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0" r:id="rId1"/>
  </p:sldMasterIdLst>
  <p:notesMasterIdLst>
    <p:notesMasterId r:id="rId45"/>
  </p:notesMasterIdLst>
  <p:handoutMasterIdLst>
    <p:handoutMasterId r:id="rId46"/>
  </p:handoutMasterIdLst>
  <p:sldIdLst>
    <p:sldId id="327" r:id="rId2"/>
    <p:sldId id="379" r:id="rId3"/>
    <p:sldId id="380" r:id="rId4"/>
    <p:sldId id="381" r:id="rId5"/>
    <p:sldId id="382" r:id="rId6"/>
    <p:sldId id="300" r:id="rId7"/>
    <p:sldId id="329" r:id="rId8"/>
    <p:sldId id="383" r:id="rId9"/>
    <p:sldId id="351" r:id="rId10"/>
    <p:sldId id="370" r:id="rId11"/>
    <p:sldId id="378" r:id="rId12"/>
    <p:sldId id="357" r:id="rId13"/>
    <p:sldId id="353" r:id="rId14"/>
    <p:sldId id="355" r:id="rId15"/>
    <p:sldId id="364" r:id="rId16"/>
    <p:sldId id="362" r:id="rId17"/>
    <p:sldId id="332" r:id="rId18"/>
    <p:sldId id="347" r:id="rId19"/>
    <p:sldId id="360" r:id="rId20"/>
    <p:sldId id="361" r:id="rId21"/>
    <p:sldId id="308" r:id="rId22"/>
    <p:sldId id="336" r:id="rId23"/>
    <p:sldId id="309" r:id="rId24"/>
    <p:sldId id="344" r:id="rId25"/>
    <p:sldId id="316" r:id="rId26"/>
    <p:sldId id="317" r:id="rId27"/>
    <p:sldId id="318" r:id="rId28"/>
    <p:sldId id="368" r:id="rId29"/>
    <p:sldId id="349" r:id="rId30"/>
    <p:sldId id="356" r:id="rId31"/>
    <p:sldId id="320" r:id="rId32"/>
    <p:sldId id="358" r:id="rId33"/>
    <p:sldId id="371" r:id="rId34"/>
    <p:sldId id="374" r:id="rId35"/>
    <p:sldId id="377" r:id="rId36"/>
    <p:sldId id="375" r:id="rId37"/>
    <p:sldId id="376" r:id="rId38"/>
    <p:sldId id="373" r:id="rId39"/>
    <p:sldId id="369" r:id="rId40"/>
    <p:sldId id="385" r:id="rId41"/>
    <p:sldId id="350" r:id="rId42"/>
    <p:sldId id="366" r:id="rId43"/>
    <p:sldId id="32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Cherry Chen" initials="QC" lastIdx="1" clrIdx="0">
    <p:extLst>
      <p:ext uri="{19B8F6BF-5375-455C-9EA6-DF929625EA0E}">
        <p15:presenceInfo xmlns:p15="http://schemas.microsoft.com/office/powerpoint/2012/main" userId="S::cherrychen@ieinet.onmicrosoft.com::6bd7dd6b-9f82-4cb6-a05e-449191304a33" providerId="AD"/>
      </p:ext>
    </p:extLst>
  </p:cmAuthor>
  <p:cmAuthor id="2" name="QNAP_Kuanyu Lin" initials="QL" lastIdx="1" clrIdx="1">
    <p:extLst>
      <p:ext uri="{19B8F6BF-5375-455C-9EA6-DF929625EA0E}">
        <p15:presenceInfo xmlns:p15="http://schemas.microsoft.com/office/powerpoint/2012/main" userId="S::kuanyulin@ieinet.onmicrosoft.com::fff2c157-8a9e-41f7-a09d-6c4a435935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28F8"/>
    <a:srgbClr val="37FFFF"/>
    <a:srgbClr val="E20087"/>
    <a:srgbClr val="2CA0DA"/>
    <a:srgbClr val="5BFFFF"/>
    <a:srgbClr val="FF33CC"/>
    <a:srgbClr val="FF0099"/>
    <a:srgbClr val="6EF52B"/>
    <a:srgbClr val="5D9CE9"/>
    <a:srgbClr val="5B7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C70E4-131F-0FD0-111C-AFC9795386D9}" v="1125" dt="2019-09-09T12:09:58.145"/>
    <p1510:client id="{AAAD066D-ABDD-9DA8-70F0-D981C5128874}" v="382" dt="2019-09-10T10:49:52.127"/>
    <p1510:client id="{B75EC08B-4423-7A42-18DA-E8481E389A09}" v="58" dt="2019-09-12T03:23:06.057"/>
    <p1510:client id="{C5D38685-33D6-9660-1929-A19D61778A15}" v="65" dt="2019-09-10T04:32:37.002"/>
    <p1510:client id="{DBE6775A-A810-C432-FD82-11DD1740D672}" v="15" dt="2019-09-12T03:31:21.219"/>
    <p1510:client id="{DCCBE0AF-B0D4-4869-B695-FEA6F333D26C}" v="949" dt="2019-09-10T10:29:04.012"/>
    <p1510:client id="{F1294A11-D3AD-815A-D47E-C95536155846}" v="8" dt="2019-09-12T06:54:39.81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FF74F66-0D57-42CC-BA91-C8C5626221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7596EE3-A316-412A-AD12-88D450867F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1B6D90-B919-49F3-9971-4724A10DF017}" type="datetimeFigureOut">
              <a:rPr lang="zh-TW" altLang="en-US" smtClean="0"/>
              <a:t>2019/9/11</a:t>
            </a:fld>
            <a:endParaRPr lang="zh-TW" altLang="en-US"/>
          </a:p>
        </p:txBody>
      </p:sp>
      <p:sp>
        <p:nvSpPr>
          <p:cNvPr id="4" name="頁尾版面配置區 3">
            <a:extLst>
              <a:ext uri="{FF2B5EF4-FFF2-40B4-BE49-F238E27FC236}">
                <a16:creationId xmlns:a16="http://schemas.microsoft.com/office/drawing/2014/main" id="{E192B8C1-B521-4A65-8B60-733182D8FC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E4F96E5E-97E6-4D1A-AD7E-445E99F321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627E00-C91D-47EA-8255-79632998EEF7}" type="slidenum">
              <a:rPr lang="zh-TW" altLang="en-US" smtClean="0"/>
              <a:t>‹#›</a:t>
            </a:fld>
            <a:endParaRPr lang="zh-TW" altLang="en-US"/>
          </a:p>
        </p:txBody>
      </p:sp>
    </p:spTree>
    <p:extLst>
      <p:ext uri="{BB962C8B-B14F-4D97-AF65-F5344CB8AC3E}">
        <p14:creationId xmlns:p14="http://schemas.microsoft.com/office/powerpoint/2010/main" val="2796022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1B9FC-70B7-4240-9250-92B07862163A}" type="datetimeFigureOut">
              <a:rPr lang="zh-TW" altLang="en-US" smtClean="0"/>
              <a:t>2019/9/11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8F1E4-BFE0-49D8-8F18-9CDB5DD4A658}" type="slidenum">
              <a:rPr lang="zh-TW" altLang="en-US" smtClean="0"/>
              <a:t>‹#›</a:t>
            </a:fld>
            <a:endParaRPr lang="zh-TW" altLang="en-US"/>
          </a:p>
        </p:txBody>
      </p:sp>
    </p:spTree>
    <p:extLst>
      <p:ext uri="{BB962C8B-B14F-4D97-AF65-F5344CB8AC3E}">
        <p14:creationId xmlns:p14="http://schemas.microsoft.com/office/powerpoint/2010/main" val="136105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a:t>
            </a:fld>
            <a:endParaRPr lang="zh-TW" altLang="en-US"/>
          </a:p>
        </p:txBody>
      </p:sp>
    </p:spTree>
    <p:extLst>
      <p:ext uri="{BB962C8B-B14F-4D97-AF65-F5344CB8AC3E}">
        <p14:creationId xmlns:p14="http://schemas.microsoft.com/office/powerpoint/2010/main" val="394100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a:solidFill>
                  <a:schemeClr val="tx1"/>
                </a:solidFill>
                <a:effectLst/>
                <a:latin typeface="+mn-lt"/>
                <a:ea typeface="+mn-ea"/>
                <a:cs typeface="+mn-cs"/>
              </a:rPr>
              <a:t>45859006</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21</a:t>
            </a:fld>
            <a:endParaRPr lang="zh-TW" altLang="en-US"/>
          </a:p>
        </p:txBody>
      </p:sp>
    </p:spTree>
    <p:extLst>
      <p:ext uri="{BB962C8B-B14F-4D97-AF65-F5344CB8AC3E}">
        <p14:creationId xmlns:p14="http://schemas.microsoft.com/office/powerpoint/2010/main" val="146559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22</a:t>
            </a:fld>
            <a:endParaRPr lang="zh-TW" altLang="en-US"/>
          </a:p>
        </p:txBody>
      </p:sp>
    </p:spTree>
    <p:extLst>
      <p:ext uri="{BB962C8B-B14F-4D97-AF65-F5344CB8AC3E}">
        <p14:creationId xmlns:p14="http://schemas.microsoft.com/office/powerpoint/2010/main" val="194023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24</a:t>
            </a:fld>
            <a:endParaRPr lang="zh-TW" altLang="en-US"/>
          </a:p>
        </p:txBody>
      </p:sp>
    </p:spTree>
    <p:extLst>
      <p:ext uri="{BB962C8B-B14F-4D97-AF65-F5344CB8AC3E}">
        <p14:creationId xmlns:p14="http://schemas.microsoft.com/office/powerpoint/2010/main" val="171918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29</a:t>
            </a:fld>
            <a:endParaRPr lang="zh-TW" altLang="en-US"/>
          </a:p>
        </p:txBody>
      </p:sp>
    </p:spTree>
    <p:extLst>
      <p:ext uri="{BB962C8B-B14F-4D97-AF65-F5344CB8AC3E}">
        <p14:creationId xmlns:p14="http://schemas.microsoft.com/office/powerpoint/2010/main" val="130151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32</a:t>
            </a:fld>
            <a:endParaRPr lang="zh-TW" altLang="en-US"/>
          </a:p>
        </p:txBody>
      </p:sp>
    </p:spTree>
    <p:extLst>
      <p:ext uri="{BB962C8B-B14F-4D97-AF65-F5344CB8AC3E}">
        <p14:creationId xmlns:p14="http://schemas.microsoft.com/office/powerpoint/2010/main" val="423652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43</a:t>
            </a:fld>
            <a:endParaRPr lang="zh-TW" altLang="en-US"/>
          </a:p>
        </p:txBody>
      </p:sp>
    </p:spTree>
    <p:extLst>
      <p:ext uri="{BB962C8B-B14F-4D97-AF65-F5344CB8AC3E}">
        <p14:creationId xmlns:p14="http://schemas.microsoft.com/office/powerpoint/2010/main" val="59168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5</a:t>
            </a:fld>
            <a:endParaRPr lang="zh-TW" altLang="en-US"/>
          </a:p>
        </p:txBody>
      </p:sp>
    </p:spTree>
    <p:extLst>
      <p:ext uri="{BB962C8B-B14F-4D97-AF65-F5344CB8AC3E}">
        <p14:creationId xmlns:p14="http://schemas.microsoft.com/office/powerpoint/2010/main" val="86637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8</a:t>
            </a:fld>
            <a:endParaRPr lang="zh-TW" altLang="en-US"/>
          </a:p>
        </p:txBody>
      </p:sp>
    </p:spTree>
    <p:extLst>
      <p:ext uri="{BB962C8B-B14F-4D97-AF65-F5344CB8AC3E}">
        <p14:creationId xmlns:p14="http://schemas.microsoft.com/office/powerpoint/2010/main" val="5192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a:solidFill>
                  <a:schemeClr val="tx1"/>
                </a:solidFill>
                <a:effectLst/>
                <a:latin typeface="+mn-lt"/>
                <a:ea typeface="+mn-ea"/>
                <a:cs typeface="+mn-cs"/>
              </a:rPr>
              <a:t>45859006</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10</a:t>
            </a:fld>
            <a:endParaRPr lang="zh-TW" altLang="en-US"/>
          </a:p>
        </p:txBody>
      </p:sp>
    </p:spTree>
    <p:extLst>
      <p:ext uri="{BB962C8B-B14F-4D97-AF65-F5344CB8AC3E}">
        <p14:creationId xmlns:p14="http://schemas.microsoft.com/office/powerpoint/2010/main" val="146559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11</a:t>
            </a:fld>
            <a:endParaRPr lang="zh-TW" altLang="en-US"/>
          </a:p>
        </p:txBody>
      </p:sp>
    </p:spTree>
    <p:extLst>
      <p:ext uri="{BB962C8B-B14F-4D97-AF65-F5344CB8AC3E}">
        <p14:creationId xmlns:p14="http://schemas.microsoft.com/office/powerpoint/2010/main" val="150504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12</a:t>
            </a:fld>
            <a:endParaRPr lang="zh-TW" altLang="en-US"/>
          </a:p>
        </p:txBody>
      </p:sp>
    </p:spTree>
    <p:extLst>
      <p:ext uri="{BB962C8B-B14F-4D97-AF65-F5344CB8AC3E}">
        <p14:creationId xmlns:p14="http://schemas.microsoft.com/office/powerpoint/2010/main" val="51924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15</a:t>
            </a:fld>
            <a:endParaRPr lang="zh-TW" altLang="en-US"/>
          </a:p>
        </p:txBody>
      </p:sp>
    </p:spTree>
    <p:extLst>
      <p:ext uri="{BB962C8B-B14F-4D97-AF65-F5344CB8AC3E}">
        <p14:creationId xmlns:p14="http://schemas.microsoft.com/office/powerpoint/2010/main" val="3554257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17</a:t>
            </a:fld>
            <a:endParaRPr lang="zh-TW" altLang="en-US"/>
          </a:p>
        </p:txBody>
      </p:sp>
    </p:spTree>
    <p:extLst>
      <p:ext uri="{BB962C8B-B14F-4D97-AF65-F5344CB8AC3E}">
        <p14:creationId xmlns:p14="http://schemas.microsoft.com/office/powerpoint/2010/main" val="173241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19</a:t>
            </a:fld>
            <a:endParaRPr lang="zh-TW" altLang="en-US"/>
          </a:p>
        </p:txBody>
      </p:sp>
    </p:spTree>
    <p:extLst>
      <p:ext uri="{BB962C8B-B14F-4D97-AF65-F5344CB8AC3E}">
        <p14:creationId xmlns:p14="http://schemas.microsoft.com/office/powerpoint/2010/main" val="1935789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4FA99194-B61A-4C44-A021-DFA2058626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517585" y="2424507"/>
            <a:ext cx="5555412" cy="1825096"/>
          </a:xfrm>
        </p:spPr>
        <p:txBody>
          <a:bodyPr anchor="t">
            <a:normAutofit/>
          </a:bodyPr>
          <a:lstStyle>
            <a:lvl1pPr algn="l">
              <a:defRPr sz="4800"/>
            </a:lvl1pPr>
          </a:lstStyle>
          <a:p>
            <a:r>
              <a:rPr lang="zh-TW" altLang="en-US"/>
              <a:t>按一下以編輯母片標題樣式</a:t>
            </a:r>
            <a:endParaRPr lang="en-US"/>
          </a:p>
        </p:txBody>
      </p:sp>
      <p:sp>
        <p:nvSpPr>
          <p:cNvPr id="3" name="Subtitle 2"/>
          <p:cNvSpPr>
            <a:spLocks noGrp="1"/>
          </p:cNvSpPr>
          <p:nvPr>
            <p:ph type="subTitle" idx="1"/>
          </p:nvPr>
        </p:nvSpPr>
        <p:spPr>
          <a:xfrm>
            <a:off x="517585" y="4623757"/>
            <a:ext cx="5555412" cy="31534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pic>
        <p:nvPicPr>
          <p:cNvPr id="7" name="圖片 6">
            <a:extLst>
              <a:ext uri="{FF2B5EF4-FFF2-40B4-BE49-F238E27FC236}">
                <a16:creationId xmlns:a16="http://schemas.microsoft.com/office/drawing/2014/main" id="{8098110F-D811-4975-9DA8-CE4D6894DDB2}"/>
              </a:ext>
            </a:extLst>
          </p:cNvPr>
          <p:cNvPicPr>
            <a:picLocks noChangeAspect="1"/>
          </p:cNvPicPr>
          <p:nvPr userDrawn="1"/>
        </p:nvPicPr>
        <p:blipFill>
          <a:blip r:embed="rId3"/>
          <a:stretch>
            <a:fillRect/>
          </a:stretch>
        </p:blipFill>
        <p:spPr>
          <a:xfrm>
            <a:off x="6945584" y="647796"/>
            <a:ext cx="5097927" cy="5949561"/>
          </a:xfrm>
          <a:prstGeom prst="rect">
            <a:avLst/>
          </a:prstGeom>
        </p:spPr>
      </p:pic>
      <p:pic>
        <p:nvPicPr>
          <p:cNvPr id="10" name="圖片 9">
            <a:extLst>
              <a:ext uri="{FF2B5EF4-FFF2-40B4-BE49-F238E27FC236}">
                <a16:creationId xmlns:a16="http://schemas.microsoft.com/office/drawing/2014/main" id="{78B3BED9-F3C1-4E05-A4B8-6D011012C246}"/>
              </a:ext>
            </a:extLst>
          </p:cNvPr>
          <p:cNvPicPr>
            <a:picLocks noChangeAspect="1"/>
          </p:cNvPicPr>
          <p:nvPr userDrawn="1"/>
        </p:nvPicPr>
        <p:blipFill>
          <a:blip r:embed="rId4"/>
          <a:stretch>
            <a:fillRect/>
          </a:stretch>
        </p:blipFill>
        <p:spPr>
          <a:xfrm>
            <a:off x="8421334" y="2268784"/>
            <a:ext cx="508899" cy="508899"/>
          </a:xfrm>
          <a:prstGeom prst="rect">
            <a:avLst/>
          </a:prstGeom>
        </p:spPr>
      </p:pic>
      <p:pic>
        <p:nvPicPr>
          <p:cNvPr id="11" name="圖片 10">
            <a:extLst>
              <a:ext uri="{FF2B5EF4-FFF2-40B4-BE49-F238E27FC236}">
                <a16:creationId xmlns:a16="http://schemas.microsoft.com/office/drawing/2014/main" id="{26279E96-DAB0-4A03-B3AB-DC51E60DEFBF}"/>
              </a:ext>
            </a:extLst>
          </p:cNvPr>
          <p:cNvPicPr>
            <a:picLocks noChangeAspect="1"/>
          </p:cNvPicPr>
          <p:nvPr userDrawn="1"/>
        </p:nvPicPr>
        <p:blipFill>
          <a:blip r:embed="rId4"/>
          <a:stretch>
            <a:fillRect/>
          </a:stretch>
        </p:blipFill>
        <p:spPr>
          <a:xfrm>
            <a:off x="8813905" y="5047572"/>
            <a:ext cx="508899" cy="508899"/>
          </a:xfrm>
          <a:prstGeom prst="rect">
            <a:avLst/>
          </a:prstGeom>
        </p:spPr>
      </p:pic>
      <p:pic>
        <p:nvPicPr>
          <p:cNvPr id="12" name="圖片 11">
            <a:extLst>
              <a:ext uri="{FF2B5EF4-FFF2-40B4-BE49-F238E27FC236}">
                <a16:creationId xmlns:a16="http://schemas.microsoft.com/office/drawing/2014/main" id="{7660FD45-6752-44DA-9D37-090D005BA524}"/>
              </a:ext>
            </a:extLst>
          </p:cNvPr>
          <p:cNvPicPr>
            <a:picLocks noChangeAspect="1"/>
          </p:cNvPicPr>
          <p:nvPr userDrawn="1"/>
        </p:nvPicPr>
        <p:blipFill>
          <a:blip r:embed="rId4"/>
          <a:stretch>
            <a:fillRect/>
          </a:stretch>
        </p:blipFill>
        <p:spPr>
          <a:xfrm>
            <a:off x="9322804" y="2608022"/>
            <a:ext cx="508899" cy="508899"/>
          </a:xfrm>
          <a:prstGeom prst="rect">
            <a:avLst/>
          </a:prstGeom>
        </p:spPr>
      </p:pic>
      <p:pic>
        <p:nvPicPr>
          <p:cNvPr id="13" name="圖片 12">
            <a:extLst>
              <a:ext uri="{FF2B5EF4-FFF2-40B4-BE49-F238E27FC236}">
                <a16:creationId xmlns:a16="http://schemas.microsoft.com/office/drawing/2014/main" id="{E83C8933-18FF-4095-9672-8ABA81D95675}"/>
              </a:ext>
            </a:extLst>
          </p:cNvPr>
          <p:cNvPicPr>
            <a:picLocks noChangeAspect="1"/>
          </p:cNvPicPr>
          <p:nvPr userDrawn="1"/>
        </p:nvPicPr>
        <p:blipFill>
          <a:blip r:embed="rId4"/>
          <a:stretch>
            <a:fillRect/>
          </a:stretch>
        </p:blipFill>
        <p:spPr>
          <a:xfrm>
            <a:off x="10210575" y="2979495"/>
            <a:ext cx="508899" cy="508899"/>
          </a:xfrm>
          <a:prstGeom prst="rect">
            <a:avLst/>
          </a:prstGeom>
        </p:spPr>
      </p:pic>
      <p:pic>
        <p:nvPicPr>
          <p:cNvPr id="14" name="圖片 13">
            <a:extLst>
              <a:ext uri="{FF2B5EF4-FFF2-40B4-BE49-F238E27FC236}">
                <a16:creationId xmlns:a16="http://schemas.microsoft.com/office/drawing/2014/main" id="{8E20DA13-29EC-441F-93AC-FB404C1A39BE}"/>
              </a:ext>
            </a:extLst>
          </p:cNvPr>
          <p:cNvPicPr>
            <a:picLocks noChangeAspect="1"/>
          </p:cNvPicPr>
          <p:nvPr userDrawn="1"/>
        </p:nvPicPr>
        <p:blipFill>
          <a:blip r:embed="rId4"/>
          <a:stretch>
            <a:fillRect/>
          </a:stretch>
        </p:blipFill>
        <p:spPr>
          <a:xfrm>
            <a:off x="10465024" y="3934404"/>
            <a:ext cx="508899" cy="508899"/>
          </a:xfrm>
          <a:prstGeom prst="rect">
            <a:avLst/>
          </a:prstGeom>
        </p:spPr>
      </p:pic>
      <p:pic>
        <p:nvPicPr>
          <p:cNvPr id="15" name="圖片 14">
            <a:extLst>
              <a:ext uri="{FF2B5EF4-FFF2-40B4-BE49-F238E27FC236}">
                <a16:creationId xmlns:a16="http://schemas.microsoft.com/office/drawing/2014/main" id="{E9F982C6-25CB-40D3-AF0D-EB62B4C20099}"/>
              </a:ext>
            </a:extLst>
          </p:cNvPr>
          <p:cNvPicPr>
            <a:picLocks noChangeAspect="1"/>
          </p:cNvPicPr>
          <p:nvPr userDrawn="1"/>
        </p:nvPicPr>
        <p:blipFill>
          <a:blip r:embed="rId4"/>
          <a:stretch>
            <a:fillRect/>
          </a:stretch>
        </p:blipFill>
        <p:spPr>
          <a:xfrm>
            <a:off x="11314135" y="2696576"/>
            <a:ext cx="508899" cy="508899"/>
          </a:xfrm>
          <a:prstGeom prst="rect">
            <a:avLst/>
          </a:prstGeom>
        </p:spPr>
      </p:pic>
    </p:spTree>
    <p:extLst>
      <p:ext uri="{BB962C8B-B14F-4D97-AF65-F5344CB8AC3E}">
        <p14:creationId xmlns:p14="http://schemas.microsoft.com/office/powerpoint/2010/main" val="1085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remove" nodeType="withEffect">
                                  <p:stCondLst>
                                    <p:cond delay="0"/>
                                  </p:stCondLst>
                                  <p:endCondLst>
                                    <p:cond evt="onNext" delay="0">
                                      <p:tgtEl>
                                        <p:sldTgt/>
                                      </p:tgtEl>
                                    </p:cond>
                                  </p:endCondLst>
                                  <p:childTnLst>
                                    <p:animMotion origin="layout" path="M -8.33333E-7 3.7037E-6 L -0.00091 0.33287 " pathEditMode="relative" rAng="0" ptsTypes="AA">
                                      <p:cBhvr>
                                        <p:cTn id="6" dur="2000" fill="hold"/>
                                        <p:tgtEl>
                                          <p:spTgt spid="10"/>
                                        </p:tgtEl>
                                        <p:attrNameLst>
                                          <p:attrName>ppt_x</p:attrName>
                                          <p:attrName>ppt_y</p:attrName>
                                        </p:attrNameLst>
                                      </p:cBhvr>
                                      <p:rCtr x="-52" y="16644"/>
                                    </p:animMotion>
                                  </p:childTnLst>
                                </p:cTn>
                              </p:par>
                              <p:par>
                                <p:cTn id="7" presetID="42" presetClass="path" presetSubtype="0" repeatCount="indefinite" accel="50000" decel="50000" fill="remove" nodeType="withEffect">
                                  <p:stCondLst>
                                    <p:cond delay="0"/>
                                  </p:stCondLst>
                                  <p:endCondLst>
                                    <p:cond evt="onNext" delay="0">
                                      <p:tgtEl>
                                        <p:sldTgt/>
                                      </p:tgtEl>
                                    </p:cond>
                                  </p:endCondLst>
                                  <p:childTnLst>
                                    <p:animMotion origin="layout" path="M -2.29167E-6 1.11111E-6 L 0.00052 -0.38796 " pathEditMode="relative" rAng="0" ptsTypes="AA">
                                      <p:cBhvr>
                                        <p:cTn id="8" dur="2000" fill="hold"/>
                                        <p:tgtEl>
                                          <p:spTgt spid="11"/>
                                        </p:tgtEl>
                                        <p:attrNameLst>
                                          <p:attrName>ppt_x</p:attrName>
                                          <p:attrName>ppt_y</p:attrName>
                                        </p:attrNameLst>
                                      </p:cBhvr>
                                      <p:rCtr x="26" y="-19398"/>
                                    </p:animMotion>
                                  </p:childTnLst>
                                </p:cTn>
                              </p:par>
                              <p:par>
                                <p:cTn id="9" presetID="42" presetClass="path" presetSubtype="0" repeatCount="indefinite" accel="50000" decel="50000" fill="remove" nodeType="withEffect">
                                  <p:stCondLst>
                                    <p:cond delay="0"/>
                                  </p:stCondLst>
                                  <p:endCondLst>
                                    <p:cond evt="onNext" delay="0">
                                      <p:tgtEl>
                                        <p:sldTgt/>
                                      </p:tgtEl>
                                    </p:cond>
                                  </p:endCondLst>
                                  <p:childTnLst>
                                    <p:animMotion origin="layout" path="M -2.08333E-6 4.81481E-6 L -0.00039 0.18819 " pathEditMode="relative" rAng="0" ptsTypes="AA">
                                      <p:cBhvr>
                                        <p:cTn id="10" dur="2000" fill="hold"/>
                                        <p:tgtEl>
                                          <p:spTgt spid="12"/>
                                        </p:tgtEl>
                                        <p:attrNameLst>
                                          <p:attrName>ppt_x</p:attrName>
                                          <p:attrName>ppt_y</p:attrName>
                                        </p:attrNameLst>
                                      </p:cBhvr>
                                      <p:rCtr x="-26" y="9398"/>
                                    </p:animMotion>
                                  </p:childTnLst>
                                </p:cTn>
                              </p:par>
                              <p:par>
                                <p:cTn id="11" presetID="42" presetClass="path" presetSubtype="0" repeatCount="indefinite" accel="50000" decel="50000" fill="remove" nodeType="withEffect">
                                  <p:stCondLst>
                                    <p:cond delay="0"/>
                                  </p:stCondLst>
                                  <p:endCondLst>
                                    <p:cond evt="onNext" delay="0">
                                      <p:tgtEl>
                                        <p:sldTgt/>
                                      </p:tgtEl>
                                    </p:cond>
                                  </p:endCondLst>
                                  <p:childTnLst>
                                    <p:animMotion origin="layout" path="M -0.00157 -0.00093 L -0.00183 0.36551 " pathEditMode="relative" rAng="0" ptsTypes="AA">
                                      <p:cBhvr>
                                        <p:cTn id="12" dur="2000" fill="hold"/>
                                        <p:tgtEl>
                                          <p:spTgt spid="13"/>
                                        </p:tgtEl>
                                        <p:attrNameLst>
                                          <p:attrName>ppt_x</p:attrName>
                                          <p:attrName>ppt_y</p:attrName>
                                        </p:attrNameLst>
                                      </p:cBhvr>
                                      <p:rCtr x="-13" y="18310"/>
                                    </p:animMotion>
                                  </p:childTnLst>
                                </p:cTn>
                              </p:par>
                              <p:par>
                                <p:cTn id="13" presetID="42" presetClass="path" presetSubtype="0" repeatCount="indefinite" accel="50000" decel="50000" fill="remove" nodeType="withEffect">
                                  <p:stCondLst>
                                    <p:cond delay="0"/>
                                  </p:stCondLst>
                                  <p:endCondLst>
                                    <p:cond evt="onNext" delay="0">
                                      <p:tgtEl>
                                        <p:sldTgt/>
                                      </p:tgtEl>
                                    </p:cond>
                                  </p:endCondLst>
                                  <p:childTnLst>
                                    <p:animMotion origin="layout" path="M 1.04167E-6 1.11111E-6 L 1.04167E-6 -0.19398 " pathEditMode="relative" rAng="0" ptsTypes="AA">
                                      <p:cBhvr>
                                        <p:cTn id="14" dur="2000" fill="hold"/>
                                        <p:tgtEl>
                                          <p:spTgt spid="14"/>
                                        </p:tgtEl>
                                        <p:attrNameLst>
                                          <p:attrName>ppt_x</p:attrName>
                                          <p:attrName>ppt_y</p:attrName>
                                        </p:attrNameLst>
                                      </p:cBhvr>
                                      <p:rCtr x="0" y="-9699"/>
                                    </p:animMotion>
                                  </p:childTnLst>
                                </p:cTn>
                              </p:par>
                              <p:par>
                                <p:cTn id="15" presetID="42" presetClass="path" presetSubtype="0" repeatCount="indefinite" accel="50000" decel="50000" fill="remove" nodeType="withEffect">
                                  <p:stCondLst>
                                    <p:cond delay="0"/>
                                  </p:stCondLst>
                                  <p:endCondLst>
                                    <p:cond evt="onNext" delay="0">
                                      <p:tgtEl>
                                        <p:sldTgt/>
                                      </p:tgtEl>
                                    </p:cond>
                                  </p:endCondLst>
                                  <p:childTnLst>
                                    <p:animMotion origin="layout" path="M -4.16667E-7 0.02639 L -0.00091 0.35926 " pathEditMode="relative" rAng="0" ptsTypes="AA">
                                      <p:cBhvr>
                                        <p:cTn id="16" dur="2000" fill="hold"/>
                                        <p:tgtEl>
                                          <p:spTgt spid="15"/>
                                        </p:tgtEl>
                                        <p:attrNameLst>
                                          <p:attrName>ppt_x</p:attrName>
                                          <p:attrName>ppt_y</p:attrName>
                                        </p:attrNameLst>
                                      </p:cBhvr>
                                      <p:rCtr x="-52"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7787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3123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687754" y="554805"/>
            <a:ext cx="10818445" cy="1511062"/>
          </a:xfrm>
        </p:spPr>
        <p:txBody>
          <a:bodyPr/>
          <a:lstStyle/>
          <a:p>
            <a:r>
              <a:rPr lang="zh-TW" altLang="en-US"/>
              <a:t>按一下以編輯母片標題樣式</a:t>
            </a:r>
            <a:endParaRPr lang="en-US"/>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9363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664308" y="575353"/>
            <a:ext cx="10841891" cy="1482047"/>
          </a:xfrm>
        </p:spPr>
        <p:txBody>
          <a:bodyPr/>
          <a:lstStyle/>
          <a:p>
            <a:r>
              <a:rPr lang="zh-TW" altLang="en-US"/>
              <a:t>按一下以編輯母片標題樣式</a:t>
            </a:r>
            <a:endParaRPr lang="en-US"/>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7600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664308" y="500185"/>
            <a:ext cx="10841891" cy="1557216"/>
          </a:xfrm>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6808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154" name="圖片 153">
            <a:extLst>
              <a:ext uri="{FF2B5EF4-FFF2-40B4-BE49-F238E27FC236}">
                <a16:creationId xmlns:a16="http://schemas.microsoft.com/office/drawing/2014/main" id="{8056BB9C-B1CA-4FE3-80A4-4B849CF5E1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4" name="矩形 143">
            <a:extLst>
              <a:ext uri="{FF2B5EF4-FFF2-40B4-BE49-F238E27FC236}">
                <a16:creationId xmlns:a16="http://schemas.microsoft.com/office/drawing/2014/main" id="{19E2A113-D277-4CA2-8F01-A85E4D8D4DE0}"/>
              </a:ext>
            </a:extLst>
          </p:cNvPr>
          <p:cNvSpPr/>
          <p:nvPr userDrawn="1"/>
        </p:nvSpPr>
        <p:spPr>
          <a:xfrm>
            <a:off x="5624497" y="3880857"/>
            <a:ext cx="243840" cy="243840"/>
          </a:xfrm>
          <a:prstGeom prst="rect">
            <a:avLst/>
          </a:prstGeom>
          <a:solidFill>
            <a:srgbClr val="5B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44">
            <a:extLst>
              <a:ext uri="{FF2B5EF4-FFF2-40B4-BE49-F238E27FC236}">
                <a16:creationId xmlns:a16="http://schemas.microsoft.com/office/drawing/2014/main" id="{CDCAA49B-87BA-4CFA-ADD9-F90055662444}"/>
              </a:ext>
            </a:extLst>
          </p:cNvPr>
          <p:cNvSpPr/>
          <p:nvPr userDrawn="1"/>
        </p:nvSpPr>
        <p:spPr>
          <a:xfrm>
            <a:off x="6071537" y="3880857"/>
            <a:ext cx="243840" cy="243840"/>
          </a:xfrm>
          <a:prstGeom prst="rect">
            <a:avLst/>
          </a:prstGeom>
          <a:solidFill>
            <a:srgbClr val="5B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矩形 145">
            <a:extLst>
              <a:ext uri="{FF2B5EF4-FFF2-40B4-BE49-F238E27FC236}">
                <a16:creationId xmlns:a16="http://schemas.microsoft.com/office/drawing/2014/main" id="{6711C70B-0FD6-4F96-8357-B55E824BD167}"/>
              </a:ext>
            </a:extLst>
          </p:cNvPr>
          <p:cNvSpPr/>
          <p:nvPr userDrawn="1"/>
        </p:nvSpPr>
        <p:spPr>
          <a:xfrm>
            <a:off x="6528737" y="3880857"/>
            <a:ext cx="243840" cy="243840"/>
          </a:xfrm>
          <a:prstGeom prst="rect">
            <a:avLst/>
          </a:prstGeom>
          <a:solidFill>
            <a:srgbClr val="5B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992A0BD3-68D2-4465-A98D-A1B1A552FC06}"/>
              </a:ext>
            </a:extLst>
          </p:cNvPr>
          <p:cNvGrpSpPr/>
          <p:nvPr userDrawn="1"/>
        </p:nvGrpSpPr>
        <p:grpSpPr>
          <a:xfrm rot="10800000">
            <a:off x="10795712" y="5468971"/>
            <a:ext cx="1088638" cy="1088404"/>
            <a:chOff x="1385335" y="5265594"/>
            <a:chExt cx="222540" cy="222492"/>
          </a:xfrm>
          <a:solidFill>
            <a:schemeClr val="tx1">
              <a:alpha val="20000"/>
            </a:schemeClr>
          </a:solidFill>
        </p:grpSpPr>
        <p:sp>
          <p:nvSpPr>
            <p:cNvPr id="148" name="手繪多邊形: 圖案 147">
              <a:extLst>
                <a:ext uri="{FF2B5EF4-FFF2-40B4-BE49-F238E27FC236}">
                  <a16:creationId xmlns:a16="http://schemas.microsoft.com/office/drawing/2014/main" id="{916768D5-3F24-4ADC-BC74-0A6DC80E6AC5}"/>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43BE6AA2-9EA6-4743-AC7C-EC0FB6AA5E9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30489556-39E9-44BD-98CE-D7B2BE5F5C3F}"/>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CFA33CF9-C1E9-4F6A-9F89-6DF500A50892}"/>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FFB706D0-2F07-41CA-B041-917EFBB32C1E}"/>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9359E2BD-35FB-4D61-89B0-839939A95D1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grpSp>
      <p:grpSp>
        <p:nvGrpSpPr>
          <p:cNvPr id="295" name="群組 294">
            <a:extLst>
              <a:ext uri="{FF2B5EF4-FFF2-40B4-BE49-F238E27FC236}">
                <a16:creationId xmlns:a16="http://schemas.microsoft.com/office/drawing/2014/main" id="{F513BB27-2E4D-4168-A245-A392152CFDFF}"/>
              </a:ext>
            </a:extLst>
          </p:cNvPr>
          <p:cNvGrpSpPr/>
          <p:nvPr userDrawn="1"/>
        </p:nvGrpSpPr>
        <p:grpSpPr>
          <a:xfrm>
            <a:off x="1309478" y="1715530"/>
            <a:ext cx="2046452" cy="214064"/>
            <a:chOff x="877944" y="5077855"/>
            <a:chExt cx="407390" cy="42614"/>
          </a:xfrm>
          <a:solidFill>
            <a:schemeClr val="tx1">
              <a:alpha val="20000"/>
            </a:schemeClr>
          </a:solidFill>
        </p:grpSpPr>
        <p:sp>
          <p:nvSpPr>
            <p:cNvPr id="296" name="手繪多邊形: 圖案 295">
              <a:extLst>
                <a:ext uri="{FF2B5EF4-FFF2-40B4-BE49-F238E27FC236}">
                  <a16:creationId xmlns:a16="http://schemas.microsoft.com/office/drawing/2014/main" id="{190A0336-6843-4EE0-8869-5F1771D63710}"/>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97" name="手繪多邊形: 圖案 296">
              <a:extLst>
                <a:ext uri="{FF2B5EF4-FFF2-40B4-BE49-F238E27FC236}">
                  <a16:creationId xmlns:a16="http://schemas.microsoft.com/office/drawing/2014/main" id="{B9C5B548-2FB1-44E7-B344-2CB02DE86D47}"/>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98" name="手繪多邊形: 圖案 297">
              <a:extLst>
                <a:ext uri="{FF2B5EF4-FFF2-40B4-BE49-F238E27FC236}">
                  <a16:creationId xmlns:a16="http://schemas.microsoft.com/office/drawing/2014/main" id="{FE060817-495F-4DAA-96D1-741045A63082}"/>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99" name="手繪多邊形: 圖案 298">
              <a:extLst>
                <a:ext uri="{FF2B5EF4-FFF2-40B4-BE49-F238E27FC236}">
                  <a16:creationId xmlns:a16="http://schemas.microsoft.com/office/drawing/2014/main" id="{AB8714B5-6D34-44A7-8316-5405F1113986}"/>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sp>
          <p:nvSpPr>
            <p:cNvPr id="300" name="手繪多邊形: 圖案 299">
              <a:extLst>
                <a:ext uri="{FF2B5EF4-FFF2-40B4-BE49-F238E27FC236}">
                  <a16:creationId xmlns:a16="http://schemas.microsoft.com/office/drawing/2014/main" id="{C696477C-AF6C-4895-8275-2A2C3F332028}"/>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grpSp>
      <p:pic>
        <p:nvPicPr>
          <p:cNvPr id="301" name="圖形 300">
            <a:extLst>
              <a:ext uri="{FF2B5EF4-FFF2-40B4-BE49-F238E27FC236}">
                <a16:creationId xmlns:a16="http://schemas.microsoft.com/office/drawing/2014/main" id="{DBF9650D-96BD-49D3-B083-1BEA2F25FC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33505" y="1709337"/>
            <a:ext cx="3983360" cy="1972814"/>
          </a:xfrm>
          <a:prstGeom prst="rect">
            <a:avLst/>
          </a:prstGeom>
        </p:spPr>
      </p:pic>
      <p:pic>
        <p:nvPicPr>
          <p:cNvPr id="302" name="圖形 301">
            <a:extLst>
              <a:ext uri="{FF2B5EF4-FFF2-40B4-BE49-F238E27FC236}">
                <a16:creationId xmlns:a16="http://schemas.microsoft.com/office/drawing/2014/main" id="{D44CE939-34A0-48D3-AEB6-7F8DD52F17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8159" y="448644"/>
            <a:ext cx="1511474" cy="273892"/>
          </a:xfrm>
          <a:prstGeom prst="rect">
            <a:avLst/>
          </a:prstGeom>
        </p:spPr>
      </p:pic>
      <p:grpSp>
        <p:nvGrpSpPr>
          <p:cNvPr id="303" name="群組 302">
            <a:extLst>
              <a:ext uri="{FF2B5EF4-FFF2-40B4-BE49-F238E27FC236}">
                <a16:creationId xmlns:a16="http://schemas.microsoft.com/office/drawing/2014/main" id="{0C94B256-E106-41D9-A566-0AF35D5F9E74}"/>
              </a:ext>
            </a:extLst>
          </p:cNvPr>
          <p:cNvGrpSpPr/>
          <p:nvPr userDrawn="1"/>
        </p:nvGrpSpPr>
        <p:grpSpPr>
          <a:xfrm>
            <a:off x="10778478" y="2445803"/>
            <a:ext cx="554046" cy="742971"/>
            <a:chOff x="6188725" y="5307980"/>
            <a:chExt cx="554046" cy="742971"/>
          </a:xfrm>
        </p:grpSpPr>
        <p:sp>
          <p:nvSpPr>
            <p:cNvPr id="304" name="手繪多邊形: 圖案 303">
              <a:extLst>
                <a:ext uri="{FF2B5EF4-FFF2-40B4-BE49-F238E27FC236}">
                  <a16:creationId xmlns:a16="http://schemas.microsoft.com/office/drawing/2014/main" id="{B2D55738-3EF7-46A4-9240-5A343F78F7E1}"/>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05" name="手繪多邊形: 圖案 304">
              <a:extLst>
                <a:ext uri="{FF2B5EF4-FFF2-40B4-BE49-F238E27FC236}">
                  <a16:creationId xmlns:a16="http://schemas.microsoft.com/office/drawing/2014/main" id="{75FF569E-1960-4F33-A532-0173A4CBA75B}"/>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06" name="手繪多邊形: 圖案 305">
              <a:extLst>
                <a:ext uri="{FF2B5EF4-FFF2-40B4-BE49-F238E27FC236}">
                  <a16:creationId xmlns:a16="http://schemas.microsoft.com/office/drawing/2014/main" id="{11A9710F-12B9-4FB4-976E-930FAF7D811B}"/>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07" name="手繪多邊形: 圖案 306">
              <a:extLst>
                <a:ext uri="{FF2B5EF4-FFF2-40B4-BE49-F238E27FC236}">
                  <a16:creationId xmlns:a16="http://schemas.microsoft.com/office/drawing/2014/main" id="{8B111D6B-FC5A-4088-B3CF-3CE1B57BFA3C}"/>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08" name="手繪多邊形: 圖案 307">
              <a:extLst>
                <a:ext uri="{FF2B5EF4-FFF2-40B4-BE49-F238E27FC236}">
                  <a16:creationId xmlns:a16="http://schemas.microsoft.com/office/drawing/2014/main" id="{36C92B18-81D6-4F95-8652-F8F24F4E442D}"/>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09" name="手繪多邊形: 圖案 308">
              <a:extLst>
                <a:ext uri="{FF2B5EF4-FFF2-40B4-BE49-F238E27FC236}">
                  <a16:creationId xmlns:a16="http://schemas.microsoft.com/office/drawing/2014/main" id="{A7524F6F-F798-41A5-BC70-DCA71C69B603}"/>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0" name="手繪多邊形: 圖案 309">
              <a:extLst>
                <a:ext uri="{FF2B5EF4-FFF2-40B4-BE49-F238E27FC236}">
                  <a16:creationId xmlns:a16="http://schemas.microsoft.com/office/drawing/2014/main" id="{B6D53006-D722-4A25-9B0E-A958A7600DC2}"/>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1" name="手繪多邊形: 圖案 310">
              <a:extLst>
                <a:ext uri="{FF2B5EF4-FFF2-40B4-BE49-F238E27FC236}">
                  <a16:creationId xmlns:a16="http://schemas.microsoft.com/office/drawing/2014/main" id="{26646926-A1BA-41C0-8566-DD74B850218A}"/>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grpSp>
        <p:nvGrpSpPr>
          <p:cNvPr id="312" name="群組 311">
            <a:extLst>
              <a:ext uri="{FF2B5EF4-FFF2-40B4-BE49-F238E27FC236}">
                <a16:creationId xmlns:a16="http://schemas.microsoft.com/office/drawing/2014/main" id="{C8C77B6D-E97D-4EFD-932B-EE070A5031B8}"/>
              </a:ext>
            </a:extLst>
          </p:cNvPr>
          <p:cNvGrpSpPr/>
          <p:nvPr userDrawn="1"/>
        </p:nvGrpSpPr>
        <p:grpSpPr>
          <a:xfrm>
            <a:off x="8871356" y="1229817"/>
            <a:ext cx="880386" cy="702776"/>
            <a:chOff x="4544095" y="7215912"/>
            <a:chExt cx="2089387" cy="1667872"/>
          </a:xfrm>
        </p:grpSpPr>
        <p:sp>
          <p:nvSpPr>
            <p:cNvPr id="313" name="手繪多邊形: 圖案 312">
              <a:extLst>
                <a:ext uri="{FF2B5EF4-FFF2-40B4-BE49-F238E27FC236}">
                  <a16:creationId xmlns:a16="http://schemas.microsoft.com/office/drawing/2014/main" id="{E25EF6FD-FF28-4FB6-ADA4-0391E91B25EE}"/>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4" name="手繪多邊形: 圖案 313">
              <a:extLst>
                <a:ext uri="{FF2B5EF4-FFF2-40B4-BE49-F238E27FC236}">
                  <a16:creationId xmlns:a16="http://schemas.microsoft.com/office/drawing/2014/main" id="{3510B200-1894-4AAA-9A29-10DF2A3641E0}"/>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5" name="手繪多邊形: 圖案 314">
              <a:extLst>
                <a:ext uri="{FF2B5EF4-FFF2-40B4-BE49-F238E27FC236}">
                  <a16:creationId xmlns:a16="http://schemas.microsoft.com/office/drawing/2014/main" id="{2D33CF3F-8469-4124-8376-D77DFDAF7E4E}"/>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6" name="手繪多邊形: 圖案 315">
              <a:extLst>
                <a:ext uri="{FF2B5EF4-FFF2-40B4-BE49-F238E27FC236}">
                  <a16:creationId xmlns:a16="http://schemas.microsoft.com/office/drawing/2014/main" id="{21CF6158-EAE7-44A7-8A30-847118AD2B3E}"/>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7" name="手繪多邊形: 圖案 316">
              <a:extLst>
                <a:ext uri="{FF2B5EF4-FFF2-40B4-BE49-F238E27FC236}">
                  <a16:creationId xmlns:a16="http://schemas.microsoft.com/office/drawing/2014/main" id="{31CFF40C-F382-4491-8F40-6A841C383BF9}"/>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8" name="手繪多邊形: 圖案 317">
              <a:extLst>
                <a:ext uri="{FF2B5EF4-FFF2-40B4-BE49-F238E27FC236}">
                  <a16:creationId xmlns:a16="http://schemas.microsoft.com/office/drawing/2014/main" id="{38CBA941-5450-42F5-A5B5-18C4271F53F5}"/>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19" name="手繪多邊形: 圖案 318">
              <a:extLst>
                <a:ext uri="{FF2B5EF4-FFF2-40B4-BE49-F238E27FC236}">
                  <a16:creationId xmlns:a16="http://schemas.microsoft.com/office/drawing/2014/main" id="{C3D5FE64-E116-4E8E-BFBD-A48ED879A951}"/>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20" name="手繪多邊形: 圖案 319">
              <a:extLst>
                <a:ext uri="{FF2B5EF4-FFF2-40B4-BE49-F238E27FC236}">
                  <a16:creationId xmlns:a16="http://schemas.microsoft.com/office/drawing/2014/main" id="{2C07DA08-14BF-4BF6-9BD0-448279F7A6DF}"/>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21" name="手繪多邊形: 圖案 320">
              <a:extLst>
                <a:ext uri="{FF2B5EF4-FFF2-40B4-BE49-F238E27FC236}">
                  <a16:creationId xmlns:a16="http://schemas.microsoft.com/office/drawing/2014/main" id="{17059751-D328-4B84-8EE7-D523F9049518}"/>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22" name="手繪多邊形: 圖案 321">
              <a:extLst>
                <a:ext uri="{FF2B5EF4-FFF2-40B4-BE49-F238E27FC236}">
                  <a16:creationId xmlns:a16="http://schemas.microsoft.com/office/drawing/2014/main" id="{C908DC7B-A373-4EF3-8833-739F56086C08}"/>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23" name="手繪多邊形: 圖案 322">
              <a:extLst>
                <a:ext uri="{FF2B5EF4-FFF2-40B4-BE49-F238E27FC236}">
                  <a16:creationId xmlns:a16="http://schemas.microsoft.com/office/drawing/2014/main" id="{2D26DCED-BCD1-4D1D-8CEC-650F59794D2C}"/>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24" name="手繪多邊形: 圖案 323">
              <a:extLst>
                <a:ext uri="{FF2B5EF4-FFF2-40B4-BE49-F238E27FC236}">
                  <a16:creationId xmlns:a16="http://schemas.microsoft.com/office/drawing/2014/main" id="{5A1780F6-0067-4307-848F-A3A2DDB9E003}"/>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25" name="手繪多邊形: 圖案 324">
              <a:extLst>
                <a:ext uri="{FF2B5EF4-FFF2-40B4-BE49-F238E27FC236}">
                  <a16:creationId xmlns:a16="http://schemas.microsoft.com/office/drawing/2014/main" id="{48E33E17-D206-4801-94AE-C3D4E6A529A6}"/>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grpSp>
        <p:nvGrpSpPr>
          <p:cNvPr id="326" name="群組 325">
            <a:extLst>
              <a:ext uri="{FF2B5EF4-FFF2-40B4-BE49-F238E27FC236}">
                <a16:creationId xmlns:a16="http://schemas.microsoft.com/office/drawing/2014/main" id="{B1218F1A-A645-4A68-8CCB-F301DB165005}"/>
              </a:ext>
            </a:extLst>
          </p:cNvPr>
          <p:cNvGrpSpPr/>
          <p:nvPr userDrawn="1"/>
        </p:nvGrpSpPr>
        <p:grpSpPr>
          <a:xfrm>
            <a:off x="1309952" y="4557342"/>
            <a:ext cx="537106" cy="745024"/>
            <a:chOff x="830169" y="5173027"/>
            <a:chExt cx="492429" cy="683055"/>
          </a:xfrm>
          <a:solidFill>
            <a:srgbClr val="5BFFFF">
              <a:alpha val="50000"/>
            </a:srgbClr>
          </a:solidFill>
        </p:grpSpPr>
        <p:grpSp>
          <p:nvGrpSpPr>
            <p:cNvPr id="327" name="圖形 75">
              <a:extLst>
                <a:ext uri="{FF2B5EF4-FFF2-40B4-BE49-F238E27FC236}">
                  <a16:creationId xmlns:a16="http://schemas.microsoft.com/office/drawing/2014/main" id="{07ED12C1-4EC2-4CEC-BDD2-3C82954ADE01}"/>
                </a:ext>
              </a:extLst>
            </p:cNvPr>
            <p:cNvGrpSpPr/>
            <p:nvPr/>
          </p:nvGrpSpPr>
          <p:grpSpPr>
            <a:xfrm>
              <a:off x="830169" y="5173027"/>
              <a:ext cx="492429" cy="516103"/>
              <a:chOff x="1077365" y="2230372"/>
              <a:chExt cx="990600" cy="1038225"/>
            </a:xfrm>
            <a:grpFill/>
          </p:grpSpPr>
          <p:sp>
            <p:nvSpPr>
              <p:cNvPr id="336" name="手繪多邊形: 圖案 335">
                <a:extLst>
                  <a:ext uri="{FF2B5EF4-FFF2-40B4-BE49-F238E27FC236}">
                    <a16:creationId xmlns:a16="http://schemas.microsoft.com/office/drawing/2014/main" id="{0549B682-9E36-4C80-ABBC-1C5DB56821AC}"/>
                  </a:ext>
                </a:extLst>
              </p:cNvPr>
              <p:cNvSpPr/>
              <p:nvPr/>
            </p:nvSpPr>
            <p:spPr>
              <a:xfrm>
                <a:off x="1077365" y="2230372"/>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37" name="手繪多邊形: 圖案 336">
                <a:extLst>
                  <a:ext uri="{FF2B5EF4-FFF2-40B4-BE49-F238E27FC236}">
                    <a16:creationId xmlns:a16="http://schemas.microsoft.com/office/drawing/2014/main" id="{B24DAE18-3780-48C0-97F2-089840C82A4B}"/>
                  </a:ext>
                </a:extLst>
              </p:cNvPr>
              <p:cNvSpPr/>
              <p:nvPr/>
            </p:nvSpPr>
            <p:spPr>
              <a:xfrm>
                <a:off x="1077365" y="2815778"/>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38" name="手繪多邊形: 圖案 337">
                <a:extLst>
                  <a:ext uri="{FF2B5EF4-FFF2-40B4-BE49-F238E27FC236}">
                    <a16:creationId xmlns:a16="http://schemas.microsoft.com/office/drawing/2014/main" id="{3241CE12-930F-46B7-B1FC-A86F4CC8C780}"/>
                  </a:ext>
                </a:extLst>
              </p:cNvPr>
              <p:cNvSpPr/>
              <p:nvPr/>
            </p:nvSpPr>
            <p:spPr>
              <a:xfrm>
                <a:off x="1624481" y="2230372"/>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39" name="手繪多邊形: 圖案 338">
                <a:extLst>
                  <a:ext uri="{FF2B5EF4-FFF2-40B4-BE49-F238E27FC236}">
                    <a16:creationId xmlns:a16="http://schemas.microsoft.com/office/drawing/2014/main" id="{8E57CF68-BD3C-443D-B63E-2CC6BEF74E0C}"/>
                  </a:ext>
                </a:extLst>
              </p:cNvPr>
              <p:cNvSpPr/>
              <p:nvPr/>
            </p:nvSpPr>
            <p:spPr>
              <a:xfrm>
                <a:off x="1624481" y="2815778"/>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grpSp>
        <p:sp>
          <p:nvSpPr>
            <p:cNvPr id="328" name="手繪多邊形: 圖案 327">
              <a:extLst>
                <a:ext uri="{FF2B5EF4-FFF2-40B4-BE49-F238E27FC236}">
                  <a16:creationId xmlns:a16="http://schemas.microsoft.com/office/drawing/2014/main" id="{ABCDBD6B-9A23-499A-8E85-0AED35DFFCFB}"/>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sp>
          <p:nvSpPr>
            <p:cNvPr id="329" name="手繪多邊形: 圖案 328">
              <a:extLst>
                <a:ext uri="{FF2B5EF4-FFF2-40B4-BE49-F238E27FC236}">
                  <a16:creationId xmlns:a16="http://schemas.microsoft.com/office/drawing/2014/main" id="{D36D0C05-620A-483A-A25A-DFC954C972CB}"/>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30" name="手繪多邊形: 圖案 329">
              <a:extLst>
                <a:ext uri="{FF2B5EF4-FFF2-40B4-BE49-F238E27FC236}">
                  <a16:creationId xmlns:a16="http://schemas.microsoft.com/office/drawing/2014/main" id="{A054ACE9-A460-4874-BD1B-03EC030F9079}"/>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31" name="手繪多邊形: 圖案 330">
              <a:extLst>
                <a:ext uri="{FF2B5EF4-FFF2-40B4-BE49-F238E27FC236}">
                  <a16:creationId xmlns:a16="http://schemas.microsoft.com/office/drawing/2014/main" id="{4939AD5F-462C-450B-9A46-B165CD430019}"/>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32" name="手繪多邊形: 圖案 331">
              <a:extLst>
                <a:ext uri="{FF2B5EF4-FFF2-40B4-BE49-F238E27FC236}">
                  <a16:creationId xmlns:a16="http://schemas.microsoft.com/office/drawing/2014/main" id="{20AE67B6-C159-4620-8404-1F8FB8BF4FB2}"/>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33" name="手繪多邊形: 圖案 332">
              <a:extLst>
                <a:ext uri="{FF2B5EF4-FFF2-40B4-BE49-F238E27FC236}">
                  <a16:creationId xmlns:a16="http://schemas.microsoft.com/office/drawing/2014/main" id="{B5977C17-9B34-45D0-8BD7-A6EE18D9FA6B}"/>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34" name="手繪多邊形: 圖案 333">
              <a:extLst>
                <a:ext uri="{FF2B5EF4-FFF2-40B4-BE49-F238E27FC236}">
                  <a16:creationId xmlns:a16="http://schemas.microsoft.com/office/drawing/2014/main" id="{3EE60198-FA12-4874-98F9-A025C517D9AB}"/>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35" name="手繪多邊形: 圖案 334">
              <a:extLst>
                <a:ext uri="{FF2B5EF4-FFF2-40B4-BE49-F238E27FC236}">
                  <a16:creationId xmlns:a16="http://schemas.microsoft.com/office/drawing/2014/main" id="{DC799BAE-36C4-4E09-AACD-329262155D87}"/>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grpSp>
      <p:grpSp>
        <p:nvGrpSpPr>
          <p:cNvPr id="340" name="群組 339">
            <a:extLst>
              <a:ext uri="{FF2B5EF4-FFF2-40B4-BE49-F238E27FC236}">
                <a16:creationId xmlns:a16="http://schemas.microsoft.com/office/drawing/2014/main" id="{B5308D29-B34B-4EA0-A44D-95B93CD233D7}"/>
              </a:ext>
            </a:extLst>
          </p:cNvPr>
          <p:cNvGrpSpPr/>
          <p:nvPr userDrawn="1"/>
        </p:nvGrpSpPr>
        <p:grpSpPr>
          <a:xfrm>
            <a:off x="1304094" y="5422718"/>
            <a:ext cx="554046" cy="742971"/>
            <a:chOff x="6188725" y="5307980"/>
            <a:chExt cx="554046" cy="742971"/>
          </a:xfrm>
        </p:grpSpPr>
        <p:sp>
          <p:nvSpPr>
            <p:cNvPr id="341" name="手繪多邊形: 圖案 340">
              <a:extLst>
                <a:ext uri="{FF2B5EF4-FFF2-40B4-BE49-F238E27FC236}">
                  <a16:creationId xmlns:a16="http://schemas.microsoft.com/office/drawing/2014/main" id="{6378D4BC-29B3-40FF-8EC7-D54A7E766675}"/>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2" name="手繪多邊形: 圖案 341">
              <a:extLst>
                <a:ext uri="{FF2B5EF4-FFF2-40B4-BE49-F238E27FC236}">
                  <a16:creationId xmlns:a16="http://schemas.microsoft.com/office/drawing/2014/main" id="{937E7902-90E7-41CA-A43C-F6E69F5FB732}"/>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3" name="手繪多邊形: 圖案 342">
              <a:extLst>
                <a:ext uri="{FF2B5EF4-FFF2-40B4-BE49-F238E27FC236}">
                  <a16:creationId xmlns:a16="http://schemas.microsoft.com/office/drawing/2014/main" id="{A1C11EB1-6B95-4C39-A6F3-80C61DFC0833}"/>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4" name="手繪多邊形: 圖案 343">
              <a:extLst>
                <a:ext uri="{FF2B5EF4-FFF2-40B4-BE49-F238E27FC236}">
                  <a16:creationId xmlns:a16="http://schemas.microsoft.com/office/drawing/2014/main" id="{52CB506F-F5BE-4BB6-8EB6-DDFD8C03CAD1}"/>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5" name="手繪多邊形: 圖案 344">
              <a:extLst>
                <a:ext uri="{FF2B5EF4-FFF2-40B4-BE49-F238E27FC236}">
                  <a16:creationId xmlns:a16="http://schemas.microsoft.com/office/drawing/2014/main" id="{79C99C79-3833-403C-940E-BC4F55719210}"/>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6" name="手繪多邊形: 圖案 345">
              <a:extLst>
                <a:ext uri="{FF2B5EF4-FFF2-40B4-BE49-F238E27FC236}">
                  <a16:creationId xmlns:a16="http://schemas.microsoft.com/office/drawing/2014/main" id="{A36EE8B0-205C-479F-B72D-F1FB03E2F0C8}"/>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7" name="手繪多邊形: 圖案 346">
              <a:extLst>
                <a:ext uri="{FF2B5EF4-FFF2-40B4-BE49-F238E27FC236}">
                  <a16:creationId xmlns:a16="http://schemas.microsoft.com/office/drawing/2014/main" id="{E6430E6A-A6F7-4C9F-AB66-62AFFBBC1B81}"/>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48" name="手繪多邊形: 圖案 347">
              <a:extLst>
                <a:ext uri="{FF2B5EF4-FFF2-40B4-BE49-F238E27FC236}">
                  <a16:creationId xmlns:a16="http://schemas.microsoft.com/office/drawing/2014/main" id="{8A29F222-06C9-4A3B-83FC-83BD7687B269}"/>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sp>
        <p:nvSpPr>
          <p:cNvPr id="349" name="拱形 348">
            <a:extLst>
              <a:ext uri="{FF2B5EF4-FFF2-40B4-BE49-F238E27FC236}">
                <a16:creationId xmlns:a16="http://schemas.microsoft.com/office/drawing/2014/main" id="{1E3D46B9-19DE-40BB-9455-1D64397FA958}"/>
              </a:ext>
            </a:extLst>
          </p:cNvPr>
          <p:cNvSpPr/>
          <p:nvPr userDrawn="1"/>
        </p:nvSpPr>
        <p:spPr>
          <a:xfrm rot="21326758">
            <a:off x="5066297" y="635244"/>
            <a:ext cx="2098623" cy="1664013"/>
          </a:xfrm>
          <a:prstGeom prst="blockArc">
            <a:avLst>
              <a:gd name="adj1" fmla="val 11026342"/>
              <a:gd name="adj2" fmla="val 14646512"/>
              <a:gd name="adj3" fmla="val 7728"/>
            </a:avLst>
          </a:prstGeom>
          <a:solidFill>
            <a:srgbClr val="5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350" name="群組 349">
            <a:extLst>
              <a:ext uri="{FF2B5EF4-FFF2-40B4-BE49-F238E27FC236}">
                <a16:creationId xmlns:a16="http://schemas.microsoft.com/office/drawing/2014/main" id="{B7D7E852-01FB-4AEB-90EC-17D264872940}"/>
              </a:ext>
            </a:extLst>
          </p:cNvPr>
          <p:cNvGrpSpPr/>
          <p:nvPr userDrawn="1"/>
        </p:nvGrpSpPr>
        <p:grpSpPr>
          <a:xfrm>
            <a:off x="9022340" y="344526"/>
            <a:ext cx="537106" cy="745024"/>
            <a:chOff x="830169" y="5173027"/>
            <a:chExt cx="492429" cy="683055"/>
          </a:xfrm>
          <a:solidFill>
            <a:srgbClr val="5BFFFF">
              <a:alpha val="50000"/>
            </a:srgbClr>
          </a:solidFill>
        </p:grpSpPr>
        <p:grpSp>
          <p:nvGrpSpPr>
            <p:cNvPr id="351" name="圖形 75">
              <a:extLst>
                <a:ext uri="{FF2B5EF4-FFF2-40B4-BE49-F238E27FC236}">
                  <a16:creationId xmlns:a16="http://schemas.microsoft.com/office/drawing/2014/main" id="{B59AE913-9E97-449E-886F-CFF251DBD0D4}"/>
                </a:ext>
              </a:extLst>
            </p:cNvPr>
            <p:cNvGrpSpPr/>
            <p:nvPr/>
          </p:nvGrpSpPr>
          <p:grpSpPr>
            <a:xfrm>
              <a:off x="830169" y="5173027"/>
              <a:ext cx="492429" cy="516103"/>
              <a:chOff x="1077365" y="2230372"/>
              <a:chExt cx="990600" cy="1038225"/>
            </a:xfrm>
            <a:grpFill/>
          </p:grpSpPr>
          <p:sp>
            <p:nvSpPr>
              <p:cNvPr id="360" name="手繪多邊形: 圖案 359">
                <a:extLst>
                  <a:ext uri="{FF2B5EF4-FFF2-40B4-BE49-F238E27FC236}">
                    <a16:creationId xmlns:a16="http://schemas.microsoft.com/office/drawing/2014/main" id="{19BDBC2E-90BC-4BBF-A1D5-9CF09AF5E43B}"/>
                  </a:ext>
                </a:extLst>
              </p:cNvPr>
              <p:cNvSpPr/>
              <p:nvPr/>
            </p:nvSpPr>
            <p:spPr>
              <a:xfrm>
                <a:off x="1077365" y="2230372"/>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61" name="手繪多邊形: 圖案 360">
                <a:extLst>
                  <a:ext uri="{FF2B5EF4-FFF2-40B4-BE49-F238E27FC236}">
                    <a16:creationId xmlns:a16="http://schemas.microsoft.com/office/drawing/2014/main" id="{6DB126C4-6EA9-4DA2-AC43-157F4DD73731}"/>
                  </a:ext>
                </a:extLst>
              </p:cNvPr>
              <p:cNvSpPr/>
              <p:nvPr/>
            </p:nvSpPr>
            <p:spPr>
              <a:xfrm>
                <a:off x="1077365" y="2815778"/>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62" name="手繪多邊形: 圖案 361">
                <a:extLst>
                  <a:ext uri="{FF2B5EF4-FFF2-40B4-BE49-F238E27FC236}">
                    <a16:creationId xmlns:a16="http://schemas.microsoft.com/office/drawing/2014/main" id="{6BBC1E05-787C-4A96-909D-C36F0248D13B}"/>
                  </a:ext>
                </a:extLst>
              </p:cNvPr>
              <p:cNvSpPr/>
              <p:nvPr/>
            </p:nvSpPr>
            <p:spPr>
              <a:xfrm>
                <a:off x="1624481" y="2230372"/>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63" name="手繪多邊形: 圖案 362">
                <a:extLst>
                  <a:ext uri="{FF2B5EF4-FFF2-40B4-BE49-F238E27FC236}">
                    <a16:creationId xmlns:a16="http://schemas.microsoft.com/office/drawing/2014/main" id="{8676B0EA-9078-4035-B9E4-AE7DD129D5B9}"/>
                  </a:ext>
                </a:extLst>
              </p:cNvPr>
              <p:cNvSpPr/>
              <p:nvPr/>
            </p:nvSpPr>
            <p:spPr>
              <a:xfrm>
                <a:off x="1624481" y="2815778"/>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grpSp>
        <p:sp>
          <p:nvSpPr>
            <p:cNvPr id="352" name="手繪多邊形: 圖案 351">
              <a:extLst>
                <a:ext uri="{FF2B5EF4-FFF2-40B4-BE49-F238E27FC236}">
                  <a16:creationId xmlns:a16="http://schemas.microsoft.com/office/drawing/2014/main" id="{D5B58BDA-9433-4571-9931-8E523EF20D20}"/>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sp>
          <p:nvSpPr>
            <p:cNvPr id="353" name="手繪多邊形: 圖案 352">
              <a:extLst>
                <a:ext uri="{FF2B5EF4-FFF2-40B4-BE49-F238E27FC236}">
                  <a16:creationId xmlns:a16="http://schemas.microsoft.com/office/drawing/2014/main" id="{2CA4398B-4991-41F3-8014-3C835BF52577}"/>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54" name="手繪多邊形: 圖案 353">
              <a:extLst>
                <a:ext uri="{FF2B5EF4-FFF2-40B4-BE49-F238E27FC236}">
                  <a16:creationId xmlns:a16="http://schemas.microsoft.com/office/drawing/2014/main" id="{FE6E601B-5D27-4CD4-8F5B-81B13BF6EE18}"/>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55" name="手繪多邊形: 圖案 354">
              <a:extLst>
                <a:ext uri="{FF2B5EF4-FFF2-40B4-BE49-F238E27FC236}">
                  <a16:creationId xmlns:a16="http://schemas.microsoft.com/office/drawing/2014/main" id="{D924BE46-8814-444B-B30A-DDD40684A66D}"/>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56" name="手繪多邊形: 圖案 355">
              <a:extLst>
                <a:ext uri="{FF2B5EF4-FFF2-40B4-BE49-F238E27FC236}">
                  <a16:creationId xmlns:a16="http://schemas.microsoft.com/office/drawing/2014/main" id="{52F51434-5405-4C15-83F1-4C2D0B583F37}"/>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57" name="手繪多邊形: 圖案 356">
              <a:extLst>
                <a:ext uri="{FF2B5EF4-FFF2-40B4-BE49-F238E27FC236}">
                  <a16:creationId xmlns:a16="http://schemas.microsoft.com/office/drawing/2014/main" id="{E7F274FC-67AD-4DA2-9B88-5E9510CA0541}"/>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58" name="手繪多邊形: 圖案 357">
              <a:extLst>
                <a:ext uri="{FF2B5EF4-FFF2-40B4-BE49-F238E27FC236}">
                  <a16:creationId xmlns:a16="http://schemas.microsoft.com/office/drawing/2014/main" id="{B822A58E-4894-4BDE-B14A-F9838B3DAB92}"/>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59" name="手繪多邊形: 圖案 358">
              <a:extLst>
                <a:ext uri="{FF2B5EF4-FFF2-40B4-BE49-F238E27FC236}">
                  <a16:creationId xmlns:a16="http://schemas.microsoft.com/office/drawing/2014/main" id="{066810C9-0679-47C2-9D64-4CE6625B5A23}"/>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grpSp>
      <p:grpSp>
        <p:nvGrpSpPr>
          <p:cNvPr id="364" name="群組 363">
            <a:extLst>
              <a:ext uri="{FF2B5EF4-FFF2-40B4-BE49-F238E27FC236}">
                <a16:creationId xmlns:a16="http://schemas.microsoft.com/office/drawing/2014/main" id="{1D859052-2A37-4997-BB4B-12BE1DEEC0D7}"/>
              </a:ext>
            </a:extLst>
          </p:cNvPr>
          <p:cNvGrpSpPr/>
          <p:nvPr userDrawn="1"/>
        </p:nvGrpSpPr>
        <p:grpSpPr>
          <a:xfrm>
            <a:off x="10803124" y="1574163"/>
            <a:ext cx="537106" cy="745024"/>
            <a:chOff x="830169" y="5173027"/>
            <a:chExt cx="492429" cy="683055"/>
          </a:xfrm>
          <a:solidFill>
            <a:srgbClr val="5BFFFF">
              <a:alpha val="50000"/>
            </a:srgbClr>
          </a:solidFill>
        </p:grpSpPr>
        <p:grpSp>
          <p:nvGrpSpPr>
            <p:cNvPr id="365" name="圖形 75">
              <a:extLst>
                <a:ext uri="{FF2B5EF4-FFF2-40B4-BE49-F238E27FC236}">
                  <a16:creationId xmlns:a16="http://schemas.microsoft.com/office/drawing/2014/main" id="{DDA8F184-1CF6-4B22-BFE3-ED6C51FDC385}"/>
                </a:ext>
              </a:extLst>
            </p:cNvPr>
            <p:cNvGrpSpPr/>
            <p:nvPr/>
          </p:nvGrpSpPr>
          <p:grpSpPr>
            <a:xfrm>
              <a:off x="830169" y="5173027"/>
              <a:ext cx="492429" cy="516103"/>
              <a:chOff x="1077365" y="2230372"/>
              <a:chExt cx="990600" cy="1038225"/>
            </a:xfrm>
            <a:grpFill/>
          </p:grpSpPr>
          <p:sp>
            <p:nvSpPr>
              <p:cNvPr id="374" name="手繪多邊形: 圖案 373">
                <a:extLst>
                  <a:ext uri="{FF2B5EF4-FFF2-40B4-BE49-F238E27FC236}">
                    <a16:creationId xmlns:a16="http://schemas.microsoft.com/office/drawing/2014/main" id="{B1578343-7071-4BE8-B9B0-C692F2A23F17}"/>
                  </a:ext>
                </a:extLst>
              </p:cNvPr>
              <p:cNvSpPr/>
              <p:nvPr/>
            </p:nvSpPr>
            <p:spPr>
              <a:xfrm>
                <a:off x="1077365" y="2230372"/>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75" name="手繪多邊形: 圖案 374">
                <a:extLst>
                  <a:ext uri="{FF2B5EF4-FFF2-40B4-BE49-F238E27FC236}">
                    <a16:creationId xmlns:a16="http://schemas.microsoft.com/office/drawing/2014/main" id="{85FACC50-A8EE-47FD-97C3-A46A04EA08A1}"/>
                  </a:ext>
                </a:extLst>
              </p:cNvPr>
              <p:cNvSpPr/>
              <p:nvPr/>
            </p:nvSpPr>
            <p:spPr>
              <a:xfrm>
                <a:off x="1077365" y="2815778"/>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76" name="手繪多邊形: 圖案 375">
                <a:extLst>
                  <a:ext uri="{FF2B5EF4-FFF2-40B4-BE49-F238E27FC236}">
                    <a16:creationId xmlns:a16="http://schemas.microsoft.com/office/drawing/2014/main" id="{49DB0D1A-DE8F-4336-928F-EF523459A1F5}"/>
                  </a:ext>
                </a:extLst>
              </p:cNvPr>
              <p:cNvSpPr/>
              <p:nvPr/>
            </p:nvSpPr>
            <p:spPr>
              <a:xfrm>
                <a:off x="1624481" y="2230372"/>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377" name="手繪多邊形: 圖案 376">
                <a:extLst>
                  <a:ext uri="{FF2B5EF4-FFF2-40B4-BE49-F238E27FC236}">
                    <a16:creationId xmlns:a16="http://schemas.microsoft.com/office/drawing/2014/main" id="{2EBF99AF-C625-43E5-8045-C0D80FCDC5E3}"/>
                  </a:ext>
                </a:extLst>
              </p:cNvPr>
              <p:cNvSpPr/>
              <p:nvPr/>
            </p:nvSpPr>
            <p:spPr>
              <a:xfrm>
                <a:off x="1624481" y="2815778"/>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grpSp>
        <p:sp>
          <p:nvSpPr>
            <p:cNvPr id="366" name="手繪多邊形: 圖案 365">
              <a:extLst>
                <a:ext uri="{FF2B5EF4-FFF2-40B4-BE49-F238E27FC236}">
                  <a16:creationId xmlns:a16="http://schemas.microsoft.com/office/drawing/2014/main" id="{047EF469-A5A7-459B-909D-30E4FD631D6E}"/>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sp>
          <p:nvSpPr>
            <p:cNvPr id="367" name="手繪多邊形: 圖案 366">
              <a:extLst>
                <a:ext uri="{FF2B5EF4-FFF2-40B4-BE49-F238E27FC236}">
                  <a16:creationId xmlns:a16="http://schemas.microsoft.com/office/drawing/2014/main" id="{621893BA-FAAC-445F-9238-044A69755F50}"/>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68" name="手繪多邊形: 圖案 367">
              <a:extLst>
                <a:ext uri="{FF2B5EF4-FFF2-40B4-BE49-F238E27FC236}">
                  <a16:creationId xmlns:a16="http://schemas.microsoft.com/office/drawing/2014/main" id="{446567D3-7277-4881-935A-3D29F6BBBE70}"/>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69" name="手繪多邊形: 圖案 368">
              <a:extLst>
                <a:ext uri="{FF2B5EF4-FFF2-40B4-BE49-F238E27FC236}">
                  <a16:creationId xmlns:a16="http://schemas.microsoft.com/office/drawing/2014/main" id="{C95C72D2-E2A9-4017-A283-32A0ED2B84E8}"/>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70" name="手繪多邊形: 圖案 369">
              <a:extLst>
                <a:ext uri="{FF2B5EF4-FFF2-40B4-BE49-F238E27FC236}">
                  <a16:creationId xmlns:a16="http://schemas.microsoft.com/office/drawing/2014/main" id="{5100D70F-8FFA-4A0E-9E75-158700FB9068}"/>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71" name="手繪多邊形: 圖案 370">
              <a:extLst>
                <a:ext uri="{FF2B5EF4-FFF2-40B4-BE49-F238E27FC236}">
                  <a16:creationId xmlns:a16="http://schemas.microsoft.com/office/drawing/2014/main" id="{5347A248-A9C2-452D-9D36-AB1C96DEDF74}"/>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72" name="手繪多邊形: 圖案 371">
              <a:extLst>
                <a:ext uri="{FF2B5EF4-FFF2-40B4-BE49-F238E27FC236}">
                  <a16:creationId xmlns:a16="http://schemas.microsoft.com/office/drawing/2014/main" id="{6F9D904C-BC15-4222-9983-DBB172149867}"/>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73" name="手繪多邊形: 圖案 372">
              <a:extLst>
                <a:ext uri="{FF2B5EF4-FFF2-40B4-BE49-F238E27FC236}">
                  <a16:creationId xmlns:a16="http://schemas.microsoft.com/office/drawing/2014/main" id="{02623C8D-563C-4FC9-B70E-448204EFFC92}"/>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grpSp>
      <p:pic>
        <p:nvPicPr>
          <p:cNvPr id="378" name="圖片 377">
            <a:extLst>
              <a:ext uri="{FF2B5EF4-FFF2-40B4-BE49-F238E27FC236}">
                <a16:creationId xmlns:a16="http://schemas.microsoft.com/office/drawing/2014/main" id="{4F5CC9E2-E717-42AB-ADF0-A17BBFEA0A2E}"/>
              </a:ext>
            </a:extLst>
          </p:cNvPr>
          <p:cNvPicPr>
            <a:picLocks noChangeAspect="1"/>
          </p:cNvPicPr>
          <p:nvPr userDrawn="1"/>
        </p:nvPicPr>
        <p:blipFill>
          <a:blip r:embed="rId7"/>
          <a:stretch>
            <a:fillRect/>
          </a:stretch>
        </p:blipFill>
        <p:spPr>
          <a:xfrm>
            <a:off x="675812" y="1118448"/>
            <a:ext cx="1395160" cy="1395160"/>
          </a:xfrm>
          <a:prstGeom prst="rect">
            <a:avLst/>
          </a:prstGeom>
        </p:spPr>
      </p:pic>
      <p:grpSp>
        <p:nvGrpSpPr>
          <p:cNvPr id="379" name="群組 378">
            <a:extLst>
              <a:ext uri="{FF2B5EF4-FFF2-40B4-BE49-F238E27FC236}">
                <a16:creationId xmlns:a16="http://schemas.microsoft.com/office/drawing/2014/main" id="{1735E9EA-3730-4EFC-8E80-757805DE236E}"/>
              </a:ext>
            </a:extLst>
          </p:cNvPr>
          <p:cNvGrpSpPr/>
          <p:nvPr userDrawn="1"/>
        </p:nvGrpSpPr>
        <p:grpSpPr>
          <a:xfrm rot="10800000" flipH="1">
            <a:off x="372141" y="5487149"/>
            <a:ext cx="1158535" cy="1088404"/>
            <a:chOff x="1385335" y="5265594"/>
            <a:chExt cx="222540" cy="222492"/>
          </a:xfrm>
          <a:solidFill>
            <a:schemeClr val="tx1">
              <a:alpha val="20000"/>
            </a:schemeClr>
          </a:solidFill>
        </p:grpSpPr>
        <p:sp>
          <p:nvSpPr>
            <p:cNvPr id="380" name="手繪多邊形: 圖案 379">
              <a:extLst>
                <a:ext uri="{FF2B5EF4-FFF2-40B4-BE49-F238E27FC236}">
                  <a16:creationId xmlns:a16="http://schemas.microsoft.com/office/drawing/2014/main" id="{CA76BC9F-E2D6-4A6A-BC87-A53305FF3934}"/>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81" name="手繪多邊形: 圖案 380">
              <a:extLst>
                <a:ext uri="{FF2B5EF4-FFF2-40B4-BE49-F238E27FC236}">
                  <a16:creationId xmlns:a16="http://schemas.microsoft.com/office/drawing/2014/main" id="{78351786-D28D-4949-BC3D-994231DD1E5F}"/>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382" name="手繪多邊形: 圖案 381">
              <a:extLst>
                <a:ext uri="{FF2B5EF4-FFF2-40B4-BE49-F238E27FC236}">
                  <a16:creationId xmlns:a16="http://schemas.microsoft.com/office/drawing/2014/main" id="{9E3EDDB2-9241-4A29-82CC-A1AF8E5412E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83" name="手繪多邊形: 圖案 382">
              <a:extLst>
                <a:ext uri="{FF2B5EF4-FFF2-40B4-BE49-F238E27FC236}">
                  <a16:creationId xmlns:a16="http://schemas.microsoft.com/office/drawing/2014/main" id="{3B440734-CA18-491F-8C3F-7A0750143756}"/>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84" name="手繪多邊形: 圖案 383">
              <a:extLst>
                <a:ext uri="{FF2B5EF4-FFF2-40B4-BE49-F238E27FC236}">
                  <a16:creationId xmlns:a16="http://schemas.microsoft.com/office/drawing/2014/main" id="{3561D84A-4791-4465-AAD0-E9C5D5ED762F}"/>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385" name="手繪多邊形: 圖案 384">
              <a:extLst>
                <a:ext uri="{FF2B5EF4-FFF2-40B4-BE49-F238E27FC236}">
                  <a16:creationId xmlns:a16="http://schemas.microsoft.com/office/drawing/2014/main" id="{6B92291A-2F9A-4A21-BDF9-14ECFD1CC77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grpSp>
      <p:pic>
        <p:nvPicPr>
          <p:cNvPr id="387" name="圖形 386">
            <a:extLst>
              <a:ext uri="{FF2B5EF4-FFF2-40B4-BE49-F238E27FC236}">
                <a16:creationId xmlns:a16="http://schemas.microsoft.com/office/drawing/2014/main" id="{EFDD1137-7D02-458A-BC2F-123A476AC03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85263" y="335743"/>
            <a:ext cx="6258560" cy="4326014"/>
          </a:xfrm>
          <a:prstGeom prst="rect">
            <a:avLst/>
          </a:prstGeom>
        </p:spPr>
      </p:pic>
      <p:grpSp>
        <p:nvGrpSpPr>
          <p:cNvPr id="389" name="群組 388">
            <a:extLst>
              <a:ext uri="{FF2B5EF4-FFF2-40B4-BE49-F238E27FC236}">
                <a16:creationId xmlns:a16="http://schemas.microsoft.com/office/drawing/2014/main" id="{D078A88E-AC02-44FC-99B2-800F61D92D6A}"/>
              </a:ext>
            </a:extLst>
          </p:cNvPr>
          <p:cNvGrpSpPr/>
          <p:nvPr userDrawn="1"/>
        </p:nvGrpSpPr>
        <p:grpSpPr>
          <a:xfrm>
            <a:off x="4327453" y="5818823"/>
            <a:ext cx="3774558" cy="2078353"/>
            <a:chOff x="3863511" y="7215912"/>
            <a:chExt cx="2723619" cy="1667872"/>
          </a:xfrm>
        </p:grpSpPr>
        <p:sp>
          <p:nvSpPr>
            <p:cNvPr id="390" name="手繪多邊形: 圖案 389">
              <a:extLst>
                <a:ext uri="{FF2B5EF4-FFF2-40B4-BE49-F238E27FC236}">
                  <a16:creationId xmlns:a16="http://schemas.microsoft.com/office/drawing/2014/main" id="{2001859A-C17C-4501-A13E-5568D2F30983}"/>
                </a:ext>
              </a:extLst>
            </p:cNvPr>
            <p:cNvSpPr/>
            <p:nvPr/>
          </p:nvSpPr>
          <p:spPr>
            <a:xfrm>
              <a:off x="3863511" y="7215912"/>
              <a:ext cx="2723619"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57150" cap="flat">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1" name="手繪多邊形: 圖案 390">
              <a:extLst>
                <a:ext uri="{FF2B5EF4-FFF2-40B4-BE49-F238E27FC236}">
                  <a16:creationId xmlns:a16="http://schemas.microsoft.com/office/drawing/2014/main" id="{213E109D-C415-48FD-B7A1-DDB85E504461}"/>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2" name="手繪多邊形: 圖案 391">
              <a:extLst>
                <a:ext uri="{FF2B5EF4-FFF2-40B4-BE49-F238E27FC236}">
                  <a16:creationId xmlns:a16="http://schemas.microsoft.com/office/drawing/2014/main" id="{426C268F-0C47-4D9E-B949-FAF61BA9D332}"/>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3" name="手繪多邊形: 圖案 392">
              <a:extLst>
                <a:ext uri="{FF2B5EF4-FFF2-40B4-BE49-F238E27FC236}">
                  <a16:creationId xmlns:a16="http://schemas.microsoft.com/office/drawing/2014/main" id="{468930BF-F49D-4369-9CD8-809393BF1419}"/>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4" name="手繪多邊形: 圖案 393">
              <a:extLst>
                <a:ext uri="{FF2B5EF4-FFF2-40B4-BE49-F238E27FC236}">
                  <a16:creationId xmlns:a16="http://schemas.microsoft.com/office/drawing/2014/main" id="{A949D938-0084-451B-872B-C6ED00A51E94}"/>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5" name="手繪多邊形: 圖案 394">
              <a:extLst>
                <a:ext uri="{FF2B5EF4-FFF2-40B4-BE49-F238E27FC236}">
                  <a16:creationId xmlns:a16="http://schemas.microsoft.com/office/drawing/2014/main" id="{7BBD6896-1643-4C35-9A38-EAB3CCA36525}"/>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6" name="手繪多邊形: 圖案 395">
              <a:extLst>
                <a:ext uri="{FF2B5EF4-FFF2-40B4-BE49-F238E27FC236}">
                  <a16:creationId xmlns:a16="http://schemas.microsoft.com/office/drawing/2014/main" id="{61BCB363-9CAC-482B-9CDD-A35ACDE37088}"/>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7" name="手繪多邊形: 圖案 396">
              <a:extLst>
                <a:ext uri="{FF2B5EF4-FFF2-40B4-BE49-F238E27FC236}">
                  <a16:creationId xmlns:a16="http://schemas.microsoft.com/office/drawing/2014/main" id="{54133006-ACB8-4678-AC3F-8528594766C5}"/>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8" name="手繪多邊形: 圖案 397">
              <a:extLst>
                <a:ext uri="{FF2B5EF4-FFF2-40B4-BE49-F238E27FC236}">
                  <a16:creationId xmlns:a16="http://schemas.microsoft.com/office/drawing/2014/main" id="{7C4D1B94-3C15-41D2-B123-5EE4E8F39A35}"/>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399" name="手繪多邊形: 圖案 398">
              <a:extLst>
                <a:ext uri="{FF2B5EF4-FFF2-40B4-BE49-F238E27FC236}">
                  <a16:creationId xmlns:a16="http://schemas.microsoft.com/office/drawing/2014/main" id="{E503BBED-F063-42DA-8ADB-2BA4BFB2524F}"/>
                </a:ext>
              </a:extLst>
            </p:cNvPr>
            <p:cNvSpPr/>
            <p:nvPr/>
          </p:nvSpPr>
          <p:spPr>
            <a:xfrm>
              <a:off x="4009050"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0" name="手繪多邊形: 圖案 399">
              <a:extLst>
                <a:ext uri="{FF2B5EF4-FFF2-40B4-BE49-F238E27FC236}">
                  <a16:creationId xmlns:a16="http://schemas.microsoft.com/office/drawing/2014/main" id="{C9CBFD02-8BA8-410B-BFD8-271A5CC62733}"/>
                </a:ext>
              </a:extLst>
            </p:cNvPr>
            <p:cNvSpPr/>
            <p:nvPr/>
          </p:nvSpPr>
          <p:spPr>
            <a:xfrm>
              <a:off x="4009050"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1" name="手繪多邊形: 圖案 400">
              <a:extLst>
                <a:ext uri="{FF2B5EF4-FFF2-40B4-BE49-F238E27FC236}">
                  <a16:creationId xmlns:a16="http://schemas.microsoft.com/office/drawing/2014/main" id="{3AC59C94-B595-4BC4-A127-25828430AD89}"/>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2" name="手繪多邊形: 圖案 401">
              <a:extLst>
                <a:ext uri="{FF2B5EF4-FFF2-40B4-BE49-F238E27FC236}">
                  <a16:creationId xmlns:a16="http://schemas.microsoft.com/office/drawing/2014/main" id="{6FECD3C8-115C-4FA6-BC9A-CCB71D529AA5}"/>
                </a:ext>
              </a:extLst>
            </p:cNvPr>
            <p:cNvSpPr/>
            <p:nvPr/>
          </p:nvSpPr>
          <p:spPr>
            <a:xfrm rot="5400000">
              <a:off x="5325790" y="802698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3" name="手繪多邊形: 圖案 402">
              <a:extLst>
                <a:ext uri="{FF2B5EF4-FFF2-40B4-BE49-F238E27FC236}">
                  <a16:creationId xmlns:a16="http://schemas.microsoft.com/office/drawing/2014/main" id="{912A162A-0EA1-42A1-BC17-D031977CAA69}"/>
                </a:ext>
              </a:extLst>
            </p:cNvPr>
            <p:cNvSpPr/>
            <p:nvPr userDrawn="1"/>
          </p:nvSpPr>
          <p:spPr>
            <a:xfrm>
              <a:off x="4357858"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4" name="手繪多邊形: 圖案 403">
              <a:extLst>
                <a:ext uri="{FF2B5EF4-FFF2-40B4-BE49-F238E27FC236}">
                  <a16:creationId xmlns:a16="http://schemas.microsoft.com/office/drawing/2014/main" id="{E94D59C8-C29B-4979-BF7B-068DCDB95BAD}"/>
                </a:ext>
              </a:extLst>
            </p:cNvPr>
            <p:cNvSpPr/>
            <p:nvPr userDrawn="1"/>
          </p:nvSpPr>
          <p:spPr>
            <a:xfrm>
              <a:off x="4408234"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5" name="手繪多邊形: 圖案 404">
              <a:extLst>
                <a:ext uri="{FF2B5EF4-FFF2-40B4-BE49-F238E27FC236}">
                  <a16:creationId xmlns:a16="http://schemas.microsoft.com/office/drawing/2014/main" id="{057DBF82-B64A-4359-BD6E-C9DB3084C3D5}"/>
                </a:ext>
              </a:extLst>
            </p:cNvPr>
            <p:cNvSpPr/>
            <p:nvPr userDrawn="1"/>
          </p:nvSpPr>
          <p:spPr>
            <a:xfrm>
              <a:off x="396836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406" name="手繪多邊形: 圖案 405">
              <a:extLst>
                <a:ext uri="{FF2B5EF4-FFF2-40B4-BE49-F238E27FC236}">
                  <a16:creationId xmlns:a16="http://schemas.microsoft.com/office/drawing/2014/main" id="{8E04B1EB-3D7A-4D61-AF6E-823CEC1BD4E5}"/>
                </a:ext>
              </a:extLst>
            </p:cNvPr>
            <p:cNvSpPr/>
            <p:nvPr userDrawn="1"/>
          </p:nvSpPr>
          <p:spPr>
            <a:xfrm>
              <a:off x="401873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57150" cap="rnd">
              <a:solidFill>
                <a:srgbClr val="37FFFF"/>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sp>
        <p:nvSpPr>
          <p:cNvPr id="407" name="拱形 406">
            <a:extLst>
              <a:ext uri="{FF2B5EF4-FFF2-40B4-BE49-F238E27FC236}">
                <a16:creationId xmlns:a16="http://schemas.microsoft.com/office/drawing/2014/main" id="{36BBB221-3403-45C3-9063-4654B0089C05}"/>
              </a:ext>
            </a:extLst>
          </p:cNvPr>
          <p:cNvSpPr/>
          <p:nvPr userDrawn="1"/>
        </p:nvSpPr>
        <p:spPr>
          <a:xfrm rot="21326758">
            <a:off x="5066297" y="635244"/>
            <a:ext cx="2098623" cy="1664013"/>
          </a:xfrm>
          <a:prstGeom prst="blockArc">
            <a:avLst>
              <a:gd name="adj1" fmla="val 11026342"/>
              <a:gd name="adj2" fmla="val 14646512"/>
              <a:gd name="adj3" fmla="val 7728"/>
            </a:avLst>
          </a:prstGeom>
          <a:solidFill>
            <a:srgbClr val="5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409" name="群組 408">
            <a:extLst>
              <a:ext uri="{FF2B5EF4-FFF2-40B4-BE49-F238E27FC236}">
                <a16:creationId xmlns:a16="http://schemas.microsoft.com/office/drawing/2014/main" id="{03839EA1-160D-4AA6-BB04-815F1910D6F3}"/>
              </a:ext>
            </a:extLst>
          </p:cNvPr>
          <p:cNvGrpSpPr/>
          <p:nvPr userDrawn="1"/>
        </p:nvGrpSpPr>
        <p:grpSpPr>
          <a:xfrm>
            <a:off x="9292012" y="3745734"/>
            <a:ext cx="2046452" cy="214064"/>
            <a:chOff x="877944" y="5077855"/>
            <a:chExt cx="407390" cy="42614"/>
          </a:xfrm>
          <a:solidFill>
            <a:schemeClr val="tx1">
              <a:alpha val="50000"/>
            </a:schemeClr>
          </a:solidFill>
        </p:grpSpPr>
        <p:sp>
          <p:nvSpPr>
            <p:cNvPr id="410" name="手繪多邊形: 圖案 409">
              <a:extLst>
                <a:ext uri="{FF2B5EF4-FFF2-40B4-BE49-F238E27FC236}">
                  <a16:creationId xmlns:a16="http://schemas.microsoft.com/office/drawing/2014/main" id="{64444F0E-893E-4BCF-ADE2-0516ED1BAC84}"/>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411" name="手繪多邊形: 圖案 410">
              <a:extLst>
                <a:ext uri="{FF2B5EF4-FFF2-40B4-BE49-F238E27FC236}">
                  <a16:creationId xmlns:a16="http://schemas.microsoft.com/office/drawing/2014/main" id="{787621D8-BEC1-4AB3-850A-1B8CD625EB98}"/>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412" name="手繪多邊形: 圖案 411">
              <a:extLst>
                <a:ext uri="{FF2B5EF4-FFF2-40B4-BE49-F238E27FC236}">
                  <a16:creationId xmlns:a16="http://schemas.microsoft.com/office/drawing/2014/main" id="{C387B8EB-9586-464F-8CD6-BEB6508DAD02}"/>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413" name="手繪多邊形: 圖案 412">
              <a:extLst>
                <a:ext uri="{FF2B5EF4-FFF2-40B4-BE49-F238E27FC236}">
                  <a16:creationId xmlns:a16="http://schemas.microsoft.com/office/drawing/2014/main" id="{F600D73E-CB45-4B8D-B5EA-E568ED10E445}"/>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sp>
          <p:nvSpPr>
            <p:cNvPr id="414" name="手繪多邊形: 圖案 413">
              <a:extLst>
                <a:ext uri="{FF2B5EF4-FFF2-40B4-BE49-F238E27FC236}">
                  <a16:creationId xmlns:a16="http://schemas.microsoft.com/office/drawing/2014/main" id="{F75D88DC-59EB-4CAB-92AF-6857EBE11FD9}"/>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grpSp>
      <p:grpSp>
        <p:nvGrpSpPr>
          <p:cNvPr id="415" name="群組 414">
            <a:extLst>
              <a:ext uri="{FF2B5EF4-FFF2-40B4-BE49-F238E27FC236}">
                <a16:creationId xmlns:a16="http://schemas.microsoft.com/office/drawing/2014/main" id="{16225496-9E53-4B03-B8B0-EA3AFD8A36EB}"/>
              </a:ext>
            </a:extLst>
          </p:cNvPr>
          <p:cNvGrpSpPr/>
          <p:nvPr userDrawn="1"/>
        </p:nvGrpSpPr>
        <p:grpSpPr>
          <a:xfrm>
            <a:off x="2367961" y="4196435"/>
            <a:ext cx="1071486" cy="1071486"/>
            <a:chOff x="551616" y="5265594"/>
            <a:chExt cx="222492" cy="222492"/>
          </a:xfrm>
        </p:grpSpPr>
        <p:sp>
          <p:nvSpPr>
            <p:cNvPr id="416" name="手繪多邊形: 圖案 415">
              <a:extLst>
                <a:ext uri="{FF2B5EF4-FFF2-40B4-BE49-F238E27FC236}">
                  <a16:creationId xmlns:a16="http://schemas.microsoft.com/office/drawing/2014/main" id="{238B3DA4-321D-45A4-AA58-BB1828F2B5CC}"/>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17" name="手繪多邊形: 圖案 416">
              <a:extLst>
                <a:ext uri="{FF2B5EF4-FFF2-40B4-BE49-F238E27FC236}">
                  <a16:creationId xmlns:a16="http://schemas.microsoft.com/office/drawing/2014/main" id="{07F4101F-5861-4086-AE71-87072BD791D3}"/>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18" name="手繪多邊形: 圖案 417">
              <a:extLst>
                <a:ext uri="{FF2B5EF4-FFF2-40B4-BE49-F238E27FC236}">
                  <a16:creationId xmlns:a16="http://schemas.microsoft.com/office/drawing/2014/main" id="{66A7617B-566D-457D-89E1-6834F8E06FAF}"/>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19" name="手繪多邊形: 圖案 418">
              <a:extLst>
                <a:ext uri="{FF2B5EF4-FFF2-40B4-BE49-F238E27FC236}">
                  <a16:creationId xmlns:a16="http://schemas.microsoft.com/office/drawing/2014/main" id="{F269F12A-76B1-42A6-BBF8-952D95FC22A9}"/>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20" name="手繪多邊形: 圖案 419">
              <a:extLst>
                <a:ext uri="{FF2B5EF4-FFF2-40B4-BE49-F238E27FC236}">
                  <a16:creationId xmlns:a16="http://schemas.microsoft.com/office/drawing/2014/main" id="{0E34EE0B-049B-4401-9FCA-509732E2EAE6}"/>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21" name="手繪多邊形: 圖案 420">
              <a:extLst>
                <a:ext uri="{FF2B5EF4-FFF2-40B4-BE49-F238E27FC236}">
                  <a16:creationId xmlns:a16="http://schemas.microsoft.com/office/drawing/2014/main" id="{78195266-5928-4C46-BEFD-791CA953CBB5}"/>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422" name="群組 421">
            <a:extLst>
              <a:ext uri="{FF2B5EF4-FFF2-40B4-BE49-F238E27FC236}">
                <a16:creationId xmlns:a16="http://schemas.microsoft.com/office/drawing/2014/main" id="{79FBEB5A-6452-4568-99F1-4CEA7D6D7402}"/>
              </a:ext>
            </a:extLst>
          </p:cNvPr>
          <p:cNvGrpSpPr/>
          <p:nvPr userDrawn="1"/>
        </p:nvGrpSpPr>
        <p:grpSpPr>
          <a:xfrm rot="10800000" flipV="1">
            <a:off x="8849997" y="4198984"/>
            <a:ext cx="1143525" cy="1064131"/>
            <a:chOff x="551616" y="5265594"/>
            <a:chExt cx="222492" cy="222492"/>
          </a:xfrm>
        </p:grpSpPr>
        <p:sp>
          <p:nvSpPr>
            <p:cNvPr id="423" name="手繪多邊形: 圖案 422">
              <a:extLst>
                <a:ext uri="{FF2B5EF4-FFF2-40B4-BE49-F238E27FC236}">
                  <a16:creationId xmlns:a16="http://schemas.microsoft.com/office/drawing/2014/main" id="{5E083B76-C328-4E27-BFAE-ACFD9602A05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24" name="手繪多邊形: 圖案 423">
              <a:extLst>
                <a:ext uri="{FF2B5EF4-FFF2-40B4-BE49-F238E27FC236}">
                  <a16:creationId xmlns:a16="http://schemas.microsoft.com/office/drawing/2014/main" id="{B5B3BA71-7E04-4B10-8C0C-AF075763FF0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25" name="手繪多邊形: 圖案 424">
              <a:extLst>
                <a:ext uri="{FF2B5EF4-FFF2-40B4-BE49-F238E27FC236}">
                  <a16:creationId xmlns:a16="http://schemas.microsoft.com/office/drawing/2014/main" id="{4090C12B-7A80-482A-9298-EE447C9BD2B8}"/>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26" name="手繪多邊形: 圖案 425">
              <a:extLst>
                <a:ext uri="{FF2B5EF4-FFF2-40B4-BE49-F238E27FC236}">
                  <a16:creationId xmlns:a16="http://schemas.microsoft.com/office/drawing/2014/main" id="{9F02FAEF-77CA-4A6D-AAC0-FD75E0CF4EF8}"/>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27" name="手繪多邊形: 圖案 426">
              <a:extLst>
                <a:ext uri="{FF2B5EF4-FFF2-40B4-BE49-F238E27FC236}">
                  <a16:creationId xmlns:a16="http://schemas.microsoft.com/office/drawing/2014/main" id="{3A96FE93-EEDD-46DB-A4F2-A5C3159C71CE}"/>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28" name="手繪多邊形: 圖案 427">
              <a:extLst>
                <a:ext uri="{FF2B5EF4-FFF2-40B4-BE49-F238E27FC236}">
                  <a16:creationId xmlns:a16="http://schemas.microsoft.com/office/drawing/2014/main" id="{494A7CEF-7008-4A59-81F3-996CDB31B126}"/>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429" name="群組 428">
            <a:extLst>
              <a:ext uri="{FF2B5EF4-FFF2-40B4-BE49-F238E27FC236}">
                <a16:creationId xmlns:a16="http://schemas.microsoft.com/office/drawing/2014/main" id="{4CE68D25-AAB8-444E-9357-98AD69CFF865}"/>
              </a:ext>
            </a:extLst>
          </p:cNvPr>
          <p:cNvGrpSpPr/>
          <p:nvPr userDrawn="1"/>
        </p:nvGrpSpPr>
        <p:grpSpPr>
          <a:xfrm>
            <a:off x="964769" y="3745734"/>
            <a:ext cx="2046452" cy="214064"/>
            <a:chOff x="877944" y="5077855"/>
            <a:chExt cx="407390" cy="42614"/>
          </a:xfrm>
          <a:solidFill>
            <a:schemeClr val="tx1">
              <a:alpha val="50000"/>
            </a:schemeClr>
          </a:solidFill>
        </p:grpSpPr>
        <p:sp>
          <p:nvSpPr>
            <p:cNvPr id="430" name="手繪多邊形: 圖案 429">
              <a:extLst>
                <a:ext uri="{FF2B5EF4-FFF2-40B4-BE49-F238E27FC236}">
                  <a16:creationId xmlns:a16="http://schemas.microsoft.com/office/drawing/2014/main" id="{885449F6-07C4-4A77-9E47-D7050C3C138B}"/>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431" name="手繪多邊形: 圖案 430">
              <a:extLst>
                <a:ext uri="{FF2B5EF4-FFF2-40B4-BE49-F238E27FC236}">
                  <a16:creationId xmlns:a16="http://schemas.microsoft.com/office/drawing/2014/main" id="{1F739387-5624-46F0-8265-413204A21E53}"/>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432" name="手繪多邊形: 圖案 431">
              <a:extLst>
                <a:ext uri="{FF2B5EF4-FFF2-40B4-BE49-F238E27FC236}">
                  <a16:creationId xmlns:a16="http://schemas.microsoft.com/office/drawing/2014/main" id="{9CDAF4FD-4807-4324-A0F2-02723502648A}"/>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433" name="手繪多邊形: 圖案 432">
              <a:extLst>
                <a:ext uri="{FF2B5EF4-FFF2-40B4-BE49-F238E27FC236}">
                  <a16:creationId xmlns:a16="http://schemas.microsoft.com/office/drawing/2014/main" id="{7858343A-48B7-4AA6-ACFF-91F20480DE35}"/>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sp>
          <p:nvSpPr>
            <p:cNvPr id="434" name="手繪多邊形: 圖案 433">
              <a:extLst>
                <a:ext uri="{FF2B5EF4-FFF2-40B4-BE49-F238E27FC236}">
                  <a16:creationId xmlns:a16="http://schemas.microsoft.com/office/drawing/2014/main" id="{D0B8AADB-CA59-4FF4-9570-A642FBDDDEF4}"/>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11917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326"/>
                                        </p:tgtEl>
                                      </p:cBhvr>
                                    </p:animEffect>
                                    <p:anim calcmode="lin" valueType="num">
                                      <p:cBhvr>
                                        <p:cTn id="7" dur="2000"/>
                                        <p:tgtEl>
                                          <p:spTgt spid="3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26"/>
                                        </p:tgtEl>
                                        <p:attrNameLst>
                                          <p:attrName>ppt_h</p:attrName>
                                        </p:attrNameLst>
                                      </p:cBhvr>
                                      <p:tavLst>
                                        <p:tav tm="0">
                                          <p:val>
                                            <p:strVal val="ppt_h"/>
                                          </p:val>
                                        </p:tav>
                                        <p:tav tm="100000">
                                          <p:val>
                                            <p:strVal val="ppt_h"/>
                                          </p:val>
                                        </p:tav>
                                      </p:tavLst>
                                    </p:anim>
                                    <p:set>
                                      <p:cBhvr>
                                        <p:cTn id="9" dur="1" fill="hold">
                                          <p:stCondLst>
                                            <p:cond delay="1999"/>
                                          </p:stCondLst>
                                        </p:cTn>
                                        <p:tgtEl>
                                          <p:spTgt spid="326"/>
                                        </p:tgtEl>
                                        <p:attrNameLst>
                                          <p:attrName>style.visibility</p:attrName>
                                        </p:attrNameLst>
                                      </p:cBhvr>
                                      <p:to>
                                        <p:strVal val="hidden"/>
                                      </p:to>
                                    </p:set>
                                  </p:childTnLst>
                                </p:cTn>
                              </p:par>
                              <p:par>
                                <p:cTn id="10" presetID="45" presetClass="exit" presetSubtype="0" repeatCount="indefinite" fill="hold" nodeType="withEffect">
                                  <p:stCondLst>
                                    <p:cond delay="0"/>
                                  </p:stCondLst>
                                  <p:endCondLst>
                                    <p:cond evt="onNext" delay="0">
                                      <p:tgtEl>
                                        <p:sldTgt/>
                                      </p:tgtEl>
                                    </p:cond>
                                  </p:endCondLst>
                                  <p:childTnLst>
                                    <p:animEffect transition="out" filter="fade">
                                      <p:cBhvr>
                                        <p:cTn id="11" dur="2000"/>
                                        <p:tgtEl>
                                          <p:spTgt spid="364"/>
                                        </p:tgtEl>
                                      </p:cBhvr>
                                    </p:animEffect>
                                    <p:anim calcmode="lin" valueType="num">
                                      <p:cBhvr>
                                        <p:cTn id="12" dur="2000"/>
                                        <p:tgtEl>
                                          <p:spTgt spid="36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364"/>
                                        </p:tgtEl>
                                        <p:attrNameLst>
                                          <p:attrName>ppt_h</p:attrName>
                                        </p:attrNameLst>
                                      </p:cBhvr>
                                      <p:tavLst>
                                        <p:tav tm="0">
                                          <p:val>
                                            <p:strVal val="ppt_h"/>
                                          </p:val>
                                        </p:tav>
                                        <p:tav tm="100000">
                                          <p:val>
                                            <p:strVal val="ppt_h"/>
                                          </p:val>
                                        </p:tav>
                                      </p:tavLst>
                                    </p:anim>
                                    <p:set>
                                      <p:cBhvr>
                                        <p:cTn id="14" dur="1" fill="hold">
                                          <p:stCondLst>
                                            <p:cond delay="1999"/>
                                          </p:stCondLst>
                                        </p:cTn>
                                        <p:tgtEl>
                                          <p:spTgt spid="364"/>
                                        </p:tgtEl>
                                        <p:attrNameLst>
                                          <p:attrName>style.visibility</p:attrName>
                                        </p:attrNameLst>
                                      </p:cBhvr>
                                      <p:to>
                                        <p:strVal val="hidden"/>
                                      </p:to>
                                    </p:set>
                                  </p:childTnLst>
                                </p:cTn>
                              </p:par>
                              <p:par>
                                <p:cTn id="15" presetID="45" presetClass="exit" presetSubtype="0" repeatCount="indefinite" fill="hold" nodeType="withEffect">
                                  <p:stCondLst>
                                    <p:cond delay="0"/>
                                  </p:stCondLst>
                                  <p:endCondLst>
                                    <p:cond evt="onNext" delay="0">
                                      <p:tgtEl>
                                        <p:sldTgt/>
                                      </p:tgtEl>
                                    </p:cond>
                                  </p:endCondLst>
                                  <p:childTnLst>
                                    <p:animEffect transition="out" filter="fade">
                                      <p:cBhvr>
                                        <p:cTn id="16" dur="2000"/>
                                        <p:tgtEl>
                                          <p:spTgt spid="350"/>
                                        </p:tgtEl>
                                      </p:cBhvr>
                                    </p:animEffect>
                                    <p:anim calcmode="lin" valueType="num">
                                      <p:cBhvr>
                                        <p:cTn id="17" dur="2000"/>
                                        <p:tgtEl>
                                          <p:spTgt spid="3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350"/>
                                        </p:tgtEl>
                                        <p:attrNameLst>
                                          <p:attrName>ppt_h</p:attrName>
                                        </p:attrNameLst>
                                      </p:cBhvr>
                                      <p:tavLst>
                                        <p:tav tm="0">
                                          <p:val>
                                            <p:strVal val="ppt_h"/>
                                          </p:val>
                                        </p:tav>
                                        <p:tav tm="100000">
                                          <p:val>
                                            <p:strVal val="ppt_h"/>
                                          </p:val>
                                        </p:tav>
                                      </p:tavLst>
                                    </p:anim>
                                    <p:set>
                                      <p:cBhvr>
                                        <p:cTn id="19" dur="1" fill="hold">
                                          <p:stCondLst>
                                            <p:cond delay="1999"/>
                                          </p:stCondLst>
                                        </p:cTn>
                                        <p:tgtEl>
                                          <p:spTgt spid="350"/>
                                        </p:tgtEl>
                                        <p:attrNameLst>
                                          <p:attrName>style.visibility</p:attrName>
                                        </p:attrNameLst>
                                      </p:cBhvr>
                                      <p:to>
                                        <p:strVal val="hidden"/>
                                      </p:to>
                                    </p:set>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1000"/>
                                        <p:tgtEl>
                                          <p:spTgt spid="144"/>
                                        </p:tgtEl>
                                      </p:cBhvr>
                                    </p:animEffect>
                                    <p:anim calcmode="lin" valueType="num">
                                      <p:cBhvr>
                                        <p:cTn id="23" dur="1000" fill="hold"/>
                                        <p:tgtEl>
                                          <p:spTgt spid="144"/>
                                        </p:tgtEl>
                                        <p:attrNameLst>
                                          <p:attrName>ppt_x</p:attrName>
                                        </p:attrNameLst>
                                      </p:cBhvr>
                                      <p:tavLst>
                                        <p:tav tm="0">
                                          <p:val>
                                            <p:strVal val="#ppt_x"/>
                                          </p:val>
                                        </p:tav>
                                        <p:tav tm="100000">
                                          <p:val>
                                            <p:strVal val="#ppt_x"/>
                                          </p:val>
                                        </p:tav>
                                      </p:tavLst>
                                    </p:anim>
                                    <p:anim calcmode="lin" valueType="num">
                                      <p:cBhvr>
                                        <p:cTn id="24" dur="1000" fill="hold"/>
                                        <p:tgtEl>
                                          <p:spTgt spid="14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1000"/>
                                        <p:tgtEl>
                                          <p:spTgt spid="145"/>
                                        </p:tgtEl>
                                      </p:cBhvr>
                                    </p:animEffect>
                                    <p:anim calcmode="lin" valueType="num">
                                      <p:cBhvr>
                                        <p:cTn id="28" dur="1000" fill="hold"/>
                                        <p:tgtEl>
                                          <p:spTgt spid="145"/>
                                        </p:tgtEl>
                                        <p:attrNameLst>
                                          <p:attrName>ppt_x</p:attrName>
                                        </p:attrNameLst>
                                      </p:cBhvr>
                                      <p:tavLst>
                                        <p:tav tm="0">
                                          <p:val>
                                            <p:strVal val="#ppt_x"/>
                                          </p:val>
                                        </p:tav>
                                        <p:tav tm="100000">
                                          <p:val>
                                            <p:strVal val="#ppt_x"/>
                                          </p:val>
                                        </p:tav>
                                      </p:tavLst>
                                    </p:anim>
                                    <p:anim calcmode="lin" valueType="num">
                                      <p:cBhvr>
                                        <p:cTn id="29" dur="1000" fill="hold"/>
                                        <p:tgtEl>
                                          <p:spTgt spid="145"/>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1000"/>
                                        <p:tgtEl>
                                          <p:spTgt spid="146"/>
                                        </p:tgtEl>
                                      </p:cBhvr>
                                    </p:animEffect>
                                    <p:anim calcmode="lin" valueType="num">
                                      <p:cBhvr>
                                        <p:cTn id="33" dur="1000" fill="hold"/>
                                        <p:tgtEl>
                                          <p:spTgt spid="146"/>
                                        </p:tgtEl>
                                        <p:attrNameLst>
                                          <p:attrName>ppt_x</p:attrName>
                                        </p:attrNameLst>
                                      </p:cBhvr>
                                      <p:tavLst>
                                        <p:tav tm="0">
                                          <p:val>
                                            <p:strVal val="#ppt_x"/>
                                          </p:val>
                                        </p:tav>
                                        <p:tav tm="100000">
                                          <p:val>
                                            <p:strVal val="#ppt_x"/>
                                          </p:val>
                                        </p:tav>
                                      </p:tavLst>
                                    </p:anim>
                                    <p:anim calcmode="lin" valueType="num">
                                      <p:cBhvr>
                                        <p:cTn id="34"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64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p:spPr>
        <p:txBody>
          <a:bodyPr anchor="b">
            <a:normAutofit/>
          </a:bodyPr>
          <a:lstStyle>
            <a:lvl1pPr algn="l">
              <a:defRPr sz="4800"/>
            </a:lvl1pPr>
          </a:lstStyle>
          <a:p>
            <a:r>
              <a:rPr lang="zh-TW" altLang="en-US"/>
              <a:t>按一下以編輯母片標題樣式</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9/11/2019</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Tree>
    <p:extLst>
      <p:ext uri="{BB962C8B-B14F-4D97-AF65-F5344CB8AC3E}">
        <p14:creationId xmlns:p14="http://schemas.microsoft.com/office/powerpoint/2010/main" val="67672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766682" y="565079"/>
            <a:ext cx="10739517" cy="1492322"/>
          </a:xfrm>
        </p:spPr>
        <p:txBody>
          <a:bodyPr anchor="t"/>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0635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687754" y="585627"/>
            <a:ext cx="10818445" cy="1471773"/>
          </a:xfrm>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85800" y="2194559"/>
            <a:ext cx="5334000" cy="40241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2194559"/>
            <a:ext cx="5334000" cy="40241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48A87A34-81AB-432B-8DAE-1953F412C126}" type="datetimeFigureOut">
              <a:rPr lang="en-US" dirty="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701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56492" y="595901"/>
            <a:ext cx="10849708" cy="1461499"/>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687755" y="2183802"/>
            <a:ext cx="5306646"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5800" y="3132666"/>
            <a:ext cx="5311775" cy="308601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4154" y="2183802"/>
            <a:ext cx="5332046"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3132666"/>
            <a:ext cx="5334000" cy="308601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48A87A34-81AB-432B-8DAE-1953F412C126}" type="datetimeFigureOut">
              <a:rPr lang="en-US" dirty="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340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48A87A34-81AB-432B-8DAE-1953F412C126}" type="datetimeFigureOut">
              <a:rPr lang="en-US" dirty="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5896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3" name="日期版面配置區 2">
            <a:extLst>
              <a:ext uri="{FF2B5EF4-FFF2-40B4-BE49-F238E27FC236}">
                <a16:creationId xmlns:a16="http://schemas.microsoft.com/office/drawing/2014/main" id="{C2524200-EE30-4038-9E6D-76D421628FC8}"/>
              </a:ext>
            </a:extLst>
          </p:cNvPr>
          <p:cNvSpPr>
            <a:spLocks noGrp="1"/>
          </p:cNvSpPr>
          <p:nvPr>
            <p:ph type="dt" sz="half" idx="10"/>
          </p:nvPr>
        </p:nvSpPr>
        <p:spPr/>
        <p:txBody>
          <a:bodyPr/>
          <a:lstStyle/>
          <a:p>
            <a:fld id="{48A87A34-81AB-432B-8DAE-1953F412C126}" type="datetimeFigureOut">
              <a:rPr lang="en-US" smtClean="0"/>
              <a:pPr/>
              <a:t>9/11/2019</a:t>
            </a:fld>
            <a:endParaRPr lang="en-US"/>
          </a:p>
        </p:txBody>
      </p:sp>
      <p:sp>
        <p:nvSpPr>
          <p:cNvPr id="4" name="頁尾版面配置區 3">
            <a:extLst>
              <a:ext uri="{FF2B5EF4-FFF2-40B4-BE49-F238E27FC236}">
                <a16:creationId xmlns:a16="http://schemas.microsoft.com/office/drawing/2014/main" id="{77F952CD-E7D2-4D98-B59A-FBE289FBF5CB}"/>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33AA5FD7-A8E5-49CF-9304-49F54DFB17CF}"/>
              </a:ext>
            </a:extLst>
          </p:cNvPr>
          <p:cNvSpPr>
            <a:spLocks noGrp="1"/>
          </p:cNvSpPr>
          <p:nvPr>
            <p:ph type="sldNum" sz="quarter" idx="12"/>
          </p:nvPr>
        </p:nvSpPr>
        <p:spPr/>
        <p:txBody>
          <a:bodyPr/>
          <a:lstStyle/>
          <a:p>
            <a:fld id="{6D22F896-40B5-4ADD-8801-0D06FADFA095}" type="slidenum">
              <a:rPr lang="en-US" smtClean="0"/>
              <a:pPr/>
              <a:t>‹#›</a:t>
            </a:fld>
            <a:endParaRPr lang="en-US"/>
          </a:p>
        </p:txBody>
      </p:sp>
      <p:pic>
        <p:nvPicPr>
          <p:cNvPr id="6" name="圖片 5">
            <a:extLst>
              <a:ext uri="{FF2B5EF4-FFF2-40B4-BE49-F238E27FC236}">
                <a16:creationId xmlns:a16="http://schemas.microsoft.com/office/drawing/2014/main" id="{033B131C-39F3-4B32-A89A-B97B7BFA6D8F}"/>
              </a:ext>
            </a:extLst>
          </p:cNvPr>
          <p:cNvPicPr>
            <a:picLocks noChangeAspect="1"/>
          </p:cNvPicPr>
          <p:nvPr userDrawn="1"/>
        </p:nvPicPr>
        <p:blipFill>
          <a:blip r:embed="rId2"/>
          <a:stretch>
            <a:fillRect/>
          </a:stretch>
        </p:blipFill>
        <p:spPr>
          <a:xfrm>
            <a:off x="7670835" y="2260158"/>
            <a:ext cx="508899" cy="508899"/>
          </a:xfrm>
          <a:prstGeom prst="rect">
            <a:avLst/>
          </a:prstGeom>
        </p:spPr>
      </p:pic>
      <p:pic>
        <p:nvPicPr>
          <p:cNvPr id="8" name="圖片 7">
            <a:extLst>
              <a:ext uri="{FF2B5EF4-FFF2-40B4-BE49-F238E27FC236}">
                <a16:creationId xmlns:a16="http://schemas.microsoft.com/office/drawing/2014/main" id="{F35E69F1-F3E1-418E-9C36-1C8167AA8EA0}"/>
              </a:ext>
            </a:extLst>
          </p:cNvPr>
          <p:cNvPicPr>
            <a:picLocks noChangeAspect="1"/>
          </p:cNvPicPr>
          <p:nvPr userDrawn="1"/>
        </p:nvPicPr>
        <p:blipFill>
          <a:blip r:embed="rId2"/>
          <a:stretch>
            <a:fillRect/>
          </a:stretch>
        </p:blipFill>
        <p:spPr>
          <a:xfrm>
            <a:off x="8063406" y="5038946"/>
            <a:ext cx="508899" cy="508899"/>
          </a:xfrm>
          <a:prstGeom prst="rect">
            <a:avLst/>
          </a:prstGeom>
        </p:spPr>
      </p:pic>
      <p:pic>
        <p:nvPicPr>
          <p:cNvPr id="9" name="圖片 8">
            <a:extLst>
              <a:ext uri="{FF2B5EF4-FFF2-40B4-BE49-F238E27FC236}">
                <a16:creationId xmlns:a16="http://schemas.microsoft.com/office/drawing/2014/main" id="{91435F81-432A-4BBB-9EA0-06AD3FB9FCE9}"/>
              </a:ext>
            </a:extLst>
          </p:cNvPr>
          <p:cNvPicPr>
            <a:picLocks noChangeAspect="1"/>
          </p:cNvPicPr>
          <p:nvPr userDrawn="1"/>
        </p:nvPicPr>
        <p:blipFill>
          <a:blip r:embed="rId2"/>
          <a:stretch>
            <a:fillRect/>
          </a:stretch>
        </p:blipFill>
        <p:spPr>
          <a:xfrm>
            <a:off x="8572305" y="2599396"/>
            <a:ext cx="508899" cy="508899"/>
          </a:xfrm>
          <a:prstGeom prst="rect">
            <a:avLst/>
          </a:prstGeom>
        </p:spPr>
      </p:pic>
      <p:pic>
        <p:nvPicPr>
          <p:cNvPr id="10" name="圖片 9">
            <a:extLst>
              <a:ext uri="{FF2B5EF4-FFF2-40B4-BE49-F238E27FC236}">
                <a16:creationId xmlns:a16="http://schemas.microsoft.com/office/drawing/2014/main" id="{27151C08-EE11-41C9-AE8D-D0DA5AB8B733}"/>
              </a:ext>
            </a:extLst>
          </p:cNvPr>
          <p:cNvPicPr>
            <a:picLocks noChangeAspect="1"/>
          </p:cNvPicPr>
          <p:nvPr userDrawn="1"/>
        </p:nvPicPr>
        <p:blipFill>
          <a:blip r:embed="rId2"/>
          <a:stretch>
            <a:fillRect/>
          </a:stretch>
        </p:blipFill>
        <p:spPr>
          <a:xfrm>
            <a:off x="9460076" y="2970869"/>
            <a:ext cx="508899" cy="508899"/>
          </a:xfrm>
          <a:prstGeom prst="rect">
            <a:avLst/>
          </a:prstGeom>
        </p:spPr>
      </p:pic>
      <p:pic>
        <p:nvPicPr>
          <p:cNvPr id="11" name="圖片 10">
            <a:extLst>
              <a:ext uri="{FF2B5EF4-FFF2-40B4-BE49-F238E27FC236}">
                <a16:creationId xmlns:a16="http://schemas.microsoft.com/office/drawing/2014/main" id="{5F3D86A8-8E49-4838-84DE-5D90DEEA2391}"/>
              </a:ext>
            </a:extLst>
          </p:cNvPr>
          <p:cNvPicPr>
            <a:picLocks noChangeAspect="1"/>
          </p:cNvPicPr>
          <p:nvPr userDrawn="1"/>
        </p:nvPicPr>
        <p:blipFill>
          <a:blip r:embed="rId2"/>
          <a:stretch>
            <a:fillRect/>
          </a:stretch>
        </p:blipFill>
        <p:spPr>
          <a:xfrm>
            <a:off x="9714525" y="3925778"/>
            <a:ext cx="508899" cy="508899"/>
          </a:xfrm>
          <a:prstGeom prst="rect">
            <a:avLst/>
          </a:prstGeom>
        </p:spPr>
      </p:pic>
      <p:pic>
        <p:nvPicPr>
          <p:cNvPr id="12" name="圖片 11">
            <a:extLst>
              <a:ext uri="{FF2B5EF4-FFF2-40B4-BE49-F238E27FC236}">
                <a16:creationId xmlns:a16="http://schemas.microsoft.com/office/drawing/2014/main" id="{B3087F45-E347-48FA-ADF7-495141A04B22}"/>
              </a:ext>
            </a:extLst>
          </p:cNvPr>
          <p:cNvPicPr>
            <a:picLocks noChangeAspect="1"/>
          </p:cNvPicPr>
          <p:nvPr userDrawn="1"/>
        </p:nvPicPr>
        <p:blipFill>
          <a:blip r:embed="rId2"/>
          <a:stretch>
            <a:fillRect/>
          </a:stretch>
        </p:blipFill>
        <p:spPr>
          <a:xfrm>
            <a:off x="10563636" y="2687950"/>
            <a:ext cx="508899" cy="508899"/>
          </a:xfrm>
          <a:prstGeom prst="rect">
            <a:avLst/>
          </a:prstGeom>
        </p:spPr>
      </p:pic>
    </p:spTree>
    <p:extLst>
      <p:ext uri="{BB962C8B-B14F-4D97-AF65-F5344CB8AC3E}">
        <p14:creationId xmlns:p14="http://schemas.microsoft.com/office/powerpoint/2010/main" val="32260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remove" nodeType="withEffect">
                                  <p:stCondLst>
                                    <p:cond delay="0"/>
                                  </p:stCondLst>
                                  <p:endCondLst>
                                    <p:cond evt="onNext" delay="0">
                                      <p:tgtEl>
                                        <p:sldTgt/>
                                      </p:tgtEl>
                                    </p:cond>
                                  </p:endCondLst>
                                  <p:childTnLst>
                                    <p:animMotion origin="layout" path="M -8.33333E-7 3.7037E-6 L -0.00091 0.33287 " pathEditMode="relative" rAng="0" ptsTypes="AA">
                                      <p:cBhvr>
                                        <p:cTn id="6" dur="2000" fill="hold"/>
                                        <p:tgtEl>
                                          <p:spTgt spid="6"/>
                                        </p:tgtEl>
                                        <p:attrNameLst>
                                          <p:attrName>ppt_x</p:attrName>
                                          <p:attrName>ppt_y</p:attrName>
                                        </p:attrNameLst>
                                      </p:cBhvr>
                                      <p:rCtr x="-52" y="16644"/>
                                    </p:animMotion>
                                  </p:childTnLst>
                                </p:cTn>
                              </p:par>
                              <p:par>
                                <p:cTn id="7" presetID="42" presetClass="path" presetSubtype="0" repeatCount="indefinite" accel="50000" decel="50000" fill="remove" nodeType="withEffect">
                                  <p:stCondLst>
                                    <p:cond delay="0"/>
                                  </p:stCondLst>
                                  <p:endCondLst>
                                    <p:cond evt="onNext" delay="0">
                                      <p:tgtEl>
                                        <p:sldTgt/>
                                      </p:tgtEl>
                                    </p:cond>
                                  </p:endCondLst>
                                  <p:childTnLst>
                                    <p:animMotion origin="layout" path="M -2.29167E-6 1.11111E-6 L 0.00052 -0.38796 " pathEditMode="relative" rAng="0" ptsTypes="AA">
                                      <p:cBhvr>
                                        <p:cTn id="8" dur="2000" fill="hold"/>
                                        <p:tgtEl>
                                          <p:spTgt spid="8"/>
                                        </p:tgtEl>
                                        <p:attrNameLst>
                                          <p:attrName>ppt_x</p:attrName>
                                          <p:attrName>ppt_y</p:attrName>
                                        </p:attrNameLst>
                                      </p:cBhvr>
                                      <p:rCtr x="26" y="-19398"/>
                                    </p:animMotion>
                                  </p:childTnLst>
                                </p:cTn>
                              </p:par>
                              <p:par>
                                <p:cTn id="9" presetID="42" presetClass="path" presetSubtype="0" repeatCount="indefinite" accel="50000" decel="50000" fill="remove" nodeType="withEffect">
                                  <p:stCondLst>
                                    <p:cond delay="0"/>
                                  </p:stCondLst>
                                  <p:endCondLst>
                                    <p:cond evt="onNext" delay="0">
                                      <p:tgtEl>
                                        <p:sldTgt/>
                                      </p:tgtEl>
                                    </p:cond>
                                  </p:endCondLst>
                                  <p:childTnLst>
                                    <p:animMotion origin="layout" path="M -2.08333E-6 4.81481E-6 L -0.00039 0.18819 " pathEditMode="relative" rAng="0" ptsTypes="AA">
                                      <p:cBhvr>
                                        <p:cTn id="10" dur="2000" fill="hold"/>
                                        <p:tgtEl>
                                          <p:spTgt spid="9"/>
                                        </p:tgtEl>
                                        <p:attrNameLst>
                                          <p:attrName>ppt_x</p:attrName>
                                          <p:attrName>ppt_y</p:attrName>
                                        </p:attrNameLst>
                                      </p:cBhvr>
                                      <p:rCtr x="-26" y="9398"/>
                                    </p:animMotion>
                                  </p:childTnLst>
                                </p:cTn>
                              </p:par>
                              <p:par>
                                <p:cTn id="11" presetID="42" presetClass="path" presetSubtype="0" repeatCount="indefinite" accel="50000" decel="50000" fill="remove" nodeType="withEffect">
                                  <p:stCondLst>
                                    <p:cond delay="0"/>
                                  </p:stCondLst>
                                  <p:endCondLst>
                                    <p:cond evt="onNext" delay="0">
                                      <p:tgtEl>
                                        <p:sldTgt/>
                                      </p:tgtEl>
                                    </p:cond>
                                  </p:endCondLst>
                                  <p:childTnLst>
                                    <p:animMotion origin="layout" path="M -0.00157 -0.00093 L -0.00183 0.36551 " pathEditMode="relative" rAng="0" ptsTypes="AA">
                                      <p:cBhvr>
                                        <p:cTn id="12" dur="2000" fill="hold"/>
                                        <p:tgtEl>
                                          <p:spTgt spid="10"/>
                                        </p:tgtEl>
                                        <p:attrNameLst>
                                          <p:attrName>ppt_x</p:attrName>
                                          <p:attrName>ppt_y</p:attrName>
                                        </p:attrNameLst>
                                      </p:cBhvr>
                                      <p:rCtr x="-13" y="18310"/>
                                    </p:animMotion>
                                  </p:childTnLst>
                                </p:cTn>
                              </p:par>
                              <p:par>
                                <p:cTn id="13" presetID="42" presetClass="path" presetSubtype="0" repeatCount="indefinite" accel="50000" decel="50000" fill="remove" nodeType="withEffect">
                                  <p:stCondLst>
                                    <p:cond delay="0"/>
                                  </p:stCondLst>
                                  <p:endCondLst>
                                    <p:cond evt="onNext" delay="0">
                                      <p:tgtEl>
                                        <p:sldTgt/>
                                      </p:tgtEl>
                                    </p:cond>
                                  </p:endCondLst>
                                  <p:childTnLst>
                                    <p:animMotion origin="layout" path="M 1.04167E-6 1.11111E-6 L 1.04167E-6 -0.19398 " pathEditMode="relative" rAng="0" ptsTypes="AA">
                                      <p:cBhvr>
                                        <p:cTn id="14" dur="2000" fill="hold"/>
                                        <p:tgtEl>
                                          <p:spTgt spid="11"/>
                                        </p:tgtEl>
                                        <p:attrNameLst>
                                          <p:attrName>ppt_x</p:attrName>
                                          <p:attrName>ppt_y</p:attrName>
                                        </p:attrNameLst>
                                      </p:cBhvr>
                                      <p:rCtr x="0" y="-9699"/>
                                    </p:animMotion>
                                  </p:childTnLst>
                                </p:cTn>
                              </p:par>
                              <p:par>
                                <p:cTn id="15" presetID="42" presetClass="path" presetSubtype="0" repeatCount="indefinite" accel="50000" decel="50000" fill="remove" nodeType="withEffect">
                                  <p:stCondLst>
                                    <p:cond delay="0"/>
                                  </p:stCondLst>
                                  <p:endCondLst>
                                    <p:cond evt="onNext" delay="0">
                                      <p:tgtEl>
                                        <p:sldTgt/>
                                      </p:tgtEl>
                                    </p:cond>
                                  </p:endCondLst>
                                  <p:childTnLst>
                                    <p:animMotion origin="layout" path="M -4.16667E-7 0.02639 L -0.00091 0.35926 " pathEditMode="relative" rAng="0" ptsTypes="AA">
                                      <p:cBhvr>
                                        <p:cTn id="16" dur="2000" fill="hold"/>
                                        <p:tgtEl>
                                          <p:spTgt spid="12"/>
                                        </p:tgtEl>
                                        <p:attrNameLst>
                                          <p:attrName>ppt_x</p:attrName>
                                          <p:attrName>ppt_y</p:attrName>
                                        </p:attrNameLst>
                                      </p:cBhvr>
                                      <p:rCtr x="-52"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2965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758092"/>
            <a:ext cx="4114800" cy="2366108"/>
          </a:xfrm>
        </p:spPr>
        <p:txBody>
          <a:bodyPr anchor="t"/>
          <a:lstStyle>
            <a:lvl1pPr algn="l">
              <a:defRPr sz="3200"/>
            </a:lvl1pPr>
          </a:lstStyle>
          <a:p>
            <a:r>
              <a:rPr lang="zh-TW" altLang="en-US"/>
              <a:t>按一下以編輯母片標題樣式</a:t>
            </a:r>
            <a:endParaRPr lang="en-US"/>
          </a:p>
        </p:txBody>
      </p:sp>
      <p:sp>
        <p:nvSpPr>
          <p:cNvPr id="3" name="Content Placeholder 2"/>
          <p:cNvSpPr>
            <a:spLocks noGrp="1"/>
          </p:cNvSpPr>
          <p:nvPr>
            <p:ph idx="1"/>
          </p:nvPr>
        </p:nvSpPr>
        <p:spPr>
          <a:xfrm>
            <a:off x="4995582" y="746759"/>
            <a:ext cx="6510618" cy="5471925"/>
          </a:xfrm>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85800" y="2243015"/>
            <a:ext cx="4114800" cy="39756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7411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FE393D2-3254-4DB3-BC12-F28B75415C78}"/>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2" name="Title Placeholder 1"/>
          <p:cNvSpPr>
            <a:spLocks noGrp="1"/>
          </p:cNvSpPr>
          <p:nvPr>
            <p:ph type="title"/>
          </p:nvPr>
        </p:nvSpPr>
        <p:spPr>
          <a:xfrm>
            <a:off x="766682" y="585627"/>
            <a:ext cx="10739517" cy="1471774"/>
          </a:xfrm>
          <a:prstGeom prst="rect">
            <a:avLst/>
          </a:prstGeom>
        </p:spPr>
        <p:txBody>
          <a:bodyPr vert="horz" lIns="91440" tIns="45720" rIns="91440" bIns="45720" rtlCol="0" anchor="t">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781538" y="2086708"/>
            <a:ext cx="10724662" cy="4131977"/>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727200" y="6355845"/>
            <a:ext cx="67310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59814" y="6383215"/>
            <a:ext cx="57247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25753296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914400" rtl="0" eaLnBrk="1" latinLnBrk="0" hangingPunct="1">
        <a:lnSpc>
          <a:spcPct val="90000"/>
        </a:lnSpc>
        <a:spcBef>
          <a:spcPct val="0"/>
        </a:spcBef>
        <a:buNone/>
        <a:defRPr sz="4000" b="0" kern="1200" cap="all" baseline="0">
          <a:solidFill>
            <a:schemeClr val="tx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sv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35.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18.svg"/><Relationship Id="rId2" Type="http://schemas.openxmlformats.org/officeDocument/2006/relationships/notesSlide" Target="../notesSlides/notesSlide11.xml"/><Relationship Id="rId16" Type="http://schemas.openxmlformats.org/officeDocument/2006/relationships/image" Target="../media/image17.png"/><Relationship Id="rId20"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58.png"/><Relationship Id="rId10" Type="http://schemas.openxmlformats.org/officeDocument/2006/relationships/image" Target="../media/image33.png"/><Relationship Id="rId19" Type="http://schemas.openxmlformats.org/officeDocument/2006/relationships/image" Target="../media/image20.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jp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58.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62.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3.png"/><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0.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5.sv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C07D3351-CAC7-46EE-A248-BB70D2A8CE6B}"/>
              </a:ext>
            </a:extLst>
          </p:cNvPr>
          <p:cNvSpPr txBox="1"/>
          <p:nvPr/>
        </p:nvSpPr>
        <p:spPr>
          <a:xfrm>
            <a:off x="10801804" y="6371583"/>
            <a:ext cx="1342083" cy="21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solidFill>
                  <a:schemeClr val="tx1"/>
                </a:solidFill>
                <a:latin typeface="Arial"/>
                <a:ea typeface="新細明體"/>
                <a:cs typeface="Arial"/>
              </a:rPr>
              <a:t>2019/0</a:t>
            </a:r>
            <a:r>
              <a:rPr lang="en-US" altLang="zh-TW" sz="1200">
                <a:solidFill>
                  <a:schemeClr val="tx1"/>
                </a:solidFill>
                <a:latin typeface="Arial"/>
                <a:ea typeface="新細明體"/>
                <a:cs typeface="Arial"/>
              </a:rPr>
              <a:t>9</a:t>
            </a:r>
            <a:r>
              <a:rPr lang="zh-TW" altLang="en-US" sz="1200">
                <a:solidFill>
                  <a:schemeClr val="tx1"/>
                </a:solidFill>
                <a:latin typeface="Arial"/>
                <a:ea typeface="新細明體"/>
                <a:cs typeface="Arial"/>
              </a:rPr>
              <a:t>/</a:t>
            </a:r>
            <a:r>
              <a:rPr lang="en-US" altLang="zh-TW" sz="1200">
                <a:solidFill>
                  <a:schemeClr val="tx1"/>
                </a:solidFill>
                <a:latin typeface="Arial"/>
                <a:ea typeface="新細明體"/>
                <a:cs typeface="Arial"/>
              </a:rPr>
              <a:t>12</a:t>
            </a:r>
            <a:endParaRPr lang="zh-TW" altLang="en-US" sz="1200">
              <a:solidFill>
                <a:schemeClr val="tx1"/>
              </a:solidFill>
              <a:latin typeface="Arial"/>
              <a:ea typeface="新細明體"/>
              <a:cs typeface="Arial"/>
            </a:endParaRPr>
          </a:p>
        </p:txBody>
      </p:sp>
      <p:sp>
        <p:nvSpPr>
          <p:cNvPr id="4" name="文字方塊 3">
            <a:extLst>
              <a:ext uri="{FF2B5EF4-FFF2-40B4-BE49-F238E27FC236}">
                <a16:creationId xmlns:a16="http://schemas.microsoft.com/office/drawing/2014/main" id="{83B8E1D1-41AE-41F1-9DE1-812AF22781E8}"/>
              </a:ext>
            </a:extLst>
          </p:cNvPr>
          <p:cNvSpPr txBox="1"/>
          <p:nvPr/>
        </p:nvSpPr>
        <p:spPr>
          <a:xfrm>
            <a:off x="3104707" y="4648549"/>
            <a:ext cx="62306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altLang="zh-TW" sz="3200" b="0" i="0" u="none" strike="noStrike" kern="1200">
                <a:solidFill>
                  <a:schemeClr val="tx2"/>
                </a:solidFill>
                <a:effectLst/>
                <a:latin typeface="Arial" panose="020B0604020202020204" pitchFamily="34" charset="0"/>
                <a:ea typeface="+mn-ea"/>
                <a:cs typeface="Arial" panose="020B0604020202020204" pitchFamily="34" charset="0"/>
              </a:rPr>
              <a:t>The block-based cloud</a:t>
            </a:r>
            <a:endParaRPr lang="en-US" altLang="zh-TW" sz="8000" b="0">
              <a:solidFill>
                <a:schemeClr val="tx2"/>
              </a:solidFill>
              <a:effectLst/>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CE25A2CB-C7CC-4A11-8917-1942D080B237}"/>
              </a:ext>
            </a:extLst>
          </p:cNvPr>
          <p:cNvSpPr/>
          <p:nvPr/>
        </p:nvSpPr>
        <p:spPr>
          <a:xfrm>
            <a:off x="5310909" y="1078021"/>
            <a:ext cx="1805567" cy="400110"/>
          </a:xfrm>
          <a:prstGeom prst="rect">
            <a:avLst/>
          </a:prstGeom>
        </p:spPr>
        <p:txBody>
          <a:bodyPr wrap="square">
            <a:spAutoFit/>
          </a:bodyPr>
          <a:lstStyle/>
          <a:p>
            <a:pPr algn="ctr"/>
            <a:r>
              <a:rPr lang="en-US" altLang="zh-TW" sz="2000" b="1" i="0" u="none" strike="noStrike" kern="1200">
                <a:solidFill>
                  <a:srgbClr val="37FFFF"/>
                </a:solidFill>
                <a:effectLst/>
                <a:latin typeface="Arial" panose="020B0604020202020204" pitchFamily="34" charset="0"/>
                <a:ea typeface="+mn-ea"/>
                <a:cs typeface="Arial" panose="020B0604020202020204" pitchFamily="34" charset="0"/>
              </a:rPr>
              <a:t>Introducing</a:t>
            </a:r>
            <a:endParaRPr lang="zh-TW" altLang="en-US" sz="3200">
              <a:solidFill>
                <a:srgbClr val="37FFFF"/>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59C09724-899F-435E-8E65-EE363B7AC617}"/>
              </a:ext>
            </a:extLst>
          </p:cNvPr>
          <p:cNvSpPr/>
          <p:nvPr/>
        </p:nvSpPr>
        <p:spPr>
          <a:xfrm>
            <a:off x="4508660" y="5063895"/>
            <a:ext cx="3190297" cy="584775"/>
          </a:xfrm>
          <a:prstGeom prst="rect">
            <a:avLst/>
          </a:prstGeom>
        </p:spPr>
        <p:txBody>
          <a:bodyPr wrap="none">
            <a:spAutoFit/>
          </a:bodyPr>
          <a:lstStyle/>
          <a:p>
            <a:r>
              <a:rPr lang="en-US" altLang="zh-TW" sz="3200" b="0" i="0" u="none" strike="noStrike" kern="1200">
                <a:solidFill>
                  <a:schemeClr val="tx2"/>
                </a:solidFill>
                <a:effectLst/>
                <a:latin typeface="Arial" panose="020B0604020202020204" pitchFamily="34" charset="0"/>
                <a:ea typeface="+mn-ea"/>
                <a:cs typeface="Arial" panose="020B0604020202020204" pitchFamily="34" charset="0"/>
              </a:rPr>
              <a:t>storage gateway</a:t>
            </a:r>
            <a:endParaRPr lang="zh-TW" altLang="en-US" sz="3200" b="0">
              <a:solidFill>
                <a:schemeClr val="tx2"/>
              </a:solidFill>
            </a:endParaRPr>
          </a:p>
        </p:txBody>
      </p:sp>
    </p:spTree>
    <p:extLst>
      <p:ext uri="{BB962C8B-B14F-4D97-AF65-F5344CB8AC3E}">
        <p14:creationId xmlns:p14="http://schemas.microsoft.com/office/powerpoint/2010/main" val="94878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17236" y="360218"/>
            <a:ext cx="10988963" cy="1697183"/>
          </a:xfrm>
        </p:spPr>
        <p:txBody>
          <a:bodyPr vert="horz" lIns="91440" tIns="45720" rIns="91440" bIns="45720" rtlCol="0" anchor="t">
            <a:noAutofit/>
          </a:bodyPr>
          <a:lstStyle/>
          <a:p>
            <a:r>
              <a:rPr lang="zh-TW" sz="3600" b="0" cap="none">
                <a:ea typeface="微軟正黑體"/>
              </a:rPr>
              <a:t>In </a:t>
            </a:r>
            <a:r>
              <a:rPr lang="en-US" altLang="zh-TW" sz="3600" b="0" cap="none">
                <a:ea typeface="微軟正黑體"/>
              </a:rPr>
              <a:t>T</a:t>
            </a:r>
            <a:r>
              <a:rPr lang="zh-TW" sz="3600" b="0" cap="none">
                <a:ea typeface="微軟正黑體"/>
              </a:rPr>
              <a:t>he </a:t>
            </a:r>
            <a:r>
              <a:rPr lang="en-US" altLang="zh-TW" sz="3600" b="0" cap="none">
                <a:ea typeface="微軟正黑體"/>
              </a:rPr>
              <a:t>E</a:t>
            </a:r>
            <a:r>
              <a:rPr lang="zh-TW" sz="3600" b="0" cap="none">
                <a:ea typeface="微軟正黑體"/>
              </a:rPr>
              <a:t>vent </a:t>
            </a:r>
            <a:r>
              <a:rPr lang="en-US" altLang="zh-TW" sz="3600" b="0" cap="none">
                <a:ea typeface="微軟正黑體"/>
              </a:rPr>
              <a:t>O</a:t>
            </a:r>
            <a:r>
              <a:rPr lang="zh-TW" sz="3600" b="0" cap="none">
                <a:ea typeface="微軟正黑體"/>
              </a:rPr>
              <a:t>f </a:t>
            </a:r>
            <a:r>
              <a:rPr lang="en-US" altLang="zh-TW" sz="3600" b="0" cap="none">
                <a:ea typeface="微軟正黑體"/>
              </a:rPr>
              <a:t>A</a:t>
            </a:r>
            <a:r>
              <a:rPr lang="zh-TW" altLang="en-US" sz="3600" b="0" cap="none">
                <a:ea typeface="微軟正黑體"/>
              </a:rPr>
              <a:t> </a:t>
            </a:r>
            <a:r>
              <a:rPr lang="en-US" altLang="zh-TW" sz="3600" b="0" cap="none">
                <a:ea typeface="微軟正黑體"/>
              </a:rPr>
              <a:t>D</a:t>
            </a:r>
            <a:r>
              <a:rPr lang="zh-TW" sz="3600" b="0" cap="none">
                <a:ea typeface="微軟正黑體"/>
              </a:rPr>
              <a:t>isaster, </a:t>
            </a:r>
            <a:r>
              <a:rPr lang="en-US" altLang="zh-TW" sz="3600" b="0" cap="none">
                <a:ea typeface="微軟正黑體"/>
              </a:rPr>
              <a:t>T</a:t>
            </a:r>
            <a:r>
              <a:rPr lang="zh-TW" sz="3600" b="0" cap="none">
                <a:ea typeface="微軟正黑體"/>
              </a:rPr>
              <a:t>he NAS </a:t>
            </a:r>
            <a:r>
              <a:rPr lang="en-US" altLang="zh-TW" sz="3600" b="0" cap="none">
                <a:ea typeface="微軟正黑體"/>
              </a:rPr>
              <a:t>I</a:t>
            </a:r>
            <a:r>
              <a:rPr lang="zh-TW" sz="3600" b="0" cap="none">
                <a:ea typeface="微軟正黑體"/>
              </a:rPr>
              <a:t>s </a:t>
            </a:r>
            <a:r>
              <a:rPr lang="en-US" altLang="zh-TW" sz="3600" b="0" cap="none">
                <a:ea typeface="微軟正黑體"/>
              </a:rPr>
              <a:t>D</a:t>
            </a:r>
            <a:r>
              <a:rPr lang="zh-TW" sz="3600" b="0" cap="none">
                <a:ea typeface="微軟正黑體"/>
              </a:rPr>
              <a:t>amaged</a:t>
            </a:r>
            <a:r>
              <a:rPr lang="en-US" altLang="zh-TW" sz="3600" b="0" cap="none">
                <a:ea typeface="微軟正黑體"/>
              </a:rPr>
              <a:t>.</a:t>
            </a:r>
            <a:endParaRPr lang="en-US" altLang="zh-TW" sz="3600" b="0" cap="none"/>
          </a:p>
          <a:p>
            <a:r>
              <a:rPr lang="zh-TW" sz="3600" b="0" cap="none">
                <a:ea typeface="微軟正黑體"/>
              </a:rPr>
              <a:t>VJBOD Cloud </a:t>
            </a:r>
            <a:r>
              <a:rPr lang="en-US" altLang="zh-TW" sz="3600" b="0" cap="none">
                <a:ea typeface="微軟正黑體"/>
              </a:rPr>
              <a:t>C</a:t>
            </a:r>
            <a:r>
              <a:rPr lang="zh-TW" sz="3600" b="0" cap="none">
                <a:ea typeface="微軟正黑體"/>
              </a:rPr>
              <a:t>an </a:t>
            </a:r>
            <a:r>
              <a:rPr lang="en-US" altLang="zh-TW" sz="3600" b="0" cap="none">
                <a:ea typeface="微軟正黑體"/>
              </a:rPr>
              <a:t>B</a:t>
            </a:r>
            <a:r>
              <a:rPr lang="zh-TW" sz="3600" b="0" cap="none">
                <a:ea typeface="微軟正黑體"/>
              </a:rPr>
              <a:t>e </a:t>
            </a:r>
            <a:r>
              <a:rPr lang="en-US" altLang="zh-TW" sz="3600" b="0" cap="none">
                <a:ea typeface="微軟正黑體"/>
              </a:rPr>
              <a:t>U</a:t>
            </a:r>
            <a:r>
              <a:rPr lang="zh-TW" sz="3600" b="0" cap="none">
                <a:ea typeface="微軟正黑體"/>
              </a:rPr>
              <a:t>sed </a:t>
            </a:r>
            <a:r>
              <a:rPr lang="en-US" altLang="zh-TW" sz="3600" b="0" cap="none">
                <a:ea typeface="微軟正黑體"/>
              </a:rPr>
              <a:t>O</a:t>
            </a:r>
            <a:r>
              <a:rPr lang="zh-TW" sz="3600" b="0" cap="none">
                <a:ea typeface="微軟正黑體"/>
              </a:rPr>
              <a:t>n </a:t>
            </a:r>
            <a:r>
              <a:rPr lang="en-US" altLang="zh-TW" sz="3600" b="0" cap="none">
                <a:ea typeface="微軟正黑體"/>
              </a:rPr>
              <a:t>A</a:t>
            </a:r>
            <a:r>
              <a:rPr lang="zh-TW" sz="3600" b="0" cap="none">
                <a:ea typeface="微軟正黑體"/>
              </a:rPr>
              <a:t>nother NAS</a:t>
            </a:r>
            <a:endParaRPr lang="zh-TW" sz="3600" cap="none"/>
          </a:p>
          <a:p>
            <a:r>
              <a:rPr lang="zh-TW" sz="3600" b="0" cap="none">
                <a:ea typeface="微軟正黑體"/>
              </a:rPr>
              <a:t>Block </a:t>
            </a:r>
            <a:r>
              <a:rPr lang="en-US" altLang="zh-TW" sz="3600" b="0" cap="none">
                <a:ea typeface="微軟正黑體"/>
              </a:rPr>
              <a:t>C</a:t>
            </a:r>
            <a:r>
              <a:rPr lang="zh-TW" sz="3600" b="0" cap="none">
                <a:ea typeface="微軟正黑體"/>
              </a:rPr>
              <a:t>loud </a:t>
            </a:r>
            <a:r>
              <a:rPr lang="en-US" altLang="zh-TW" sz="3600" b="0" cap="none">
                <a:ea typeface="微軟正黑體"/>
              </a:rPr>
              <a:t>G</a:t>
            </a:r>
            <a:r>
              <a:rPr lang="zh-TW" sz="3600" b="0" cap="none">
                <a:ea typeface="微軟正黑體"/>
              </a:rPr>
              <a:t>ateway </a:t>
            </a:r>
            <a:r>
              <a:rPr lang="en-US" altLang="zh-TW" sz="3600" b="0" cap="none">
                <a:ea typeface="微軟正黑體"/>
              </a:rPr>
              <a:t>F</a:t>
            </a:r>
            <a:r>
              <a:rPr lang="zh-TW" sz="3600" b="0" cap="none">
                <a:ea typeface="微軟正黑體"/>
              </a:rPr>
              <a:t>or </a:t>
            </a:r>
            <a:r>
              <a:rPr lang="en-US" altLang="zh-TW" sz="3600" b="0" cap="none">
                <a:ea typeface="微軟正黑體"/>
              </a:rPr>
              <a:t>E</a:t>
            </a:r>
            <a:r>
              <a:rPr lang="zh-TW" sz="3600" b="0" cap="none">
                <a:ea typeface="微軟正黑體"/>
              </a:rPr>
              <a:t>asy </a:t>
            </a:r>
            <a:r>
              <a:rPr lang="en-US" altLang="zh-TW" sz="3600" b="0" cap="none">
                <a:ea typeface="微軟正黑體"/>
              </a:rPr>
              <a:t>B</a:t>
            </a:r>
            <a:r>
              <a:rPr lang="zh-TW" sz="3600" b="0" cap="none">
                <a:ea typeface="微軟正黑體"/>
              </a:rPr>
              <a:t>ackup </a:t>
            </a:r>
            <a:r>
              <a:rPr lang="en-US" altLang="zh-TW" sz="3600" b="0" cap="none">
                <a:ea typeface="微軟正黑體"/>
              </a:rPr>
              <a:t>D</a:t>
            </a:r>
            <a:r>
              <a:rPr lang="zh-TW" sz="3600" b="0" cap="none">
                <a:ea typeface="微軟正黑體"/>
              </a:rPr>
              <a:t>ata</a:t>
            </a:r>
            <a:endParaRPr lang="zh-TW" sz="3600" cap="none"/>
          </a:p>
        </p:txBody>
      </p:sp>
      <p:sp>
        <p:nvSpPr>
          <p:cNvPr id="306" name="圓角矩形 29">
            <a:extLst>
              <a:ext uri="{FF2B5EF4-FFF2-40B4-BE49-F238E27FC236}">
                <a16:creationId xmlns:a16="http://schemas.microsoft.com/office/drawing/2014/main" id="{5FCC83BD-26F9-47B0-A24C-1A4AA558EBB6}"/>
              </a:ext>
            </a:extLst>
          </p:cNvPr>
          <p:cNvSpPr/>
          <p:nvPr/>
        </p:nvSpPr>
        <p:spPr>
          <a:xfrm>
            <a:off x="373406" y="2115127"/>
            <a:ext cx="11447929" cy="4052799"/>
          </a:xfrm>
          <a:prstGeom prst="roundRect">
            <a:avLst>
              <a:gd name="adj" fmla="val 5339"/>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cxnSp>
        <p:nvCxnSpPr>
          <p:cNvPr id="308" name="直線單箭頭接點 307">
            <a:extLst>
              <a:ext uri="{FF2B5EF4-FFF2-40B4-BE49-F238E27FC236}">
                <a16:creationId xmlns:a16="http://schemas.microsoft.com/office/drawing/2014/main" id="{BC4EB8F6-599A-4C0D-9512-B7A276555C91}"/>
              </a:ext>
            </a:extLst>
          </p:cNvPr>
          <p:cNvCxnSpPr>
            <a:cxnSpLocks/>
          </p:cNvCxnSpPr>
          <p:nvPr/>
        </p:nvCxnSpPr>
        <p:spPr>
          <a:xfrm flipV="1">
            <a:off x="3196815" y="4595867"/>
            <a:ext cx="3627" cy="699968"/>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cxnSp>
        <p:nvCxnSpPr>
          <p:cNvPr id="309" name="直線單箭頭接點 308">
            <a:extLst>
              <a:ext uri="{FF2B5EF4-FFF2-40B4-BE49-F238E27FC236}">
                <a16:creationId xmlns:a16="http://schemas.microsoft.com/office/drawing/2014/main" id="{B02532D0-CCEF-4CBE-8149-B10C6302C447}"/>
              </a:ext>
            </a:extLst>
          </p:cNvPr>
          <p:cNvCxnSpPr>
            <a:cxnSpLocks/>
          </p:cNvCxnSpPr>
          <p:nvPr/>
        </p:nvCxnSpPr>
        <p:spPr>
          <a:xfrm>
            <a:off x="3173877" y="5336258"/>
            <a:ext cx="737297" cy="4145"/>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cxnSp>
        <p:nvCxnSpPr>
          <p:cNvPr id="310" name="直線單箭頭接點 309">
            <a:extLst>
              <a:ext uri="{FF2B5EF4-FFF2-40B4-BE49-F238E27FC236}">
                <a16:creationId xmlns:a16="http://schemas.microsoft.com/office/drawing/2014/main" id="{6C79E526-2519-42EA-8FB3-AC04F749CD3F}"/>
              </a:ext>
            </a:extLst>
          </p:cNvPr>
          <p:cNvCxnSpPr>
            <a:cxnSpLocks/>
          </p:cNvCxnSpPr>
          <p:nvPr/>
        </p:nvCxnSpPr>
        <p:spPr>
          <a:xfrm flipH="1" flipV="1">
            <a:off x="2834240" y="4634935"/>
            <a:ext cx="375355"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cxnSp>
        <p:nvCxnSpPr>
          <p:cNvPr id="311" name="直線單箭頭接點 310">
            <a:extLst>
              <a:ext uri="{FF2B5EF4-FFF2-40B4-BE49-F238E27FC236}">
                <a16:creationId xmlns:a16="http://schemas.microsoft.com/office/drawing/2014/main" id="{C318D26C-0A74-4E34-994D-AEC09734F515}"/>
              </a:ext>
            </a:extLst>
          </p:cNvPr>
          <p:cNvCxnSpPr>
            <a:cxnSpLocks/>
          </p:cNvCxnSpPr>
          <p:nvPr/>
        </p:nvCxnSpPr>
        <p:spPr>
          <a:xfrm>
            <a:off x="5334001" y="4876800"/>
            <a:ext cx="1120588"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sp>
        <p:nvSpPr>
          <p:cNvPr id="312" name="矩形 311">
            <a:extLst>
              <a:ext uri="{FF2B5EF4-FFF2-40B4-BE49-F238E27FC236}">
                <a16:creationId xmlns:a16="http://schemas.microsoft.com/office/drawing/2014/main" id="{63D5E448-E5AA-40BE-885A-CA049239F1B2}"/>
              </a:ext>
            </a:extLst>
          </p:cNvPr>
          <p:cNvSpPr/>
          <p:nvPr/>
        </p:nvSpPr>
        <p:spPr>
          <a:xfrm>
            <a:off x="609600" y="2231501"/>
            <a:ext cx="11018805" cy="738664"/>
          </a:xfrm>
          <a:prstGeom prst="rect">
            <a:avLst/>
          </a:prstGeom>
          <a:ln>
            <a:noFill/>
          </a:ln>
        </p:spPr>
        <p:txBody>
          <a:bodyPr wrap="square" anchor="t">
            <a:spAutoFit/>
          </a:bodyPr>
          <a:lstStyle/>
          <a:p>
            <a:r>
              <a:rPr lang="zh-TW" sz="1400">
                <a:solidFill>
                  <a:srgbClr val="0070C0"/>
                </a:solidFill>
                <a:latin typeface="Arial" panose="020B0604020202020204" pitchFamily="34" charset="0"/>
                <a:ea typeface="Microsoft JhengHei"/>
                <a:cs typeface="Arial" panose="020B0604020202020204" pitchFamily="34" charset="0"/>
              </a:rPr>
              <a:t>When </a:t>
            </a:r>
            <a:r>
              <a:rPr lang="en-US" altLang="zh-TW" sz="1400">
                <a:solidFill>
                  <a:srgbClr val="0070C0"/>
                </a:solidFill>
                <a:latin typeface="Arial" panose="020B0604020202020204" pitchFamily="34" charset="0"/>
                <a:ea typeface="+mn-lt"/>
                <a:cs typeface="Arial" panose="020B0604020202020204" pitchFamily="34" charset="0"/>
              </a:rPr>
              <a:t>a</a:t>
            </a:r>
            <a:r>
              <a:rPr lang="zh-TW" altLang="en-US" sz="1400">
                <a:solidFill>
                  <a:srgbClr val="0070C0"/>
                </a:solidFill>
                <a:latin typeface="Arial" panose="020B0604020202020204" pitchFamily="34" charset="0"/>
                <a:ea typeface="Microsoft JhengHei"/>
                <a:cs typeface="Arial" panose="020B0604020202020204" pitchFamily="34" charset="0"/>
              </a:rPr>
              <a:t> </a:t>
            </a:r>
            <a:r>
              <a:rPr lang="zh-TW" sz="1400">
                <a:solidFill>
                  <a:srgbClr val="0070C0"/>
                </a:solidFill>
                <a:latin typeface="Arial" panose="020B0604020202020204" pitchFamily="34" charset="0"/>
                <a:ea typeface="Microsoft JhengHei"/>
                <a:cs typeface="Arial" panose="020B0604020202020204" pitchFamily="34" charset="0"/>
              </a:rPr>
              <a:t>NAS is damaged </a:t>
            </a:r>
            <a:r>
              <a:rPr lang="en-US" altLang="zh-TW" sz="1400">
                <a:solidFill>
                  <a:srgbClr val="0070C0"/>
                </a:solidFill>
                <a:latin typeface="Arial" panose="020B0604020202020204" pitchFamily="34" charset="0"/>
                <a:ea typeface="+mn-lt"/>
                <a:cs typeface="Arial" panose="020B0604020202020204" pitchFamily="34" charset="0"/>
              </a:rPr>
              <a:t>(</a:t>
            </a:r>
            <a:r>
              <a:rPr lang="zh-TW" sz="1400">
                <a:solidFill>
                  <a:srgbClr val="0070C0"/>
                </a:solidFill>
                <a:latin typeface="Arial" panose="020B0604020202020204" pitchFamily="34" charset="0"/>
                <a:ea typeface="Microsoft JhengHei"/>
                <a:cs typeface="Arial" panose="020B0604020202020204" pitchFamily="34" charset="0"/>
              </a:rPr>
              <a:t>such as the </a:t>
            </a:r>
            <a:r>
              <a:rPr lang="en-US" altLang="zh-TW" sz="1400">
                <a:solidFill>
                  <a:srgbClr val="0070C0"/>
                </a:solidFill>
                <a:latin typeface="Arial" panose="020B0604020202020204" pitchFamily="34" charset="0"/>
                <a:ea typeface="+mn-lt"/>
                <a:cs typeface="Arial" panose="020B0604020202020204" pitchFamily="34" charset="0"/>
              </a:rPr>
              <a:t>A</a:t>
            </a:r>
            <a:r>
              <a:rPr lang="zh-TW" sz="1400">
                <a:solidFill>
                  <a:srgbClr val="0070C0"/>
                </a:solidFill>
                <a:latin typeface="Arial" panose="020B0604020202020204" pitchFamily="34" charset="0"/>
                <a:ea typeface="Microsoft JhengHei"/>
                <a:cs typeface="Arial" panose="020B0604020202020204" pitchFamily="34" charset="0"/>
              </a:rPr>
              <a:t> path</a:t>
            </a:r>
            <a:r>
              <a:rPr lang="en-US" altLang="zh-TW" sz="1400">
                <a:solidFill>
                  <a:srgbClr val="0070C0"/>
                </a:solidFill>
                <a:latin typeface="Arial" panose="020B0604020202020204" pitchFamily="34" charset="0"/>
                <a:ea typeface="+mn-lt"/>
                <a:cs typeface="Arial" panose="020B0604020202020204" pitchFamily="34" charset="0"/>
              </a:rPr>
              <a:t>)</a:t>
            </a:r>
            <a:r>
              <a:rPr lang="zh-TW" sz="1400">
                <a:solidFill>
                  <a:srgbClr val="0070C0"/>
                </a:solidFill>
                <a:latin typeface="Arial" panose="020B0604020202020204" pitchFamily="34" charset="0"/>
                <a:ea typeface="Microsoft JhengHei"/>
                <a:cs typeface="Arial" panose="020B0604020202020204" pitchFamily="34" charset="0"/>
              </a:rPr>
              <a:t>, another NAS </a:t>
            </a:r>
            <a:r>
              <a:rPr lang="en-US" altLang="zh-TW" sz="1400">
                <a:solidFill>
                  <a:srgbClr val="0070C0"/>
                </a:solidFill>
                <a:latin typeface="Arial" panose="020B0604020202020204" pitchFamily="34" charset="0"/>
                <a:ea typeface="+mn-lt"/>
                <a:cs typeface="Arial" panose="020B0604020202020204" pitchFamily="34" charset="0"/>
              </a:rPr>
              <a:t>(</a:t>
            </a:r>
            <a:r>
              <a:rPr lang="zh-TW" sz="1400">
                <a:solidFill>
                  <a:srgbClr val="0070C0"/>
                </a:solidFill>
                <a:latin typeface="Arial" panose="020B0604020202020204" pitchFamily="34" charset="0"/>
                <a:ea typeface="Microsoft JhengHei"/>
                <a:cs typeface="Arial" panose="020B0604020202020204" pitchFamily="34" charset="0"/>
              </a:rPr>
              <a:t>such as the </a:t>
            </a:r>
            <a:r>
              <a:rPr lang="en-US" altLang="zh-TW" sz="1400">
                <a:solidFill>
                  <a:srgbClr val="0070C0"/>
                </a:solidFill>
                <a:latin typeface="Arial" panose="020B0604020202020204" pitchFamily="34" charset="0"/>
                <a:ea typeface="+mn-lt"/>
                <a:cs typeface="Arial" panose="020B0604020202020204" pitchFamily="34" charset="0"/>
              </a:rPr>
              <a:t>B</a:t>
            </a:r>
            <a:r>
              <a:rPr lang="zh-TW" sz="1400">
                <a:solidFill>
                  <a:srgbClr val="0070C0"/>
                </a:solidFill>
                <a:latin typeface="Arial" panose="020B0604020202020204" pitchFamily="34" charset="0"/>
                <a:ea typeface="Microsoft JhengHei"/>
                <a:cs typeface="Arial" panose="020B0604020202020204" pitchFamily="34" charset="0"/>
              </a:rPr>
              <a:t> path</a:t>
            </a:r>
            <a:r>
              <a:rPr lang="en-US" altLang="zh-TW" sz="1400">
                <a:solidFill>
                  <a:srgbClr val="0070C0"/>
                </a:solidFill>
                <a:latin typeface="Arial" panose="020B0604020202020204" pitchFamily="34" charset="0"/>
                <a:ea typeface="+mn-lt"/>
                <a:cs typeface="Arial" panose="020B0604020202020204" pitchFamily="34" charset="0"/>
              </a:rPr>
              <a:t>)</a:t>
            </a:r>
            <a:r>
              <a:rPr lang="zh-TW" sz="1400">
                <a:solidFill>
                  <a:srgbClr val="0070C0"/>
                </a:solidFill>
                <a:latin typeface="Arial" panose="020B0604020202020204" pitchFamily="34" charset="0"/>
                <a:ea typeface="Microsoft JhengHei"/>
                <a:cs typeface="Arial" panose="020B0604020202020204" pitchFamily="34" charset="0"/>
              </a:rPr>
              <a:t> can be used to connect to the cloud </a:t>
            </a:r>
            <a:r>
              <a:rPr lang="en-US" altLang="zh-TW" sz="1400">
                <a:solidFill>
                  <a:srgbClr val="0070C0"/>
                </a:solidFill>
                <a:latin typeface="Arial" panose="020B0604020202020204" pitchFamily="34" charset="0"/>
                <a:ea typeface="+mn-lt"/>
                <a:cs typeface="Arial" panose="020B0604020202020204" pitchFamily="34" charset="0"/>
              </a:rPr>
              <a:t>disk</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err="1">
                <a:solidFill>
                  <a:srgbClr val="0070C0"/>
                </a:solidFill>
                <a:latin typeface="Arial" panose="020B0604020202020204" pitchFamily="34" charset="0"/>
                <a:ea typeface="+mn-lt"/>
                <a:cs typeface="Arial" panose="020B0604020202020204" pitchFamily="34" charset="0"/>
              </a:rPr>
              <a:t>ar</a:t>
            </a:r>
            <a:r>
              <a:rPr lang="zh-TW" sz="1400">
                <a:solidFill>
                  <a:srgbClr val="0070C0"/>
                </a:solidFill>
                <a:latin typeface="Arial" panose="020B0604020202020204" pitchFamily="34" charset="0"/>
                <a:ea typeface="Microsoft JhengHei"/>
                <a:cs typeface="Arial" panose="020B0604020202020204" pitchFamily="34" charset="0"/>
              </a:rPr>
              <a:t>e</a:t>
            </a:r>
            <a:r>
              <a:rPr lang="en-US" altLang="zh-TW" sz="1400">
                <a:solidFill>
                  <a:srgbClr val="0070C0"/>
                </a:solidFill>
                <a:latin typeface="Arial" panose="020B0604020202020204" pitchFamily="34" charset="0"/>
                <a:ea typeface="+mn-lt"/>
                <a:cs typeface="Arial" panose="020B0604020202020204" pitchFamily="34" charset="0"/>
              </a:rPr>
              <a:t>a</a:t>
            </a:r>
            <a:r>
              <a:rPr lang="zh-TW" sz="1400">
                <a:solidFill>
                  <a:srgbClr val="0070C0"/>
                </a:solidFill>
                <a:latin typeface="Arial" panose="020B0604020202020204" pitchFamily="34" charset="0"/>
                <a:ea typeface="Microsoft JhengHei"/>
                <a:cs typeface="Arial" panose="020B0604020202020204" pitchFamily="34" charset="0"/>
              </a:rPr>
              <a:t> and LUN established in the original cloud space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by</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using</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the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snapshot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restore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point</a:t>
            </a:r>
            <a:r>
              <a:rPr lang="zh-TW" sz="1400">
                <a:solidFill>
                  <a:srgbClr val="0070C0"/>
                </a:solidFill>
                <a:latin typeface="Arial" panose="020B0604020202020204" pitchFamily="34" charset="0"/>
                <a:ea typeface="Microsoft JhengHei"/>
                <a:cs typeface="Arial" panose="020B0604020202020204" pitchFamily="34" charset="0"/>
              </a:rPr>
              <a:t>, so that the local service application or </a:t>
            </a:r>
            <a:r>
              <a:rPr lang="en-US" altLang="zh-TW" sz="1400">
                <a:solidFill>
                  <a:srgbClr val="0070C0"/>
                </a:solidFill>
                <a:latin typeface="Arial" panose="020B0604020202020204" pitchFamily="34" charset="0"/>
                <a:ea typeface="+mn-lt"/>
                <a:cs typeface="Arial" panose="020B0604020202020204" pitchFamily="34" charset="0"/>
              </a:rPr>
              <a:t>The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zh-TW" sz="1400">
                <a:solidFill>
                  <a:srgbClr val="0070C0"/>
                </a:solidFill>
                <a:latin typeface="Arial" panose="020B0604020202020204" pitchFamily="34" charset="0"/>
                <a:ea typeface="Microsoft JhengHei"/>
                <a:cs typeface="Arial" panose="020B0604020202020204" pitchFamily="34" charset="0"/>
              </a:rPr>
              <a:t>backup s</a:t>
            </a:r>
            <a:r>
              <a:rPr lang="en-US" altLang="zh-TW" sz="1400" err="1">
                <a:solidFill>
                  <a:srgbClr val="0070C0"/>
                </a:solidFill>
                <a:latin typeface="Arial" panose="020B0604020202020204" pitchFamily="34" charset="0"/>
                <a:ea typeface="+mn-lt"/>
                <a:cs typeface="Arial" panose="020B0604020202020204" pitchFamily="34" charset="0"/>
              </a:rPr>
              <a:t>che</a:t>
            </a:r>
            <a:r>
              <a:rPr lang="zh-TW" sz="1400">
                <a:solidFill>
                  <a:srgbClr val="0070C0"/>
                </a:solidFill>
                <a:latin typeface="Arial" panose="020B0604020202020204" pitchFamily="34" charset="0"/>
                <a:ea typeface="Microsoft JhengHei"/>
                <a:cs typeface="Arial" panose="020B0604020202020204" pitchFamily="34" charset="0"/>
              </a:rPr>
              <a:t>dule c</a:t>
            </a:r>
            <a:r>
              <a:rPr lang="en-US" altLang="zh-TW" sz="1400" err="1">
                <a:solidFill>
                  <a:srgbClr val="0070C0"/>
                </a:solidFill>
                <a:latin typeface="Arial" panose="020B0604020202020204" pitchFamily="34" charset="0"/>
                <a:ea typeface="+mn-lt"/>
                <a:cs typeface="Arial" panose="020B0604020202020204" pitchFamily="34" charset="0"/>
              </a:rPr>
              <a:t>ontinues</a:t>
            </a:r>
            <a:r>
              <a:rPr lang="en-US" altLang="zh-TW" sz="1400">
                <a:solidFill>
                  <a:srgbClr val="0070C0"/>
                </a:solidFill>
                <a:latin typeface="Arial" panose="020B0604020202020204" pitchFamily="34" charset="0"/>
                <a:ea typeface="+mn-lt"/>
                <a:cs typeface="Arial" panose="020B0604020202020204" pitchFamily="34" charset="0"/>
              </a:rPr>
              <a: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but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err="1">
                <a:solidFill>
                  <a:srgbClr val="0070C0"/>
                </a:solidFill>
                <a:latin typeface="Arial" panose="020B0604020202020204" pitchFamily="34" charset="0"/>
                <a:ea typeface="+mn-lt"/>
                <a:cs typeface="Arial" panose="020B0604020202020204" pitchFamily="34" charset="0"/>
              </a:rPr>
              <a:t>si</a:t>
            </a:r>
            <a:r>
              <a:rPr lang="zh-TW" sz="1400">
                <a:solidFill>
                  <a:srgbClr val="0070C0"/>
                </a:solidFill>
                <a:latin typeface="Arial" panose="020B0604020202020204" pitchFamily="34" charset="0"/>
                <a:ea typeface="Microsoft JhengHei"/>
                <a:cs typeface="Arial" panose="020B0604020202020204" pitchFamily="34" charset="0"/>
              </a:rPr>
              <a:t>nc</a:t>
            </a:r>
            <a:r>
              <a:rPr lang="en-US" altLang="zh-TW" sz="1400">
                <a:solidFill>
                  <a:srgbClr val="0070C0"/>
                </a:solidFill>
                <a:latin typeface="Arial" panose="020B0604020202020204" pitchFamily="34" charset="0"/>
                <a:ea typeface="+mn-lt"/>
                <a:cs typeface="Arial" panose="020B0604020202020204" pitchFamily="34" charset="0"/>
              </a:rPr>
              <a:t>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it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is</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the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err="1">
                <a:solidFill>
                  <a:srgbClr val="0070C0"/>
                </a:solidFill>
                <a:latin typeface="Arial" panose="020B0604020202020204" pitchFamily="34" charset="0"/>
                <a:ea typeface="+mn-lt"/>
                <a:cs typeface="Arial" panose="020B0604020202020204" pitchFamily="34" charset="0"/>
              </a:rPr>
              <a:t>previ</a:t>
            </a:r>
            <a:r>
              <a:rPr lang="zh-TW" sz="1400">
                <a:solidFill>
                  <a:srgbClr val="0070C0"/>
                </a:solidFill>
                <a:latin typeface="Arial" panose="020B0604020202020204" pitchFamily="34" charset="0"/>
                <a:ea typeface="Microsoft JhengHei"/>
                <a:cs typeface="Arial" panose="020B0604020202020204" pitchFamily="34" charset="0"/>
              </a:rPr>
              <a:t>o</a:t>
            </a:r>
            <a:r>
              <a:rPr lang="en-US" altLang="zh-TW" sz="1400">
                <a:solidFill>
                  <a:srgbClr val="0070C0"/>
                </a:solidFill>
                <a:latin typeface="Arial" panose="020B0604020202020204" pitchFamily="34" charset="0"/>
                <a:ea typeface="+mn-lt"/>
                <a:cs typeface="Arial" panose="020B0604020202020204" pitchFamily="34" charset="0"/>
              </a:rPr>
              <a:t>us</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s</a:t>
            </a:r>
            <a:r>
              <a:rPr lang="zh-TW" sz="1400">
                <a:solidFill>
                  <a:srgbClr val="0070C0"/>
                </a:solidFill>
                <a:latin typeface="Arial" panose="020B0604020202020204" pitchFamily="34" charset="0"/>
                <a:ea typeface="Microsoft JhengHei"/>
                <a:cs typeface="Arial" panose="020B0604020202020204" pitchFamily="34" charset="0"/>
              </a:rPr>
              <a:t>n</a:t>
            </a:r>
            <a:r>
              <a:rPr lang="en-US" altLang="zh-TW" sz="1400" err="1">
                <a:solidFill>
                  <a:srgbClr val="0070C0"/>
                </a:solidFill>
                <a:latin typeface="Arial" panose="020B0604020202020204" pitchFamily="34" charset="0"/>
                <a:ea typeface="+mn-lt"/>
                <a:cs typeface="Arial" panose="020B0604020202020204" pitchFamily="34" charset="0"/>
              </a:rPr>
              <a:t>apshot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res</a:t>
            </a:r>
            <a:r>
              <a:rPr lang="zh-TW" sz="1400">
                <a:solidFill>
                  <a:srgbClr val="0070C0"/>
                </a:solidFill>
                <a:latin typeface="Arial" panose="020B0604020202020204" pitchFamily="34" charset="0"/>
                <a:ea typeface="Microsoft JhengHei"/>
                <a:cs typeface="Arial" panose="020B0604020202020204" pitchFamily="34" charset="0"/>
              </a:rPr>
              <a:t>t</a:t>
            </a:r>
            <a:r>
              <a:rPr lang="en-US" altLang="zh-TW" sz="1400">
                <a:solidFill>
                  <a:srgbClr val="0070C0"/>
                </a:solidFill>
                <a:latin typeface="Arial" panose="020B0604020202020204" pitchFamily="34" charset="0"/>
                <a:ea typeface="+mn-lt"/>
                <a:cs typeface="Arial" panose="020B0604020202020204" pitchFamily="34" charset="0"/>
              </a:rPr>
              <a:t>ore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po</a:t>
            </a:r>
            <a:r>
              <a:rPr lang="zh-TW" sz="1400">
                <a:solidFill>
                  <a:srgbClr val="0070C0"/>
                </a:solidFill>
                <a:latin typeface="Arial" panose="020B0604020202020204" pitchFamily="34" charset="0"/>
                <a:ea typeface="Microsoft JhengHei"/>
                <a:cs typeface="Arial" panose="020B0604020202020204" pitchFamily="34" charset="0"/>
              </a:rPr>
              <a:t>in</a:t>
            </a:r>
            <a:r>
              <a:rPr lang="en-US" altLang="zh-TW" sz="1400">
                <a:solidFill>
                  <a:srgbClr val="0070C0"/>
                </a:solidFill>
                <a:latin typeface="Arial" panose="020B0604020202020204" pitchFamily="34" charset="0"/>
                <a:ea typeface="+mn-lt"/>
                <a:cs typeface="Arial" panose="020B0604020202020204" pitchFamily="34" charset="0"/>
              </a:rPr>
              <a:t>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it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err="1">
                <a:solidFill>
                  <a:srgbClr val="0070C0"/>
                </a:solidFill>
                <a:latin typeface="Arial" panose="020B0604020202020204" pitchFamily="34" charset="0"/>
                <a:ea typeface="+mn-lt"/>
                <a:cs typeface="Arial" panose="020B0604020202020204" pitchFamily="34" charset="0"/>
              </a:rPr>
              <a:t>sho</a:t>
            </a:r>
            <a:r>
              <a:rPr lang="zh-TW" sz="1400">
                <a:solidFill>
                  <a:srgbClr val="0070C0"/>
                </a:solidFill>
                <a:latin typeface="Arial" panose="020B0604020202020204" pitchFamily="34" charset="0"/>
                <a:ea typeface="Microsoft JhengHei"/>
                <a:cs typeface="Arial" panose="020B0604020202020204" pitchFamily="34" charset="0"/>
              </a:rPr>
              <a:t>u</a:t>
            </a:r>
            <a:r>
              <a:rPr lang="en-US" altLang="zh-TW" sz="1400" err="1">
                <a:solidFill>
                  <a:srgbClr val="0070C0"/>
                </a:solidFill>
                <a:latin typeface="Arial" panose="020B0604020202020204" pitchFamily="34" charset="0"/>
                <a:ea typeface="+mn-lt"/>
                <a:cs typeface="Arial" panose="020B0604020202020204" pitchFamily="34" charset="0"/>
              </a:rPr>
              <a:t>ld</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be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noted</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that</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there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are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still</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very</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few</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parts</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of</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the</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data</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window</a:t>
            </a:r>
            <a:r>
              <a:rPr lang="zh-TW" altLang="en-US" sz="1400">
                <a:solidFill>
                  <a:srgbClr val="0070C0"/>
                </a:solidFill>
                <a:latin typeface="Arial" panose="020B0604020202020204" pitchFamily="34" charset="0"/>
                <a:ea typeface="Microsoft JhengHei"/>
                <a:cs typeface="Arial" panose="020B0604020202020204" pitchFamily="34" charset="0"/>
              </a:rPr>
              <a:t> </a:t>
            </a:r>
            <a:r>
              <a:rPr lang="en-US" altLang="zh-TW" sz="1400">
                <a:solidFill>
                  <a:srgbClr val="0070C0"/>
                </a:solidFill>
                <a:latin typeface="Arial" panose="020B0604020202020204" pitchFamily="34" charset="0"/>
                <a:ea typeface="+mn-lt"/>
                <a:cs typeface="Arial" panose="020B0604020202020204" pitchFamily="34" charset="0"/>
              </a:rPr>
              <a:t>p</a:t>
            </a:r>
            <a:r>
              <a:rPr lang="zh-TW" sz="1400">
                <a:solidFill>
                  <a:srgbClr val="0070C0"/>
                </a:solidFill>
                <a:latin typeface="Arial" panose="020B0604020202020204" pitchFamily="34" charset="0"/>
                <a:ea typeface="Microsoft JhengHei"/>
                <a:cs typeface="Arial" panose="020B0604020202020204" pitchFamily="34" charset="0"/>
              </a:rPr>
              <a:t>e</a:t>
            </a:r>
            <a:r>
              <a:rPr lang="en-US" altLang="zh-TW" sz="1400" err="1">
                <a:solidFill>
                  <a:srgbClr val="0070C0"/>
                </a:solidFill>
                <a:latin typeface="Arial" panose="020B0604020202020204" pitchFamily="34" charset="0"/>
                <a:ea typeface="+mn-lt"/>
                <a:cs typeface="Arial" panose="020B0604020202020204" pitchFamily="34" charset="0"/>
              </a:rPr>
              <a:t>riod</a:t>
            </a:r>
            <a:r>
              <a:rPr lang="zh-TW" sz="1400">
                <a:solidFill>
                  <a:srgbClr val="0070C0"/>
                </a:solidFill>
                <a:latin typeface="Arial" panose="020B0604020202020204" pitchFamily="34" charset="0"/>
                <a:ea typeface="Microsoft JhengHei"/>
                <a:cs typeface="Arial" panose="020B0604020202020204" pitchFamily="34" charset="0"/>
              </a:rPr>
              <a:t>.</a:t>
            </a:r>
          </a:p>
        </p:txBody>
      </p:sp>
      <p:sp>
        <p:nvSpPr>
          <p:cNvPr id="314" name="矩形 313">
            <a:extLst>
              <a:ext uri="{FF2B5EF4-FFF2-40B4-BE49-F238E27FC236}">
                <a16:creationId xmlns:a16="http://schemas.microsoft.com/office/drawing/2014/main" id="{E12C3C33-43EE-4B97-BFBE-4AA61865C0EF}"/>
              </a:ext>
            </a:extLst>
          </p:cNvPr>
          <p:cNvSpPr/>
          <p:nvPr/>
        </p:nvSpPr>
        <p:spPr>
          <a:xfrm>
            <a:off x="602300" y="3214935"/>
            <a:ext cx="1393994" cy="43538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endParaRPr lang="zh-TW" altLang="en-US"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grpSp>
        <p:nvGrpSpPr>
          <p:cNvPr id="315" name="群組 314">
            <a:extLst>
              <a:ext uri="{FF2B5EF4-FFF2-40B4-BE49-F238E27FC236}">
                <a16:creationId xmlns:a16="http://schemas.microsoft.com/office/drawing/2014/main" id="{A5055330-EABF-4655-8FD9-725657E522B4}"/>
              </a:ext>
            </a:extLst>
          </p:cNvPr>
          <p:cNvGrpSpPr/>
          <p:nvPr/>
        </p:nvGrpSpPr>
        <p:grpSpPr>
          <a:xfrm>
            <a:off x="927823" y="3651187"/>
            <a:ext cx="734444" cy="506418"/>
            <a:chOff x="315956" y="2573846"/>
            <a:chExt cx="832784" cy="574228"/>
          </a:xfrm>
        </p:grpSpPr>
        <p:grpSp>
          <p:nvGrpSpPr>
            <p:cNvPr id="318" name="群組 317">
              <a:extLst>
                <a:ext uri="{FF2B5EF4-FFF2-40B4-BE49-F238E27FC236}">
                  <a16:creationId xmlns:a16="http://schemas.microsoft.com/office/drawing/2014/main" id="{7D60D1A1-4EA3-4340-8847-D223E2E3EA0B}"/>
                </a:ext>
              </a:extLst>
            </p:cNvPr>
            <p:cNvGrpSpPr/>
            <p:nvPr/>
          </p:nvGrpSpPr>
          <p:grpSpPr>
            <a:xfrm>
              <a:off x="315956" y="2626868"/>
              <a:ext cx="252544" cy="514000"/>
              <a:chOff x="315956" y="2626868"/>
              <a:chExt cx="252544" cy="514000"/>
            </a:xfrm>
          </p:grpSpPr>
          <p:sp>
            <p:nvSpPr>
              <p:cNvPr id="334" name="手繪多邊形: 圖案 333">
                <a:extLst>
                  <a:ext uri="{FF2B5EF4-FFF2-40B4-BE49-F238E27FC236}">
                    <a16:creationId xmlns:a16="http://schemas.microsoft.com/office/drawing/2014/main" id="{F6D76647-9632-4FDD-92A1-F48596DD11F0}"/>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5" name="手繪多邊形: 圖案 334">
                <a:extLst>
                  <a:ext uri="{FF2B5EF4-FFF2-40B4-BE49-F238E27FC236}">
                    <a16:creationId xmlns:a16="http://schemas.microsoft.com/office/drawing/2014/main" id="{BC820B45-FC77-4C7C-B6B0-7FCDFA698E1B}"/>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6" name="手繪多邊形: 圖案 335">
                <a:extLst>
                  <a:ext uri="{FF2B5EF4-FFF2-40B4-BE49-F238E27FC236}">
                    <a16:creationId xmlns:a16="http://schemas.microsoft.com/office/drawing/2014/main" id="{17B85E1C-47AB-4806-A22B-66A92551CE86}"/>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7" name="手繪多邊形: 圖案 336">
                <a:extLst>
                  <a:ext uri="{FF2B5EF4-FFF2-40B4-BE49-F238E27FC236}">
                    <a16:creationId xmlns:a16="http://schemas.microsoft.com/office/drawing/2014/main" id="{192A98ED-73B8-41BC-8C7A-0AAB551D11E5}"/>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8" name="手繪多邊形: 圖案 337">
                <a:extLst>
                  <a:ext uri="{FF2B5EF4-FFF2-40B4-BE49-F238E27FC236}">
                    <a16:creationId xmlns:a16="http://schemas.microsoft.com/office/drawing/2014/main" id="{629E99B3-CBC6-4965-8264-AB564C623252}"/>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319" name="群組 318">
              <a:extLst>
                <a:ext uri="{FF2B5EF4-FFF2-40B4-BE49-F238E27FC236}">
                  <a16:creationId xmlns:a16="http://schemas.microsoft.com/office/drawing/2014/main" id="{51C46078-1FF2-4B40-BCD7-2E83D67FC1B8}"/>
                </a:ext>
              </a:extLst>
            </p:cNvPr>
            <p:cNvGrpSpPr/>
            <p:nvPr/>
          </p:nvGrpSpPr>
          <p:grpSpPr>
            <a:xfrm>
              <a:off x="469527" y="2573846"/>
              <a:ext cx="679213" cy="574228"/>
              <a:chOff x="576639" y="2568822"/>
              <a:chExt cx="679213" cy="574228"/>
            </a:xfrm>
          </p:grpSpPr>
          <p:sp>
            <p:nvSpPr>
              <p:cNvPr id="320" name="手繪多邊形: 圖案 319">
                <a:extLst>
                  <a:ext uri="{FF2B5EF4-FFF2-40B4-BE49-F238E27FC236}">
                    <a16:creationId xmlns:a16="http://schemas.microsoft.com/office/drawing/2014/main" id="{D70A8B37-0F32-4A4F-9D4A-3A4BBECD2D1A}"/>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1" name="手繪多邊形: 圖案 320">
                <a:extLst>
                  <a:ext uri="{FF2B5EF4-FFF2-40B4-BE49-F238E27FC236}">
                    <a16:creationId xmlns:a16="http://schemas.microsoft.com/office/drawing/2014/main" id="{F8810653-D88E-4AC8-A7B1-3B5DE505F45A}"/>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2" name="手繪多邊形: 圖案 321">
                <a:extLst>
                  <a:ext uri="{FF2B5EF4-FFF2-40B4-BE49-F238E27FC236}">
                    <a16:creationId xmlns:a16="http://schemas.microsoft.com/office/drawing/2014/main" id="{36F39A99-B05D-4AC8-B107-39F3E6FE3706}"/>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23" name="群組 322">
                <a:extLst>
                  <a:ext uri="{FF2B5EF4-FFF2-40B4-BE49-F238E27FC236}">
                    <a16:creationId xmlns:a16="http://schemas.microsoft.com/office/drawing/2014/main" id="{30538CAF-9F68-4DBB-8767-BD0259A305B3}"/>
                  </a:ext>
                </a:extLst>
              </p:cNvPr>
              <p:cNvGrpSpPr/>
              <p:nvPr/>
            </p:nvGrpSpPr>
            <p:grpSpPr>
              <a:xfrm>
                <a:off x="627174" y="2629802"/>
                <a:ext cx="573422" cy="359503"/>
                <a:chOff x="7380172" y="1874094"/>
                <a:chExt cx="958662" cy="601018"/>
              </a:xfrm>
              <a:solidFill>
                <a:schemeClr val="tx1"/>
              </a:solidFill>
            </p:grpSpPr>
            <p:sp>
              <p:nvSpPr>
                <p:cNvPr id="324" name="手繪多邊形: 圖案 323">
                  <a:extLst>
                    <a:ext uri="{FF2B5EF4-FFF2-40B4-BE49-F238E27FC236}">
                      <a16:creationId xmlns:a16="http://schemas.microsoft.com/office/drawing/2014/main" id="{C0CCC834-417A-4864-AE7D-0E368E0F5703}"/>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5" name="手繪多邊形: 圖案 324">
                  <a:extLst>
                    <a:ext uri="{FF2B5EF4-FFF2-40B4-BE49-F238E27FC236}">
                      <a16:creationId xmlns:a16="http://schemas.microsoft.com/office/drawing/2014/main" id="{49CE82E1-A3C3-4F32-B7E5-8FA20480817D}"/>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6" name="手繪多邊形: 圖案 325">
                  <a:extLst>
                    <a:ext uri="{FF2B5EF4-FFF2-40B4-BE49-F238E27FC236}">
                      <a16:creationId xmlns:a16="http://schemas.microsoft.com/office/drawing/2014/main" id="{130CCF19-1CA4-4470-8321-05B7F5777F3E}"/>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7" name="手繪多邊形: 圖案 326">
                  <a:extLst>
                    <a:ext uri="{FF2B5EF4-FFF2-40B4-BE49-F238E27FC236}">
                      <a16:creationId xmlns:a16="http://schemas.microsoft.com/office/drawing/2014/main" id="{12A26ACC-9D0F-4DFF-B4CB-BE0DE4FE60C3}"/>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8" name="手繪多邊形: 圖案 327">
                  <a:extLst>
                    <a:ext uri="{FF2B5EF4-FFF2-40B4-BE49-F238E27FC236}">
                      <a16:creationId xmlns:a16="http://schemas.microsoft.com/office/drawing/2014/main" id="{F7DF49BD-B067-4EE3-8A13-FA0FA72E040C}"/>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9" name="手繪多邊形: 圖案 328">
                  <a:extLst>
                    <a:ext uri="{FF2B5EF4-FFF2-40B4-BE49-F238E27FC236}">
                      <a16:creationId xmlns:a16="http://schemas.microsoft.com/office/drawing/2014/main" id="{D743932B-9123-4E81-B865-A15D9F36B802}"/>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0" name="手繪多邊形: 圖案 329">
                  <a:extLst>
                    <a:ext uri="{FF2B5EF4-FFF2-40B4-BE49-F238E27FC236}">
                      <a16:creationId xmlns:a16="http://schemas.microsoft.com/office/drawing/2014/main" id="{1BA8F1F6-90BF-49A2-8674-F90044EE5DF0}"/>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1" name="手繪多邊形: 圖案 330">
                  <a:extLst>
                    <a:ext uri="{FF2B5EF4-FFF2-40B4-BE49-F238E27FC236}">
                      <a16:creationId xmlns:a16="http://schemas.microsoft.com/office/drawing/2014/main" id="{8D2AB6A5-7C91-49BD-9258-A5ADBF2A4976}"/>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2" name="手繪多邊形: 圖案 331">
                  <a:extLst>
                    <a:ext uri="{FF2B5EF4-FFF2-40B4-BE49-F238E27FC236}">
                      <a16:creationId xmlns:a16="http://schemas.microsoft.com/office/drawing/2014/main" id="{3D6E4F36-27A7-4AF8-B26B-6865598D6581}"/>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3" name="手繪多邊形: 圖案 332">
                  <a:extLst>
                    <a:ext uri="{FF2B5EF4-FFF2-40B4-BE49-F238E27FC236}">
                      <a16:creationId xmlns:a16="http://schemas.microsoft.com/office/drawing/2014/main" id="{0455F072-EF92-4B86-AA74-8590DE95FB29}"/>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316" name="文字方塊 315">
            <a:extLst>
              <a:ext uri="{FF2B5EF4-FFF2-40B4-BE49-F238E27FC236}">
                <a16:creationId xmlns:a16="http://schemas.microsoft.com/office/drawing/2014/main" id="{286349B5-7DB6-4349-98DF-9E399B1343C8}"/>
              </a:ext>
            </a:extLst>
          </p:cNvPr>
          <p:cNvSpPr txBox="1"/>
          <p:nvPr/>
        </p:nvSpPr>
        <p:spPr>
          <a:xfrm>
            <a:off x="779913" y="4159148"/>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Local Servers</a:t>
            </a:r>
            <a:r>
              <a:rPr lang="zh-TW" sz="1200">
                <a:solidFill>
                  <a:schemeClr val="bg1"/>
                </a:solidFill>
                <a:latin typeface="Arial" panose="020B0604020202020204" pitchFamily="34" charset="0"/>
                <a:ea typeface="新細明體"/>
                <a:cs typeface="Arial" panose="020B0604020202020204" pitchFamily="34" charset="0"/>
              </a:rPr>
              <a:t>​</a:t>
            </a:r>
            <a:endParaRPr lang="zh-TW" altLang="en-US" sz="1200">
              <a:solidFill>
                <a:schemeClr val="bg1"/>
              </a:solidFill>
              <a:latin typeface="Arial" panose="020B0604020202020204" pitchFamily="34" charset="0"/>
              <a:ea typeface="新細明體"/>
              <a:cs typeface="Arial" panose="020B0604020202020204" pitchFamily="34" charset="0"/>
            </a:endParaRPr>
          </a:p>
        </p:txBody>
      </p:sp>
      <p:pic>
        <p:nvPicPr>
          <p:cNvPr id="317" name="圖形 316">
            <a:extLst>
              <a:ext uri="{FF2B5EF4-FFF2-40B4-BE49-F238E27FC236}">
                <a16:creationId xmlns:a16="http://schemas.microsoft.com/office/drawing/2014/main" id="{45961D2C-AD5D-40E0-99B1-167340BADC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4363" y="3913819"/>
            <a:ext cx="293120" cy="263806"/>
          </a:xfrm>
          <a:prstGeom prst="rect">
            <a:avLst/>
          </a:prstGeom>
        </p:spPr>
      </p:pic>
      <p:grpSp>
        <p:nvGrpSpPr>
          <p:cNvPr id="340" name="群組 339">
            <a:extLst>
              <a:ext uri="{FF2B5EF4-FFF2-40B4-BE49-F238E27FC236}">
                <a16:creationId xmlns:a16="http://schemas.microsoft.com/office/drawing/2014/main" id="{E8F5F18D-7103-4EA3-86B0-25BA6E5B58F6}"/>
              </a:ext>
            </a:extLst>
          </p:cNvPr>
          <p:cNvGrpSpPr/>
          <p:nvPr/>
        </p:nvGrpSpPr>
        <p:grpSpPr>
          <a:xfrm>
            <a:off x="951933" y="4572066"/>
            <a:ext cx="639648" cy="546562"/>
            <a:chOff x="13318847" y="8893093"/>
            <a:chExt cx="1455133" cy="1114619"/>
          </a:xfrm>
        </p:grpSpPr>
        <p:sp>
          <p:nvSpPr>
            <p:cNvPr id="343" name="手繪多邊形: 圖案 342">
              <a:extLst>
                <a:ext uri="{FF2B5EF4-FFF2-40B4-BE49-F238E27FC236}">
                  <a16:creationId xmlns:a16="http://schemas.microsoft.com/office/drawing/2014/main" id="{4DFD2D23-96C4-4520-87D8-56B5105E2510}"/>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4" name="手繪多邊形: 圖案 343">
              <a:extLst>
                <a:ext uri="{FF2B5EF4-FFF2-40B4-BE49-F238E27FC236}">
                  <a16:creationId xmlns:a16="http://schemas.microsoft.com/office/drawing/2014/main" id="{EA2DB002-344B-4CA2-AADC-51016867B0E4}"/>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1270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5" name="手繪多邊形: 圖案 344">
              <a:extLst>
                <a:ext uri="{FF2B5EF4-FFF2-40B4-BE49-F238E27FC236}">
                  <a16:creationId xmlns:a16="http://schemas.microsoft.com/office/drawing/2014/main" id="{AF9B391F-B6BB-4376-AACD-90EBF161465B}"/>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6" name="手繪多邊形: 圖案 345">
              <a:extLst>
                <a:ext uri="{FF2B5EF4-FFF2-40B4-BE49-F238E27FC236}">
                  <a16:creationId xmlns:a16="http://schemas.microsoft.com/office/drawing/2014/main" id="{7D153A0D-6B69-41AF-85F6-8F917ACF278A}"/>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7" name="手繪多邊形: 圖案 346">
              <a:extLst>
                <a:ext uri="{FF2B5EF4-FFF2-40B4-BE49-F238E27FC236}">
                  <a16:creationId xmlns:a16="http://schemas.microsoft.com/office/drawing/2014/main" id="{02A0A646-A430-4E96-AD4A-4BAAC1455470}"/>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8" name="手繪多邊形: 圖案 347">
              <a:extLst>
                <a:ext uri="{FF2B5EF4-FFF2-40B4-BE49-F238E27FC236}">
                  <a16:creationId xmlns:a16="http://schemas.microsoft.com/office/drawing/2014/main" id="{F36FDB74-45B6-4760-BED1-79D2374497EC}"/>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9" name="手繪多邊形: 圖案 348">
              <a:extLst>
                <a:ext uri="{FF2B5EF4-FFF2-40B4-BE49-F238E27FC236}">
                  <a16:creationId xmlns:a16="http://schemas.microsoft.com/office/drawing/2014/main" id="{66D6120A-1904-44B1-A897-990408A93B7B}"/>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0" name="手繪多邊形: 圖案 349">
              <a:extLst>
                <a:ext uri="{FF2B5EF4-FFF2-40B4-BE49-F238E27FC236}">
                  <a16:creationId xmlns:a16="http://schemas.microsoft.com/office/drawing/2014/main" id="{D8927C48-E228-4373-8B9C-EF8BEA49E4A6}"/>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1" name="手繪多邊形: 圖案 350">
              <a:extLst>
                <a:ext uri="{FF2B5EF4-FFF2-40B4-BE49-F238E27FC236}">
                  <a16:creationId xmlns:a16="http://schemas.microsoft.com/office/drawing/2014/main" id="{F0F603F8-20A1-48AE-8FA4-970E07A08E0D}"/>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2" name="手繪多邊形: 圖案 351">
              <a:extLst>
                <a:ext uri="{FF2B5EF4-FFF2-40B4-BE49-F238E27FC236}">
                  <a16:creationId xmlns:a16="http://schemas.microsoft.com/office/drawing/2014/main" id="{264440D3-ADE2-41AA-8A58-6CCA77C7ACBB}"/>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3" name="手繪多邊形: 圖案 352">
              <a:extLst>
                <a:ext uri="{FF2B5EF4-FFF2-40B4-BE49-F238E27FC236}">
                  <a16:creationId xmlns:a16="http://schemas.microsoft.com/office/drawing/2014/main" id="{A92F1516-BA1E-4A9B-A901-B6384535BB7F}"/>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4" name="手繪多邊形: 圖案 353">
              <a:extLst>
                <a:ext uri="{FF2B5EF4-FFF2-40B4-BE49-F238E27FC236}">
                  <a16:creationId xmlns:a16="http://schemas.microsoft.com/office/drawing/2014/main" id="{EFCB9B8E-F57A-4F01-A5B9-348E0D8C8800}"/>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5" name="手繪多邊形: 圖案 354">
              <a:extLst>
                <a:ext uri="{FF2B5EF4-FFF2-40B4-BE49-F238E27FC236}">
                  <a16:creationId xmlns:a16="http://schemas.microsoft.com/office/drawing/2014/main" id="{8D4AC911-E5C9-48F5-847E-FD888FB36578}"/>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sp>
        <p:nvSpPr>
          <p:cNvPr id="341" name="矩形 340">
            <a:extLst>
              <a:ext uri="{FF2B5EF4-FFF2-40B4-BE49-F238E27FC236}">
                <a16:creationId xmlns:a16="http://schemas.microsoft.com/office/drawing/2014/main" id="{A248FFD5-98F4-438A-8C62-B100BDFA814B}"/>
              </a:ext>
            </a:extLst>
          </p:cNvPr>
          <p:cNvSpPr/>
          <p:nvPr/>
        </p:nvSpPr>
        <p:spPr>
          <a:xfrm>
            <a:off x="810179" y="5132077"/>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lumMod val="95000"/>
                  </a:schemeClr>
                </a:solidFill>
                <a:latin typeface="Arial" panose="020B0604020202020204" pitchFamily="34" charset="0"/>
                <a:ea typeface="新細明體"/>
                <a:cs typeface="Arial" panose="020B0604020202020204" pitchFamily="34" charset="0"/>
              </a:rPr>
              <a:t>Client</a:t>
            </a:r>
            <a:endParaRPr lang="en-US" altLang="zh-TW" sz="100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42" name="圖形 341">
            <a:extLst>
              <a:ext uri="{FF2B5EF4-FFF2-40B4-BE49-F238E27FC236}">
                <a16:creationId xmlns:a16="http://schemas.microsoft.com/office/drawing/2014/main" id="{9BF2DE70-84B5-4D8B-AACD-42D07B112F3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445665" y="4875641"/>
            <a:ext cx="293120" cy="263806"/>
          </a:xfrm>
          <a:prstGeom prst="rect">
            <a:avLst/>
          </a:prstGeom>
        </p:spPr>
      </p:pic>
      <p:grpSp>
        <p:nvGrpSpPr>
          <p:cNvPr id="357" name="圖形 18">
            <a:extLst>
              <a:ext uri="{FF2B5EF4-FFF2-40B4-BE49-F238E27FC236}">
                <a16:creationId xmlns:a16="http://schemas.microsoft.com/office/drawing/2014/main" id="{DC44294B-458E-4EED-91D5-55BEA0281C42}"/>
              </a:ext>
            </a:extLst>
          </p:cNvPr>
          <p:cNvGrpSpPr/>
          <p:nvPr/>
        </p:nvGrpSpPr>
        <p:grpSpPr>
          <a:xfrm>
            <a:off x="3922686" y="3227558"/>
            <a:ext cx="1395282" cy="1105814"/>
            <a:chOff x="8338475" y="3282973"/>
            <a:chExt cx="1365427" cy="1085848"/>
          </a:xfrm>
        </p:grpSpPr>
        <p:sp>
          <p:nvSpPr>
            <p:cNvPr id="359" name="手繪多邊形: 圖案 358">
              <a:extLst>
                <a:ext uri="{FF2B5EF4-FFF2-40B4-BE49-F238E27FC236}">
                  <a16:creationId xmlns:a16="http://schemas.microsoft.com/office/drawing/2014/main" id="{1501D437-9782-4677-9DEC-0C4455786A9C}"/>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0" name="手繪多邊形: 圖案 359">
              <a:extLst>
                <a:ext uri="{FF2B5EF4-FFF2-40B4-BE49-F238E27FC236}">
                  <a16:creationId xmlns:a16="http://schemas.microsoft.com/office/drawing/2014/main" id="{3C86B375-3BCD-4F90-9A04-23464CFD36D6}"/>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1" name="手繪多邊形: 圖案 360">
              <a:extLst>
                <a:ext uri="{FF2B5EF4-FFF2-40B4-BE49-F238E27FC236}">
                  <a16:creationId xmlns:a16="http://schemas.microsoft.com/office/drawing/2014/main" id="{05AC490B-8D3A-47CC-BB32-6808466086DE}"/>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2" name="手繪多邊形: 圖案 361">
              <a:extLst>
                <a:ext uri="{FF2B5EF4-FFF2-40B4-BE49-F238E27FC236}">
                  <a16:creationId xmlns:a16="http://schemas.microsoft.com/office/drawing/2014/main" id="{3803BA5B-A113-41D6-BFD1-94ECB9E89A79}"/>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3" name="手繪多邊形: 圖案 362">
              <a:extLst>
                <a:ext uri="{FF2B5EF4-FFF2-40B4-BE49-F238E27FC236}">
                  <a16:creationId xmlns:a16="http://schemas.microsoft.com/office/drawing/2014/main" id="{BFB61F13-5AA8-4C37-A5DF-3A38FCBBBFAB}"/>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4" name="手繪多邊形: 圖案 363">
              <a:extLst>
                <a:ext uri="{FF2B5EF4-FFF2-40B4-BE49-F238E27FC236}">
                  <a16:creationId xmlns:a16="http://schemas.microsoft.com/office/drawing/2014/main" id="{8D80733D-F3DC-4EAA-BFA5-F833783F5296}"/>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5" name="手繪多邊形: 圖案 364">
              <a:extLst>
                <a:ext uri="{FF2B5EF4-FFF2-40B4-BE49-F238E27FC236}">
                  <a16:creationId xmlns:a16="http://schemas.microsoft.com/office/drawing/2014/main" id="{7D268DB9-85B3-4E36-896E-3FBE7589438A}"/>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6" name="手繪多邊形: 圖案 365">
              <a:extLst>
                <a:ext uri="{FF2B5EF4-FFF2-40B4-BE49-F238E27FC236}">
                  <a16:creationId xmlns:a16="http://schemas.microsoft.com/office/drawing/2014/main" id="{7FED2DF9-2660-4BAC-94AF-E98CB31FB29D}"/>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7" name="手繪多邊形: 圖案 366">
              <a:extLst>
                <a:ext uri="{FF2B5EF4-FFF2-40B4-BE49-F238E27FC236}">
                  <a16:creationId xmlns:a16="http://schemas.microsoft.com/office/drawing/2014/main" id="{76D239CA-EF93-421C-B926-CD19A330653D}"/>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8" name="手繪多邊形: 圖案 367">
              <a:extLst>
                <a:ext uri="{FF2B5EF4-FFF2-40B4-BE49-F238E27FC236}">
                  <a16:creationId xmlns:a16="http://schemas.microsoft.com/office/drawing/2014/main" id="{5F36D50E-3B18-4AAD-8268-BEBAB5BCA18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9" name="手繪多邊形: 圖案 368">
              <a:extLst>
                <a:ext uri="{FF2B5EF4-FFF2-40B4-BE49-F238E27FC236}">
                  <a16:creationId xmlns:a16="http://schemas.microsoft.com/office/drawing/2014/main" id="{564D531A-1E4D-4932-8B0C-C6A581825811}"/>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0" name="手繪多邊形: 圖案 369">
              <a:extLst>
                <a:ext uri="{FF2B5EF4-FFF2-40B4-BE49-F238E27FC236}">
                  <a16:creationId xmlns:a16="http://schemas.microsoft.com/office/drawing/2014/main" id="{098AF72B-2AAE-4FD9-8F3E-2EC73DB372FC}"/>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1" name="手繪多邊形: 圖案 370">
              <a:extLst>
                <a:ext uri="{FF2B5EF4-FFF2-40B4-BE49-F238E27FC236}">
                  <a16:creationId xmlns:a16="http://schemas.microsoft.com/office/drawing/2014/main" id="{8ADEA00C-849D-433D-9337-7101B18EA5E2}"/>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2" name="手繪多邊形: 圖案 371">
              <a:extLst>
                <a:ext uri="{FF2B5EF4-FFF2-40B4-BE49-F238E27FC236}">
                  <a16:creationId xmlns:a16="http://schemas.microsoft.com/office/drawing/2014/main" id="{77A9D957-11BA-4BE4-A0B5-B134AF846D99}"/>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3" name="手繪多邊形: 圖案 372">
              <a:extLst>
                <a:ext uri="{FF2B5EF4-FFF2-40B4-BE49-F238E27FC236}">
                  <a16:creationId xmlns:a16="http://schemas.microsoft.com/office/drawing/2014/main" id="{21628DA1-772C-48A9-87E2-DFD3D077C5FC}"/>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4" name="手繪多邊形: 圖案 373">
              <a:extLst>
                <a:ext uri="{FF2B5EF4-FFF2-40B4-BE49-F238E27FC236}">
                  <a16:creationId xmlns:a16="http://schemas.microsoft.com/office/drawing/2014/main" id="{21945584-67F0-40EA-BFF5-12C5EDC56BB2}"/>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5" name="手繪多邊形: 圖案 374">
              <a:extLst>
                <a:ext uri="{FF2B5EF4-FFF2-40B4-BE49-F238E27FC236}">
                  <a16:creationId xmlns:a16="http://schemas.microsoft.com/office/drawing/2014/main" id="{8911F151-2BB5-48F5-9363-81C3B29807AF}"/>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6" name="手繪多邊形: 圖案 375">
              <a:extLst>
                <a:ext uri="{FF2B5EF4-FFF2-40B4-BE49-F238E27FC236}">
                  <a16:creationId xmlns:a16="http://schemas.microsoft.com/office/drawing/2014/main" id="{572D4A4F-8ED1-43F2-AC23-693FFCAD5E71}"/>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7" name="手繪多邊形: 圖案 376">
              <a:extLst>
                <a:ext uri="{FF2B5EF4-FFF2-40B4-BE49-F238E27FC236}">
                  <a16:creationId xmlns:a16="http://schemas.microsoft.com/office/drawing/2014/main" id="{F6E16B42-1420-463B-B0C1-9B648516627C}"/>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8" name="手繪多邊形: 圖案 377">
              <a:extLst>
                <a:ext uri="{FF2B5EF4-FFF2-40B4-BE49-F238E27FC236}">
                  <a16:creationId xmlns:a16="http://schemas.microsoft.com/office/drawing/2014/main" id="{BBDD58B9-1C44-4E77-A75B-B50E05F54DF6}"/>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9" name="手繪多邊形: 圖案 378">
              <a:extLst>
                <a:ext uri="{FF2B5EF4-FFF2-40B4-BE49-F238E27FC236}">
                  <a16:creationId xmlns:a16="http://schemas.microsoft.com/office/drawing/2014/main" id="{D56DD1A1-59A3-4417-889B-56C2A21E3D7A}"/>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0" name="手繪多邊形: 圖案 379">
              <a:extLst>
                <a:ext uri="{FF2B5EF4-FFF2-40B4-BE49-F238E27FC236}">
                  <a16:creationId xmlns:a16="http://schemas.microsoft.com/office/drawing/2014/main" id="{7AE9F8E8-5393-4936-82F9-C5E51501A199}"/>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1" name="手繪多邊形: 圖案 380">
              <a:extLst>
                <a:ext uri="{FF2B5EF4-FFF2-40B4-BE49-F238E27FC236}">
                  <a16:creationId xmlns:a16="http://schemas.microsoft.com/office/drawing/2014/main" id="{874BC4A1-6A9D-4F69-8D42-78DA1F5E2D41}"/>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2" name="手繪多邊形: 圖案 381">
              <a:extLst>
                <a:ext uri="{FF2B5EF4-FFF2-40B4-BE49-F238E27FC236}">
                  <a16:creationId xmlns:a16="http://schemas.microsoft.com/office/drawing/2014/main" id="{B71AB334-6F29-4402-BA9E-3EFFAC32E2DB}"/>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3" name="手繪多邊形: 圖案 382">
              <a:extLst>
                <a:ext uri="{FF2B5EF4-FFF2-40B4-BE49-F238E27FC236}">
                  <a16:creationId xmlns:a16="http://schemas.microsoft.com/office/drawing/2014/main" id="{6860D046-14D9-4CC9-8909-8C4646C20062}"/>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4" name="手繪多邊形: 圖案 383">
              <a:extLst>
                <a:ext uri="{FF2B5EF4-FFF2-40B4-BE49-F238E27FC236}">
                  <a16:creationId xmlns:a16="http://schemas.microsoft.com/office/drawing/2014/main" id="{1E9639B9-7AAA-462D-8451-82ABE3A721B5}"/>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5" name="手繪多邊形: 圖案 384">
              <a:extLst>
                <a:ext uri="{FF2B5EF4-FFF2-40B4-BE49-F238E27FC236}">
                  <a16:creationId xmlns:a16="http://schemas.microsoft.com/office/drawing/2014/main" id="{AC4E1574-D6C4-4738-8F27-8832F8FCEE3D}"/>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6" name="手繪多邊形: 圖案 385">
              <a:extLst>
                <a:ext uri="{FF2B5EF4-FFF2-40B4-BE49-F238E27FC236}">
                  <a16:creationId xmlns:a16="http://schemas.microsoft.com/office/drawing/2014/main" id="{CE62308B-6D56-4E8A-98E1-614103F65554}"/>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58" name="矩形 12">
            <a:extLst>
              <a:ext uri="{FF2B5EF4-FFF2-40B4-BE49-F238E27FC236}">
                <a16:creationId xmlns:a16="http://schemas.microsoft.com/office/drawing/2014/main" id="{BF1E294E-5DBD-497B-B351-C0BD1A0EE42D}"/>
              </a:ext>
            </a:extLst>
          </p:cNvPr>
          <p:cNvSpPr/>
          <p:nvPr/>
        </p:nvSpPr>
        <p:spPr>
          <a:xfrm>
            <a:off x="3939314" y="3085586"/>
            <a:ext cx="1366941" cy="13807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388" name="圖形 18">
            <a:extLst>
              <a:ext uri="{FF2B5EF4-FFF2-40B4-BE49-F238E27FC236}">
                <a16:creationId xmlns:a16="http://schemas.microsoft.com/office/drawing/2014/main" id="{DF84BD7A-EACC-479F-BFCE-7BCD8E7075DD}"/>
              </a:ext>
            </a:extLst>
          </p:cNvPr>
          <p:cNvGrpSpPr/>
          <p:nvPr/>
        </p:nvGrpSpPr>
        <p:grpSpPr>
          <a:xfrm>
            <a:off x="3955345" y="4737301"/>
            <a:ext cx="1395282" cy="1105814"/>
            <a:chOff x="8338475" y="3282973"/>
            <a:chExt cx="1365427" cy="1085848"/>
          </a:xfrm>
        </p:grpSpPr>
        <p:sp>
          <p:nvSpPr>
            <p:cNvPr id="390" name="手繪多邊形: 圖案 389">
              <a:extLst>
                <a:ext uri="{FF2B5EF4-FFF2-40B4-BE49-F238E27FC236}">
                  <a16:creationId xmlns:a16="http://schemas.microsoft.com/office/drawing/2014/main" id="{0B0D8F99-E357-49D5-B16F-573513F73DFB}"/>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1" name="手繪多邊形: 圖案 390">
              <a:extLst>
                <a:ext uri="{FF2B5EF4-FFF2-40B4-BE49-F238E27FC236}">
                  <a16:creationId xmlns:a16="http://schemas.microsoft.com/office/drawing/2014/main" id="{80E05679-2F5C-4BB2-9B9C-9C27D7FD49F1}"/>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2" name="手繪多邊形: 圖案 391">
              <a:extLst>
                <a:ext uri="{FF2B5EF4-FFF2-40B4-BE49-F238E27FC236}">
                  <a16:creationId xmlns:a16="http://schemas.microsoft.com/office/drawing/2014/main" id="{45E6F047-9ABA-434B-8B55-2F6A90244370}"/>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3" name="手繪多邊形: 圖案 392">
              <a:extLst>
                <a:ext uri="{FF2B5EF4-FFF2-40B4-BE49-F238E27FC236}">
                  <a16:creationId xmlns:a16="http://schemas.microsoft.com/office/drawing/2014/main" id="{DC3317D3-FBBF-4B05-94C6-62280D2B57D5}"/>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4" name="手繪多邊形: 圖案 393">
              <a:extLst>
                <a:ext uri="{FF2B5EF4-FFF2-40B4-BE49-F238E27FC236}">
                  <a16:creationId xmlns:a16="http://schemas.microsoft.com/office/drawing/2014/main" id="{E0CCC505-5E1D-4F4F-82FA-CCD4FEF6328B}"/>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5" name="手繪多邊形: 圖案 394">
              <a:extLst>
                <a:ext uri="{FF2B5EF4-FFF2-40B4-BE49-F238E27FC236}">
                  <a16:creationId xmlns:a16="http://schemas.microsoft.com/office/drawing/2014/main" id="{9A27ACCB-130D-4F69-95ED-D1FF1FA7F52B}"/>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6" name="手繪多邊形: 圖案 395">
              <a:extLst>
                <a:ext uri="{FF2B5EF4-FFF2-40B4-BE49-F238E27FC236}">
                  <a16:creationId xmlns:a16="http://schemas.microsoft.com/office/drawing/2014/main" id="{2A77BFD4-9375-443C-A163-8B69AB078A1C}"/>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7" name="手繪多邊形: 圖案 396">
              <a:extLst>
                <a:ext uri="{FF2B5EF4-FFF2-40B4-BE49-F238E27FC236}">
                  <a16:creationId xmlns:a16="http://schemas.microsoft.com/office/drawing/2014/main" id="{10F254F8-4326-4F48-8473-3E476DEDD26B}"/>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8" name="手繪多邊形: 圖案 397">
              <a:extLst>
                <a:ext uri="{FF2B5EF4-FFF2-40B4-BE49-F238E27FC236}">
                  <a16:creationId xmlns:a16="http://schemas.microsoft.com/office/drawing/2014/main" id="{2D7ADDE1-4119-4C64-B61B-A77CDFC1F24B}"/>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9" name="手繪多邊形: 圖案 398">
              <a:extLst>
                <a:ext uri="{FF2B5EF4-FFF2-40B4-BE49-F238E27FC236}">
                  <a16:creationId xmlns:a16="http://schemas.microsoft.com/office/drawing/2014/main" id="{24781DDE-D1CC-4E95-BAA5-E76AEBE26BD0}"/>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AB9195F6-1083-46AD-9DEE-2CA3D794C2A7}"/>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1" name="手繪多邊形: 圖案 400">
              <a:extLst>
                <a:ext uri="{FF2B5EF4-FFF2-40B4-BE49-F238E27FC236}">
                  <a16:creationId xmlns:a16="http://schemas.microsoft.com/office/drawing/2014/main" id="{FF990115-A1F5-4640-ADD2-2896741FAAFA}"/>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2" name="手繪多邊形: 圖案 401">
              <a:extLst>
                <a:ext uri="{FF2B5EF4-FFF2-40B4-BE49-F238E27FC236}">
                  <a16:creationId xmlns:a16="http://schemas.microsoft.com/office/drawing/2014/main" id="{3AD1D757-B870-4C86-89DE-7E5B957E440B}"/>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3" name="手繪多邊形: 圖案 402">
              <a:extLst>
                <a:ext uri="{FF2B5EF4-FFF2-40B4-BE49-F238E27FC236}">
                  <a16:creationId xmlns:a16="http://schemas.microsoft.com/office/drawing/2014/main" id="{CCEBD2AA-D3B2-42D6-B6C1-F72E4445EEB5}"/>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4" name="手繪多邊形: 圖案 403">
              <a:extLst>
                <a:ext uri="{FF2B5EF4-FFF2-40B4-BE49-F238E27FC236}">
                  <a16:creationId xmlns:a16="http://schemas.microsoft.com/office/drawing/2014/main" id="{D8C2F8DB-A7C9-412B-8024-C1327844C9FE}"/>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5" name="手繪多邊形: 圖案 404">
              <a:extLst>
                <a:ext uri="{FF2B5EF4-FFF2-40B4-BE49-F238E27FC236}">
                  <a16:creationId xmlns:a16="http://schemas.microsoft.com/office/drawing/2014/main" id="{1A63E660-9884-4722-AD93-1996812A40F9}"/>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6" name="手繪多邊形: 圖案 405">
              <a:extLst>
                <a:ext uri="{FF2B5EF4-FFF2-40B4-BE49-F238E27FC236}">
                  <a16:creationId xmlns:a16="http://schemas.microsoft.com/office/drawing/2014/main" id="{A346C822-5FBC-427E-AA20-F7155D602756}"/>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7" name="手繪多邊形: 圖案 406">
              <a:extLst>
                <a:ext uri="{FF2B5EF4-FFF2-40B4-BE49-F238E27FC236}">
                  <a16:creationId xmlns:a16="http://schemas.microsoft.com/office/drawing/2014/main" id="{198E4971-3199-4402-ABE0-22FBF6DD6883}"/>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8" name="手繪多邊形: 圖案 407">
              <a:extLst>
                <a:ext uri="{FF2B5EF4-FFF2-40B4-BE49-F238E27FC236}">
                  <a16:creationId xmlns:a16="http://schemas.microsoft.com/office/drawing/2014/main" id="{F4EAE2C9-EDE6-4979-9F20-9A1BC16746EF}"/>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9" name="手繪多邊形: 圖案 408">
              <a:extLst>
                <a:ext uri="{FF2B5EF4-FFF2-40B4-BE49-F238E27FC236}">
                  <a16:creationId xmlns:a16="http://schemas.microsoft.com/office/drawing/2014/main" id="{8B7B9151-CD17-4F68-A607-D6FCDC40707A}"/>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0" name="手繪多邊形: 圖案 409">
              <a:extLst>
                <a:ext uri="{FF2B5EF4-FFF2-40B4-BE49-F238E27FC236}">
                  <a16:creationId xmlns:a16="http://schemas.microsoft.com/office/drawing/2014/main" id="{ED62DAD9-79B9-49B5-B320-C841F1EE8325}"/>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1" name="手繪多邊形: 圖案 410">
              <a:extLst>
                <a:ext uri="{FF2B5EF4-FFF2-40B4-BE49-F238E27FC236}">
                  <a16:creationId xmlns:a16="http://schemas.microsoft.com/office/drawing/2014/main" id="{8EA6041D-4BB2-4C59-BC8A-5680EDD6AD97}"/>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2" name="手繪多邊形: 圖案 411">
              <a:extLst>
                <a:ext uri="{FF2B5EF4-FFF2-40B4-BE49-F238E27FC236}">
                  <a16:creationId xmlns:a16="http://schemas.microsoft.com/office/drawing/2014/main" id="{1D106EBA-E79B-4711-9BC9-277A35332A64}"/>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3" name="手繪多邊形: 圖案 412">
              <a:extLst>
                <a:ext uri="{FF2B5EF4-FFF2-40B4-BE49-F238E27FC236}">
                  <a16:creationId xmlns:a16="http://schemas.microsoft.com/office/drawing/2014/main" id="{6EE088B5-EE22-4DD8-BC53-F345629A1BA9}"/>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4" name="手繪多邊形: 圖案 413">
              <a:extLst>
                <a:ext uri="{FF2B5EF4-FFF2-40B4-BE49-F238E27FC236}">
                  <a16:creationId xmlns:a16="http://schemas.microsoft.com/office/drawing/2014/main" id="{72D5B90E-462E-4E42-8A4E-00AE8138BFB9}"/>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5" name="手繪多邊形: 圖案 414">
              <a:extLst>
                <a:ext uri="{FF2B5EF4-FFF2-40B4-BE49-F238E27FC236}">
                  <a16:creationId xmlns:a16="http://schemas.microsoft.com/office/drawing/2014/main" id="{24597659-A4FA-486F-9C4C-07E47FC7B478}"/>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6" name="手繪多邊形: 圖案 415">
              <a:extLst>
                <a:ext uri="{FF2B5EF4-FFF2-40B4-BE49-F238E27FC236}">
                  <a16:creationId xmlns:a16="http://schemas.microsoft.com/office/drawing/2014/main" id="{D584C2A9-7DBC-47C9-98C0-BE484440A4E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7" name="手繪多邊形: 圖案 416">
              <a:extLst>
                <a:ext uri="{FF2B5EF4-FFF2-40B4-BE49-F238E27FC236}">
                  <a16:creationId xmlns:a16="http://schemas.microsoft.com/office/drawing/2014/main" id="{7B26ECD7-8335-45F6-BE84-B10DE036EE8C}"/>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89" name="矩形 12">
            <a:extLst>
              <a:ext uri="{FF2B5EF4-FFF2-40B4-BE49-F238E27FC236}">
                <a16:creationId xmlns:a16="http://schemas.microsoft.com/office/drawing/2014/main" id="{94F6CFF2-BFD4-47F7-821A-01A524817454}"/>
              </a:ext>
            </a:extLst>
          </p:cNvPr>
          <p:cNvSpPr/>
          <p:nvPr/>
        </p:nvSpPr>
        <p:spPr>
          <a:xfrm>
            <a:off x="3971973" y="4595330"/>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419" name="直線單箭頭接點 418">
            <a:extLst>
              <a:ext uri="{FF2B5EF4-FFF2-40B4-BE49-F238E27FC236}">
                <a16:creationId xmlns:a16="http://schemas.microsoft.com/office/drawing/2014/main" id="{C2253E74-EA55-46F9-99E2-D436162D3FBA}"/>
              </a:ext>
            </a:extLst>
          </p:cNvPr>
          <p:cNvCxnSpPr>
            <a:cxnSpLocks/>
          </p:cNvCxnSpPr>
          <p:nvPr/>
        </p:nvCxnSpPr>
        <p:spPr>
          <a:xfrm>
            <a:off x="3196814" y="3635691"/>
            <a:ext cx="3627" cy="567475"/>
          </a:xfrm>
          <a:prstGeom prst="straightConnector1">
            <a:avLst/>
          </a:prstGeom>
          <a:ln w="38100">
            <a:solidFill>
              <a:schemeClr val="accent2">
                <a:lumMod val="50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420" name="直線單箭頭接點 419">
            <a:extLst>
              <a:ext uri="{FF2B5EF4-FFF2-40B4-BE49-F238E27FC236}">
                <a16:creationId xmlns:a16="http://schemas.microsoft.com/office/drawing/2014/main" id="{42BA0714-43A1-4484-9EA7-6C293770DE7D}"/>
              </a:ext>
            </a:extLst>
          </p:cNvPr>
          <p:cNvCxnSpPr>
            <a:cxnSpLocks/>
          </p:cNvCxnSpPr>
          <p:nvPr/>
        </p:nvCxnSpPr>
        <p:spPr>
          <a:xfrm flipV="1">
            <a:off x="3173876" y="3599559"/>
            <a:ext cx="737297" cy="3360"/>
          </a:xfrm>
          <a:prstGeom prst="straightConnector1">
            <a:avLst/>
          </a:prstGeom>
          <a:ln w="38100">
            <a:solidFill>
              <a:schemeClr val="accent2">
                <a:lumMod val="50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421" name="直線單箭頭接點 420">
            <a:extLst>
              <a:ext uri="{FF2B5EF4-FFF2-40B4-BE49-F238E27FC236}">
                <a16:creationId xmlns:a16="http://schemas.microsoft.com/office/drawing/2014/main" id="{B35D28C4-E379-4915-BB99-F9D0AEC0FFFE}"/>
              </a:ext>
            </a:extLst>
          </p:cNvPr>
          <p:cNvCxnSpPr>
            <a:cxnSpLocks/>
          </p:cNvCxnSpPr>
          <p:nvPr/>
        </p:nvCxnSpPr>
        <p:spPr>
          <a:xfrm flipH="1">
            <a:off x="2834239" y="4171493"/>
            <a:ext cx="375355" cy="0"/>
          </a:xfrm>
          <a:prstGeom prst="straightConnector1">
            <a:avLst/>
          </a:prstGeom>
          <a:ln w="38100">
            <a:solidFill>
              <a:schemeClr val="accent2">
                <a:lumMod val="50000"/>
              </a:schemeClr>
            </a:solidFill>
            <a:prstDash val="sysDash"/>
          </a:ln>
        </p:spPr>
        <p:style>
          <a:lnRef idx="1">
            <a:schemeClr val="accent6"/>
          </a:lnRef>
          <a:fillRef idx="0">
            <a:schemeClr val="accent6"/>
          </a:fillRef>
          <a:effectRef idx="0">
            <a:schemeClr val="accent6"/>
          </a:effectRef>
          <a:fontRef idx="minor">
            <a:schemeClr val="tx1"/>
          </a:fontRef>
        </p:style>
      </p:cxnSp>
      <p:pic>
        <p:nvPicPr>
          <p:cNvPr id="423" name="圖片 422">
            <a:extLst>
              <a:ext uri="{FF2B5EF4-FFF2-40B4-BE49-F238E27FC236}">
                <a16:creationId xmlns:a16="http://schemas.microsoft.com/office/drawing/2014/main" id="{2F6E3F10-4A41-4A7C-AC4A-88EFA998B79F}"/>
              </a:ext>
            </a:extLst>
          </p:cNvPr>
          <p:cNvPicPr>
            <a:picLocks noChangeAspect="1"/>
          </p:cNvPicPr>
          <p:nvPr/>
        </p:nvPicPr>
        <p:blipFill>
          <a:blip r:embed="rId6"/>
          <a:stretch>
            <a:fillRect/>
          </a:stretch>
        </p:blipFill>
        <p:spPr>
          <a:xfrm>
            <a:off x="6450909" y="3169065"/>
            <a:ext cx="4671891" cy="2826209"/>
          </a:xfrm>
          <a:prstGeom prst="round2SameRect">
            <a:avLst>
              <a:gd name="adj1" fmla="val 7547"/>
              <a:gd name="adj2" fmla="val 0"/>
            </a:avLst>
          </a:prstGeom>
        </p:spPr>
      </p:pic>
      <p:pic>
        <p:nvPicPr>
          <p:cNvPr id="424" name="圖片 423" descr="磁碟.png">
            <a:extLst>
              <a:ext uri="{FF2B5EF4-FFF2-40B4-BE49-F238E27FC236}">
                <a16:creationId xmlns:a16="http://schemas.microsoft.com/office/drawing/2014/main" id="{0D70C043-8E12-4670-A1C4-3E2C5F229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6574" y="5179338"/>
            <a:ext cx="873927" cy="896531"/>
          </a:xfrm>
          <a:prstGeom prst="rect">
            <a:avLst/>
          </a:prstGeom>
        </p:spPr>
      </p:pic>
      <p:sp>
        <p:nvSpPr>
          <p:cNvPr id="426" name="手繪多邊形: 圖案 425">
            <a:extLst>
              <a:ext uri="{FF2B5EF4-FFF2-40B4-BE49-F238E27FC236}">
                <a16:creationId xmlns:a16="http://schemas.microsoft.com/office/drawing/2014/main" id="{A1688FF0-F97C-4B6A-80DE-31EC09015985}"/>
              </a:ext>
            </a:extLst>
          </p:cNvPr>
          <p:cNvSpPr/>
          <p:nvPr/>
        </p:nvSpPr>
        <p:spPr>
          <a:xfrm>
            <a:off x="2387382" y="3945229"/>
            <a:ext cx="560934" cy="73702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27" name="圖形 211">
            <a:extLst>
              <a:ext uri="{FF2B5EF4-FFF2-40B4-BE49-F238E27FC236}">
                <a16:creationId xmlns:a16="http://schemas.microsoft.com/office/drawing/2014/main" id="{30651ED0-3D6B-4AD4-9570-FCA801101E2C}"/>
              </a:ext>
            </a:extLst>
          </p:cNvPr>
          <p:cNvGrpSpPr/>
          <p:nvPr/>
        </p:nvGrpSpPr>
        <p:grpSpPr>
          <a:xfrm>
            <a:off x="2388454" y="3909893"/>
            <a:ext cx="582706" cy="755552"/>
            <a:chOff x="6880167" y="2925402"/>
            <a:chExt cx="551412" cy="630183"/>
          </a:xfrm>
          <a:solidFill>
            <a:schemeClr val="bg1"/>
          </a:solidFill>
        </p:grpSpPr>
        <p:sp>
          <p:nvSpPr>
            <p:cNvPr id="428" name="手繪多邊形: 圖案 427">
              <a:extLst>
                <a:ext uri="{FF2B5EF4-FFF2-40B4-BE49-F238E27FC236}">
                  <a16:creationId xmlns:a16="http://schemas.microsoft.com/office/drawing/2014/main" id="{2EF7B569-8B01-4057-A843-9A61996FCD9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29" name="手繪多邊形: 圖案 428">
              <a:extLst>
                <a:ext uri="{FF2B5EF4-FFF2-40B4-BE49-F238E27FC236}">
                  <a16:creationId xmlns:a16="http://schemas.microsoft.com/office/drawing/2014/main" id="{4CB21DE8-3293-4155-9C8E-3A4A787999AB}"/>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0" name="手繪多邊形: 圖案 429">
              <a:extLst>
                <a:ext uri="{FF2B5EF4-FFF2-40B4-BE49-F238E27FC236}">
                  <a16:creationId xmlns:a16="http://schemas.microsoft.com/office/drawing/2014/main" id="{5761A870-F305-4F50-9687-7949A6A6DF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434" name="文字方塊 433">
            <a:extLst>
              <a:ext uri="{FF2B5EF4-FFF2-40B4-BE49-F238E27FC236}">
                <a16:creationId xmlns:a16="http://schemas.microsoft.com/office/drawing/2014/main" id="{C8028827-A6AD-40C7-A5B9-2FB701016E4E}"/>
              </a:ext>
            </a:extLst>
          </p:cNvPr>
          <p:cNvSpPr txBox="1"/>
          <p:nvPr/>
        </p:nvSpPr>
        <p:spPr>
          <a:xfrm>
            <a:off x="6043475" y="5690573"/>
            <a:ext cx="1011459"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Arial" panose="020B0604020202020204" pitchFamily="34" charset="0"/>
                <a:ea typeface="微軟正黑體"/>
                <a:cs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8" name="矩形: 圓角 447">
            <a:extLst>
              <a:ext uri="{FF2B5EF4-FFF2-40B4-BE49-F238E27FC236}">
                <a16:creationId xmlns:a16="http://schemas.microsoft.com/office/drawing/2014/main" id="{FF7DD690-63B5-4F9B-BC55-483DC0CB4D9D}"/>
              </a:ext>
            </a:extLst>
          </p:cNvPr>
          <p:cNvSpPr/>
          <p:nvPr/>
        </p:nvSpPr>
        <p:spPr>
          <a:xfrm>
            <a:off x="724277" y="3313569"/>
            <a:ext cx="1167898" cy="2127792"/>
          </a:xfrm>
          <a:prstGeom prst="roundRect">
            <a:avLst>
              <a:gd name="adj" fmla="val 9877"/>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29202">
              <a:defRPr/>
            </a:pPr>
            <a:endParaRPr lang="zh-TW" altLang="en-US" sz="800" b="1" kern="0">
              <a:solidFill>
                <a:schemeClr val="tx1"/>
              </a:solidFill>
              <a:latin typeface="Arial" panose="020B0604020202020204" pitchFamily="34" charset="0"/>
              <a:ea typeface="新細明體"/>
              <a:cs typeface="Arial" panose="020B0604020202020204" pitchFamily="34" charset="0"/>
            </a:endParaRPr>
          </a:p>
        </p:txBody>
      </p:sp>
      <p:sp>
        <p:nvSpPr>
          <p:cNvPr id="450" name="手繪多邊形: 圖案 449">
            <a:extLst>
              <a:ext uri="{FF2B5EF4-FFF2-40B4-BE49-F238E27FC236}">
                <a16:creationId xmlns:a16="http://schemas.microsoft.com/office/drawing/2014/main" id="{0AD0AACC-FAF7-46A6-A896-69B6BE6A7093}"/>
              </a:ext>
            </a:extLst>
          </p:cNvPr>
          <p:cNvSpPr/>
          <p:nvPr/>
        </p:nvSpPr>
        <p:spPr>
          <a:xfrm>
            <a:off x="5067829" y="5261030"/>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51" name="圖形 152">
            <a:extLst>
              <a:ext uri="{FF2B5EF4-FFF2-40B4-BE49-F238E27FC236}">
                <a16:creationId xmlns:a16="http://schemas.microsoft.com/office/drawing/2014/main" id="{13C90FEA-FD05-401F-AF2C-E80FB496E4FC}"/>
              </a:ext>
            </a:extLst>
          </p:cNvPr>
          <p:cNvGrpSpPr/>
          <p:nvPr/>
        </p:nvGrpSpPr>
        <p:grpSpPr>
          <a:xfrm flipH="1">
            <a:off x="5067006" y="5260498"/>
            <a:ext cx="584663" cy="752988"/>
            <a:chOff x="9272425" y="5069212"/>
            <a:chExt cx="458537" cy="590550"/>
          </a:xfrm>
        </p:grpSpPr>
        <p:sp>
          <p:nvSpPr>
            <p:cNvPr id="452" name="手繪多邊形: 圖案 451">
              <a:extLst>
                <a:ext uri="{FF2B5EF4-FFF2-40B4-BE49-F238E27FC236}">
                  <a16:creationId xmlns:a16="http://schemas.microsoft.com/office/drawing/2014/main" id="{1AADEAA3-612C-4868-94A4-AFBD59B04F1F}"/>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3" name="手繪多邊形: 圖案 452">
              <a:extLst>
                <a:ext uri="{FF2B5EF4-FFF2-40B4-BE49-F238E27FC236}">
                  <a16:creationId xmlns:a16="http://schemas.microsoft.com/office/drawing/2014/main" id="{244BA8B2-C48A-45A4-8D43-08E677AB4324}"/>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4" name="手繪多邊形: 圖案 453">
              <a:extLst>
                <a:ext uri="{FF2B5EF4-FFF2-40B4-BE49-F238E27FC236}">
                  <a16:creationId xmlns:a16="http://schemas.microsoft.com/office/drawing/2014/main" id="{0CAFE469-4E1F-4D79-97C9-333077278477}"/>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5" name="手繪多邊形: 圖案 454">
              <a:extLst>
                <a:ext uri="{FF2B5EF4-FFF2-40B4-BE49-F238E27FC236}">
                  <a16:creationId xmlns:a16="http://schemas.microsoft.com/office/drawing/2014/main" id="{96E10A5A-68B5-4DAF-8A09-8B959FC73AB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6" name="手繪多邊形: 圖案 455">
              <a:extLst>
                <a:ext uri="{FF2B5EF4-FFF2-40B4-BE49-F238E27FC236}">
                  <a16:creationId xmlns:a16="http://schemas.microsoft.com/office/drawing/2014/main" id="{9B98DC69-5604-4E42-86F5-1CF8E464210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7" name="手繪多邊形: 圖案 456">
              <a:extLst>
                <a:ext uri="{FF2B5EF4-FFF2-40B4-BE49-F238E27FC236}">
                  <a16:creationId xmlns:a16="http://schemas.microsoft.com/office/drawing/2014/main" id="{7D9E1694-195F-48CA-B935-109EB411930C}"/>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8" name="手繪多邊形: 圖案 457">
              <a:extLst>
                <a:ext uri="{FF2B5EF4-FFF2-40B4-BE49-F238E27FC236}">
                  <a16:creationId xmlns:a16="http://schemas.microsoft.com/office/drawing/2014/main" id="{2C5C3F2B-F981-4DC7-B3E6-42A3947C336E}"/>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9" name="手繪多邊形: 圖案 458">
              <a:extLst>
                <a:ext uri="{FF2B5EF4-FFF2-40B4-BE49-F238E27FC236}">
                  <a16:creationId xmlns:a16="http://schemas.microsoft.com/office/drawing/2014/main" id="{279B35DA-3F7D-433F-BE0D-498EEF63B503}"/>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0" name="手繪多邊形: 圖案 459">
              <a:extLst>
                <a:ext uri="{FF2B5EF4-FFF2-40B4-BE49-F238E27FC236}">
                  <a16:creationId xmlns:a16="http://schemas.microsoft.com/office/drawing/2014/main" id="{3DA859AD-1917-48F0-A788-F3AE5416DDC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1" name="手繪多邊形: 圖案 460">
              <a:extLst>
                <a:ext uri="{FF2B5EF4-FFF2-40B4-BE49-F238E27FC236}">
                  <a16:creationId xmlns:a16="http://schemas.microsoft.com/office/drawing/2014/main" id="{FBF4C058-639A-413D-9089-F8D2B54CC320}"/>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2" name="手繪多邊形: 圖案 461">
              <a:extLst>
                <a:ext uri="{FF2B5EF4-FFF2-40B4-BE49-F238E27FC236}">
                  <a16:creationId xmlns:a16="http://schemas.microsoft.com/office/drawing/2014/main" id="{D033DF11-9591-4666-9CDD-F04B6F28253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3" name="手繪多邊形: 圖案 462">
              <a:extLst>
                <a:ext uri="{FF2B5EF4-FFF2-40B4-BE49-F238E27FC236}">
                  <a16:creationId xmlns:a16="http://schemas.microsoft.com/office/drawing/2014/main" id="{1C5DF45B-E43B-43D2-96AC-127C9C5A954F}"/>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cxnSp>
        <p:nvCxnSpPr>
          <p:cNvPr id="464" name="直線單箭頭接點 463">
            <a:extLst>
              <a:ext uri="{FF2B5EF4-FFF2-40B4-BE49-F238E27FC236}">
                <a16:creationId xmlns:a16="http://schemas.microsoft.com/office/drawing/2014/main" id="{9C36C485-61EC-4A04-A9FC-E8B612C8B46D}"/>
              </a:ext>
            </a:extLst>
          </p:cNvPr>
          <p:cNvCxnSpPr>
            <a:cxnSpLocks/>
          </p:cNvCxnSpPr>
          <p:nvPr/>
        </p:nvCxnSpPr>
        <p:spPr>
          <a:xfrm>
            <a:off x="1951744" y="4365812"/>
            <a:ext cx="453358"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sp>
        <p:nvSpPr>
          <p:cNvPr id="465" name="矩形: 圓角 464">
            <a:extLst>
              <a:ext uri="{FF2B5EF4-FFF2-40B4-BE49-F238E27FC236}">
                <a16:creationId xmlns:a16="http://schemas.microsoft.com/office/drawing/2014/main" id="{9A168C80-3725-4836-8980-EB51EE7EF147}"/>
              </a:ext>
            </a:extLst>
          </p:cNvPr>
          <p:cNvSpPr/>
          <p:nvPr/>
        </p:nvSpPr>
        <p:spPr>
          <a:xfrm>
            <a:off x="2896881" y="3393752"/>
            <a:ext cx="733559" cy="33921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9202">
              <a:defRPr/>
            </a:pPr>
            <a:r>
              <a:rPr lang="en-US" altLang="zh-TW" sz="1200" b="1" kern="0">
                <a:solidFill>
                  <a:schemeClr val="tx1"/>
                </a:solidFill>
                <a:latin typeface="Arial" panose="020B0604020202020204" pitchFamily="34" charset="0"/>
                <a:ea typeface="微軟正黑體"/>
                <a:cs typeface="Arial" panose="020B0604020202020204" pitchFamily="34" charset="0"/>
              </a:rPr>
              <a:t>A path</a:t>
            </a:r>
            <a:endParaRPr lang="zh-TW" altLang="en-US" sz="1200" b="1" kern="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6" name="矩形: 圓角 465">
            <a:extLst>
              <a:ext uri="{FF2B5EF4-FFF2-40B4-BE49-F238E27FC236}">
                <a16:creationId xmlns:a16="http://schemas.microsoft.com/office/drawing/2014/main" id="{DEE24757-7071-4DA6-958A-7F177E28DFE6}"/>
              </a:ext>
            </a:extLst>
          </p:cNvPr>
          <p:cNvSpPr/>
          <p:nvPr/>
        </p:nvSpPr>
        <p:spPr>
          <a:xfrm>
            <a:off x="2935302" y="5161750"/>
            <a:ext cx="704192" cy="33921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9202">
              <a:defRPr/>
            </a:pPr>
            <a:r>
              <a:rPr lang="en-US" altLang="zh-TW" sz="1200" b="1" kern="0">
                <a:solidFill>
                  <a:schemeClr val="tx1"/>
                </a:solidFill>
                <a:latin typeface="Arial" panose="020B0604020202020204" pitchFamily="34" charset="0"/>
                <a:ea typeface="微軟正黑體"/>
                <a:cs typeface="Arial" panose="020B0604020202020204" pitchFamily="34" charset="0"/>
              </a:rPr>
              <a:t>B path</a:t>
            </a:r>
            <a:endParaRPr lang="zh-TW" altLang="en-US" sz="1200" b="1" kern="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8" name="橢圓 467">
            <a:extLst>
              <a:ext uri="{FF2B5EF4-FFF2-40B4-BE49-F238E27FC236}">
                <a16:creationId xmlns:a16="http://schemas.microsoft.com/office/drawing/2014/main" id="{4B08AE98-90BD-4CF4-9320-0FB492A1B14F}"/>
              </a:ext>
            </a:extLst>
          </p:cNvPr>
          <p:cNvSpPr/>
          <p:nvPr/>
        </p:nvSpPr>
        <p:spPr>
          <a:xfrm>
            <a:off x="3805162" y="3910792"/>
            <a:ext cx="492134" cy="492134"/>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69" name="文字方塊 468">
            <a:extLst>
              <a:ext uri="{FF2B5EF4-FFF2-40B4-BE49-F238E27FC236}">
                <a16:creationId xmlns:a16="http://schemas.microsoft.com/office/drawing/2014/main" id="{D1F7BCEC-7431-4BF6-AA12-43C8072B5DF2}"/>
              </a:ext>
            </a:extLst>
          </p:cNvPr>
          <p:cNvSpPr txBox="1"/>
          <p:nvPr/>
        </p:nvSpPr>
        <p:spPr>
          <a:xfrm>
            <a:off x="3891027" y="3887547"/>
            <a:ext cx="235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2800" b="1">
                <a:latin typeface="Arial" panose="020B0604020202020204" pitchFamily="34" charset="0"/>
                <a:ea typeface="微軟正黑體" panose="020B0604030504040204" pitchFamily="34" charset="-120"/>
                <a:cs typeface="Arial" panose="020B0604020202020204" pitchFamily="34" charset="0"/>
              </a:rPr>
              <a:t>!</a:t>
            </a:r>
            <a:endParaRPr lang="zh-TW" altLang="en-US" sz="2800" b="1">
              <a:latin typeface="Arial" panose="020B0604020202020204" pitchFamily="34" charset="0"/>
              <a:ea typeface="微軟正黑體" panose="020B0604030504040204" pitchFamily="34" charset="-120"/>
              <a:cs typeface="Arial" panose="020B0604020202020204" pitchFamily="34" charset="0"/>
            </a:endParaRPr>
          </a:p>
        </p:txBody>
      </p:sp>
      <p:sp>
        <p:nvSpPr>
          <p:cNvPr id="471" name="手繪多邊形: 圖案 470">
            <a:extLst>
              <a:ext uri="{FF2B5EF4-FFF2-40B4-BE49-F238E27FC236}">
                <a16:creationId xmlns:a16="http://schemas.microsoft.com/office/drawing/2014/main" id="{2D3225A1-6619-482E-B09A-FB7436064170}"/>
              </a:ext>
            </a:extLst>
          </p:cNvPr>
          <p:cNvSpPr/>
          <p:nvPr/>
        </p:nvSpPr>
        <p:spPr>
          <a:xfrm>
            <a:off x="5053533" y="3655038"/>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72" name="圖形 152">
            <a:extLst>
              <a:ext uri="{FF2B5EF4-FFF2-40B4-BE49-F238E27FC236}">
                <a16:creationId xmlns:a16="http://schemas.microsoft.com/office/drawing/2014/main" id="{E64E8399-105E-46D1-B1B0-9280CAAAF289}"/>
              </a:ext>
            </a:extLst>
          </p:cNvPr>
          <p:cNvGrpSpPr/>
          <p:nvPr/>
        </p:nvGrpSpPr>
        <p:grpSpPr>
          <a:xfrm flipH="1">
            <a:off x="5052710" y="3663366"/>
            <a:ext cx="584663" cy="752988"/>
            <a:chOff x="9272425" y="5069212"/>
            <a:chExt cx="458537" cy="590550"/>
          </a:xfrm>
          <a:solidFill>
            <a:schemeClr val="accent1">
              <a:lumMod val="60000"/>
              <a:lumOff val="40000"/>
            </a:schemeClr>
          </a:solidFill>
        </p:grpSpPr>
        <p:sp>
          <p:nvSpPr>
            <p:cNvPr id="473" name="手繪多邊形: 圖案 472">
              <a:extLst>
                <a:ext uri="{FF2B5EF4-FFF2-40B4-BE49-F238E27FC236}">
                  <a16:creationId xmlns:a16="http://schemas.microsoft.com/office/drawing/2014/main" id="{7F45BAFF-AC61-4B4D-AE59-5DC98497E260}"/>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accent1">
                  <a:lumMod val="60000"/>
                  <a:lumOff val="40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4" name="手繪多邊形: 圖案 473">
              <a:extLst>
                <a:ext uri="{FF2B5EF4-FFF2-40B4-BE49-F238E27FC236}">
                  <a16:creationId xmlns:a16="http://schemas.microsoft.com/office/drawing/2014/main" id="{F54E244E-9760-4E09-AB3C-386DE341780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5" name="手繪多邊形: 圖案 474">
              <a:extLst>
                <a:ext uri="{FF2B5EF4-FFF2-40B4-BE49-F238E27FC236}">
                  <a16:creationId xmlns:a16="http://schemas.microsoft.com/office/drawing/2014/main" id="{9C4E5D75-0088-4F0B-A4E5-ACBC88C1F93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6" name="手繪多邊形: 圖案 475">
              <a:extLst>
                <a:ext uri="{FF2B5EF4-FFF2-40B4-BE49-F238E27FC236}">
                  <a16:creationId xmlns:a16="http://schemas.microsoft.com/office/drawing/2014/main" id="{6FEBE176-411C-4B78-ADE0-A24786E2B6D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7" name="手繪多邊形: 圖案 476">
              <a:extLst>
                <a:ext uri="{FF2B5EF4-FFF2-40B4-BE49-F238E27FC236}">
                  <a16:creationId xmlns:a16="http://schemas.microsoft.com/office/drawing/2014/main" id="{FF6D67C1-0A50-43EF-A79D-D7005BEC8E4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8" name="手繪多邊形: 圖案 477">
              <a:extLst>
                <a:ext uri="{FF2B5EF4-FFF2-40B4-BE49-F238E27FC236}">
                  <a16:creationId xmlns:a16="http://schemas.microsoft.com/office/drawing/2014/main" id="{B3244BC8-CE80-4503-B419-F002690F375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9" name="手繪多邊形: 圖案 478">
              <a:extLst>
                <a:ext uri="{FF2B5EF4-FFF2-40B4-BE49-F238E27FC236}">
                  <a16:creationId xmlns:a16="http://schemas.microsoft.com/office/drawing/2014/main" id="{2D23C76D-3B2F-45B5-BE5F-AD909743B56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0" name="手繪多邊形: 圖案 479">
              <a:extLst>
                <a:ext uri="{FF2B5EF4-FFF2-40B4-BE49-F238E27FC236}">
                  <a16:creationId xmlns:a16="http://schemas.microsoft.com/office/drawing/2014/main" id="{8DDAC6C5-F0EC-44DE-96D4-99A2F7F106A8}"/>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1" name="手繪多邊形: 圖案 480">
              <a:extLst>
                <a:ext uri="{FF2B5EF4-FFF2-40B4-BE49-F238E27FC236}">
                  <a16:creationId xmlns:a16="http://schemas.microsoft.com/office/drawing/2014/main" id="{FFB146CC-0740-4952-8B8D-E2023E05096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2" name="手繪多邊形: 圖案 481">
              <a:extLst>
                <a:ext uri="{FF2B5EF4-FFF2-40B4-BE49-F238E27FC236}">
                  <a16:creationId xmlns:a16="http://schemas.microsoft.com/office/drawing/2014/main" id="{C42AEB83-B10E-407B-A74C-F8AAACBF1FCE}"/>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3" name="手繪多邊形: 圖案 482">
              <a:extLst>
                <a:ext uri="{FF2B5EF4-FFF2-40B4-BE49-F238E27FC236}">
                  <a16:creationId xmlns:a16="http://schemas.microsoft.com/office/drawing/2014/main" id="{3ECF4740-098F-4B75-B606-8C4B21BF5AF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4" name="手繪多邊形: 圖案 483">
              <a:extLst>
                <a:ext uri="{FF2B5EF4-FFF2-40B4-BE49-F238E27FC236}">
                  <a16:creationId xmlns:a16="http://schemas.microsoft.com/office/drawing/2014/main" id="{8575F73D-6372-4500-A926-9CE31DDEDD1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485" name="矩形: 圓角 484">
            <a:extLst>
              <a:ext uri="{FF2B5EF4-FFF2-40B4-BE49-F238E27FC236}">
                <a16:creationId xmlns:a16="http://schemas.microsoft.com/office/drawing/2014/main" id="{C21FB621-609A-4ACC-828C-B8D28DF576A8}"/>
              </a:ext>
            </a:extLst>
          </p:cNvPr>
          <p:cNvSpPr/>
          <p:nvPr/>
        </p:nvSpPr>
        <p:spPr>
          <a:xfrm>
            <a:off x="679010" y="3170826"/>
            <a:ext cx="1267485" cy="339212"/>
          </a:xfrm>
          <a:prstGeom prst="roundRect">
            <a:avLst>
              <a:gd name="adj" fmla="val 2402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29202">
              <a:defRPr/>
            </a:pPr>
            <a:r>
              <a:rPr lang="en-US" altLang="zh-TW" sz="1000" b="1" kern="0">
                <a:solidFill>
                  <a:schemeClr val="tx1"/>
                </a:solidFill>
                <a:latin typeface="Arial" panose="020B0604020202020204" pitchFamily="34" charset="0"/>
                <a:ea typeface="新細明體"/>
                <a:cs typeface="Arial" panose="020B0604020202020204" pitchFamily="34" charset="0"/>
              </a:rPr>
              <a:t>Customer</a:t>
            </a:r>
          </a:p>
          <a:p>
            <a:pPr lvl="0" algn="ctr" defTabSz="1329202">
              <a:defRPr/>
            </a:pPr>
            <a:r>
              <a:rPr lang="en-US" altLang="zh-TW" sz="1000" b="1" kern="0">
                <a:solidFill>
                  <a:schemeClr val="tx1"/>
                </a:solidFill>
                <a:latin typeface="Arial" panose="020B0604020202020204" pitchFamily="34" charset="0"/>
                <a:ea typeface="新細明體"/>
                <a:cs typeface="Arial" panose="020B0604020202020204" pitchFamily="34" charset="0"/>
              </a:rPr>
              <a:t>File System</a:t>
            </a:r>
            <a:endParaRPr lang="zh-TW" altLang="en-US" sz="1000" b="1" kern="0">
              <a:solidFill>
                <a:schemeClr val="tx1"/>
              </a:solidFill>
              <a:latin typeface="Arial" panose="020B0604020202020204" pitchFamily="34" charset="0"/>
              <a:ea typeface="新細明體"/>
              <a:cs typeface="Arial" panose="020B0604020202020204" pitchFamily="34" charset="0"/>
            </a:endParaRPr>
          </a:p>
        </p:txBody>
      </p:sp>
      <p:sp>
        <p:nvSpPr>
          <p:cNvPr id="432" name="手繪多邊形: 圖案 431">
            <a:extLst>
              <a:ext uri="{FF2B5EF4-FFF2-40B4-BE49-F238E27FC236}">
                <a16:creationId xmlns:a16="http://schemas.microsoft.com/office/drawing/2014/main" id="{63BB1A30-BA20-4385-A5E0-C3E5E1EF18EB}"/>
              </a:ext>
            </a:extLst>
          </p:cNvPr>
          <p:cNvSpPr/>
          <p:nvPr/>
        </p:nvSpPr>
        <p:spPr>
          <a:xfrm>
            <a:off x="5512998" y="5393924"/>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35" name="圖形 152">
            <a:extLst>
              <a:ext uri="{FF2B5EF4-FFF2-40B4-BE49-F238E27FC236}">
                <a16:creationId xmlns:a16="http://schemas.microsoft.com/office/drawing/2014/main" id="{D2AAB17E-B334-44FD-8BB5-3A4B24DCAE52}"/>
              </a:ext>
            </a:extLst>
          </p:cNvPr>
          <p:cNvGrpSpPr/>
          <p:nvPr/>
        </p:nvGrpSpPr>
        <p:grpSpPr>
          <a:xfrm flipH="1">
            <a:off x="5512174" y="5393391"/>
            <a:ext cx="584663" cy="752988"/>
            <a:chOff x="9272425" y="5069212"/>
            <a:chExt cx="458537" cy="590550"/>
          </a:xfrm>
        </p:grpSpPr>
        <p:sp>
          <p:nvSpPr>
            <p:cNvPr id="436" name="手繪多邊形: 圖案 435">
              <a:extLst>
                <a:ext uri="{FF2B5EF4-FFF2-40B4-BE49-F238E27FC236}">
                  <a16:creationId xmlns:a16="http://schemas.microsoft.com/office/drawing/2014/main" id="{E7A8FF43-1D93-4D73-9424-028879870BF4}"/>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7" name="手繪多邊形: 圖案 436">
              <a:extLst>
                <a:ext uri="{FF2B5EF4-FFF2-40B4-BE49-F238E27FC236}">
                  <a16:creationId xmlns:a16="http://schemas.microsoft.com/office/drawing/2014/main" id="{59C1B72F-6A25-4080-9AE5-CD4776CF3E5A}"/>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8" name="手繪多邊形: 圖案 437">
              <a:extLst>
                <a:ext uri="{FF2B5EF4-FFF2-40B4-BE49-F238E27FC236}">
                  <a16:creationId xmlns:a16="http://schemas.microsoft.com/office/drawing/2014/main" id="{598E8615-9335-40E6-9CBE-36F9388D073F}"/>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9" name="手繪多邊形: 圖案 438">
              <a:extLst>
                <a:ext uri="{FF2B5EF4-FFF2-40B4-BE49-F238E27FC236}">
                  <a16:creationId xmlns:a16="http://schemas.microsoft.com/office/drawing/2014/main" id="{DD461496-AE41-44D7-8B31-B5D1B9DA310E}"/>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0" name="手繪多邊形: 圖案 439">
              <a:extLst>
                <a:ext uri="{FF2B5EF4-FFF2-40B4-BE49-F238E27FC236}">
                  <a16:creationId xmlns:a16="http://schemas.microsoft.com/office/drawing/2014/main" id="{156BF216-C45F-45F6-AE47-6659EC0DB94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1" name="手繪多邊形: 圖案 440">
              <a:extLst>
                <a:ext uri="{FF2B5EF4-FFF2-40B4-BE49-F238E27FC236}">
                  <a16:creationId xmlns:a16="http://schemas.microsoft.com/office/drawing/2014/main" id="{D7F22C5C-F5A1-425F-AEF3-8181469DD29E}"/>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2" name="手繪多邊形: 圖案 441">
              <a:extLst>
                <a:ext uri="{FF2B5EF4-FFF2-40B4-BE49-F238E27FC236}">
                  <a16:creationId xmlns:a16="http://schemas.microsoft.com/office/drawing/2014/main" id="{5C8D0002-C36C-4927-B206-BA06EACBA17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3" name="手繪多邊形: 圖案 442">
              <a:extLst>
                <a:ext uri="{FF2B5EF4-FFF2-40B4-BE49-F238E27FC236}">
                  <a16:creationId xmlns:a16="http://schemas.microsoft.com/office/drawing/2014/main" id="{EC575D60-AD6D-4AA0-987D-C9F2862CAE22}"/>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4" name="手繪多邊形: 圖案 443">
              <a:extLst>
                <a:ext uri="{FF2B5EF4-FFF2-40B4-BE49-F238E27FC236}">
                  <a16:creationId xmlns:a16="http://schemas.microsoft.com/office/drawing/2014/main" id="{727F2344-B362-4689-873F-7FF52D243DD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5" name="手繪多邊形: 圖案 444">
              <a:extLst>
                <a:ext uri="{FF2B5EF4-FFF2-40B4-BE49-F238E27FC236}">
                  <a16:creationId xmlns:a16="http://schemas.microsoft.com/office/drawing/2014/main" id="{F0966F42-0661-4C6F-9945-1DA50ED9F5D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6" name="手繪多邊形: 圖案 445">
              <a:extLst>
                <a:ext uri="{FF2B5EF4-FFF2-40B4-BE49-F238E27FC236}">
                  <a16:creationId xmlns:a16="http://schemas.microsoft.com/office/drawing/2014/main" id="{AEC5EE5C-7F40-4C89-AA49-7F0DC83E652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7" name="手繪多邊形: 圖案 446">
              <a:extLst>
                <a:ext uri="{FF2B5EF4-FFF2-40B4-BE49-F238E27FC236}">
                  <a16:creationId xmlns:a16="http://schemas.microsoft.com/office/drawing/2014/main" id="{FD3B23E8-D264-4B7D-A7F8-7CC0E62EFF6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chemeClr val="bg1"/>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98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13B8E-37FC-4689-B083-7EA45A0B9117}"/>
              </a:ext>
            </a:extLst>
          </p:cNvPr>
          <p:cNvSpPr>
            <a:spLocks noGrp="1"/>
          </p:cNvSpPr>
          <p:nvPr>
            <p:ph type="title"/>
          </p:nvPr>
        </p:nvSpPr>
        <p:spPr>
          <a:xfrm>
            <a:off x="480292" y="302092"/>
            <a:ext cx="11336024" cy="1471773"/>
          </a:xfrm>
        </p:spPr>
        <p:txBody>
          <a:bodyPr>
            <a:normAutofit/>
          </a:bodyPr>
          <a:lstStyle/>
          <a:p>
            <a:r>
              <a:rPr lang="zh-TW" b="0" cap="none">
                <a:ea typeface="微軟正黑體"/>
              </a:rPr>
              <a:t>When </a:t>
            </a:r>
            <a:r>
              <a:rPr lang="en-US" altLang="zh-TW" b="0" cap="none">
                <a:ea typeface="微軟正黑體"/>
              </a:rPr>
              <a:t>A</a:t>
            </a:r>
            <a:r>
              <a:rPr lang="zh-TW" altLang="en-US" b="0" cap="none">
                <a:ea typeface="微軟正黑體"/>
              </a:rPr>
              <a:t> </a:t>
            </a:r>
            <a:r>
              <a:rPr lang="en-US" altLang="zh-TW" b="0" cap="none">
                <a:ea typeface="微軟正黑體"/>
              </a:rPr>
              <a:t>D</a:t>
            </a:r>
            <a:r>
              <a:rPr lang="zh-TW" b="0" cap="none">
                <a:ea typeface="微軟正黑體"/>
              </a:rPr>
              <a:t>isaster </a:t>
            </a:r>
            <a:r>
              <a:rPr lang="en-US" altLang="zh-TW" b="0" cap="none">
                <a:ea typeface="微軟正黑體"/>
              </a:rPr>
              <a:t>O</a:t>
            </a:r>
            <a:r>
              <a:rPr lang="zh-TW" b="0" cap="none">
                <a:ea typeface="微軟正黑體"/>
              </a:rPr>
              <a:t>ccurs</a:t>
            </a:r>
            <a:endParaRPr lang="zh-TW" cap="none"/>
          </a:p>
          <a:p>
            <a:r>
              <a:rPr lang="zh-TW" b="0" cap="none">
                <a:ea typeface="微軟正黑體"/>
              </a:rPr>
              <a:t>How </a:t>
            </a:r>
            <a:r>
              <a:rPr lang="en-US" altLang="zh-TW" b="0" cap="none">
                <a:ea typeface="微軟正黑體"/>
              </a:rPr>
              <a:t>T</a:t>
            </a:r>
            <a:r>
              <a:rPr lang="zh-TW" b="0" cap="none">
                <a:ea typeface="微軟正黑體"/>
              </a:rPr>
              <a:t>o </a:t>
            </a:r>
            <a:r>
              <a:rPr lang="en-US" altLang="zh-TW" b="0" cap="none">
                <a:ea typeface="微軟正黑體"/>
              </a:rPr>
              <a:t>U</a:t>
            </a:r>
            <a:r>
              <a:rPr lang="zh-TW" b="0" cap="none">
                <a:ea typeface="微軟正黑體"/>
              </a:rPr>
              <a:t>se </a:t>
            </a:r>
            <a:r>
              <a:rPr lang="en-US" altLang="zh-TW" b="0" cap="none">
                <a:ea typeface="微軟正黑體"/>
              </a:rPr>
              <a:t>A</a:t>
            </a:r>
            <a:r>
              <a:rPr lang="zh-TW" b="0" cap="none">
                <a:ea typeface="微軟正黑體"/>
              </a:rPr>
              <a:t>nother NAS </a:t>
            </a:r>
            <a:r>
              <a:rPr lang="en-US" altLang="zh-TW" b="0" cap="none">
                <a:ea typeface="微軟正黑體"/>
              </a:rPr>
              <a:t>T</a:t>
            </a:r>
            <a:r>
              <a:rPr lang="zh-TW" b="0" cap="none">
                <a:ea typeface="微軟正黑體"/>
              </a:rPr>
              <a:t>o </a:t>
            </a:r>
            <a:r>
              <a:rPr lang="en-US" altLang="zh-TW" b="0" cap="none">
                <a:ea typeface="微軟正黑體"/>
              </a:rPr>
              <a:t>M</a:t>
            </a:r>
            <a:r>
              <a:rPr lang="zh-TW" b="0" cap="none">
                <a:ea typeface="微軟正黑體"/>
              </a:rPr>
              <a:t>igrate </a:t>
            </a:r>
            <a:r>
              <a:rPr lang="en-US" altLang="zh-TW" b="0" cap="none">
                <a:ea typeface="微軟正黑體"/>
              </a:rPr>
              <a:t>D</a:t>
            </a:r>
            <a:r>
              <a:rPr lang="zh-TW" b="0" cap="none">
                <a:ea typeface="微軟正黑體"/>
              </a:rPr>
              <a:t>ata</a:t>
            </a:r>
            <a:endParaRPr lang="zh-TW" cap="none"/>
          </a:p>
        </p:txBody>
      </p:sp>
      <p:sp>
        <p:nvSpPr>
          <p:cNvPr id="13" name="矩形: 圓角 12">
            <a:extLst>
              <a:ext uri="{FF2B5EF4-FFF2-40B4-BE49-F238E27FC236}">
                <a16:creationId xmlns:a16="http://schemas.microsoft.com/office/drawing/2014/main" id="{1AEE788D-5F55-414D-A0B0-5BB168B33B74}"/>
              </a:ext>
            </a:extLst>
          </p:cNvPr>
          <p:cNvSpPr/>
          <p:nvPr/>
        </p:nvSpPr>
        <p:spPr>
          <a:xfrm rot="16200000" flipH="1">
            <a:off x="9014455" y="2121725"/>
            <a:ext cx="3167258" cy="2158169"/>
          </a:xfrm>
          <a:prstGeom prst="roundRect">
            <a:avLst>
              <a:gd name="adj" fmla="val 8601"/>
            </a:avLst>
          </a:prstGeom>
          <a:solidFill>
            <a:srgbClr val="0070C0">
              <a:alpha val="50000"/>
            </a:srgbClr>
          </a:solidFill>
          <a:ln w="38100">
            <a:solidFill>
              <a:srgbClr val="5B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145A1567-CCE3-4A00-ACB6-3AAF772861C6}"/>
              </a:ext>
            </a:extLst>
          </p:cNvPr>
          <p:cNvSpPr/>
          <p:nvPr/>
        </p:nvSpPr>
        <p:spPr>
          <a:xfrm>
            <a:off x="9722460" y="1762839"/>
            <a:ext cx="1672253" cy="923330"/>
          </a:xfrm>
          <a:prstGeom prst="rect">
            <a:avLst/>
          </a:prstGeom>
        </p:spPr>
        <p:txBody>
          <a:bodyPr wrap="none" anchor="t">
            <a:spAutoFit/>
          </a:bodyPr>
          <a:lstStyle/>
          <a:p>
            <a:pPr algn="ctr"/>
            <a:r>
              <a:rPr lang="zh-TW">
                <a:latin typeface="Arial" panose="020B0604020202020204" pitchFamily="34" charset="0"/>
                <a:ea typeface="微軟正黑體"/>
                <a:cs typeface="Arial" panose="020B0604020202020204" pitchFamily="34" charset="0"/>
              </a:rPr>
              <a:t>Cloud object</a:t>
            </a:r>
            <a:endParaRPr lang="zh-TW">
              <a:latin typeface="Arial" panose="020B0604020202020204" pitchFamily="34" charset="0"/>
              <a:ea typeface="+mn-lt"/>
              <a:cs typeface="Arial" panose="020B0604020202020204" pitchFamily="34" charset="0"/>
            </a:endParaRPr>
          </a:p>
          <a:p>
            <a:pPr algn="ctr"/>
            <a:r>
              <a:rPr lang="zh-TW">
                <a:latin typeface="Arial" panose="020B0604020202020204" pitchFamily="34" charset="0"/>
                <a:ea typeface="微軟正黑體"/>
                <a:cs typeface="Arial" panose="020B0604020202020204" pitchFamily="34" charset="0"/>
              </a:rPr>
              <a:t>Storage space</a:t>
            </a:r>
            <a:endParaRPr lang="en-US">
              <a:latin typeface="Arial" panose="020B0604020202020204" pitchFamily="34" charset="0"/>
              <a:ea typeface="+mn-lt"/>
              <a:cs typeface="Arial" panose="020B0604020202020204" pitchFamily="34" charset="0"/>
            </a:endParaRPr>
          </a:p>
          <a:p>
            <a:pPr algn="ctr"/>
            <a:endParaRPr lang="zh-TW" altLang="en-US" b="1">
              <a:latin typeface="Arial" panose="020B0604020202020204" pitchFamily="34" charset="0"/>
              <a:ea typeface="微軟正黑體"/>
              <a:cs typeface="Arial" panose="020B0604020202020204" pitchFamily="34" charset="0"/>
            </a:endParaRPr>
          </a:p>
        </p:txBody>
      </p:sp>
      <p:grpSp>
        <p:nvGrpSpPr>
          <p:cNvPr id="39" name="群組 38">
            <a:extLst>
              <a:ext uri="{FF2B5EF4-FFF2-40B4-BE49-F238E27FC236}">
                <a16:creationId xmlns:a16="http://schemas.microsoft.com/office/drawing/2014/main" id="{A1D64603-C6DB-4200-8B02-D3223FDF04FC}"/>
              </a:ext>
            </a:extLst>
          </p:cNvPr>
          <p:cNvGrpSpPr/>
          <p:nvPr/>
        </p:nvGrpSpPr>
        <p:grpSpPr>
          <a:xfrm>
            <a:off x="9899232" y="2421977"/>
            <a:ext cx="1449998" cy="1011720"/>
            <a:chOff x="6134382" y="1540701"/>
            <a:chExt cx="4347102" cy="3033140"/>
          </a:xfrm>
        </p:grpSpPr>
        <p:grpSp>
          <p:nvGrpSpPr>
            <p:cNvPr id="17" name="群組 16">
              <a:extLst>
                <a:ext uri="{FF2B5EF4-FFF2-40B4-BE49-F238E27FC236}">
                  <a16:creationId xmlns:a16="http://schemas.microsoft.com/office/drawing/2014/main" id="{5916B18E-0D37-4053-A4EE-AE5FABF42582}"/>
                </a:ext>
              </a:extLst>
            </p:cNvPr>
            <p:cNvGrpSpPr/>
            <p:nvPr/>
          </p:nvGrpSpPr>
          <p:grpSpPr>
            <a:xfrm>
              <a:off x="6134382" y="1540701"/>
              <a:ext cx="4347102" cy="3013137"/>
              <a:chOff x="2426218" y="335742"/>
              <a:chExt cx="7276477" cy="5043588"/>
            </a:xfrm>
          </p:grpSpPr>
          <p:pic>
            <p:nvPicPr>
              <p:cNvPr id="21" name="圖形 20">
                <a:extLst>
                  <a:ext uri="{FF2B5EF4-FFF2-40B4-BE49-F238E27FC236}">
                    <a16:creationId xmlns:a16="http://schemas.microsoft.com/office/drawing/2014/main" id="{33933762-5BF7-46E0-999F-DB47F82B9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22" name="矩形 21">
                <a:extLst>
                  <a:ext uri="{FF2B5EF4-FFF2-40B4-BE49-F238E27FC236}">
                    <a16:creationId xmlns:a16="http://schemas.microsoft.com/office/drawing/2014/main" id="{91A65BC2-6B44-4017-BAE1-CD6DED4BB92F}"/>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1E202EF8-17C2-411E-80FB-EC3EE0C73D3F}"/>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C561B481-8204-4138-A010-228BF31582B4}"/>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25" name="群組 24">
                <a:extLst>
                  <a:ext uri="{FF2B5EF4-FFF2-40B4-BE49-F238E27FC236}">
                    <a16:creationId xmlns:a16="http://schemas.microsoft.com/office/drawing/2014/main" id="{EE89CA7D-9CA1-4E6E-B672-D96F352623C7}"/>
                  </a:ext>
                </a:extLst>
              </p:cNvPr>
              <p:cNvGrpSpPr/>
              <p:nvPr/>
            </p:nvGrpSpPr>
            <p:grpSpPr>
              <a:xfrm>
                <a:off x="2426218" y="4123037"/>
                <a:ext cx="1071485" cy="1071480"/>
                <a:chOff x="551616" y="5265594"/>
                <a:chExt cx="222492" cy="222491"/>
              </a:xfrm>
            </p:grpSpPr>
            <p:sp>
              <p:nvSpPr>
                <p:cNvPr id="33" name="手繪多邊形: 圖案 32">
                  <a:extLst>
                    <a:ext uri="{FF2B5EF4-FFF2-40B4-BE49-F238E27FC236}">
                      <a16:creationId xmlns:a16="http://schemas.microsoft.com/office/drawing/2014/main" id="{970AE22A-E87C-45BB-9C78-B14ED12A0FEB}"/>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8AFBC98A-32A4-472E-9828-65742E1FCD7D}"/>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820B4CA4-8182-46F2-A1AD-DA7EEEA9AD3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AE73D59E-FF3A-43E2-942E-D05E2991976E}"/>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C73DBD04-CFCB-446B-980D-FA6F38BDD263}"/>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24F5514E-4B57-4B96-8852-27B9D3E21C9C}"/>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6" name="群組 25">
                <a:extLst>
                  <a:ext uri="{FF2B5EF4-FFF2-40B4-BE49-F238E27FC236}">
                    <a16:creationId xmlns:a16="http://schemas.microsoft.com/office/drawing/2014/main" id="{9FD6C935-8E80-47C1-A6E9-B956D8D0BD05}"/>
                  </a:ext>
                </a:extLst>
              </p:cNvPr>
              <p:cNvGrpSpPr/>
              <p:nvPr/>
            </p:nvGrpSpPr>
            <p:grpSpPr>
              <a:xfrm>
                <a:off x="8614059" y="4290924"/>
                <a:ext cx="1088636" cy="1088406"/>
                <a:chOff x="1385335" y="5265594"/>
                <a:chExt cx="222540" cy="222492"/>
              </a:xfrm>
            </p:grpSpPr>
            <p:sp>
              <p:nvSpPr>
                <p:cNvPr id="27" name="手繪多邊形: 圖案 26">
                  <a:extLst>
                    <a:ext uri="{FF2B5EF4-FFF2-40B4-BE49-F238E27FC236}">
                      <a16:creationId xmlns:a16="http://schemas.microsoft.com/office/drawing/2014/main" id="{02C273DD-A455-4D6E-A1FC-77AC8773056C}"/>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68A0967A-B553-406E-BAEC-57AFCB6191A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36636194-FC3C-4D91-A52C-84187758355E}"/>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3E6E718D-4767-4B8A-95A5-9394A07B64C7}"/>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3DCD41EE-D5A9-47F4-9417-8584E8BED40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1A649890-089A-45F3-8E64-B40527460C86}"/>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8" name="矩形 17">
              <a:extLst>
                <a:ext uri="{FF2B5EF4-FFF2-40B4-BE49-F238E27FC236}">
                  <a16:creationId xmlns:a16="http://schemas.microsoft.com/office/drawing/2014/main" id="{177EB15B-DE1F-4F2E-9918-7D2014281BAD}"/>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F142D269-DC21-45C5-BCAB-2DDCA62B1482}"/>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8242799B-8845-4956-8194-FCBC3181B317}"/>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44" name="圖形 211">
            <a:extLst>
              <a:ext uri="{FF2B5EF4-FFF2-40B4-BE49-F238E27FC236}">
                <a16:creationId xmlns:a16="http://schemas.microsoft.com/office/drawing/2014/main" id="{36927B10-237B-47AF-90AB-578C8D499355}"/>
              </a:ext>
            </a:extLst>
          </p:cNvPr>
          <p:cNvGrpSpPr/>
          <p:nvPr/>
        </p:nvGrpSpPr>
        <p:grpSpPr>
          <a:xfrm>
            <a:off x="10674625" y="2768484"/>
            <a:ext cx="229360" cy="280146"/>
            <a:chOff x="6880167" y="2925402"/>
            <a:chExt cx="551412" cy="630183"/>
          </a:xfrm>
          <a:solidFill>
            <a:schemeClr val="tx1"/>
          </a:solidFill>
        </p:grpSpPr>
        <p:sp>
          <p:nvSpPr>
            <p:cNvPr id="41" name="手繪多邊形: 圖案 40">
              <a:extLst>
                <a:ext uri="{FF2B5EF4-FFF2-40B4-BE49-F238E27FC236}">
                  <a16:creationId xmlns:a16="http://schemas.microsoft.com/office/drawing/2014/main" id="{A525490D-EF3D-421C-B35B-65CBC7C72977}"/>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CB613A97-D70B-40BA-8B6A-B86AB21F3B3E}"/>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58C6A0CF-2894-49BE-8713-99926EF67FD1}"/>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49" name="圖形 211">
            <a:extLst>
              <a:ext uri="{FF2B5EF4-FFF2-40B4-BE49-F238E27FC236}">
                <a16:creationId xmlns:a16="http://schemas.microsoft.com/office/drawing/2014/main" id="{82948E61-FFEB-4989-BBE4-18D55AF43C98}"/>
              </a:ext>
            </a:extLst>
          </p:cNvPr>
          <p:cNvGrpSpPr/>
          <p:nvPr/>
        </p:nvGrpSpPr>
        <p:grpSpPr>
          <a:xfrm>
            <a:off x="10337561" y="2768484"/>
            <a:ext cx="229360" cy="280146"/>
            <a:chOff x="6880167" y="2925402"/>
            <a:chExt cx="551412" cy="630183"/>
          </a:xfrm>
          <a:solidFill>
            <a:schemeClr val="tx1"/>
          </a:solidFill>
        </p:grpSpPr>
        <p:sp>
          <p:nvSpPr>
            <p:cNvPr id="46" name="手繪多邊形: 圖案 45">
              <a:extLst>
                <a:ext uri="{FF2B5EF4-FFF2-40B4-BE49-F238E27FC236}">
                  <a16:creationId xmlns:a16="http://schemas.microsoft.com/office/drawing/2014/main" id="{1FCAACC1-7B53-4E12-B88F-AADEDA4A7849}"/>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B3EDAA06-3F98-4A49-BC83-D7792018FCAB}"/>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6D4DCCB1-F48A-48C0-8A51-3F84259B7252}"/>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cxnSp>
        <p:nvCxnSpPr>
          <p:cNvPr id="55" name="直線單箭頭接點 54">
            <a:extLst>
              <a:ext uri="{FF2B5EF4-FFF2-40B4-BE49-F238E27FC236}">
                <a16:creationId xmlns:a16="http://schemas.microsoft.com/office/drawing/2014/main" id="{CCB42BE4-DB85-434B-A674-D131394A6BEF}"/>
              </a:ext>
            </a:extLst>
          </p:cNvPr>
          <p:cNvCxnSpPr>
            <a:cxnSpLocks/>
          </p:cNvCxnSpPr>
          <p:nvPr/>
        </p:nvCxnSpPr>
        <p:spPr>
          <a:xfrm>
            <a:off x="4310827" y="3840125"/>
            <a:ext cx="5681071" cy="0"/>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62" name="接點: 肘形 61">
            <a:extLst>
              <a:ext uri="{FF2B5EF4-FFF2-40B4-BE49-F238E27FC236}">
                <a16:creationId xmlns:a16="http://schemas.microsoft.com/office/drawing/2014/main" id="{4DE6B1E4-AEDD-4C76-91D5-7424FFFC3591}"/>
              </a:ext>
            </a:extLst>
          </p:cNvPr>
          <p:cNvCxnSpPr>
            <a:cxnSpLocks/>
          </p:cNvCxnSpPr>
          <p:nvPr/>
        </p:nvCxnSpPr>
        <p:spPr>
          <a:xfrm flipV="1">
            <a:off x="4840754" y="4163491"/>
            <a:ext cx="5213425" cy="1850058"/>
          </a:xfrm>
          <a:prstGeom prst="bentConnector3">
            <a:avLst>
              <a:gd name="adj1" fmla="val 25126"/>
            </a:avLst>
          </a:prstGeom>
          <a:ln w="57150">
            <a:solidFill>
              <a:srgbClr val="8B28F8"/>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B54E948A-B019-48CD-A611-785EE0F1D5ED}"/>
              </a:ext>
            </a:extLst>
          </p:cNvPr>
          <p:cNvSpPr/>
          <p:nvPr/>
        </p:nvSpPr>
        <p:spPr>
          <a:xfrm>
            <a:off x="116075" y="2627324"/>
            <a:ext cx="941283" cy="369332"/>
          </a:xfrm>
          <a:prstGeom prst="rect">
            <a:avLst/>
          </a:prstGeom>
        </p:spPr>
        <p:txBody>
          <a:bodyPr wrap="none">
            <a:spAutoFit/>
          </a:bodyPr>
          <a:lstStyle/>
          <a:p>
            <a:pPr algn="ct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a:solidFill>
                  <a:srgbClr val="37FFFF"/>
                </a:solidFill>
                <a:latin typeface="Arial" panose="020B0604020202020204" pitchFamily="34" charset="0"/>
                <a:ea typeface="微軟正黑體" panose="020B0604030504040204" pitchFamily="34" charset="-120"/>
                <a:cs typeface="Arial" panose="020B0604020202020204" pitchFamily="34" charset="0"/>
              </a:rPr>
              <a:t>1</a:t>
            </a: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3">
            <a:extLst>
              <a:ext uri="{FF2B5EF4-FFF2-40B4-BE49-F238E27FC236}">
                <a16:creationId xmlns:a16="http://schemas.microsoft.com/office/drawing/2014/main" id="{98A25F93-460E-4300-9ABA-080024DB255E}"/>
              </a:ext>
            </a:extLst>
          </p:cNvPr>
          <p:cNvSpPr/>
          <p:nvPr/>
        </p:nvSpPr>
        <p:spPr>
          <a:xfrm>
            <a:off x="186006" y="2982223"/>
            <a:ext cx="1984498" cy="729575"/>
          </a:xfrm>
          <a:prstGeom prst="round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sz="1200">
                <a:solidFill>
                  <a:schemeClr val="bg1"/>
                </a:solidFill>
                <a:latin typeface="Arial" panose="020B0604020202020204" pitchFamily="34" charset="0"/>
                <a:ea typeface="Microsoft JhengHei"/>
                <a:cs typeface="Arial" panose="020B0604020202020204" pitchFamily="34" charset="0"/>
              </a:rPr>
              <a:t>At the time of the disaster</a:t>
            </a:r>
          </a:p>
          <a:p>
            <a:r>
              <a:rPr lang="zh-TW" sz="1200">
                <a:solidFill>
                  <a:schemeClr val="bg1"/>
                </a:solidFill>
                <a:latin typeface="Arial" panose="020B0604020202020204" pitchFamily="34" charset="0"/>
                <a:ea typeface="Microsoft JhengHei"/>
                <a:cs typeface="Arial" panose="020B0604020202020204" pitchFamily="34" charset="0"/>
              </a:rPr>
              <a:t>Found NAS damaged</a:t>
            </a:r>
          </a:p>
        </p:txBody>
      </p:sp>
      <p:sp>
        <p:nvSpPr>
          <p:cNvPr id="59" name="矩形 58">
            <a:extLst>
              <a:ext uri="{FF2B5EF4-FFF2-40B4-BE49-F238E27FC236}">
                <a16:creationId xmlns:a16="http://schemas.microsoft.com/office/drawing/2014/main" id="{384BE892-C05F-49AC-8D73-DE92B141041F}"/>
              </a:ext>
            </a:extLst>
          </p:cNvPr>
          <p:cNvSpPr/>
          <p:nvPr/>
        </p:nvSpPr>
        <p:spPr>
          <a:xfrm>
            <a:off x="151743" y="4768336"/>
            <a:ext cx="941283" cy="369332"/>
          </a:xfrm>
          <a:prstGeom prst="rect">
            <a:avLst/>
          </a:prstGeom>
        </p:spPr>
        <p:txBody>
          <a:bodyPr wrap="none">
            <a:spAutoFit/>
          </a:bodyPr>
          <a:lstStyle/>
          <a:p>
            <a:pPr algn="ct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a:solidFill>
                  <a:srgbClr val="37FFFF"/>
                </a:solidFill>
                <a:latin typeface="Arial" panose="020B0604020202020204" pitchFamily="34" charset="0"/>
                <a:ea typeface="微軟正黑體" panose="020B0604030504040204" pitchFamily="34" charset="-120"/>
                <a:cs typeface="Arial" panose="020B0604020202020204" pitchFamily="34" charset="0"/>
              </a:rPr>
              <a:t>2</a:t>
            </a: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0" name="矩形: 圓角 59">
            <a:extLst>
              <a:ext uri="{FF2B5EF4-FFF2-40B4-BE49-F238E27FC236}">
                <a16:creationId xmlns:a16="http://schemas.microsoft.com/office/drawing/2014/main" id="{3DF24631-48F6-4A22-B79E-F0771DCC2B1A}"/>
              </a:ext>
            </a:extLst>
          </p:cNvPr>
          <p:cNvSpPr/>
          <p:nvPr/>
        </p:nvSpPr>
        <p:spPr>
          <a:xfrm>
            <a:off x="221674" y="5123235"/>
            <a:ext cx="1984498" cy="729575"/>
          </a:xfrm>
          <a:prstGeom prst="round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sz="1200">
                <a:solidFill>
                  <a:schemeClr val="bg1"/>
                </a:solidFill>
                <a:latin typeface="Arial" panose="020B0604020202020204" pitchFamily="34" charset="0"/>
                <a:ea typeface="Microsoft JhengHei"/>
                <a:cs typeface="Arial" panose="020B0604020202020204" pitchFamily="34" charset="0"/>
              </a:rPr>
              <a:t>Prepare another</a:t>
            </a:r>
          </a:p>
          <a:p>
            <a:r>
              <a:rPr lang="zh-TW" sz="1200">
                <a:solidFill>
                  <a:schemeClr val="bg1"/>
                </a:solidFill>
                <a:latin typeface="Arial" panose="020B0604020202020204" pitchFamily="34" charset="0"/>
                <a:ea typeface="Microsoft JhengHei"/>
                <a:cs typeface="Arial" panose="020B0604020202020204" pitchFamily="34" charset="0"/>
              </a:rPr>
              <a:t>NAS to do service rescue</a:t>
            </a:r>
          </a:p>
        </p:txBody>
      </p:sp>
      <p:sp>
        <p:nvSpPr>
          <p:cNvPr id="65" name="矩形 64">
            <a:extLst>
              <a:ext uri="{FF2B5EF4-FFF2-40B4-BE49-F238E27FC236}">
                <a16:creationId xmlns:a16="http://schemas.microsoft.com/office/drawing/2014/main" id="{6E698618-3AF8-4A94-AC70-AFA536AF157C}"/>
              </a:ext>
            </a:extLst>
          </p:cNvPr>
          <p:cNvSpPr/>
          <p:nvPr/>
        </p:nvSpPr>
        <p:spPr>
          <a:xfrm>
            <a:off x="6292458" y="2520319"/>
            <a:ext cx="941284" cy="369332"/>
          </a:xfrm>
          <a:prstGeom prst="rect">
            <a:avLst/>
          </a:prstGeom>
        </p:spPr>
        <p:txBody>
          <a:bodyPr wrap="none">
            <a:spAutoFit/>
          </a:bodyPr>
          <a:lstStyle/>
          <a:p>
            <a:pPr algn="ct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a:solidFill>
                  <a:srgbClr val="37FFFF"/>
                </a:solidFill>
                <a:latin typeface="Arial" panose="020B0604020202020204" pitchFamily="34" charset="0"/>
                <a:ea typeface="微軟正黑體" panose="020B0604030504040204" pitchFamily="34" charset="-120"/>
                <a:cs typeface="Arial" panose="020B0604020202020204" pitchFamily="34" charset="0"/>
              </a:rPr>
              <a:t>3</a:t>
            </a: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圓角 65">
            <a:extLst>
              <a:ext uri="{FF2B5EF4-FFF2-40B4-BE49-F238E27FC236}">
                <a16:creationId xmlns:a16="http://schemas.microsoft.com/office/drawing/2014/main" id="{E2C2F6ED-9874-435E-B1DC-99AFE4BB93C5}"/>
              </a:ext>
            </a:extLst>
          </p:cNvPr>
          <p:cNvSpPr/>
          <p:nvPr/>
        </p:nvSpPr>
        <p:spPr>
          <a:xfrm>
            <a:off x="6341730" y="2819800"/>
            <a:ext cx="2702517" cy="729575"/>
          </a:xfrm>
          <a:prstGeom prst="round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a:solidFill>
                  <a:schemeClr val="bg1"/>
                </a:solidFill>
                <a:latin typeface="Arial" panose="020B0604020202020204" pitchFamily="34" charset="0"/>
                <a:ea typeface="+mn-lt"/>
                <a:cs typeface="Arial" panose="020B0604020202020204" pitchFamily="34" charset="0"/>
              </a:rPr>
              <a:t>On the new </a:t>
            </a:r>
            <a:r>
              <a:rPr lang="en-US" sz="1200">
                <a:solidFill>
                  <a:schemeClr val="bg1"/>
                </a:solidFill>
                <a:latin typeface="Arial" panose="020B0604020202020204" pitchFamily="34" charset="0"/>
                <a:ea typeface="+mn-lt"/>
                <a:cs typeface="Arial" panose="020B0604020202020204" pitchFamily="34" charset="0"/>
              </a:rPr>
              <a:t>NAS</a:t>
            </a:r>
            <a:endParaRPr lang="zh-TW" sz="1200">
              <a:solidFill>
                <a:schemeClr val="bg1"/>
              </a:solidFill>
              <a:latin typeface="Arial" panose="020B0604020202020204" pitchFamily="34" charset="0"/>
              <a:ea typeface="Microsoft JhengHei"/>
              <a:cs typeface="Arial" panose="020B0604020202020204" pitchFamily="34" charset="0"/>
            </a:endParaRPr>
          </a:p>
          <a:p>
            <a:r>
              <a:rPr lang="en-US" altLang="zh-TW" sz="1200">
                <a:solidFill>
                  <a:schemeClr val="bg1"/>
                </a:solidFill>
                <a:latin typeface="Arial" panose="020B0604020202020204" pitchFamily="34" charset="0"/>
                <a:ea typeface="+mn-lt"/>
                <a:cs typeface="Arial" panose="020B0604020202020204" pitchFamily="34" charset="0"/>
              </a:rPr>
              <a:t>Forced with cloud space </a:t>
            </a:r>
            <a:r>
              <a:rPr lang="en-US" sz="1200">
                <a:solidFill>
                  <a:schemeClr val="bg1"/>
                </a:solidFill>
                <a:latin typeface="Arial" panose="020B0604020202020204" pitchFamily="34" charset="0"/>
                <a:ea typeface="+mn-lt"/>
                <a:cs typeface="Arial" panose="020B0604020202020204" pitchFamily="34" charset="0"/>
              </a:rPr>
              <a:t>cloud volume/</a:t>
            </a:r>
            <a:r>
              <a:rPr lang="en-US" altLang="zh-TW" sz="1200">
                <a:solidFill>
                  <a:schemeClr val="bg1"/>
                </a:solidFill>
                <a:latin typeface="Arial" panose="020B0604020202020204" pitchFamily="34" charset="0"/>
                <a:ea typeface="+mn-lt"/>
                <a:cs typeface="Arial" panose="020B0604020202020204" pitchFamily="34" charset="0"/>
              </a:rPr>
              <a:t> </a:t>
            </a:r>
            <a:r>
              <a:rPr lang="en-US" sz="1200">
                <a:solidFill>
                  <a:schemeClr val="bg1"/>
                </a:solidFill>
                <a:latin typeface="Arial" panose="020B0604020202020204" pitchFamily="34" charset="0"/>
                <a:ea typeface="+mn-lt"/>
                <a:cs typeface="Arial" panose="020B0604020202020204" pitchFamily="34" charset="0"/>
              </a:rPr>
              <a:t>LUN</a:t>
            </a:r>
            <a:r>
              <a:rPr lang="en-US" altLang="zh-TW" sz="1200">
                <a:solidFill>
                  <a:schemeClr val="bg1"/>
                </a:solidFill>
                <a:latin typeface="Arial" panose="020B0604020202020204" pitchFamily="34" charset="0"/>
                <a:ea typeface="+mn-lt"/>
                <a:cs typeface="Arial" panose="020B0604020202020204" pitchFamily="34" charset="0"/>
              </a:rPr>
              <a:t> disconnection</a:t>
            </a:r>
            <a:endParaRPr lang="zh-TW" sz="1200">
              <a:solidFill>
                <a:schemeClr val="bg1"/>
              </a:solidFill>
              <a:latin typeface="Arial" panose="020B0604020202020204" pitchFamily="34" charset="0"/>
              <a:cs typeface="Arial" panose="020B0604020202020204" pitchFamily="34" charset="0"/>
            </a:endParaRPr>
          </a:p>
        </p:txBody>
      </p:sp>
      <p:sp>
        <p:nvSpPr>
          <p:cNvPr id="68" name="矩形 67">
            <a:extLst>
              <a:ext uri="{FF2B5EF4-FFF2-40B4-BE49-F238E27FC236}">
                <a16:creationId xmlns:a16="http://schemas.microsoft.com/office/drawing/2014/main" id="{C984509D-83EF-466A-8007-1B6B6C185981}"/>
              </a:ext>
            </a:extLst>
          </p:cNvPr>
          <p:cNvSpPr/>
          <p:nvPr/>
        </p:nvSpPr>
        <p:spPr>
          <a:xfrm>
            <a:off x="6269760" y="4281950"/>
            <a:ext cx="941284" cy="369333"/>
          </a:xfrm>
          <a:prstGeom prst="rect">
            <a:avLst/>
          </a:prstGeom>
        </p:spPr>
        <p:txBody>
          <a:bodyPr wrap="none">
            <a:spAutoFit/>
          </a:bodyPr>
          <a:lstStyle/>
          <a:p>
            <a:pPr algn="ct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a:solidFill>
                  <a:srgbClr val="37FFFF"/>
                </a:solidFill>
                <a:latin typeface="Arial" panose="020B0604020202020204" pitchFamily="34" charset="0"/>
                <a:ea typeface="微軟正黑體" panose="020B0604030504040204" pitchFamily="34" charset="-120"/>
                <a:cs typeface="Arial" panose="020B0604020202020204" pitchFamily="34" charset="0"/>
              </a:rPr>
              <a:t>4</a:t>
            </a: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9" name="矩形: 圓角 68">
            <a:extLst>
              <a:ext uri="{FF2B5EF4-FFF2-40B4-BE49-F238E27FC236}">
                <a16:creationId xmlns:a16="http://schemas.microsoft.com/office/drawing/2014/main" id="{99451D71-7401-4D41-BB48-519F939B0777}"/>
              </a:ext>
            </a:extLst>
          </p:cNvPr>
          <p:cNvSpPr/>
          <p:nvPr/>
        </p:nvSpPr>
        <p:spPr>
          <a:xfrm>
            <a:off x="6335602" y="4589448"/>
            <a:ext cx="2778376" cy="1630814"/>
          </a:xfrm>
          <a:prstGeom prst="roundRect">
            <a:avLst>
              <a:gd name="adj" fmla="val 11424"/>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a:solidFill>
                  <a:schemeClr val="bg1"/>
                </a:solidFill>
                <a:latin typeface="Arial" panose="020B0604020202020204" pitchFamily="34" charset="0"/>
                <a:ea typeface="+mn-lt"/>
                <a:cs typeface="Arial" panose="020B0604020202020204" pitchFamily="34" charset="0"/>
              </a:rPr>
              <a:t>In </a:t>
            </a:r>
            <a:r>
              <a:rPr lang="en-US" sz="1200">
                <a:solidFill>
                  <a:schemeClr val="bg1"/>
                </a:solidFill>
                <a:latin typeface="Arial" panose="020B0604020202020204" pitchFamily="34" charset="0"/>
                <a:ea typeface="+mn-lt"/>
                <a:cs typeface="Arial" panose="020B0604020202020204" pitchFamily="34" charset="0"/>
              </a:rPr>
              <a:t>the</a:t>
            </a:r>
            <a:r>
              <a:rPr lang="en-US" altLang="zh-TW" sz="1200">
                <a:solidFill>
                  <a:schemeClr val="bg1"/>
                </a:solidFill>
                <a:latin typeface="Arial" panose="020B0604020202020204" pitchFamily="34" charset="0"/>
                <a:ea typeface="+mn-lt"/>
                <a:cs typeface="Arial" panose="020B0604020202020204" pitchFamily="34" charset="0"/>
              </a:rPr>
              <a:t> </a:t>
            </a:r>
            <a:r>
              <a:rPr lang="en-US" sz="1200">
                <a:solidFill>
                  <a:schemeClr val="bg1"/>
                </a:solidFill>
                <a:latin typeface="Arial" panose="020B0604020202020204" pitchFamily="34" charset="0"/>
                <a:ea typeface="+mn-lt"/>
                <a:cs typeface="Arial" panose="020B0604020202020204" pitchFamily="34" charset="0"/>
              </a:rPr>
              <a:t>new</a:t>
            </a:r>
            <a:r>
              <a:rPr lang="en-US" altLang="zh-TW" sz="1200">
                <a:solidFill>
                  <a:schemeClr val="bg1"/>
                </a:solidFill>
                <a:latin typeface="Arial" panose="020B0604020202020204" pitchFamily="34" charset="0"/>
                <a:ea typeface="+mn-lt"/>
                <a:cs typeface="Arial" panose="020B0604020202020204" pitchFamily="34" charset="0"/>
              </a:rPr>
              <a:t> </a:t>
            </a:r>
            <a:r>
              <a:rPr lang="en-US" sz="1200">
                <a:solidFill>
                  <a:schemeClr val="bg1"/>
                </a:solidFill>
                <a:latin typeface="Arial" panose="020B0604020202020204" pitchFamily="34" charset="0"/>
                <a:ea typeface="+mn-lt"/>
                <a:cs typeface="Arial" panose="020B0604020202020204" pitchFamily="34" charset="0"/>
              </a:rPr>
              <a:t>NAS, the cloud space will be connected back to the Cloud volume/LUN by using the snapshot restore point.</a:t>
            </a:r>
            <a:endParaRPr lang="zh-TW" sz="2000">
              <a:solidFill>
                <a:schemeClr val="bg1"/>
              </a:solidFill>
              <a:latin typeface="Arial" panose="020B0604020202020204" pitchFamily="34" charset="0"/>
              <a:ea typeface="Microsoft JhengHei"/>
              <a:cs typeface="Arial" panose="020B0604020202020204" pitchFamily="34" charset="0"/>
            </a:endParaRPr>
          </a:p>
          <a:p>
            <a:r>
              <a:rPr lang="en-US" altLang="zh-TW" sz="1200">
                <a:solidFill>
                  <a:schemeClr val="bg1"/>
                </a:solidFill>
                <a:latin typeface="Arial" panose="020B0604020202020204" pitchFamily="34" charset="0"/>
                <a:ea typeface="+mn-lt"/>
                <a:cs typeface="Arial" panose="020B0604020202020204" pitchFamily="34" charset="0"/>
              </a:rPr>
              <a:t>And reply to all the cloud space data in the local storage space</a:t>
            </a:r>
            <a:r>
              <a:rPr lang="en-US" sz="1200">
                <a:solidFill>
                  <a:schemeClr val="bg1"/>
                </a:solidFill>
                <a:latin typeface="Arial" panose="020B0604020202020204" pitchFamily="34" charset="0"/>
                <a:ea typeface="+mn-lt"/>
                <a:cs typeface="Arial" panose="020B0604020202020204" pitchFamily="34" charset="0"/>
              </a:rPr>
              <a:t>,</a:t>
            </a:r>
            <a:r>
              <a:rPr lang="en-US" altLang="zh-TW" sz="1200">
                <a:solidFill>
                  <a:schemeClr val="bg1"/>
                </a:solidFill>
                <a:latin typeface="Arial" panose="020B0604020202020204" pitchFamily="34" charset="0"/>
                <a:ea typeface="+mn-lt"/>
                <a:cs typeface="Arial" panose="020B0604020202020204" pitchFamily="34" charset="0"/>
              </a:rPr>
              <a:t> after the data transfer</a:t>
            </a:r>
            <a:r>
              <a:rPr lang="en-US" sz="1200">
                <a:solidFill>
                  <a:schemeClr val="bg1"/>
                </a:solidFill>
                <a:latin typeface="Arial" panose="020B0604020202020204" pitchFamily="34" charset="0"/>
                <a:ea typeface="+mn-lt"/>
                <a:cs typeface="Arial" panose="020B0604020202020204" pitchFamily="34" charset="0"/>
              </a:rPr>
              <a:t>,</a:t>
            </a:r>
            <a:r>
              <a:rPr lang="en-US" altLang="zh-TW" sz="1200">
                <a:solidFill>
                  <a:schemeClr val="bg1"/>
                </a:solidFill>
                <a:latin typeface="Arial" panose="020B0604020202020204" pitchFamily="34" charset="0"/>
                <a:ea typeface="+mn-lt"/>
                <a:cs typeface="Arial" panose="020B0604020202020204" pitchFamily="34" charset="0"/>
              </a:rPr>
              <a:t> you can continue the service or backup task</a:t>
            </a:r>
            <a:endParaRPr lang="en-US" altLang="zh-TW" sz="2000">
              <a:solidFill>
                <a:schemeClr val="bg1"/>
              </a:solidFill>
              <a:latin typeface="Arial" panose="020B0604020202020204" pitchFamily="34" charset="0"/>
              <a:ea typeface="+mn-lt"/>
              <a:cs typeface="Arial" panose="020B0604020202020204" pitchFamily="34" charset="0"/>
            </a:endParaRPr>
          </a:p>
        </p:txBody>
      </p:sp>
      <p:grpSp>
        <p:nvGrpSpPr>
          <p:cNvPr id="109" name="群組 108">
            <a:extLst>
              <a:ext uri="{FF2B5EF4-FFF2-40B4-BE49-F238E27FC236}">
                <a16:creationId xmlns:a16="http://schemas.microsoft.com/office/drawing/2014/main" id="{E14406D4-E065-4991-B11B-BF74392A0A66}"/>
              </a:ext>
            </a:extLst>
          </p:cNvPr>
          <p:cNvGrpSpPr/>
          <p:nvPr/>
        </p:nvGrpSpPr>
        <p:grpSpPr>
          <a:xfrm>
            <a:off x="2344480" y="4819553"/>
            <a:ext cx="1983010" cy="1257675"/>
            <a:chOff x="3805982" y="3508197"/>
            <a:chExt cx="1983010" cy="1257675"/>
          </a:xfrm>
          <a:solidFill>
            <a:schemeClr val="tx1"/>
          </a:solidFill>
        </p:grpSpPr>
        <p:grpSp>
          <p:nvGrpSpPr>
            <p:cNvPr id="110" name="群組 109">
              <a:extLst>
                <a:ext uri="{FF2B5EF4-FFF2-40B4-BE49-F238E27FC236}">
                  <a16:creationId xmlns:a16="http://schemas.microsoft.com/office/drawing/2014/main" id="{6137E6F8-1AAD-43E7-B41F-53D9EFD31EBE}"/>
                </a:ext>
              </a:extLst>
            </p:cNvPr>
            <p:cNvGrpSpPr/>
            <p:nvPr/>
          </p:nvGrpSpPr>
          <p:grpSpPr>
            <a:xfrm>
              <a:off x="3805982" y="3508197"/>
              <a:ext cx="1395282" cy="1228834"/>
              <a:chOff x="8275596" y="3273100"/>
              <a:chExt cx="1870179" cy="1647080"/>
            </a:xfrm>
            <a:grpFill/>
          </p:grpSpPr>
          <p:grpSp>
            <p:nvGrpSpPr>
              <p:cNvPr id="115" name="圖形 18">
                <a:extLst>
                  <a:ext uri="{FF2B5EF4-FFF2-40B4-BE49-F238E27FC236}">
                    <a16:creationId xmlns:a16="http://schemas.microsoft.com/office/drawing/2014/main" id="{E5FB575D-C695-46A6-B396-2CFFFC953D98}"/>
                  </a:ext>
                </a:extLst>
              </p:cNvPr>
              <p:cNvGrpSpPr/>
              <p:nvPr/>
            </p:nvGrpSpPr>
            <p:grpSpPr>
              <a:xfrm>
                <a:off x="8275596" y="3437991"/>
                <a:ext cx="1870179" cy="1482189"/>
                <a:chOff x="8338475" y="3282973"/>
                <a:chExt cx="1365427" cy="1085848"/>
              </a:xfrm>
              <a:grpFill/>
            </p:grpSpPr>
            <p:sp>
              <p:nvSpPr>
                <p:cNvPr id="117" name="手繪多邊形: 圖案 116">
                  <a:extLst>
                    <a:ext uri="{FF2B5EF4-FFF2-40B4-BE49-F238E27FC236}">
                      <a16:creationId xmlns:a16="http://schemas.microsoft.com/office/drawing/2014/main" id="{91F0D8ED-5214-4D57-BEA0-E19BA06FA7F5}"/>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8" name="手繪多邊形: 圖案 117">
                  <a:extLst>
                    <a:ext uri="{FF2B5EF4-FFF2-40B4-BE49-F238E27FC236}">
                      <a16:creationId xmlns:a16="http://schemas.microsoft.com/office/drawing/2014/main" id="{B063EB67-DC36-4B75-9D35-8BBFDC07D68E}"/>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9" name="手繪多邊形: 圖案 118">
                  <a:extLst>
                    <a:ext uri="{FF2B5EF4-FFF2-40B4-BE49-F238E27FC236}">
                      <a16:creationId xmlns:a16="http://schemas.microsoft.com/office/drawing/2014/main" id="{05FA06AF-9AC5-4194-8763-CCDC17590B2B}"/>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D931DBA0-208E-4DCA-A87D-06115393E8EA}"/>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 name="手繪多邊形: 圖案 120">
                  <a:extLst>
                    <a:ext uri="{FF2B5EF4-FFF2-40B4-BE49-F238E27FC236}">
                      <a16:creationId xmlns:a16="http://schemas.microsoft.com/office/drawing/2014/main" id="{2F475C38-C936-4AD2-B37D-72B9BA42960E}"/>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 name="手繪多邊形: 圖案 121">
                  <a:extLst>
                    <a:ext uri="{FF2B5EF4-FFF2-40B4-BE49-F238E27FC236}">
                      <a16:creationId xmlns:a16="http://schemas.microsoft.com/office/drawing/2014/main" id="{C6EF2E86-93E2-4CB4-B0FF-5ADF1703E6FE}"/>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3" name="手繪多邊形: 圖案 122">
                  <a:extLst>
                    <a:ext uri="{FF2B5EF4-FFF2-40B4-BE49-F238E27FC236}">
                      <a16:creationId xmlns:a16="http://schemas.microsoft.com/office/drawing/2014/main" id="{DDB98363-122B-4180-9737-E9D917167FC6}"/>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4" name="手繪多邊形: 圖案 123">
                  <a:extLst>
                    <a:ext uri="{FF2B5EF4-FFF2-40B4-BE49-F238E27FC236}">
                      <a16:creationId xmlns:a16="http://schemas.microsoft.com/office/drawing/2014/main" id="{7947447E-8B35-4E3F-BCAF-E5CF79CCB5FA}"/>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5" name="手繪多邊形: 圖案 124">
                  <a:extLst>
                    <a:ext uri="{FF2B5EF4-FFF2-40B4-BE49-F238E27FC236}">
                      <a16:creationId xmlns:a16="http://schemas.microsoft.com/office/drawing/2014/main" id="{4282E01F-662E-4BD7-A62A-DEE146051A1F}"/>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6" name="手繪多邊形: 圖案 125">
                  <a:extLst>
                    <a:ext uri="{FF2B5EF4-FFF2-40B4-BE49-F238E27FC236}">
                      <a16:creationId xmlns:a16="http://schemas.microsoft.com/office/drawing/2014/main" id="{4271D92D-F32E-48D0-97DB-93F8B662C581}"/>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7" name="手繪多邊形: 圖案 126">
                  <a:extLst>
                    <a:ext uri="{FF2B5EF4-FFF2-40B4-BE49-F238E27FC236}">
                      <a16:creationId xmlns:a16="http://schemas.microsoft.com/office/drawing/2014/main" id="{A0E0C2F9-0E05-439A-AE01-F9CCBE131506}"/>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8" name="手繪多邊形: 圖案 127">
                  <a:extLst>
                    <a:ext uri="{FF2B5EF4-FFF2-40B4-BE49-F238E27FC236}">
                      <a16:creationId xmlns:a16="http://schemas.microsoft.com/office/drawing/2014/main" id="{314341F1-B412-4BA5-B555-782185D24C33}"/>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0671340B-159D-49A6-B1A7-58C2943A66A3}"/>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0" name="手繪多邊形: 圖案 129">
                  <a:extLst>
                    <a:ext uri="{FF2B5EF4-FFF2-40B4-BE49-F238E27FC236}">
                      <a16:creationId xmlns:a16="http://schemas.microsoft.com/office/drawing/2014/main" id="{71C61E08-44AF-4D46-A3CE-A8DD2C48AD64}"/>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61C1B0A1-9CFE-463F-8A42-877014944BD5}"/>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2" name="手繪多邊形: 圖案 131">
                  <a:extLst>
                    <a:ext uri="{FF2B5EF4-FFF2-40B4-BE49-F238E27FC236}">
                      <a16:creationId xmlns:a16="http://schemas.microsoft.com/office/drawing/2014/main" id="{77BDA178-1E18-46BA-8B7C-68B3DBA66CE2}"/>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8350EC59-97E2-4663-889A-42A9B552C8EA}"/>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EF6E04AC-CDF7-4CCC-8BCA-F2DADEC4F043}"/>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12F7200D-F510-4205-9E74-6BA82F4A6981}"/>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2A735774-F62D-4B0F-8B1B-C4C170DFDBEC}"/>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0CB2E5DD-3CDC-4940-91B1-083F636768A7}"/>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6C2C1E48-0944-48C5-BC32-79A2291687F6}"/>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C30330E9-4D4F-4704-AD73-2E11A3298DEC}"/>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B6E5436B-89A5-4342-8CC0-2762A2618D6A}"/>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323D7777-A277-4269-A543-AF3B02E683D6}"/>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8A22AABF-3463-4D1C-AEA0-E58A93ED58EA}"/>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52EFD6EE-4A52-435A-954B-48E5EEA52619}"/>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30769476-F1BA-4121-85B4-BA46BF1E2FFE}"/>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16" name="矩形 12">
                <a:extLst>
                  <a:ext uri="{FF2B5EF4-FFF2-40B4-BE49-F238E27FC236}">
                    <a16:creationId xmlns:a16="http://schemas.microsoft.com/office/drawing/2014/main" id="{9B7996D3-2B6A-41B3-95C0-ED2D82AF2F4E}"/>
                  </a:ext>
                </a:extLst>
              </p:cNvPr>
              <p:cNvSpPr/>
              <p:nvPr/>
            </p:nvSpPr>
            <p:spPr>
              <a:xfrm>
                <a:off x="8297883" y="3273100"/>
                <a:ext cx="1832192" cy="185070"/>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111" name="圖形 211">
              <a:extLst>
                <a:ext uri="{FF2B5EF4-FFF2-40B4-BE49-F238E27FC236}">
                  <a16:creationId xmlns:a16="http://schemas.microsoft.com/office/drawing/2014/main" id="{26FDDE3F-8CD9-4CBF-BEFC-B18B8326D209}"/>
                </a:ext>
              </a:extLst>
            </p:cNvPr>
            <p:cNvGrpSpPr/>
            <p:nvPr/>
          </p:nvGrpSpPr>
          <p:grpSpPr>
            <a:xfrm>
              <a:off x="5237580" y="4135689"/>
              <a:ext cx="551412" cy="630183"/>
              <a:chOff x="6880167" y="2925402"/>
              <a:chExt cx="551412" cy="630183"/>
            </a:xfrm>
            <a:grpFill/>
          </p:grpSpPr>
          <p:sp>
            <p:nvSpPr>
              <p:cNvPr id="112" name="手繪多邊形: 圖案 111">
                <a:extLst>
                  <a:ext uri="{FF2B5EF4-FFF2-40B4-BE49-F238E27FC236}">
                    <a16:creationId xmlns:a16="http://schemas.microsoft.com/office/drawing/2014/main" id="{F2C85856-EB23-449F-A8C9-1B903BE3173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3" name="手繪多邊形: 圖案 112">
                <a:extLst>
                  <a:ext uri="{FF2B5EF4-FFF2-40B4-BE49-F238E27FC236}">
                    <a16:creationId xmlns:a16="http://schemas.microsoft.com/office/drawing/2014/main" id="{86387364-7C36-4A57-8A04-5BFE325970AD}"/>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4" name="手繪多邊形: 圖案 113">
                <a:extLst>
                  <a:ext uri="{FF2B5EF4-FFF2-40B4-BE49-F238E27FC236}">
                    <a16:creationId xmlns:a16="http://schemas.microsoft.com/office/drawing/2014/main" id="{8CC338CF-457C-4896-9819-D40DC12980A6}"/>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45" name="群組 144">
            <a:extLst>
              <a:ext uri="{FF2B5EF4-FFF2-40B4-BE49-F238E27FC236}">
                <a16:creationId xmlns:a16="http://schemas.microsoft.com/office/drawing/2014/main" id="{B98D1286-ED90-4BDF-9732-A01379B061CA}"/>
              </a:ext>
            </a:extLst>
          </p:cNvPr>
          <p:cNvGrpSpPr/>
          <p:nvPr/>
        </p:nvGrpSpPr>
        <p:grpSpPr>
          <a:xfrm>
            <a:off x="2326319" y="2877835"/>
            <a:ext cx="1983010" cy="1257675"/>
            <a:chOff x="3805982" y="3508197"/>
            <a:chExt cx="1983010" cy="1257675"/>
          </a:xfrm>
          <a:solidFill>
            <a:schemeClr val="tx1"/>
          </a:solidFill>
        </p:grpSpPr>
        <p:grpSp>
          <p:nvGrpSpPr>
            <p:cNvPr id="146" name="群組 145">
              <a:extLst>
                <a:ext uri="{FF2B5EF4-FFF2-40B4-BE49-F238E27FC236}">
                  <a16:creationId xmlns:a16="http://schemas.microsoft.com/office/drawing/2014/main" id="{BC26AA2F-CAE8-4942-8E0F-3C4DB4F9D0D4}"/>
                </a:ext>
              </a:extLst>
            </p:cNvPr>
            <p:cNvGrpSpPr/>
            <p:nvPr/>
          </p:nvGrpSpPr>
          <p:grpSpPr>
            <a:xfrm>
              <a:off x="3805982" y="3508197"/>
              <a:ext cx="1395282" cy="1228834"/>
              <a:chOff x="8275596" y="3273100"/>
              <a:chExt cx="1870179" cy="1647080"/>
            </a:xfrm>
            <a:grpFill/>
          </p:grpSpPr>
          <p:grpSp>
            <p:nvGrpSpPr>
              <p:cNvPr id="151" name="圖形 18">
                <a:extLst>
                  <a:ext uri="{FF2B5EF4-FFF2-40B4-BE49-F238E27FC236}">
                    <a16:creationId xmlns:a16="http://schemas.microsoft.com/office/drawing/2014/main" id="{9F263D3B-FDED-42E0-90F1-2B78EF291EF9}"/>
                  </a:ext>
                </a:extLst>
              </p:cNvPr>
              <p:cNvGrpSpPr/>
              <p:nvPr/>
            </p:nvGrpSpPr>
            <p:grpSpPr>
              <a:xfrm>
                <a:off x="8275596" y="3437991"/>
                <a:ext cx="1870179" cy="1482189"/>
                <a:chOff x="8338475" y="3282973"/>
                <a:chExt cx="1365427" cy="1085848"/>
              </a:xfrm>
              <a:grpFill/>
            </p:grpSpPr>
            <p:sp>
              <p:nvSpPr>
                <p:cNvPr id="153" name="手繪多邊形: 圖案 152">
                  <a:extLst>
                    <a:ext uri="{FF2B5EF4-FFF2-40B4-BE49-F238E27FC236}">
                      <a16:creationId xmlns:a16="http://schemas.microsoft.com/office/drawing/2014/main" id="{928F2980-8A9E-449E-9855-CC58F72A8385}"/>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4042B94D-CF01-4920-A1FB-FF97E03D334A}"/>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BCF07DCC-B008-40DD-B94B-8F76095074B4}"/>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65857021-89BF-4B9C-B2CF-D84CA6F4AED5}"/>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ABF0636F-F21E-4496-B381-9457ACE6A57B}"/>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02D17186-8ABC-46C5-9DC4-A4EAC12170DB}"/>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39E8541C-20AC-4CDD-BC00-89283757D3A6}"/>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2FBBB255-D7B8-4111-AFEC-AFB96E457702}"/>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29BF2578-BEC1-403E-8DDC-3376E43D9201}"/>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2" name="手繪多邊形: 圖案 161">
                  <a:extLst>
                    <a:ext uri="{FF2B5EF4-FFF2-40B4-BE49-F238E27FC236}">
                      <a16:creationId xmlns:a16="http://schemas.microsoft.com/office/drawing/2014/main" id="{78B3D6E6-D8AB-4856-8035-A400574B417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A7B8DC20-2273-49AE-8565-FEE6A22244DA}"/>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AC7FCCE4-E65F-42BF-8BC8-132C5B86DD16}"/>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015A5E57-38E1-4B6B-90D6-32B8DDD387AE}"/>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2AA145A1-B428-4975-ACD4-6EC0CEE1F74D}"/>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D5E9FF72-5AB0-413A-902B-BF05E191C8BE}"/>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733A24B8-05FC-466F-8B15-994DA4AD133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F665B25E-1F02-4ECC-9AE0-45D1B61C91A9}"/>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B972353D-89D7-4649-8A4D-FD529140D0BD}"/>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069F7005-6A03-41D4-A486-F964490F50CC}"/>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2" name="手繪多邊形: 圖案 171">
                  <a:extLst>
                    <a:ext uri="{FF2B5EF4-FFF2-40B4-BE49-F238E27FC236}">
                      <a16:creationId xmlns:a16="http://schemas.microsoft.com/office/drawing/2014/main" id="{9907A964-B52C-47A1-B9D7-FF1065A6D73C}"/>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3" name="手繪多邊形: 圖案 172">
                  <a:extLst>
                    <a:ext uri="{FF2B5EF4-FFF2-40B4-BE49-F238E27FC236}">
                      <a16:creationId xmlns:a16="http://schemas.microsoft.com/office/drawing/2014/main" id="{31D0F6E8-6EA5-4782-8822-42540407CF43}"/>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4" name="手繪多邊形: 圖案 173">
                  <a:extLst>
                    <a:ext uri="{FF2B5EF4-FFF2-40B4-BE49-F238E27FC236}">
                      <a16:creationId xmlns:a16="http://schemas.microsoft.com/office/drawing/2014/main" id="{7658E9D4-7B2C-42B9-9BE1-5D94CA1501D0}"/>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5" name="手繪多邊形: 圖案 174">
                  <a:extLst>
                    <a:ext uri="{FF2B5EF4-FFF2-40B4-BE49-F238E27FC236}">
                      <a16:creationId xmlns:a16="http://schemas.microsoft.com/office/drawing/2014/main" id="{B6EA734B-BA95-44A8-9F23-3E36B3A13875}"/>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6" name="手繪多邊形: 圖案 175">
                  <a:extLst>
                    <a:ext uri="{FF2B5EF4-FFF2-40B4-BE49-F238E27FC236}">
                      <a16:creationId xmlns:a16="http://schemas.microsoft.com/office/drawing/2014/main" id="{9E2FDFCF-3ACF-4B48-9642-BB5BC4E86FCB}"/>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7" name="手繪多邊形: 圖案 176">
                  <a:extLst>
                    <a:ext uri="{FF2B5EF4-FFF2-40B4-BE49-F238E27FC236}">
                      <a16:creationId xmlns:a16="http://schemas.microsoft.com/office/drawing/2014/main" id="{EFF3AE13-9403-4C60-A7D8-ED93EBD4DDB6}"/>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8" name="手繪多邊形: 圖案 177">
                  <a:extLst>
                    <a:ext uri="{FF2B5EF4-FFF2-40B4-BE49-F238E27FC236}">
                      <a16:creationId xmlns:a16="http://schemas.microsoft.com/office/drawing/2014/main" id="{563B3245-3303-4EA9-8EE5-615135B863E7}"/>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9" name="手繪多邊形: 圖案 178">
                  <a:extLst>
                    <a:ext uri="{FF2B5EF4-FFF2-40B4-BE49-F238E27FC236}">
                      <a16:creationId xmlns:a16="http://schemas.microsoft.com/office/drawing/2014/main" id="{16143F72-210A-4DAE-9205-B2D3B2335282}"/>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0" name="手繪多邊形: 圖案 179">
                  <a:extLst>
                    <a:ext uri="{FF2B5EF4-FFF2-40B4-BE49-F238E27FC236}">
                      <a16:creationId xmlns:a16="http://schemas.microsoft.com/office/drawing/2014/main" id="{C813D73B-C282-4D7D-8522-DD96423FAC65}"/>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52" name="矩形 12">
                <a:extLst>
                  <a:ext uri="{FF2B5EF4-FFF2-40B4-BE49-F238E27FC236}">
                    <a16:creationId xmlns:a16="http://schemas.microsoft.com/office/drawing/2014/main" id="{C43F2C6A-2AA3-4042-BB02-1398522F8890}"/>
                  </a:ext>
                </a:extLst>
              </p:cNvPr>
              <p:cNvSpPr/>
              <p:nvPr/>
            </p:nvSpPr>
            <p:spPr>
              <a:xfrm>
                <a:off x="8297883" y="3273100"/>
                <a:ext cx="1832192" cy="185070"/>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147" name="圖形 211">
              <a:extLst>
                <a:ext uri="{FF2B5EF4-FFF2-40B4-BE49-F238E27FC236}">
                  <a16:creationId xmlns:a16="http://schemas.microsoft.com/office/drawing/2014/main" id="{24D6C2DF-E991-4C62-B4CB-544042505CFD}"/>
                </a:ext>
              </a:extLst>
            </p:cNvPr>
            <p:cNvGrpSpPr/>
            <p:nvPr/>
          </p:nvGrpSpPr>
          <p:grpSpPr>
            <a:xfrm>
              <a:off x="5237580" y="4135689"/>
              <a:ext cx="551412" cy="630183"/>
              <a:chOff x="6880167" y="2925402"/>
              <a:chExt cx="551412" cy="630183"/>
            </a:xfrm>
            <a:grpFill/>
          </p:grpSpPr>
          <p:sp>
            <p:nvSpPr>
              <p:cNvPr id="148" name="手繪多邊形: 圖案 147">
                <a:extLst>
                  <a:ext uri="{FF2B5EF4-FFF2-40B4-BE49-F238E27FC236}">
                    <a16:creationId xmlns:a16="http://schemas.microsoft.com/office/drawing/2014/main" id="{0C8AD9F4-8E04-4194-8A18-C96BF791CB0D}"/>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112EB45D-7A9C-4FAC-B480-21255847C058}"/>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4D6F011E-E942-47BE-B611-FE554A277584}"/>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5" name="群組 4">
            <a:extLst>
              <a:ext uri="{FF2B5EF4-FFF2-40B4-BE49-F238E27FC236}">
                <a16:creationId xmlns:a16="http://schemas.microsoft.com/office/drawing/2014/main" id="{4B21660E-8DFB-4DB6-B6EE-28951BFFFD6D}"/>
              </a:ext>
            </a:extLst>
          </p:cNvPr>
          <p:cNvGrpSpPr/>
          <p:nvPr/>
        </p:nvGrpSpPr>
        <p:grpSpPr>
          <a:xfrm>
            <a:off x="3545498" y="3411164"/>
            <a:ext cx="2222448" cy="912627"/>
            <a:chOff x="3545498" y="3411164"/>
            <a:chExt cx="2222448" cy="912627"/>
          </a:xfrm>
        </p:grpSpPr>
        <p:sp>
          <p:nvSpPr>
            <p:cNvPr id="58" name="乘號 57">
              <a:extLst>
                <a:ext uri="{FF2B5EF4-FFF2-40B4-BE49-F238E27FC236}">
                  <a16:creationId xmlns:a16="http://schemas.microsoft.com/office/drawing/2014/main" id="{DFCE6D01-9B86-4C02-9DAD-4FEE8234A472}"/>
                </a:ext>
              </a:extLst>
            </p:cNvPr>
            <p:cNvSpPr/>
            <p:nvPr/>
          </p:nvSpPr>
          <p:spPr>
            <a:xfrm>
              <a:off x="4855319" y="3411164"/>
              <a:ext cx="912627" cy="912627"/>
            </a:xfrm>
            <a:prstGeom prst="mathMultiply">
              <a:avLst>
                <a:gd name="adj1" fmla="val 171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06" name="群組 105">
              <a:extLst>
                <a:ext uri="{FF2B5EF4-FFF2-40B4-BE49-F238E27FC236}">
                  <a16:creationId xmlns:a16="http://schemas.microsoft.com/office/drawing/2014/main" id="{F69BC6C1-99B7-4B9A-A596-D3C0FA2FE3A5}"/>
                </a:ext>
              </a:extLst>
            </p:cNvPr>
            <p:cNvGrpSpPr/>
            <p:nvPr/>
          </p:nvGrpSpPr>
          <p:grpSpPr>
            <a:xfrm>
              <a:off x="3545498" y="3841882"/>
              <a:ext cx="339212" cy="339212"/>
              <a:chOff x="5621594" y="4407310"/>
              <a:chExt cx="457200" cy="457200"/>
            </a:xfrm>
          </p:grpSpPr>
          <p:sp>
            <p:nvSpPr>
              <p:cNvPr id="107" name="橢圓 106">
                <a:extLst>
                  <a:ext uri="{FF2B5EF4-FFF2-40B4-BE49-F238E27FC236}">
                    <a16:creationId xmlns:a16="http://schemas.microsoft.com/office/drawing/2014/main" id="{32D67580-67CC-4FEB-B656-F7A8FF2C1BD5}"/>
                  </a:ext>
                </a:extLst>
              </p:cNvPr>
              <p:cNvSpPr/>
              <p:nvPr/>
            </p:nvSpPr>
            <p:spPr>
              <a:xfrm>
                <a:off x="5621594" y="4407310"/>
                <a:ext cx="457200" cy="457200"/>
              </a:xfrm>
              <a:prstGeom prst="ellipse">
                <a:avLst/>
              </a:prstGeom>
              <a:solidFill>
                <a:schemeClr val="tx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108" name="直線接點 107">
                <a:extLst>
                  <a:ext uri="{FF2B5EF4-FFF2-40B4-BE49-F238E27FC236}">
                    <a16:creationId xmlns:a16="http://schemas.microsoft.com/office/drawing/2014/main" id="{F1009E7C-57A6-4CF6-AED1-7CE13D5C5709}"/>
                  </a:ext>
                </a:extLst>
              </p:cNvPr>
              <p:cNvCxnSpPr>
                <a:stCxn id="107" idx="1"/>
              </p:cNvCxnSpPr>
              <p:nvPr/>
            </p:nvCxnSpPr>
            <p:spPr>
              <a:xfrm>
                <a:off x="5688549" y="4474265"/>
                <a:ext cx="336167" cy="355832"/>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190" name="圖形 211">
            <a:extLst>
              <a:ext uri="{FF2B5EF4-FFF2-40B4-BE49-F238E27FC236}">
                <a16:creationId xmlns:a16="http://schemas.microsoft.com/office/drawing/2014/main" id="{57A175A1-6372-4882-BBA8-00C4B10AA3CB}"/>
              </a:ext>
            </a:extLst>
          </p:cNvPr>
          <p:cNvGrpSpPr/>
          <p:nvPr/>
        </p:nvGrpSpPr>
        <p:grpSpPr>
          <a:xfrm>
            <a:off x="4329040" y="5462262"/>
            <a:ext cx="506954" cy="647620"/>
            <a:chOff x="6880167" y="2925402"/>
            <a:chExt cx="551412" cy="630183"/>
          </a:xfrm>
          <a:solidFill>
            <a:schemeClr val="tx1"/>
          </a:solidFill>
        </p:grpSpPr>
        <p:sp>
          <p:nvSpPr>
            <p:cNvPr id="191" name="手繪多邊形: 圖案 190">
              <a:extLst>
                <a:ext uri="{FF2B5EF4-FFF2-40B4-BE49-F238E27FC236}">
                  <a16:creationId xmlns:a16="http://schemas.microsoft.com/office/drawing/2014/main" id="{294272A3-A61B-47D9-8202-9D8D2842B58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2" name="手繪多邊形: 圖案 191">
              <a:extLst>
                <a:ext uri="{FF2B5EF4-FFF2-40B4-BE49-F238E27FC236}">
                  <a16:creationId xmlns:a16="http://schemas.microsoft.com/office/drawing/2014/main" id="{550B20DE-A1F5-4273-B874-6291209339C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3" name="手繪多邊形: 圖案 192">
              <a:extLst>
                <a:ext uri="{FF2B5EF4-FFF2-40B4-BE49-F238E27FC236}">
                  <a16:creationId xmlns:a16="http://schemas.microsoft.com/office/drawing/2014/main" id="{77C9ECAD-0E1C-4581-A6C0-0CD7A5D0AB9D}"/>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94" name="文字方塊 193">
            <a:extLst>
              <a:ext uri="{FF2B5EF4-FFF2-40B4-BE49-F238E27FC236}">
                <a16:creationId xmlns:a16="http://schemas.microsoft.com/office/drawing/2014/main" id="{E21A4BDF-D0CB-4AED-A0D6-47FE1072EB95}"/>
              </a:ext>
            </a:extLst>
          </p:cNvPr>
          <p:cNvSpPr txBox="1"/>
          <p:nvPr/>
        </p:nvSpPr>
        <p:spPr>
          <a:xfrm>
            <a:off x="11197390" y="3931592"/>
            <a:ext cx="894860" cy="276999"/>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200" b="1">
                <a:solidFill>
                  <a:srgbClr val="002060"/>
                </a:solidFill>
                <a:latin typeface="Arial" panose="020B0604020202020204" pitchFamily="34" charset="0"/>
                <a:ea typeface="微軟正黑體"/>
                <a:cs typeface="Arial" panose="020B0604020202020204" pitchFamily="34" charset="0"/>
              </a:rPr>
              <a:t>Snapshot</a:t>
            </a:r>
            <a:endParaRPr lang="zh-TW" altLang="en-US" sz="12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9" name="文字方塊 188">
            <a:extLst>
              <a:ext uri="{FF2B5EF4-FFF2-40B4-BE49-F238E27FC236}">
                <a16:creationId xmlns:a16="http://schemas.microsoft.com/office/drawing/2014/main" id="{BCB86594-2498-4B82-B287-BE00F73F00EB}"/>
              </a:ext>
            </a:extLst>
          </p:cNvPr>
          <p:cNvSpPr txBox="1"/>
          <p:nvPr/>
        </p:nvSpPr>
        <p:spPr>
          <a:xfrm>
            <a:off x="4846753" y="5611447"/>
            <a:ext cx="1002598"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Arial" panose="020B0604020202020204" pitchFamily="34" charset="0"/>
                <a:ea typeface="微軟正黑體"/>
                <a:cs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95" name="群組 194">
            <a:extLst>
              <a:ext uri="{FF2B5EF4-FFF2-40B4-BE49-F238E27FC236}">
                <a16:creationId xmlns:a16="http://schemas.microsoft.com/office/drawing/2014/main" id="{99FA7801-7506-464D-9F10-DBDB55819384}"/>
              </a:ext>
            </a:extLst>
          </p:cNvPr>
          <p:cNvGrpSpPr/>
          <p:nvPr/>
        </p:nvGrpSpPr>
        <p:grpSpPr>
          <a:xfrm>
            <a:off x="10168866" y="3731376"/>
            <a:ext cx="1017970" cy="640652"/>
            <a:chOff x="8648700" y="4436457"/>
            <a:chExt cx="931659" cy="592824"/>
          </a:xfrm>
        </p:grpSpPr>
        <p:grpSp>
          <p:nvGrpSpPr>
            <p:cNvPr id="197" name="圖形 152">
              <a:extLst>
                <a:ext uri="{FF2B5EF4-FFF2-40B4-BE49-F238E27FC236}">
                  <a16:creationId xmlns:a16="http://schemas.microsoft.com/office/drawing/2014/main" id="{857F393B-AE7D-4DD5-A847-B83D8A2FC6AD}"/>
                </a:ext>
              </a:extLst>
            </p:cNvPr>
            <p:cNvGrpSpPr/>
            <p:nvPr/>
          </p:nvGrpSpPr>
          <p:grpSpPr>
            <a:xfrm flipH="1">
              <a:off x="8648700" y="4436457"/>
              <a:ext cx="458537" cy="590550"/>
              <a:chOff x="9272428" y="5069210"/>
              <a:chExt cx="458537" cy="590550"/>
            </a:xfrm>
          </p:grpSpPr>
          <p:sp>
            <p:nvSpPr>
              <p:cNvPr id="212" name="手繪多邊形: 圖案 211">
                <a:extLst>
                  <a:ext uri="{FF2B5EF4-FFF2-40B4-BE49-F238E27FC236}">
                    <a16:creationId xmlns:a16="http://schemas.microsoft.com/office/drawing/2014/main" id="{2C5B5973-EEB7-4B85-803D-8B2995818F21}"/>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9D6DFB0B-5939-4058-BAD8-BA64C8848AD1}"/>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238FE518-D423-40FC-9367-15186231DDA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D41AF124-0762-459B-BAB1-383EB58FCF3F}"/>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6DD1E779-CDBC-48A6-BCE3-44854FABE29D}"/>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838A63BA-6DCE-4E01-BD65-3F884108C618}"/>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9D54509F-18CF-49F7-8C66-1CCCCC9E8E6C}"/>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7E5C4565-2282-4541-9AD7-3F4F0C3CAC2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D80CE0C4-1738-47C2-85C1-B39AD7F17039}"/>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6E26C75F-BF13-4105-88BC-CA8ADDD143AE}"/>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B5F2D9FF-8C95-4E28-ADFB-ED1EAA6741B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2DB0D384-2F17-4054-80D7-9F29C0207B51}"/>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C62A54CA-5FA4-4478-BC4D-136A9CDB1877}"/>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198" name="圖形 152">
              <a:extLst>
                <a:ext uri="{FF2B5EF4-FFF2-40B4-BE49-F238E27FC236}">
                  <a16:creationId xmlns:a16="http://schemas.microsoft.com/office/drawing/2014/main" id="{298D547A-CA55-46E1-A9E3-54AB61F457A7}"/>
                </a:ext>
              </a:extLst>
            </p:cNvPr>
            <p:cNvGrpSpPr/>
            <p:nvPr/>
          </p:nvGrpSpPr>
          <p:grpSpPr>
            <a:xfrm flipH="1">
              <a:off x="9121822" y="4438731"/>
              <a:ext cx="458537" cy="590550"/>
              <a:chOff x="9272428" y="5069210"/>
              <a:chExt cx="458537" cy="590550"/>
            </a:xfrm>
          </p:grpSpPr>
          <p:sp>
            <p:nvSpPr>
              <p:cNvPr id="199" name="手繪多邊形: 圖案 198">
                <a:extLst>
                  <a:ext uri="{FF2B5EF4-FFF2-40B4-BE49-F238E27FC236}">
                    <a16:creationId xmlns:a16="http://schemas.microsoft.com/office/drawing/2014/main" id="{B6102F45-1E73-4BE1-8FB7-BEA30FE68A52}"/>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373E6870-2D17-453D-964A-4562FB8410E7}"/>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160BDDBB-BFD5-46C0-9344-F382A191B80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8CC5FA60-ED5C-4AF7-A0EB-89E16DCE2F0F}"/>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C541F715-BDA4-4120-88F4-D19D176A5A4D}"/>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A14BD9E6-F74B-4248-87FE-2C8838518F9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D46B1F38-D752-49FF-AD5B-E3E302E00096}"/>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B2B87C88-601C-4AA0-8576-FA4D24F33A2D}"/>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0AEDE92B-1D46-49C4-B29F-E2F3F6CFF4E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E1CFEA76-E6C6-400B-B6A1-C20C23B3E28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D4F3F2F4-ECCF-4E8A-B8C4-696B8DA8BDFB}"/>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6E4F647B-4619-4A73-AAFA-442EC8632C8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4A212CB0-795E-4D7E-9ED5-F37BC3C0C059}"/>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grpSp>
        <p:nvGrpSpPr>
          <p:cNvPr id="225" name="群組 224">
            <a:extLst>
              <a:ext uri="{FF2B5EF4-FFF2-40B4-BE49-F238E27FC236}">
                <a16:creationId xmlns:a16="http://schemas.microsoft.com/office/drawing/2014/main" id="{A6EF7A67-EBD1-4157-9ECF-DF9018720D74}"/>
              </a:ext>
            </a:extLst>
          </p:cNvPr>
          <p:cNvGrpSpPr/>
          <p:nvPr/>
        </p:nvGrpSpPr>
        <p:grpSpPr>
          <a:xfrm>
            <a:off x="4947282" y="5246942"/>
            <a:ext cx="343062" cy="292350"/>
            <a:chOff x="10338561" y="5738445"/>
            <a:chExt cx="260393" cy="221899"/>
          </a:xfrm>
        </p:grpSpPr>
        <p:sp>
          <p:nvSpPr>
            <p:cNvPr id="226" name="手繪多邊形: 圖案 225">
              <a:extLst>
                <a:ext uri="{FF2B5EF4-FFF2-40B4-BE49-F238E27FC236}">
                  <a16:creationId xmlns:a16="http://schemas.microsoft.com/office/drawing/2014/main" id="{3EFF099B-0676-401D-A31F-BFCB239DC5AE}"/>
                </a:ext>
              </a:extLst>
            </p:cNvPr>
            <p:cNvSpPr/>
            <p:nvPr/>
          </p:nvSpPr>
          <p:spPr>
            <a:xfrm flipH="1">
              <a:off x="10464039" y="5867107"/>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A5D94D83-45F6-4978-902C-C776155105CD}"/>
                </a:ext>
              </a:extLst>
            </p:cNvPr>
            <p:cNvSpPr/>
            <p:nvPr/>
          </p:nvSpPr>
          <p:spPr>
            <a:xfrm flipH="1">
              <a:off x="10493279" y="5832539"/>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0CFA67F0-83C0-4E51-B2CD-3DC9D8C716DE}"/>
                </a:ext>
              </a:extLst>
            </p:cNvPr>
            <p:cNvSpPr/>
            <p:nvPr/>
          </p:nvSpPr>
          <p:spPr>
            <a:xfrm flipH="1">
              <a:off x="10409516" y="5793169"/>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B10AFB07-8629-46E0-9B43-5AB0E21A1F00}"/>
                </a:ext>
              </a:extLst>
            </p:cNvPr>
            <p:cNvSpPr/>
            <p:nvPr/>
          </p:nvSpPr>
          <p:spPr>
            <a:xfrm flipH="1">
              <a:off x="10458477" y="5793512"/>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B2347A50-25BC-4CA0-A41D-0AF08E072681}"/>
                </a:ext>
              </a:extLst>
            </p:cNvPr>
            <p:cNvSpPr/>
            <p:nvPr/>
          </p:nvSpPr>
          <p:spPr>
            <a:xfrm flipH="1">
              <a:off x="10404038" y="5827736"/>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D1A0FCE5-D0DD-4073-83CC-68BE30EE57F9}"/>
                </a:ext>
              </a:extLst>
            </p:cNvPr>
            <p:cNvSpPr/>
            <p:nvPr/>
          </p:nvSpPr>
          <p:spPr>
            <a:xfrm flipH="1">
              <a:off x="10413729" y="5894212"/>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2D2FBD0B-3EDF-4EDE-8B27-F06BF74B0146}"/>
                </a:ext>
              </a:extLst>
            </p:cNvPr>
            <p:cNvSpPr/>
            <p:nvPr/>
          </p:nvSpPr>
          <p:spPr>
            <a:xfrm flipH="1">
              <a:off x="10394600" y="5790510"/>
              <a:ext cx="134831" cy="137239"/>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9B09F0D6-52C0-4BAE-BDE9-C6906D9222E4}"/>
                </a:ext>
              </a:extLst>
            </p:cNvPr>
            <p:cNvSpPr/>
            <p:nvPr/>
          </p:nvSpPr>
          <p:spPr>
            <a:xfrm flipH="1">
              <a:off x="10531538" y="5738445"/>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0B8D1241-3624-4DDE-86CF-BD017B25CAFF}"/>
                </a:ext>
              </a:extLst>
            </p:cNvPr>
            <p:cNvSpPr/>
            <p:nvPr/>
          </p:nvSpPr>
          <p:spPr>
            <a:xfrm flipH="1">
              <a:off x="10548392" y="5898329"/>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040164A8-FF79-40E7-AB6A-97B3AFF9B815}"/>
                </a:ext>
              </a:extLst>
            </p:cNvPr>
            <p:cNvSpPr/>
            <p:nvPr/>
          </p:nvSpPr>
          <p:spPr>
            <a:xfrm flipH="1">
              <a:off x="10343280" y="5738445"/>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72908CBF-7CEA-4665-A5AA-FB70814FEE66}"/>
                </a:ext>
              </a:extLst>
            </p:cNvPr>
            <p:cNvSpPr/>
            <p:nvPr/>
          </p:nvSpPr>
          <p:spPr>
            <a:xfrm flipH="1">
              <a:off x="10338561" y="5891724"/>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2749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23559" y="390697"/>
            <a:ext cx="11000361" cy="1471773"/>
          </a:xfrm>
        </p:spPr>
        <p:txBody>
          <a:bodyPr>
            <a:noAutofit/>
          </a:bodyPr>
          <a:lstStyle/>
          <a:p>
            <a:r>
              <a:rPr lang="en-US" altLang="zh-TW" sz="3600" b="0">
                <a:ea typeface="微軟正黑體"/>
              </a:rPr>
              <a:t>VJBOD</a:t>
            </a:r>
            <a:r>
              <a:rPr lang="zh-TW" sz="3600" b="0">
                <a:ea typeface="微軟正黑體"/>
              </a:rPr>
              <a:t> </a:t>
            </a:r>
            <a:r>
              <a:rPr lang="en-US" altLang="zh-TW" sz="3600" b="0" cap="none">
                <a:ea typeface="微軟正黑體"/>
              </a:rPr>
              <a:t>Cloud</a:t>
            </a:r>
            <a:r>
              <a:rPr lang="zh-TW" altLang="en-US" sz="3600" b="0" cap="none">
                <a:ea typeface="微軟正黑體"/>
              </a:rPr>
              <a:t> </a:t>
            </a:r>
            <a:r>
              <a:rPr lang="en-US" altLang="zh-TW" sz="3600" b="0" cap="none">
                <a:ea typeface="微軟正黑體"/>
              </a:rPr>
              <a:t>Local</a:t>
            </a:r>
            <a:r>
              <a:rPr lang="zh-TW" altLang="en-US" sz="3600" b="0" cap="none">
                <a:ea typeface="微軟正黑體"/>
              </a:rPr>
              <a:t> </a:t>
            </a:r>
            <a:r>
              <a:rPr lang="en-US" altLang="zh-TW" sz="3600" b="0" cap="none">
                <a:ea typeface="微軟正黑體"/>
              </a:rPr>
              <a:t>Stored</a:t>
            </a:r>
            <a:r>
              <a:rPr lang="zh-TW" altLang="en-US" sz="3600" b="0" cap="none">
                <a:ea typeface="微軟正黑體"/>
              </a:rPr>
              <a:t> </a:t>
            </a:r>
            <a:r>
              <a:rPr lang="en-US" altLang="zh-TW" sz="3600" b="0" cap="none">
                <a:ea typeface="微軟正黑體"/>
              </a:rPr>
              <a:t>Space</a:t>
            </a:r>
            <a:endParaRPr lang="zh-TW" altLang="en-US" sz="3600" cap="none"/>
          </a:p>
          <a:p>
            <a:r>
              <a:rPr lang="en-US" altLang="zh-TW" sz="3600" b="0" cap="none">
                <a:ea typeface="微軟正黑體"/>
              </a:rPr>
              <a:t>Local</a:t>
            </a:r>
            <a:r>
              <a:rPr lang="zh-TW" altLang="en-US" sz="3600" b="0" cap="none">
                <a:ea typeface="微軟正黑體"/>
              </a:rPr>
              <a:t> </a:t>
            </a:r>
            <a:r>
              <a:rPr lang="en-US" altLang="zh-TW" sz="3600" b="0" cap="none">
                <a:ea typeface="微軟正黑體"/>
              </a:rPr>
              <a:t>Storage</a:t>
            </a:r>
            <a:r>
              <a:rPr lang="zh-TW" altLang="en-US" sz="3600" b="0" cap="none">
                <a:ea typeface="微軟正黑體"/>
              </a:rPr>
              <a:t> </a:t>
            </a:r>
            <a:r>
              <a:rPr lang="en-US" altLang="zh-TW" sz="3600" b="0" cap="none">
                <a:ea typeface="微軟正黑體"/>
              </a:rPr>
              <a:t>Space</a:t>
            </a:r>
            <a:r>
              <a:rPr lang="zh-TW" altLang="en-US" sz="3600" b="0" cap="none">
                <a:ea typeface="微軟正黑體"/>
              </a:rPr>
              <a:t> </a:t>
            </a:r>
            <a:r>
              <a:rPr lang="en-US" altLang="zh-TW" sz="3600" b="0" cap="none">
                <a:ea typeface="微軟正黑體"/>
              </a:rPr>
              <a:t>With</a:t>
            </a:r>
            <a:r>
              <a:rPr lang="zh-TW" altLang="en-US" sz="3600" b="0" cap="none">
                <a:ea typeface="微軟正黑體"/>
              </a:rPr>
              <a:t> </a:t>
            </a:r>
            <a:r>
              <a:rPr lang="en-US" altLang="zh-TW" sz="3600" b="0" cap="none">
                <a:ea typeface="微軟正黑體"/>
              </a:rPr>
              <a:t>Cache</a:t>
            </a:r>
            <a:r>
              <a:rPr lang="zh-TW" altLang="en-US" sz="3600" b="0" cap="none">
                <a:ea typeface="微軟正黑體"/>
              </a:rPr>
              <a:t> </a:t>
            </a:r>
            <a:r>
              <a:rPr lang="en-US" altLang="zh-TW" sz="3600" b="0" cap="none">
                <a:ea typeface="微軟正黑體"/>
              </a:rPr>
              <a:t>Engine</a:t>
            </a:r>
            <a:r>
              <a:rPr lang="zh-TW" altLang="en-US" sz="3600" b="0" cap="none">
                <a:ea typeface="微軟正黑體"/>
              </a:rPr>
              <a:t> </a:t>
            </a:r>
            <a:r>
              <a:rPr lang="en-US" altLang="zh-TW" sz="3600" b="0" cap="none">
                <a:ea typeface="微軟正黑體"/>
              </a:rPr>
              <a:t>For</a:t>
            </a:r>
            <a:r>
              <a:rPr lang="zh-TW" altLang="en-US" sz="3600" b="0" cap="none">
                <a:ea typeface="微軟正黑體"/>
              </a:rPr>
              <a:t> </a:t>
            </a:r>
            <a:r>
              <a:rPr lang="en-US" altLang="zh-TW" sz="3600" b="0" cap="none">
                <a:ea typeface="微軟正黑體"/>
              </a:rPr>
              <a:t>Better</a:t>
            </a:r>
            <a:r>
              <a:rPr lang="zh-TW" altLang="en-US" sz="3600" b="0" cap="none">
                <a:ea typeface="微軟正黑體"/>
              </a:rPr>
              <a:t> </a:t>
            </a:r>
            <a:r>
              <a:rPr lang="en-US" altLang="zh-TW" sz="3600" b="0" cap="none">
                <a:ea typeface="微軟正黑體"/>
              </a:rPr>
              <a:t>P</a:t>
            </a:r>
            <a:r>
              <a:rPr lang="zh-TW" sz="3600" b="0" cap="none">
                <a:ea typeface="微軟正黑體"/>
              </a:rPr>
              <a:t>erformance</a:t>
            </a:r>
            <a:endParaRPr lang="zh-TW" sz="3600" cap="none"/>
          </a:p>
        </p:txBody>
      </p:sp>
      <p:sp>
        <p:nvSpPr>
          <p:cNvPr id="12" name="內容版面配置區 11">
            <a:extLst>
              <a:ext uri="{FF2B5EF4-FFF2-40B4-BE49-F238E27FC236}">
                <a16:creationId xmlns:a16="http://schemas.microsoft.com/office/drawing/2014/main" id="{409A9413-4D4B-4B1A-8AF4-41CF188D45D7}"/>
              </a:ext>
            </a:extLst>
          </p:cNvPr>
          <p:cNvSpPr>
            <a:spLocks noGrp="1"/>
          </p:cNvSpPr>
          <p:nvPr>
            <p:ph sz="half" idx="1"/>
          </p:nvPr>
        </p:nvSpPr>
        <p:spPr>
          <a:xfrm>
            <a:off x="565728" y="2600959"/>
            <a:ext cx="4662054" cy="4024125"/>
          </a:xfrm>
        </p:spPr>
        <p:txBody>
          <a:bodyPr vert="horz" lIns="91440" tIns="45720" rIns="91440" bIns="45720" rtlCol="0" anchor="t">
            <a:normAutofit/>
          </a:bodyPr>
          <a:lstStyle/>
          <a:p>
            <a:pPr marL="0" indent="0">
              <a:lnSpc>
                <a:spcPct val="100000"/>
              </a:lnSpc>
              <a:buNone/>
            </a:pPr>
            <a:r>
              <a:rPr lang="zh-TW" sz="2000">
                <a:ea typeface="微軟正黑體"/>
              </a:rPr>
              <a:t>Any cloud access will go through the local stored</a:t>
            </a:r>
            <a:r>
              <a:rPr lang="zh-TW" altLang="en-US" sz="2000">
                <a:ea typeface="微軟正黑體"/>
              </a:rPr>
              <a:t> </a:t>
            </a:r>
            <a:r>
              <a:rPr lang="en-US" altLang="zh-TW" sz="2000">
                <a:ea typeface="微軟正黑體"/>
              </a:rPr>
              <a:t>s</a:t>
            </a:r>
            <a:r>
              <a:rPr lang="zh-TW" sz="2000">
                <a:ea typeface="微軟正黑體"/>
              </a:rPr>
              <a:t>pace </a:t>
            </a:r>
            <a:r>
              <a:rPr lang="en-US" altLang="zh-TW" sz="2000">
                <a:ea typeface="微軟正黑體"/>
              </a:rPr>
              <a:t>in</a:t>
            </a:r>
            <a:r>
              <a:rPr lang="zh-TW" altLang="en-US" sz="2000">
                <a:ea typeface="微軟正黑體"/>
              </a:rPr>
              <a:t> NAS</a:t>
            </a:r>
            <a:r>
              <a:rPr lang="zh-TW" sz="2000">
                <a:ea typeface="微軟正黑體"/>
              </a:rPr>
              <a:t>.</a:t>
            </a:r>
            <a:endParaRPr lang="zh-TW"/>
          </a:p>
          <a:p>
            <a:pPr>
              <a:lnSpc>
                <a:spcPct val="100000"/>
              </a:lnSpc>
            </a:pPr>
            <a:r>
              <a:rPr lang="zh-TW" sz="1800">
                <a:ea typeface="微軟正黑體"/>
              </a:rPr>
              <a:t>The local storage space is matched with the cache engine, which enjoys the write performance like local storage, and can store a copy of the local storage space.</a:t>
            </a:r>
          </a:p>
          <a:p>
            <a:r>
              <a:rPr lang="zh-TW" sz="1800">
                <a:ea typeface="微軟正黑體"/>
              </a:rPr>
              <a:t>Local storage space can </a:t>
            </a:r>
            <a:r>
              <a:rPr lang="en-US" altLang="zh-TW" sz="1800">
                <a:ea typeface="微軟正黑體"/>
              </a:rPr>
              <a:t>be</a:t>
            </a:r>
            <a:r>
              <a:rPr lang="zh-TW" altLang="en-US" sz="1800">
                <a:ea typeface="微軟正黑體"/>
              </a:rPr>
              <a:t> </a:t>
            </a:r>
            <a:r>
              <a:rPr lang="zh-TW" sz="1800">
                <a:ea typeface="微軟正黑體"/>
              </a:rPr>
              <a:t>ful</a:t>
            </a:r>
            <a:r>
              <a:rPr lang="en-US" altLang="zh-TW" sz="1800">
                <a:ea typeface="微軟正黑體"/>
              </a:rPr>
              <a:t>l</a:t>
            </a:r>
            <a:r>
              <a:rPr lang="zh-TW" altLang="en-US" sz="1800">
                <a:ea typeface="微軟正黑體"/>
              </a:rPr>
              <a:t> </a:t>
            </a:r>
            <a:r>
              <a:rPr lang="en-US" altLang="zh-TW" sz="1800">
                <a:ea typeface="微軟正黑體"/>
              </a:rPr>
              <a:t>SSD,</a:t>
            </a:r>
            <a:r>
              <a:rPr lang="zh-TW" altLang="en-US" sz="1800">
                <a:ea typeface="微軟正黑體"/>
              </a:rPr>
              <a:t> </a:t>
            </a:r>
            <a:r>
              <a:rPr lang="en-US" altLang="zh-TW" sz="1800">
                <a:ea typeface="微軟正黑體"/>
              </a:rPr>
              <a:t>full</a:t>
            </a:r>
            <a:r>
              <a:rPr lang="zh-TW" altLang="en-US" sz="1800">
                <a:ea typeface="微軟正黑體"/>
              </a:rPr>
              <a:t> </a:t>
            </a:r>
            <a:r>
              <a:rPr lang="en-US" altLang="zh-TW" sz="1800">
                <a:ea typeface="微軟正黑體"/>
              </a:rPr>
              <a:t>HD</a:t>
            </a:r>
            <a:r>
              <a:rPr lang="zh-TW" sz="1800">
                <a:ea typeface="微軟正黑體"/>
              </a:rPr>
              <a:t>D</a:t>
            </a:r>
            <a:r>
              <a:rPr lang="en-US" altLang="zh-TW" sz="1800">
                <a:ea typeface="微軟正黑體"/>
              </a:rPr>
              <a:t>, </a:t>
            </a:r>
            <a:r>
              <a:rPr lang="zh-TW" sz="1800">
                <a:ea typeface="微軟正黑體"/>
              </a:rPr>
              <a:t>H</a:t>
            </a:r>
            <a:r>
              <a:rPr lang="en-US" altLang="zh-TW" sz="1800">
                <a:ea typeface="微軟正黑體"/>
              </a:rPr>
              <a:t>DD</a:t>
            </a:r>
            <a:r>
              <a:rPr lang="zh-TW" altLang="en-US" sz="1800">
                <a:ea typeface="微軟正黑體"/>
              </a:rPr>
              <a:t> </a:t>
            </a:r>
            <a:r>
              <a:rPr lang="en-US" altLang="zh-TW" sz="1800">
                <a:ea typeface="微軟正黑體"/>
              </a:rPr>
              <a:t>+</a:t>
            </a:r>
            <a:r>
              <a:rPr lang="zh-TW" altLang="en-US" sz="1800">
                <a:ea typeface="微軟正黑體"/>
              </a:rPr>
              <a:t> </a:t>
            </a:r>
            <a:r>
              <a:rPr lang="en-US" altLang="zh-TW" sz="1800">
                <a:ea typeface="微軟正黑體"/>
              </a:rPr>
              <a:t>SSD</a:t>
            </a:r>
            <a:r>
              <a:rPr lang="zh-TW" sz="1800">
                <a:ea typeface="微軟正黑體"/>
              </a:rPr>
              <a:t> Ca</a:t>
            </a:r>
            <a:r>
              <a:rPr lang="en-US" altLang="zh-TW" sz="1800" err="1">
                <a:ea typeface="微軟正黑體"/>
              </a:rPr>
              <a:t>che</a:t>
            </a:r>
            <a:r>
              <a:rPr lang="zh-TW" altLang="en-US" sz="1800">
                <a:ea typeface="微軟正黑體"/>
              </a:rPr>
              <a:t> </a:t>
            </a:r>
            <a:r>
              <a:rPr lang="en-US" altLang="zh-TW" sz="1800">
                <a:ea typeface="微軟正黑體"/>
              </a:rPr>
              <a:t>or</a:t>
            </a:r>
            <a:r>
              <a:rPr lang="zh-TW" sz="1800">
                <a:ea typeface="微軟正黑體"/>
              </a:rPr>
              <a:t> Qtie</a:t>
            </a:r>
            <a:r>
              <a:rPr lang="en-US" altLang="zh-TW" sz="1800">
                <a:ea typeface="微軟正黑體"/>
              </a:rPr>
              <a:t>r</a:t>
            </a:r>
            <a:r>
              <a:rPr lang="zh-TW" altLang="en-US" sz="1800">
                <a:ea typeface="微軟正黑體"/>
              </a:rPr>
              <a:t> </a:t>
            </a:r>
            <a:r>
              <a:rPr lang="en-US" altLang="zh-TW" sz="1800">
                <a:ea typeface="微軟正黑體"/>
              </a:rPr>
              <a:t>Tiered</a:t>
            </a:r>
            <a:r>
              <a:rPr lang="zh-TW" altLang="en-US" sz="1800">
                <a:ea typeface="微軟正黑體"/>
              </a:rPr>
              <a:t> </a:t>
            </a:r>
            <a:r>
              <a:rPr lang="en-US" altLang="zh-TW" sz="1800">
                <a:ea typeface="微軟正黑體"/>
              </a:rPr>
              <a:t>Storage</a:t>
            </a:r>
            <a:r>
              <a:rPr lang="zh-TW" sz="1800">
                <a:ea typeface="微軟正黑體"/>
              </a:rPr>
              <a:t>.</a:t>
            </a:r>
            <a:endParaRPr lang="zh-TW"/>
          </a:p>
          <a:p>
            <a:pPr>
              <a:lnSpc>
                <a:spcPct val="100000"/>
              </a:lnSpc>
            </a:pPr>
            <a:endParaRPr lang="zh-TW" altLang="en-US" sz="1800"/>
          </a:p>
        </p:txBody>
      </p:sp>
      <p:sp>
        <p:nvSpPr>
          <p:cNvPr id="30" name="矩形 29">
            <a:extLst>
              <a:ext uri="{FF2B5EF4-FFF2-40B4-BE49-F238E27FC236}">
                <a16:creationId xmlns:a16="http://schemas.microsoft.com/office/drawing/2014/main" id="{5A733524-0EC8-4483-B299-F6DB97122864}"/>
              </a:ext>
            </a:extLst>
          </p:cNvPr>
          <p:cNvSpPr/>
          <p:nvPr/>
        </p:nvSpPr>
        <p:spPr>
          <a:xfrm>
            <a:off x="6846230"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 name="L-圖案 189">
            <a:extLst>
              <a:ext uri="{FF2B5EF4-FFF2-40B4-BE49-F238E27FC236}">
                <a16:creationId xmlns:a16="http://schemas.microsoft.com/office/drawing/2014/main" id="{9C565F09-C35D-46E8-885D-7A30A5C56B10}"/>
              </a:ext>
            </a:extLst>
          </p:cNvPr>
          <p:cNvSpPr/>
          <p:nvPr/>
        </p:nvSpPr>
        <p:spPr>
          <a:xfrm flipH="1">
            <a:off x="7187468"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E5EEF841-6CA2-47B4-B274-EC58BE793DCF}"/>
              </a:ext>
            </a:extLst>
          </p:cNvPr>
          <p:cNvSpPr/>
          <p:nvPr/>
        </p:nvSpPr>
        <p:spPr>
          <a:xfrm>
            <a:off x="8577949" y="2546504"/>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33" name="矩形 32">
            <a:extLst>
              <a:ext uri="{FF2B5EF4-FFF2-40B4-BE49-F238E27FC236}">
                <a16:creationId xmlns:a16="http://schemas.microsoft.com/office/drawing/2014/main" id="{F4CB9D8C-56A2-4AE5-8F4F-784FF70EBB0A}"/>
              </a:ext>
            </a:extLst>
          </p:cNvPr>
          <p:cNvSpPr/>
          <p:nvPr/>
        </p:nvSpPr>
        <p:spPr>
          <a:xfrm>
            <a:off x="7169285"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cxnSp>
        <p:nvCxnSpPr>
          <p:cNvPr id="36" name="直線單箭頭接點 35">
            <a:extLst>
              <a:ext uri="{FF2B5EF4-FFF2-40B4-BE49-F238E27FC236}">
                <a16:creationId xmlns:a16="http://schemas.microsoft.com/office/drawing/2014/main" id="{E5AD6AF7-3F0A-4910-AE62-4131F2661F88}"/>
              </a:ext>
            </a:extLst>
          </p:cNvPr>
          <p:cNvCxnSpPr>
            <a:cxnSpLocks/>
          </p:cNvCxnSpPr>
          <p:nvPr/>
        </p:nvCxnSpPr>
        <p:spPr>
          <a:xfrm>
            <a:off x="10000034" y="4339629"/>
            <a:ext cx="664696" cy="1"/>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AD7C2DCC-7FAC-4164-A55B-00349BB53378}"/>
              </a:ext>
            </a:extLst>
          </p:cNvPr>
          <p:cNvSpPr/>
          <p:nvPr/>
        </p:nvSpPr>
        <p:spPr>
          <a:xfrm>
            <a:off x="7188740"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38" name="矩形 37">
            <a:extLst>
              <a:ext uri="{FF2B5EF4-FFF2-40B4-BE49-F238E27FC236}">
                <a16:creationId xmlns:a16="http://schemas.microsoft.com/office/drawing/2014/main" id="{083818AA-2FDC-45D2-AA40-894446960E61}"/>
              </a:ext>
            </a:extLst>
          </p:cNvPr>
          <p:cNvSpPr/>
          <p:nvPr/>
        </p:nvSpPr>
        <p:spPr>
          <a:xfrm>
            <a:off x="8560227"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39" name="矩形 38">
            <a:extLst>
              <a:ext uri="{FF2B5EF4-FFF2-40B4-BE49-F238E27FC236}">
                <a16:creationId xmlns:a16="http://schemas.microsoft.com/office/drawing/2014/main" id="{F1074CD8-2D31-4F21-BE27-0A51EF45CABE}"/>
              </a:ext>
            </a:extLst>
          </p:cNvPr>
          <p:cNvSpPr/>
          <p:nvPr/>
        </p:nvSpPr>
        <p:spPr>
          <a:xfrm>
            <a:off x="8583113"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AFBC774D-9C43-48A0-97D2-5569E824A51B}"/>
              </a:ext>
            </a:extLst>
          </p:cNvPr>
          <p:cNvSpPr/>
          <p:nvPr/>
        </p:nvSpPr>
        <p:spPr>
          <a:xfrm>
            <a:off x="6869868"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50" name="矩形: 圓角 49">
            <a:extLst>
              <a:ext uri="{FF2B5EF4-FFF2-40B4-BE49-F238E27FC236}">
                <a16:creationId xmlns:a16="http://schemas.microsoft.com/office/drawing/2014/main" id="{A9E318BD-6A90-4C67-9F06-CE6D7C8D00EC}"/>
              </a:ext>
            </a:extLst>
          </p:cNvPr>
          <p:cNvSpPr/>
          <p:nvPr/>
        </p:nvSpPr>
        <p:spPr>
          <a:xfrm>
            <a:off x="7183746"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07D80AE8-5030-46EA-9683-4ADFAC4B374C}"/>
              </a:ext>
            </a:extLst>
          </p:cNvPr>
          <p:cNvSpPr/>
          <p:nvPr/>
        </p:nvSpPr>
        <p:spPr>
          <a:xfrm>
            <a:off x="6914937"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 name="矩形 53">
            <a:extLst>
              <a:ext uri="{FF2B5EF4-FFF2-40B4-BE49-F238E27FC236}">
                <a16:creationId xmlns:a16="http://schemas.microsoft.com/office/drawing/2014/main" id="{436D9E44-C3AB-4132-BA80-B815404C211E}"/>
              </a:ext>
            </a:extLst>
          </p:cNvPr>
          <p:cNvSpPr/>
          <p:nvPr/>
        </p:nvSpPr>
        <p:spPr>
          <a:xfrm>
            <a:off x="8556531"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6" name="矩形 55">
            <a:extLst>
              <a:ext uri="{FF2B5EF4-FFF2-40B4-BE49-F238E27FC236}">
                <a16:creationId xmlns:a16="http://schemas.microsoft.com/office/drawing/2014/main" id="{9F74C349-2DD8-45D8-96A1-32BA87E8590D}"/>
              </a:ext>
            </a:extLst>
          </p:cNvPr>
          <p:cNvSpPr/>
          <p:nvPr/>
        </p:nvSpPr>
        <p:spPr>
          <a:xfrm>
            <a:off x="7859212" y="5884467"/>
            <a:ext cx="1367682" cy="307777"/>
          </a:xfrm>
          <a:prstGeom prst="rect">
            <a:avLst/>
          </a:prstGeom>
        </p:spPr>
        <p:txBody>
          <a:bodyPr wrap="none" anchor="t">
            <a:spAutoFit/>
          </a:bodyPr>
          <a:lstStyle/>
          <a:p>
            <a:pPr lvl="0" algn="ctr" defTabSz="1329202">
              <a:defRPr/>
            </a:pPr>
            <a:r>
              <a:rPr lang="en-US" altLang="zh-TW" sz="1400" b="1" kern="0">
                <a:solidFill>
                  <a:srgbClr val="FF0000"/>
                </a:solidFill>
                <a:latin typeface="Arial" panose="020B0604020202020204" pitchFamily="34" charset="0"/>
                <a:ea typeface="新細明體"/>
                <a:cs typeface="Arial" panose="020B0604020202020204" pitchFamily="34" charset="0"/>
              </a:rPr>
              <a:t>Cache Engine</a:t>
            </a:r>
            <a:endParaRPr lang="zh-TW" altLang="en-US" sz="1400" b="1" kern="0">
              <a:solidFill>
                <a:srgbClr val="FF0000"/>
              </a:solidFill>
              <a:latin typeface="Arial" panose="020B0604020202020204" pitchFamily="34" charset="0"/>
              <a:ea typeface="新細明體"/>
              <a:cs typeface="Arial" panose="020B0604020202020204" pitchFamily="34" charset="0"/>
            </a:endParaRPr>
          </a:p>
        </p:txBody>
      </p:sp>
      <p:sp>
        <p:nvSpPr>
          <p:cNvPr id="70" name="矩形 69">
            <a:extLst>
              <a:ext uri="{FF2B5EF4-FFF2-40B4-BE49-F238E27FC236}">
                <a16:creationId xmlns:a16="http://schemas.microsoft.com/office/drawing/2014/main" id="{58EEE511-8C3B-43D3-840F-18C38B0071B7}"/>
              </a:ext>
            </a:extLst>
          </p:cNvPr>
          <p:cNvSpPr/>
          <p:nvPr/>
        </p:nvSpPr>
        <p:spPr>
          <a:xfrm>
            <a:off x="10485355" y="2965225"/>
            <a:ext cx="1507144" cy="861774"/>
          </a:xfrm>
          <a:prstGeom prst="rect">
            <a:avLst/>
          </a:prstGeom>
        </p:spPr>
        <p:txBody>
          <a:bodyPr wrap="none" anchor="t">
            <a:spAutoFit/>
          </a:bodyPr>
          <a:lstStyle/>
          <a:p>
            <a:pPr algn="ctr"/>
            <a:r>
              <a:rPr lang="zh-TW" sz="1600">
                <a:latin typeface="Arial" panose="020B0604020202020204" pitchFamily="34" charset="0"/>
                <a:ea typeface="微軟正黑體"/>
                <a:cs typeface="Arial" panose="020B0604020202020204" pitchFamily="34" charset="0"/>
              </a:rPr>
              <a:t>Cloud object</a:t>
            </a:r>
            <a:endParaRPr lang="zh-TW" sz="1600">
              <a:latin typeface="Arial" panose="020B0604020202020204" pitchFamily="34" charset="0"/>
              <a:ea typeface="+mn-lt"/>
              <a:cs typeface="Arial" panose="020B0604020202020204" pitchFamily="34" charset="0"/>
            </a:endParaRPr>
          </a:p>
          <a:p>
            <a:pPr algn="ctr"/>
            <a:r>
              <a:rPr lang="zh-TW" sz="1600">
                <a:latin typeface="Arial" panose="020B0604020202020204" pitchFamily="34" charset="0"/>
                <a:ea typeface="微軟正黑體"/>
                <a:cs typeface="Arial" panose="020B0604020202020204" pitchFamily="34" charset="0"/>
              </a:rPr>
              <a:t>Storage space</a:t>
            </a:r>
            <a:endParaRPr lang="en-US" sz="1600">
              <a:latin typeface="Arial" panose="020B0604020202020204" pitchFamily="34" charset="0"/>
              <a:ea typeface="+mn-lt"/>
              <a:cs typeface="Arial" panose="020B0604020202020204" pitchFamily="34" charset="0"/>
            </a:endParaRPr>
          </a:p>
          <a:p>
            <a:pPr algn="ctr"/>
            <a:endParaRPr lang="zh-TW" altLang="en-US" sz="1600" b="1">
              <a:latin typeface="Arial" panose="020B0604020202020204" pitchFamily="34" charset="0"/>
              <a:ea typeface="微軟正黑體"/>
              <a:cs typeface="Arial" panose="020B0604020202020204" pitchFamily="34" charset="0"/>
            </a:endParaRPr>
          </a:p>
        </p:txBody>
      </p:sp>
      <p:sp>
        <p:nvSpPr>
          <p:cNvPr id="118" name="矩形 117">
            <a:extLst>
              <a:ext uri="{FF2B5EF4-FFF2-40B4-BE49-F238E27FC236}">
                <a16:creationId xmlns:a16="http://schemas.microsoft.com/office/drawing/2014/main" id="{F9624482-D13F-4FF0-B91A-8FE227895D2C}"/>
              </a:ext>
            </a:extLst>
          </p:cNvPr>
          <p:cNvSpPr/>
          <p:nvPr/>
        </p:nvSpPr>
        <p:spPr>
          <a:xfrm>
            <a:off x="7187874" y="5808280"/>
            <a:ext cx="2675106" cy="408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E55ED9C3-BBC8-402C-933E-67566071D226}"/>
              </a:ext>
            </a:extLst>
          </p:cNvPr>
          <p:cNvSpPr/>
          <p:nvPr/>
        </p:nvSpPr>
        <p:spPr>
          <a:xfrm>
            <a:off x="6842460"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sp>
        <p:nvSpPr>
          <p:cNvPr id="125" name="左-右雙向箭號 240">
            <a:extLst>
              <a:ext uri="{FF2B5EF4-FFF2-40B4-BE49-F238E27FC236}">
                <a16:creationId xmlns:a16="http://schemas.microsoft.com/office/drawing/2014/main" id="{238F4E63-9803-4396-AE53-2BCCF8C4C9CE}"/>
              </a:ext>
            </a:extLst>
          </p:cNvPr>
          <p:cNvSpPr/>
          <p:nvPr/>
        </p:nvSpPr>
        <p:spPr>
          <a:xfrm>
            <a:off x="5758774" y="502920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126" name="左-右雙向箭號 240">
            <a:extLst>
              <a:ext uri="{FF2B5EF4-FFF2-40B4-BE49-F238E27FC236}">
                <a16:creationId xmlns:a16="http://schemas.microsoft.com/office/drawing/2014/main" id="{E257897B-3981-495F-B02C-CBD3F5E1DF55}"/>
              </a:ext>
            </a:extLst>
          </p:cNvPr>
          <p:cNvSpPr/>
          <p:nvPr/>
        </p:nvSpPr>
        <p:spPr>
          <a:xfrm>
            <a:off x="5736077" y="2759413"/>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pic>
        <p:nvPicPr>
          <p:cNvPr id="127" name="圖片 126" descr="一張含有 向量圖形 的圖片&#10;&#10;自動產生的描述">
            <a:extLst>
              <a:ext uri="{FF2B5EF4-FFF2-40B4-BE49-F238E27FC236}">
                <a16:creationId xmlns:a16="http://schemas.microsoft.com/office/drawing/2014/main" id="{9577D1F3-2A8B-404A-BADE-8C93C2EA496F}"/>
              </a:ext>
            </a:extLst>
          </p:cNvPr>
          <p:cNvPicPr>
            <a:picLocks noChangeAspect="1"/>
          </p:cNvPicPr>
          <p:nvPr/>
        </p:nvPicPr>
        <p:blipFill>
          <a:blip r:embed="rId3"/>
          <a:stretch>
            <a:fillRect/>
          </a:stretch>
        </p:blipFill>
        <p:spPr>
          <a:xfrm>
            <a:off x="9844982" y="1670255"/>
            <a:ext cx="1096752" cy="1096749"/>
          </a:xfrm>
          <a:prstGeom prst="roundRect">
            <a:avLst>
              <a:gd name="adj" fmla="val 23763"/>
            </a:avLst>
          </a:prstGeom>
          <a:ln w="19050">
            <a:solidFill>
              <a:srgbClr val="73EFCF"/>
            </a:solidFill>
          </a:ln>
        </p:spPr>
      </p:pic>
      <p:grpSp>
        <p:nvGrpSpPr>
          <p:cNvPr id="128" name="群組 127">
            <a:extLst>
              <a:ext uri="{FF2B5EF4-FFF2-40B4-BE49-F238E27FC236}">
                <a16:creationId xmlns:a16="http://schemas.microsoft.com/office/drawing/2014/main" id="{28B2D9AF-CAA9-4AE4-AFE2-8CB4FB4B8B1A}"/>
              </a:ext>
            </a:extLst>
          </p:cNvPr>
          <p:cNvGrpSpPr/>
          <p:nvPr/>
        </p:nvGrpSpPr>
        <p:grpSpPr>
          <a:xfrm>
            <a:off x="10572011" y="3627644"/>
            <a:ext cx="1449998" cy="1011720"/>
            <a:chOff x="6134382" y="1540701"/>
            <a:chExt cx="4347103" cy="3033140"/>
          </a:xfrm>
        </p:grpSpPr>
        <p:grpSp>
          <p:nvGrpSpPr>
            <p:cNvPr id="129" name="群組 128">
              <a:extLst>
                <a:ext uri="{FF2B5EF4-FFF2-40B4-BE49-F238E27FC236}">
                  <a16:creationId xmlns:a16="http://schemas.microsoft.com/office/drawing/2014/main" id="{75B378A7-5148-4AAE-8EDE-BB1421B292A7}"/>
                </a:ext>
              </a:extLst>
            </p:cNvPr>
            <p:cNvGrpSpPr/>
            <p:nvPr/>
          </p:nvGrpSpPr>
          <p:grpSpPr>
            <a:xfrm>
              <a:off x="6134382" y="1540701"/>
              <a:ext cx="4347103" cy="3013136"/>
              <a:chOff x="2426218" y="335742"/>
              <a:chExt cx="7276477" cy="5043588"/>
            </a:xfrm>
          </p:grpSpPr>
          <p:pic>
            <p:nvPicPr>
              <p:cNvPr id="133" name="圖形 132">
                <a:extLst>
                  <a:ext uri="{FF2B5EF4-FFF2-40B4-BE49-F238E27FC236}">
                    <a16:creationId xmlns:a16="http://schemas.microsoft.com/office/drawing/2014/main" id="{2DFDFD36-EEFC-4E55-9AF5-EC40F85C0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7477" y="335742"/>
                <a:ext cx="6258560" cy="4326014"/>
              </a:xfrm>
              <a:prstGeom prst="rect">
                <a:avLst/>
              </a:prstGeom>
            </p:spPr>
          </p:pic>
          <p:sp>
            <p:nvSpPr>
              <p:cNvPr id="134" name="矩形 133">
                <a:extLst>
                  <a:ext uri="{FF2B5EF4-FFF2-40B4-BE49-F238E27FC236}">
                    <a16:creationId xmlns:a16="http://schemas.microsoft.com/office/drawing/2014/main" id="{2197DD6C-36FA-4144-AEC7-E0FF5EF8DB70}"/>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5" name="矩形 134">
                <a:extLst>
                  <a:ext uri="{FF2B5EF4-FFF2-40B4-BE49-F238E27FC236}">
                    <a16:creationId xmlns:a16="http://schemas.microsoft.com/office/drawing/2014/main" id="{53684195-0BD3-4BC3-83AC-26C72E8E1131}"/>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6" name="矩形 135">
                <a:extLst>
                  <a:ext uri="{FF2B5EF4-FFF2-40B4-BE49-F238E27FC236}">
                    <a16:creationId xmlns:a16="http://schemas.microsoft.com/office/drawing/2014/main" id="{6F95E501-6A46-4F25-BD5A-2760A3FF084B}"/>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37" name="群組 136">
                <a:extLst>
                  <a:ext uri="{FF2B5EF4-FFF2-40B4-BE49-F238E27FC236}">
                    <a16:creationId xmlns:a16="http://schemas.microsoft.com/office/drawing/2014/main" id="{D2790451-F484-400B-B29F-8863E7A8EF1B}"/>
                  </a:ext>
                </a:extLst>
              </p:cNvPr>
              <p:cNvGrpSpPr/>
              <p:nvPr/>
            </p:nvGrpSpPr>
            <p:grpSpPr>
              <a:xfrm>
                <a:off x="2426218" y="4123037"/>
                <a:ext cx="1071485" cy="1071480"/>
                <a:chOff x="551616" y="5265594"/>
                <a:chExt cx="222492" cy="222491"/>
              </a:xfrm>
            </p:grpSpPr>
            <p:sp>
              <p:nvSpPr>
                <p:cNvPr id="145" name="手繪多邊形: 圖案 144">
                  <a:extLst>
                    <a:ext uri="{FF2B5EF4-FFF2-40B4-BE49-F238E27FC236}">
                      <a16:creationId xmlns:a16="http://schemas.microsoft.com/office/drawing/2014/main" id="{20114EE9-93B7-4F95-8BE3-2FAA44D68746}"/>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6D5A61D6-C28B-42C4-8774-3D0E6F82341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CBD28E17-E574-4025-AB57-DC52AF66AC63}"/>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7EB68930-4EDC-425B-B589-1C07C62F0B36}"/>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13BA6AC1-23AF-447E-B7D5-1FE2354C8FA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9E8901CE-A878-4DDE-BB78-4D99F20D57DC}"/>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38" name="群組 137">
                <a:extLst>
                  <a:ext uri="{FF2B5EF4-FFF2-40B4-BE49-F238E27FC236}">
                    <a16:creationId xmlns:a16="http://schemas.microsoft.com/office/drawing/2014/main" id="{F75B6834-2E1D-42B2-95B2-CB09FFBD8A3A}"/>
                  </a:ext>
                </a:extLst>
              </p:cNvPr>
              <p:cNvGrpSpPr/>
              <p:nvPr/>
            </p:nvGrpSpPr>
            <p:grpSpPr>
              <a:xfrm>
                <a:off x="8614059" y="4290924"/>
                <a:ext cx="1088636" cy="1088406"/>
                <a:chOff x="1385335" y="5265594"/>
                <a:chExt cx="222540" cy="222492"/>
              </a:xfrm>
            </p:grpSpPr>
            <p:sp>
              <p:nvSpPr>
                <p:cNvPr id="139" name="手繪多邊形: 圖案 138">
                  <a:extLst>
                    <a:ext uri="{FF2B5EF4-FFF2-40B4-BE49-F238E27FC236}">
                      <a16:creationId xmlns:a16="http://schemas.microsoft.com/office/drawing/2014/main" id="{E50B5D81-9DDC-4E33-BDCE-6176F50E91CE}"/>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BB8962A0-5961-4749-B7D9-54D0FC1EC58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243FBCD6-574A-4186-87F7-4721865D6A1C}"/>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86441E13-51F7-4C7B-BA23-3AECA9658703}"/>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DD5AF48C-E83C-4B7D-B2BA-9C0F6B1E72D2}"/>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2C4CBA2F-A4E6-4731-B555-E5D37F750BF4}"/>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30" name="矩形 129">
              <a:extLst>
                <a:ext uri="{FF2B5EF4-FFF2-40B4-BE49-F238E27FC236}">
                  <a16:creationId xmlns:a16="http://schemas.microsoft.com/office/drawing/2014/main" id="{B289FB8B-EEF5-49F5-8558-84FA56EC7A49}"/>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1" name="矩形 130">
              <a:extLst>
                <a:ext uri="{FF2B5EF4-FFF2-40B4-BE49-F238E27FC236}">
                  <a16:creationId xmlns:a16="http://schemas.microsoft.com/office/drawing/2014/main" id="{BF195771-6EA6-45E9-A613-97149732E9B7}"/>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2" name="矩形 131">
              <a:extLst>
                <a:ext uri="{FF2B5EF4-FFF2-40B4-BE49-F238E27FC236}">
                  <a16:creationId xmlns:a16="http://schemas.microsoft.com/office/drawing/2014/main" id="{4FBFA55E-A8DB-4465-B10E-DE59E64F3508}"/>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151" name="圖形 211">
            <a:extLst>
              <a:ext uri="{FF2B5EF4-FFF2-40B4-BE49-F238E27FC236}">
                <a16:creationId xmlns:a16="http://schemas.microsoft.com/office/drawing/2014/main" id="{67C9FDB7-E822-4354-952E-00BDF43E82BE}"/>
              </a:ext>
            </a:extLst>
          </p:cNvPr>
          <p:cNvGrpSpPr/>
          <p:nvPr/>
        </p:nvGrpSpPr>
        <p:grpSpPr>
          <a:xfrm>
            <a:off x="11294331" y="3990298"/>
            <a:ext cx="229360" cy="280146"/>
            <a:chOff x="6880167" y="2925402"/>
            <a:chExt cx="551412" cy="630183"/>
          </a:xfrm>
          <a:solidFill>
            <a:schemeClr val="tx1"/>
          </a:solidFill>
        </p:grpSpPr>
        <p:sp>
          <p:nvSpPr>
            <p:cNvPr id="152" name="手繪多邊形: 圖案 151">
              <a:extLst>
                <a:ext uri="{FF2B5EF4-FFF2-40B4-BE49-F238E27FC236}">
                  <a16:creationId xmlns:a16="http://schemas.microsoft.com/office/drawing/2014/main" id="{739E4460-294D-4AD1-B49F-E404D0FF640E}"/>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3E0F2F51-FC49-4876-87C1-3855D489488C}"/>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55604B21-5D15-43B4-89F9-662E1B7100C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55" name="圖形 211">
            <a:extLst>
              <a:ext uri="{FF2B5EF4-FFF2-40B4-BE49-F238E27FC236}">
                <a16:creationId xmlns:a16="http://schemas.microsoft.com/office/drawing/2014/main" id="{F72AA92C-881A-4E04-B088-134293F34313}"/>
              </a:ext>
            </a:extLst>
          </p:cNvPr>
          <p:cNvGrpSpPr/>
          <p:nvPr/>
        </p:nvGrpSpPr>
        <p:grpSpPr>
          <a:xfrm>
            <a:off x="11010430" y="3990298"/>
            <a:ext cx="229360" cy="280146"/>
            <a:chOff x="6880167" y="2925402"/>
            <a:chExt cx="551412" cy="630183"/>
          </a:xfrm>
          <a:solidFill>
            <a:schemeClr val="tx1"/>
          </a:solidFill>
        </p:grpSpPr>
        <p:sp>
          <p:nvSpPr>
            <p:cNvPr id="156" name="手繪多邊形: 圖案 155">
              <a:extLst>
                <a:ext uri="{FF2B5EF4-FFF2-40B4-BE49-F238E27FC236}">
                  <a16:creationId xmlns:a16="http://schemas.microsoft.com/office/drawing/2014/main" id="{C77564CB-BCC4-49A0-96DC-59A970450AA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812B3279-C6A9-4F53-8F59-7DD2802B6C42}"/>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F9261B84-368C-4BC7-9F02-799B2B1E37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300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65C955A7-88AB-47F2-AB6B-7C1452AD0A7F}"/>
              </a:ext>
            </a:extLst>
          </p:cNvPr>
          <p:cNvSpPr/>
          <p:nvPr/>
        </p:nvSpPr>
        <p:spPr>
          <a:xfrm>
            <a:off x="5729591" y="2071990"/>
            <a:ext cx="4698460" cy="4786009"/>
          </a:xfrm>
          <a:prstGeom prst="roundRect">
            <a:avLst>
              <a:gd name="adj" fmla="val 4312"/>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4" name="图片 57">
            <a:extLst>
              <a:ext uri="{FF2B5EF4-FFF2-40B4-BE49-F238E27FC236}">
                <a16:creationId xmlns:a16="http://schemas.microsoft.com/office/drawing/2014/main" id="{149450C5-A16F-4FC5-ABCC-FDB37DA2D3E6}"/>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186751" y="4206224"/>
            <a:ext cx="4963102" cy="340450"/>
          </a:xfrm>
          <a:prstGeom prst="rect">
            <a:avLst/>
          </a:prstGeom>
        </p:spPr>
      </p:pic>
      <p:sp>
        <p:nvSpPr>
          <p:cNvPr id="2" name="標題 1">
            <a:extLst>
              <a:ext uri="{FF2B5EF4-FFF2-40B4-BE49-F238E27FC236}">
                <a16:creationId xmlns:a16="http://schemas.microsoft.com/office/drawing/2014/main" id="{959E8824-D218-42C4-8490-C629F8A5B965}"/>
              </a:ext>
            </a:extLst>
          </p:cNvPr>
          <p:cNvSpPr>
            <a:spLocks noGrp="1"/>
          </p:cNvSpPr>
          <p:nvPr>
            <p:ph type="title"/>
          </p:nvPr>
        </p:nvSpPr>
        <p:spPr>
          <a:xfrm>
            <a:off x="618836" y="387927"/>
            <a:ext cx="10132291" cy="1669473"/>
          </a:xfrm>
        </p:spPr>
        <p:txBody>
          <a:bodyPr vert="horz" lIns="91440" tIns="45720" rIns="91440" bIns="45720" rtlCol="0" anchor="t">
            <a:noAutofit/>
          </a:bodyPr>
          <a:lstStyle/>
          <a:p>
            <a:r>
              <a:rPr lang="zh-TW" sz="3600" b="0" cap="none">
                <a:latin typeface="Arial"/>
                <a:ea typeface="微軟正黑體"/>
                <a:cs typeface="Arial"/>
              </a:rPr>
              <a:t>Access </a:t>
            </a:r>
            <a:r>
              <a:rPr lang="en-US" altLang="zh-TW" sz="3600" b="0" cap="none">
                <a:latin typeface="Arial"/>
                <a:ea typeface="微軟正黑體"/>
                <a:cs typeface="Arial"/>
              </a:rPr>
              <a:t>P</a:t>
            </a:r>
            <a:r>
              <a:rPr lang="zh-TW" sz="3600" b="0" cap="none">
                <a:latin typeface="Arial"/>
                <a:ea typeface="微軟正黑體"/>
                <a:cs typeface="Arial"/>
              </a:rPr>
              <a:t>rotocol </a:t>
            </a:r>
            <a:r>
              <a:rPr lang="en-US" altLang="zh-TW" sz="3600" b="0" cap="none">
                <a:latin typeface="Arial"/>
                <a:ea typeface="微軟正黑體"/>
                <a:cs typeface="Arial"/>
              </a:rPr>
              <a:t>T</a:t>
            </a:r>
            <a:r>
              <a:rPr lang="zh-TW" sz="3600" b="0" cap="none">
                <a:latin typeface="Arial"/>
                <a:ea typeface="微軟正黑體"/>
                <a:cs typeface="Arial"/>
              </a:rPr>
              <a:t>hrough VJBOD Cloud </a:t>
            </a:r>
            <a:r>
              <a:rPr lang="en-US" altLang="zh-TW" sz="3600" b="0" cap="none">
                <a:latin typeface="Arial"/>
                <a:ea typeface="微軟正黑體"/>
                <a:cs typeface="Arial"/>
              </a:rPr>
              <a:t>B</a:t>
            </a:r>
            <a:r>
              <a:rPr lang="zh-TW" sz="3600" b="0" cap="none">
                <a:latin typeface="Arial"/>
                <a:ea typeface="微軟正黑體"/>
                <a:cs typeface="Arial"/>
              </a:rPr>
              <a:t>lock</a:t>
            </a:r>
            <a:r>
              <a:rPr lang="en-US" altLang="zh-TW" sz="3600" cap="none">
                <a:latin typeface="Arial"/>
                <a:ea typeface="微軟正黑體"/>
                <a:cs typeface="Arial"/>
              </a:rPr>
              <a:t>-based</a:t>
            </a:r>
            <a:r>
              <a:rPr lang="zh-TW" altLang="en-US" sz="3600" b="0" cap="none">
                <a:latin typeface="Arial"/>
                <a:ea typeface="微軟正黑體"/>
                <a:cs typeface="Arial"/>
              </a:rPr>
              <a:t> </a:t>
            </a:r>
            <a:r>
              <a:rPr lang="en-US" altLang="zh-TW" sz="3600" b="0" cap="none">
                <a:latin typeface="Arial"/>
                <a:ea typeface="微軟正黑體"/>
                <a:cs typeface="Arial"/>
              </a:rPr>
              <a:t>C</a:t>
            </a:r>
            <a:r>
              <a:rPr lang="zh-TW" sz="3600" b="0" cap="none">
                <a:latin typeface="Arial"/>
                <a:ea typeface="微軟正黑體"/>
                <a:cs typeface="Arial"/>
              </a:rPr>
              <a:t>loud </a:t>
            </a:r>
            <a:r>
              <a:rPr lang="en-US" altLang="zh-TW" sz="3600" b="0" cap="none">
                <a:latin typeface="Arial"/>
                <a:ea typeface="微軟正黑體"/>
                <a:cs typeface="Arial"/>
              </a:rPr>
              <a:t>G</a:t>
            </a:r>
            <a:r>
              <a:rPr lang="zh-TW" sz="3600" b="0" cap="none">
                <a:latin typeface="Arial"/>
                <a:ea typeface="微軟正黑體"/>
                <a:cs typeface="Arial"/>
              </a:rPr>
              <a:t>ateway</a:t>
            </a:r>
            <a:endParaRPr lang="zh-TW" sz="3600" cap="none">
              <a:latin typeface="Arial"/>
              <a:cs typeface="Arial"/>
            </a:endParaRPr>
          </a:p>
          <a:p>
            <a:r>
              <a:rPr lang="zh-TW" sz="3600" b="0" cap="none">
                <a:ea typeface="微軟正黑體"/>
              </a:rPr>
              <a:t>No </a:t>
            </a:r>
            <a:r>
              <a:rPr lang="en-US" altLang="zh-TW" sz="3600" b="0" cap="none">
                <a:ea typeface="微軟正黑體"/>
              </a:rPr>
              <a:t>B</a:t>
            </a:r>
            <a:r>
              <a:rPr lang="zh-TW" sz="3600" b="0" cap="none">
                <a:ea typeface="微軟正黑體"/>
              </a:rPr>
              <a:t>urden </a:t>
            </a:r>
            <a:r>
              <a:rPr lang="en-US" altLang="zh-TW" sz="3600" b="0" cap="none">
                <a:ea typeface="微軟正黑體"/>
              </a:rPr>
              <a:t>O</a:t>
            </a:r>
            <a:r>
              <a:rPr lang="zh-TW" sz="3600" b="0" cap="none">
                <a:ea typeface="微軟正黑體"/>
              </a:rPr>
              <a:t>n </a:t>
            </a:r>
            <a:r>
              <a:rPr lang="en-US" altLang="zh-TW" sz="3600" b="0" cap="none">
                <a:ea typeface="微軟正黑體"/>
              </a:rPr>
              <a:t>T</a:t>
            </a:r>
            <a:r>
              <a:rPr lang="zh-TW" sz="3600" b="0" cap="none">
                <a:ea typeface="微軟正黑體"/>
              </a:rPr>
              <a:t>he </a:t>
            </a:r>
            <a:r>
              <a:rPr lang="en-US" altLang="zh-TW" sz="3600" b="0" cap="none">
                <a:ea typeface="微軟正黑體"/>
              </a:rPr>
              <a:t>C</a:t>
            </a:r>
            <a:r>
              <a:rPr lang="zh-TW" sz="3600" b="0" cap="none">
                <a:ea typeface="微軟正黑體"/>
              </a:rPr>
              <a:t>onversion </a:t>
            </a:r>
            <a:r>
              <a:rPr lang="en-US" altLang="zh-TW" sz="3600" b="0" cap="none">
                <a:ea typeface="微軟正黑體"/>
              </a:rPr>
              <a:t>D</a:t>
            </a:r>
            <a:r>
              <a:rPr lang="zh-TW" sz="3600" b="0" cap="none">
                <a:ea typeface="微軟正黑體"/>
              </a:rPr>
              <a:t>ata</a:t>
            </a:r>
            <a:endParaRPr lang="zh-TW" sz="3600" cap="none"/>
          </a:p>
        </p:txBody>
      </p:sp>
      <p:sp>
        <p:nvSpPr>
          <p:cNvPr id="3" name="內容版面配置區 2">
            <a:extLst>
              <a:ext uri="{FF2B5EF4-FFF2-40B4-BE49-F238E27FC236}">
                <a16:creationId xmlns:a16="http://schemas.microsoft.com/office/drawing/2014/main" id="{EBFAC1EF-D2C0-4315-B545-9861BED3A0A0}"/>
              </a:ext>
            </a:extLst>
          </p:cNvPr>
          <p:cNvSpPr>
            <a:spLocks noGrp="1"/>
          </p:cNvSpPr>
          <p:nvPr>
            <p:ph sz="half" idx="1"/>
          </p:nvPr>
        </p:nvSpPr>
        <p:spPr>
          <a:xfrm>
            <a:off x="685801" y="2194559"/>
            <a:ext cx="3341450" cy="4024125"/>
          </a:xfrm>
        </p:spPr>
        <p:txBody>
          <a:bodyPr vert="horz" lIns="91440" tIns="45720" rIns="91440" bIns="45720" rtlCol="0" anchor="t">
            <a:normAutofit fontScale="85000" lnSpcReduction="20000"/>
          </a:bodyPr>
          <a:lstStyle/>
          <a:p>
            <a:pPr>
              <a:lnSpc>
                <a:spcPct val="110000"/>
              </a:lnSpc>
            </a:pPr>
            <a:r>
              <a:rPr lang="en-US" sz="1800">
                <a:ea typeface="微軟正黑體"/>
              </a:rPr>
              <a:t>VJBOD Cloud block cloud gateway, like a translator,</a:t>
            </a:r>
            <a:r>
              <a:rPr lang="en-US" altLang="zh-TW" sz="1800">
                <a:ea typeface="微軟正黑體"/>
              </a:rPr>
              <a:t> can convert the cloud storage device interface to </a:t>
            </a:r>
            <a:r>
              <a:rPr lang="en-US" sz="1800">
                <a:ea typeface="微軟正黑體"/>
              </a:rPr>
              <a:t>Cloud Volume/LUN</a:t>
            </a:r>
            <a:endParaRPr lang="en-US"/>
          </a:p>
          <a:p>
            <a:pPr>
              <a:lnSpc>
                <a:spcPct val="110000"/>
              </a:lnSpc>
            </a:pPr>
            <a:r>
              <a:rPr lang="en-US" altLang="zh-TW" sz="1800">
                <a:ea typeface="微軟正黑體"/>
              </a:rPr>
              <a:t>General corporate </a:t>
            </a:r>
            <a:r>
              <a:rPr lang="en-US" sz="1800">
                <a:ea typeface="微軟正黑體"/>
              </a:rPr>
              <a:t>IT</a:t>
            </a:r>
            <a:r>
              <a:rPr lang="en-US" altLang="zh-TW" sz="1800">
                <a:ea typeface="微軟正黑體"/>
              </a:rPr>
              <a:t> staff or users can access Cloud Volume through more familiar file access </a:t>
            </a:r>
            <a:r>
              <a:rPr lang="en-US" sz="1800">
                <a:ea typeface="微軟正黑體"/>
              </a:rPr>
              <a:t>protocols (such</a:t>
            </a:r>
            <a:r>
              <a:rPr lang="en-US" altLang="zh-TW" sz="1800">
                <a:ea typeface="微軟正黑體"/>
              </a:rPr>
              <a:t> </a:t>
            </a:r>
            <a:r>
              <a:rPr lang="en-US" sz="1800">
                <a:ea typeface="微軟正黑體"/>
              </a:rPr>
              <a:t>as NFS,</a:t>
            </a:r>
            <a:r>
              <a:rPr lang="en-US" altLang="zh-TW" sz="1800">
                <a:ea typeface="微軟正黑體"/>
              </a:rPr>
              <a:t> </a:t>
            </a:r>
            <a:r>
              <a:rPr lang="en-US" sz="1800">
                <a:ea typeface="微軟正黑體"/>
              </a:rPr>
              <a:t>SMB, AFP FTP, WebDAV).</a:t>
            </a:r>
          </a:p>
          <a:p>
            <a:pPr>
              <a:lnSpc>
                <a:spcPct val="110000"/>
              </a:lnSpc>
            </a:pPr>
            <a:r>
              <a:rPr lang="en-US" altLang="zh-TW" sz="1800">
                <a:ea typeface="微軟正黑體"/>
              </a:rPr>
              <a:t>Accessing Cloud LUNs using block-type access</a:t>
            </a:r>
            <a:r>
              <a:rPr lang="en-US" sz="1800">
                <a:ea typeface="微軟正黑體"/>
              </a:rPr>
              <a:t> protocols (iSCSI, </a:t>
            </a:r>
            <a:r>
              <a:rPr lang="en-US" sz="1800" err="1">
                <a:ea typeface="微軟正黑體"/>
              </a:rPr>
              <a:t>Fibre</a:t>
            </a:r>
            <a:r>
              <a:rPr lang="en-US" sz="1800">
                <a:ea typeface="微軟正黑體"/>
              </a:rPr>
              <a:t> channel)</a:t>
            </a:r>
          </a:p>
          <a:p>
            <a:pPr>
              <a:lnSpc>
                <a:spcPct val="110000"/>
              </a:lnSpc>
            </a:pPr>
            <a:r>
              <a:rPr lang="zh-TW" sz="1800">
                <a:ea typeface="微軟正黑體"/>
              </a:rPr>
              <a:t>Users can easily access data without changing the custom access protocol and without changing the backup ap</a:t>
            </a:r>
            <a:r>
              <a:rPr lang="en-US" altLang="zh-TW" sz="1800">
                <a:ea typeface="微軟正黑體"/>
              </a:rPr>
              <a:t>p</a:t>
            </a:r>
            <a:r>
              <a:rPr lang="zh-TW" sz="1800">
                <a:ea typeface="微軟正黑體"/>
              </a:rPr>
              <a:t>lication.</a:t>
            </a:r>
          </a:p>
          <a:p>
            <a:pPr>
              <a:lnSpc>
                <a:spcPct val="110000"/>
              </a:lnSpc>
            </a:pPr>
            <a:endParaRPr lang="zh-TW" altLang="en-US" sz="1800"/>
          </a:p>
        </p:txBody>
      </p:sp>
      <p:sp>
        <p:nvSpPr>
          <p:cNvPr id="29" name="矩形 28">
            <a:extLst>
              <a:ext uri="{FF2B5EF4-FFF2-40B4-BE49-F238E27FC236}">
                <a16:creationId xmlns:a16="http://schemas.microsoft.com/office/drawing/2014/main" id="{A644227C-FFD2-4B49-AEDB-4138D3A3D447}"/>
              </a:ext>
            </a:extLst>
          </p:cNvPr>
          <p:cNvSpPr/>
          <p:nvPr/>
        </p:nvSpPr>
        <p:spPr>
          <a:xfrm>
            <a:off x="6846230"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 name="L-圖案 189">
            <a:extLst>
              <a:ext uri="{FF2B5EF4-FFF2-40B4-BE49-F238E27FC236}">
                <a16:creationId xmlns:a16="http://schemas.microsoft.com/office/drawing/2014/main" id="{56060899-3494-46C7-A756-CF853F3D029A}"/>
              </a:ext>
            </a:extLst>
          </p:cNvPr>
          <p:cNvSpPr/>
          <p:nvPr/>
        </p:nvSpPr>
        <p:spPr>
          <a:xfrm flipH="1">
            <a:off x="7187468"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5534C6AC-5B62-4215-9190-246DDA7D53E4}"/>
              </a:ext>
            </a:extLst>
          </p:cNvPr>
          <p:cNvSpPr/>
          <p:nvPr/>
        </p:nvSpPr>
        <p:spPr>
          <a:xfrm>
            <a:off x="8577949" y="2546504"/>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35" name="矩形 34">
            <a:extLst>
              <a:ext uri="{FF2B5EF4-FFF2-40B4-BE49-F238E27FC236}">
                <a16:creationId xmlns:a16="http://schemas.microsoft.com/office/drawing/2014/main" id="{DE627AF5-3833-420D-B231-F98CF134B437}"/>
              </a:ext>
            </a:extLst>
          </p:cNvPr>
          <p:cNvSpPr/>
          <p:nvPr/>
        </p:nvSpPr>
        <p:spPr>
          <a:xfrm>
            <a:off x="7169285"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cxnSp>
        <p:nvCxnSpPr>
          <p:cNvPr id="45" name="直線單箭頭接點 44">
            <a:extLst>
              <a:ext uri="{FF2B5EF4-FFF2-40B4-BE49-F238E27FC236}">
                <a16:creationId xmlns:a16="http://schemas.microsoft.com/office/drawing/2014/main" id="{1DDDE8AF-89E4-4102-9564-6D5290217E61}"/>
              </a:ext>
            </a:extLst>
          </p:cNvPr>
          <p:cNvCxnSpPr>
            <a:cxnSpLocks/>
          </p:cNvCxnSpPr>
          <p:nvPr/>
        </p:nvCxnSpPr>
        <p:spPr>
          <a:xfrm>
            <a:off x="10000034" y="4339629"/>
            <a:ext cx="664696" cy="1"/>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8B1194D5-DF6D-4224-B4EB-9677D59D5849}"/>
              </a:ext>
            </a:extLst>
          </p:cNvPr>
          <p:cNvSpPr/>
          <p:nvPr/>
        </p:nvSpPr>
        <p:spPr>
          <a:xfrm>
            <a:off x="7188740"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49" name="矩形 48">
            <a:extLst>
              <a:ext uri="{FF2B5EF4-FFF2-40B4-BE49-F238E27FC236}">
                <a16:creationId xmlns:a16="http://schemas.microsoft.com/office/drawing/2014/main" id="{AFB118C2-F3B7-4703-8E98-02C777146646}"/>
              </a:ext>
            </a:extLst>
          </p:cNvPr>
          <p:cNvSpPr/>
          <p:nvPr/>
        </p:nvSpPr>
        <p:spPr>
          <a:xfrm>
            <a:off x="8560227"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51" name="矩形 50">
            <a:extLst>
              <a:ext uri="{FF2B5EF4-FFF2-40B4-BE49-F238E27FC236}">
                <a16:creationId xmlns:a16="http://schemas.microsoft.com/office/drawing/2014/main" id="{9F38DFC5-2934-49FA-91B3-1BBAFDDB8C35}"/>
              </a:ext>
            </a:extLst>
          </p:cNvPr>
          <p:cNvSpPr/>
          <p:nvPr/>
        </p:nvSpPr>
        <p:spPr>
          <a:xfrm>
            <a:off x="8583113"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6F351D55-50F1-4DC7-905A-667E1933C2F1}"/>
              </a:ext>
            </a:extLst>
          </p:cNvPr>
          <p:cNvSpPr/>
          <p:nvPr/>
        </p:nvSpPr>
        <p:spPr>
          <a:xfrm>
            <a:off x="6869868"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59" name="矩形 58">
            <a:extLst>
              <a:ext uri="{FF2B5EF4-FFF2-40B4-BE49-F238E27FC236}">
                <a16:creationId xmlns:a16="http://schemas.microsoft.com/office/drawing/2014/main" id="{7E0306D4-9D39-4BD0-8FF0-AE78E09DD81D}"/>
              </a:ext>
            </a:extLst>
          </p:cNvPr>
          <p:cNvSpPr/>
          <p:nvPr/>
        </p:nvSpPr>
        <p:spPr>
          <a:xfrm>
            <a:off x="5867399" y="2420566"/>
            <a:ext cx="915005" cy="418135"/>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新細明體"/>
                <a:cs typeface="Arial" panose="020B0604020202020204" pitchFamily="34" charset="0"/>
              </a:rPr>
              <a:t>ISCSI (Ethernet)</a:t>
            </a:r>
            <a:endParaRPr lang="zh-TW" altLang="en-US">
              <a:latin typeface="Arial" panose="020B0604020202020204" pitchFamily="34" charset="0"/>
              <a:ea typeface="新細明體"/>
              <a:cs typeface="Arial" panose="020B0604020202020204" pitchFamily="34" charset="0"/>
            </a:endParaRPr>
          </a:p>
        </p:txBody>
      </p:sp>
      <p:sp>
        <p:nvSpPr>
          <p:cNvPr id="61" name="矩形 60">
            <a:extLst>
              <a:ext uri="{FF2B5EF4-FFF2-40B4-BE49-F238E27FC236}">
                <a16:creationId xmlns:a16="http://schemas.microsoft.com/office/drawing/2014/main" id="{B02F503F-6EF2-4F79-8316-03B24116A8DD}"/>
              </a:ext>
            </a:extLst>
          </p:cNvPr>
          <p:cNvSpPr/>
          <p:nvPr/>
        </p:nvSpPr>
        <p:spPr>
          <a:xfrm>
            <a:off x="5856051" y="3188213"/>
            <a:ext cx="939324" cy="36497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err="1">
                <a:latin typeface="Arial" panose="020B0604020202020204" pitchFamily="34" charset="0"/>
                <a:ea typeface="新細明體"/>
                <a:cs typeface="Arial" panose="020B0604020202020204" pitchFamily="34" charset="0"/>
              </a:rPr>
              <a:t>Fibre</a:t>
            </a:r>
            <a:r>
              <a:rPr lang="en-US" altLang="zh-TW" sz="1200" kern="0">
                <a:latin typeface="Arial" panose="020B0604020202020204" pitchFamily="34" charset="0"/>
                <a:ea typeface="新細明體"/>
                <a:cs typeface="Arial" panose="020B0604020202020204" pitchFamily="34" charset="0"/>
              </a:rPr>
              <a:t> Channel</a:t>
            </a:r>
            <a:endParaRPr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5" name="橢圓 64">
            <a:extLst>
              <a:ext uri="{FF2B5EF4-FFF2-40B4-BE49-F238E27FC236}">
                <a16:creationId xmlns:a16="http://schemas.microsoft.com/office/drawing/2014/main" id="{40FC8E68-DC99-4848-A6A6-CDE1E9A09942}"/>
              </a:ext>
            </a:extLst>
          </p:cNvPr>
          <p:cNvSpPr/>
          <p:nvPr/>
        </p:nvSpPr>
        <p:spPr>
          <a:xfrm>
            <a:off x="4258645" y="2236972"/>
            <a:ext cx="1388922" cy="1410900"/>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6" name="矩形 115">
            <a:extLst>
              <a:ext uri="{FF2B5EF4-FFF2-40B4-BE49-F238E27FC236}">
                <a16:creationId xmlns:a16="http://schemas.microsoft.com/office/drawing/2014/main" id="{3260144D-CA76-4673-B3D0-B3D4C6D643D7}"/>
              </a:ext>
            </a:extLst>
          </p:cNvPr>
          <p:cNvSpPr/>
          <p:nvPr/>
        </p:nvSpPr>
        <p:spPr>
          <a:xfrm>
            <a:off x="5869685" y="4679480"/>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NFS</a:t>
            </a:r>
            <a:endParaRPr lang="zh-TW" altLang="en-US"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18" name="矩形 117">
            <a:extLst>
              <a:ext uri="{FF2B5EF4-FFF2-40B4-BE49-F238E27FC236}">
                <a16:creationId xmlns:a16="http://schemas.microsoft.com/office/drawing/2014/main" id="{1987ED7E-7476-4D3D-B664-D8C333E5A457}"/>
              </a:ext>
            </a:extLst>
          </p:cNvPr>
          <p:cNvSpPr/>
          <p:nvPr/>
        </p:nvSpPr>
        <p:spPr>
          <a:xfrm>
            <a:off x="5869685" y="5440531"/>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AFP</a:t>
            </a:r>
            <a:endParaRPr lang="zh-TW" altLang="en-US"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20" name="矩形 119">
            <a:extLst>
              <a:ext uri="{FF2B5EF4-FFF2-40B4-BE49-F238E27FC236}">
                <a16:creationId xmlns:a16="http://schemas.microsoft.com/office/drawing/2014/main" id="{52B269A7-A609-4C15-83CF-267E5B24520D}"/>
              </a:ext>
            </a:extLst>
          </p:cNvPr>
          <p:cNvSpPr/>
          <p:nvPr/>
        </p:nvSpPr>
        <p:spPr>
          <a:xfrm>
            <a:off x="5869685" y="4220362"/>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SMB</a:t>
            </a:r>
            <a:endParaRPr lang="zh-TW" altLang="en-US"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22" name="矩形 121">
            <a:extLst>
              <a:ext uri="{FF2B5EF4-FFF2-40B4-BE49-F238E27FC236}">
                <a16:creationId xmlns:a16="http://schemas.microsoft.com/office/drawing/2014/main" id="{85DE5567-6F5B-4117-9D6F-EB22EF52F0FB}"/>
              </a:ext>
            </a:extLst>
          </p:cNvPr>
          <p:cNvSpPr/>
          <p:nvPr/>
        </p:nvSpPr>
        <p:spPr>
          <a:xfrm>
            <a:off x="5856794" y="5898590"/>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FTP</a:t>
            </a:r>
            <a:endParaRPr lang="zh-TW" altLang="en-US"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24" name="矩形 123">
            <a:extLst>
              <a:ext uri="{FF2B5EF4-FFF2-40B4-BE49-F238E27FC236}">
                <a16:creationId xmlns:a16="http://schemas.microsoft.com/office/drawing/2014/main" id="{20053743-9953-4B78-8B52-81279FF21C80}"/>
              </a:ext>
            </a:extLst>
          </p:cNvPr>
          <p:cNvSpPr/>
          <p:nvPr/>
        </p:nvSpPr>
        <p:spPr>
          <a:xfrm>
            <a:off x="5856794" y="6342589"/>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Web</a:t>
            </a:r>
            <a:endParaRPr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DAV</a:t>
            </a:r>
            <a:endParaRPr lang="zh-TW" altLang="en-US"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4" name="矩形: 圓角 3">
            <a:extLst>
              <a:ext uri="{FF2B5EF4-FFF2-40B4-BE49-F238E27FC236}">
                <a16:creationId xmlns:a16="http://schemas.microsoft.com/office/drawing/2014/main" id="{FD1CDA2A-C26E-40D6-ABD0-0DFE347BBA35}"/>
              </a:ext>
            </a:extLst>
          </p:cNvPr>
          <p:cNvSpPr/>
          <p:nvPr/>
        </p:nvSpPr>
        <p:spPr>
          <a:xfrm>
            <a:off x="7183746"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2F2A9A62-559C-499E-8519-03B247E648F0}"/>
              </a:ext>
            </a:extLst>
          </p:cNvPr>
          <p:cNvSpPr/>
          <p:nvPr/>
        </p:nvSpPr>
        <p:spPr>
          <a:xfrm>
            <a:off x="6914937"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3" name="矩形 92">
            <a:extLst>
              <a:ext uri="{FF2B5EF4-FFF2-40B4-BE49-F238E27FC236}">
                <a16:creationId xmlns:a16="http://schemas.microsoft.com/office/drawing/2014/main" id="{45EF6905-AE5A-4D63-8F2C-270AC465A9DB}"/>
              </a:ext>
            </a:extLst>
          </p:cNvPr>
          <p:cNvSpPr/>
          <p:nvPr/>
        </p:nvSpPr>
        <p:spPr>
          <a:xfrm>
            <a:off x="8556531"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CE46E62A-8B7A-4F49-ACA1-6EAE0266B46C}"/>
              </a:ext>
            </a:extLst>
          </p:cNvPr>
          <p:cNvSpPr/>
          <p:nvPr/>
        </p:nvSpPr>
        <p:spPr>
          <a:xfrm>
            <a:off x="7888066"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grpSp>
        <p:nvGrpSpPr>
          <p:cNvPr id="14" name="群組 13">
            <a:extLst>
              <a:ext uri="{FF2B5EF4-FFF2-40B4-BE49-F238E27FC236}">
                <a16:creationId xmlns:a16="http://schemas.microsoft.com/office/drawing/2014/main" id="{DDA7E8ED-1EFF-4792-856F-00BED368B646}"/>
              </a:ext>
            </a:extLst>
          </p:cNvPr>
          <p:cNvGrpSpPr/>
          <p:nvPr/>
        </p:nvGrpSpPr>
        <p:grpSpPr>
          <a:xfrm>
            <a:off x="4442848" y="4716294"/>
            <a:ext cx="1061425" cy="1078222"/>
            <a:chOff x="4442848" y="4716294"/>
            <a:chExt cx="1061425" cy="1078222"/>
          </a:xfrm>
        </p:grpSpPr>
        <p:sp>
          <p:nvSpPr>
            <p:cNvPr id="128" name="橢圓 127">
              <a:extLst>
                <a:ext uri="{FF2B5EF4-FFF2-40B4-BE49-F238E27FC236}">
                  <a16:creationId xmlns:a16="http://schemas.microsoft.com/office/drawing/2014/main" id="{A306D3D9-5BE9-4347-B6BE-F0404F21DB32}"/>
                </a:ext>
              </a:extLst>
            </p:cNvPr>
            <p:cNvSpPr/>
            <p:nvPr/>
          </p:nvSpPr>
          <p:spPr>
            <a:xfrm>
              <a:off x="4442848" y="4716294"/>
              <a:ext cx="1061425" cy="1078222"/>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76ABCCB5-65BE-4590-A67A-9B96F9CBDA8F}"/>
                </a:ext>
              </a:extLst>
            </p:cNvPr>
            <p:cNvGrpSpPr/>
            <p:nvPr/>
          </p:nvGrpSpPr>
          <p:grpSpPr>
            <a:xfrm>
              <a:off x="4490990" y="4975303"/>
              <a:ext cx="960278" cy="814319"/>
              <a:chOff x="4539628" y="4907209"/>
              <a:chExt cx="960278" cy="814319"/>
            </a:xfrm>
          </p:grpSpPr>
          <p:grpSp>
            <p:nvGrpSpPr>
              <p:cNvPr id="143" name="群組 142">
                <a:extLst>
                  <a:ext uri="{FF2B5EF4-FFF2-40B4-BE49-F238E27FC236}">
                    <a16:creationId xmlns:a16="http://schemas.microsoft.com/office/drawing/2014/main" id="{9346800E-4995-4C5C-9443-F6AFA3FAE633}"/>
                  </a:ext>
                </a:extLst>
              </p:cNvPr>
              <p:cNvGrpSpPr/>
              <p:nvPr/>
            </p:nvGrpSpPr>
            <p:grpSpPr>
              <a:xfrm>
                <a:off x="4681382" y="4907209"/>
                <a:ext cx="639648" cy="546562"/>
                <a:chOff x="13318847" y="8893093"/>
                <a:chExt cx="1455133" cy="1114619"/>
              </a:xfrm>
            </p:grpSpPr>
            <p:sp>
              <p:nvSpPr>
                <p:cNvPr id="130" name="手繪多邊形: 圖案 129">
                  <a:extLst>
                    <a:ext uri="{FF2B5EF4-FFF2-40B4-BE49-F238E27FC236}">
                      <a16:creationId xmlns:a16="http://schemas.microsoft.com/office/drawing/2014/main" id="{8CABD70B-BD77-437C-9673-AA5F00D5FFD2}"/>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A074727E-D508-452F-AC55-87A3D47EA684}"/>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2" name="手繪多邊形: 圖案 131">
                  <a:extLst>
                    <a:ext uri="{FF2B5EF4-FFF2-40B4-BE49-F238E27FC236}">
                      <a16:creationId xmlns:a16="http://schemas.microsoft.com/office/drawing/2014/main" id="{B239D505-A5FF-474E-ABCC-6EF2FD9A0A0E}"/>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3FA1C746-1131-49E4-B0B2-90D9360EA8D7}"/>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E419DEA1-EAB0-4D4B-8504-8CA31AADBFF8}"/>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DC64E269-2060-4C3F-87A0-167F27B272AE}"/>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143E94D4-FBEF-42EA-8ECF-48C831AE07DA}"/>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23C3D546-FBC4-4F49-A743-CBA1E9E11956}"/>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DF421A17-9E77-4D3A-9B8E-01417522439B}"/>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96CB87F0-3DB4-4DB9-BF41-4D198737B254}"/>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BB96C352-35C4-4A37-BF36-39AACAF27BAC}"/>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4BB7CE11-9583-46A0-9829-FDA55A1E64C8}"/>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11D8DF6B-7C4F-4971-8B82-0E8139552663}"/>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sp>
            <p:nvSpPr>
              <p:cNvPr id="155" name="矩形 154">
                <a:extLst>
                  <a:ext uri="{FF2B5EF4-FFF2-40B4-BE49-F238E27FC236}">
                    <a16:creationId xmlns:a16="http://schemas.microsoft.com/office/drawing/2014/main" id="{25E19F96-9E90-4659-827E-AEDC3369D549}"/>
                  </a:ext>
                </a:extLst>
              </p:cNvPr>
              <p:cNvSpPr/>
              <p:nvPr/>
            </p:nvSpPr>
            <p:spPr>
              <a:xfrm>
                <a:off x="4539628" y="5467220"/>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lumMod val="95000"/>
                      </a:schemeClr>
                    </a:solidFill>
                    <a:latin typeface="Arial" panose="020B0604020202020204" pitchFamily="34" charset="0"/>
                    <a:ea typeface="新細明體"/>
                    <a:cs typeface="Arial" panose="020B0604020202020204" pitchFamily="34" charset="0"/>
                  </a:rPr>
                  <a:t>Client</a:t>
                </a:r>
                <a:endParaRPr lang="en-US" altLang="zh-TW" sz="100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01" name="圖形 100">
                <a:extLst>
                  <a:ext uri="{FF2B5EF4-FFF2-40B4-BE49-F238E27FC236}">
                    <a16:creationId xmlns:a16="http://schemas.microsoft.com/office/drawing/2014/main" id="{FBADB29D-8793-4ED3-AF71-BEEDA671C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5114" y="5210784"/>
                <a:ext cx="293120" cy="263806"/>
              </a:xfrm>
              <a:prstGeom prst="rect">
                <a:avLst/>
              </a:prstGeom>
            </p:spPr>
          </p:pic>
        </p:grpSp>
      </p:grpSp>
      <p:grpSp>
        <p:nvGrpSpPr>
          <p:cNvPr id="12" name="群組 11">
            <a:extLst>
              <a:ext uri="{FF2B5EF4-FFF2-40B4-BE49-F238E27FC236}">
                <a16:creationId xmlns:a16="http://schemas.microsoft.com/office/drawing/2014/main" id="{1860D1D1-896A-4961-8C46-5457113C10B6}"/>
              </a:ext>
            </a:extLst>
          </p:cNvPr>
          <p:cNvGrpSpPr/>
          <p:nvPr/>
        </p:nvGrpSpPr>
        <p:grpSpPr>
          <a:xfrm>
            <a:off x="4241987" y="2345543"/>
            <a:ext cx="1393994" cy="1156692"/>
            <a:chOff x="4241987" y="2345543"/>
            <a:chExt cx="1393994" cy="1156692"/>
          </a:xfrm>
        </p:grpSpPr>
        <p:sp>
          <p:nvSpPr>
            <p:cNvPr id="63" name="矩形 62">
              <a:extLst>
                <a:ext uri="{FF2B5EF4-FFF2-40B4-BE49-F238E27FC236}">
                  <a16:creationId xmlns:a16="http://schemas.microsoft.com/office/drawing/2014/main" id="{2FB409F3-E8EB-4CF4-B5B2-C4CE27B08932}"/>
                </a:ext>
              </a:extLst>
            </p:cNvPr>
            <p:cNvSpPr/>
            <p:nvPr/>
          </p:nvSpPr>
          <p:spPr>
            <a:xfrm>
              <a:off x="4241987" y="2345543"/>
              <a:ext cx="1393994" cy="3708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Customer</a:t>
              </a:r>
              <a:endParaRPr lang="en-US" altLang="zh-TW"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900" b="1" kern="0">
                  <a:solidFill>
                    <a:schemeClr val="bg1"/>
                  </a:solidFill>
                  <a:latin typeface="Arial" panose="020B0604020202020204" pitchFamily="34" charset="0"/>
                  <a:ea typeface="新細明體"/>
                  <a:cs typeface="Arial" panose="020B0604020202020204" pitchFamily="34" charset="0"/>
                </a:rPr>
                <a:t>File System</a:t>
              </a:r>
              <a:endParaRPr lang="zh-TW" altLang="en-US"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grpSp>
          <p:nvGrpSpPr>
            <p:cNvPr id="88" name="群組 87">
              <a:extLst>
                <a:ext uri="{FF2B5EF4-FFF2-40B4-BE49-F238E27FC236}">
                  <a16:creationId xmlns:a16="http://schemas.microsoft.com/office/drawing/2014/main" id="{A7FF3FE3-CBBF-4C52-8774-42E9F309783F}"/>
                </a:ext>
              </a:extLst>
            </p:cNvPr>
            <p:cNvGrpSpPr/>
            <p:nvPr/>
          </p:nvGrpSpPr>
          <p:grpSpPr>
            <a:xfrm>
              <a:off x="4567510" y="2717275"/>
              <a:ext cx="734444" cy="506418"/>
              <a:chOff x="315956" y="2573846"/>
              <a:chExt cx="832784" cy="574228"/>
            </a:xfrm>
          </p:grpSpPr>
          <p:grpSp>
            <p:nvGrpSpPr>
              <p:cNvPr id="67" name="群組 66">
                <a:extLst>
                  <a:ext uri="{FF2B5EF4-FFF2-40B4-BE49-F238E27FC236}">
                    <a16:creationId xmlns:a16="http://schemas.microsoft.com/office/drawing/2014/main" id="{6858DCD0-2487-4D8F-A135-43201397B130}"/>
                  </a:ext>
                </a:extLst>
              </p:cNvPr>
              <p:cNvGrpSpPr/>
              <p:nvPr/>
            </p:nvGrpSpPr>
            <p:grpSpPr>
              <a:xfrm>
                <a:off x="315956" y="2626868"/>
                <a:ext cx="252544" cy="514000"/>
                <a:chOff x="315956" y="2626868"/>
                <a:chExt cx="252544" cy="514000"/>
              </a:xfrm>
            </p:grpSpPr>
            <p:sp>
              <p:nvSpPr>
                <p:cNvPr id="83" name="手繪多邊形: 圖案 82">
                  <a:extLst>
                    <a:ext uri="{FF2B5EF4-FFF2-40B4-BE49-F238E27FC236}">
                      <a16:creationId xmlns:a16="http://schemas.microsoft.com/office/drawing/2014/main" id="{FB493FBE-396D-47AC-951C-DCDDA3AFED06}"/>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EF70C639-CF47-4F76-A13B-65E21C7956DB}"/>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536D7A78-33C5-4C4E-9622-24879E6E9038}"/>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4926AC3E-CF49-4223-B313-E9B4F91D7744}"/>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EABDA2C4-57DF-4767-97DF-EFD08737D0C9}"/>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68" name="群組 67">
                <a:extLst>
                  <a:ext uri="{FF2B5EF4-FFF2-40B4-BE49-F238E27FC236}">
                    <a16:creationId xmlns:a16="http://schemas.microsoft.com/office/drawing/2014/main" id="{B2AE46B5-DC85-44BB-AA30-B7BF52C6545A}"/>
                  </a:ext>
                </a:extLst>
              </p:cNvPr>
              <p:cNvGrpSpPr/>
              <p:nvPr/>
            </p:nvGrpSpPr>
            <p:grpSpPr>
              <a:xfrm>
                <a:off x="469527" y="2573846"/>
                <a:ext cx="679213" cy="574228"/>
                <a:chOff x="576639" y="2568822"/>
                <a:chExt cx="679213" cy="574228"/>
              </a:xfrm>
            </p:grpSpPr>
            <p:sp>
              <p:nvSpPr>
                <p:cNvPr id="69" name="手繪多邊形: 圖案 68">
                  <a:extLst>
                    <a:ext uri="{FF2B5EF4-FFF2-40B4-BE49-F238E27FC236}">
                      <a16:creationId xmlns:a16="http://schemas.microsoft.com/office/drawing/2014/main" id="{61708819-DA9A-4C29-944D-FD154C94192B}"/>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5021CF5C-4269-443F-AD12-F74BF71983CE}"/>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D3734A3F-4FC6-4300-927F-65C007493F26}"/>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72" name="群組 71">
                  <a:extLst>
                    <a:ext uri="{FF2B5EF4-FFF2-40B4-BE49-F238E27FC236}">
                      <a16:creationId xmlns:a16="http://schemas.microsoft.com/office/drawing/2014/main" id="{4CA7EB10-FE9C-40D4-874C-FE2B3BFC6538}"/>
                    </a:ext>
                  </a:extLst>
                </p:cNvPr>
                <p:cNvGrpSpPr/>
                <p:nvPr/>
              </p:nvGrpSpPr>
              <p:grpSpPr>
                <a:xfrm>
                  <a:off x="627174" y="2629802"/>
                  <a:ext cx="573422" cy="359503"/>
                  <a:chOff x="7380172" y="1874094"/>
                  <a:chExt cx="958662" cy="601018"/>
                </a:xfrm>
                <a:solidFill>
                  <a:schemeClr val="tx1"/>
                </a:solidFill>
              </p:grpSpPr>
              <p:sp>
                <p:nvSpPr>
                  <p:cNvPr id="73" name="手繪多邊形: 圖案 72">
                    <a:extLst>
                      <a:ext uri="{FF2B5EF4-FFF2-40B4-BE49-F238E27FC236}">
                        <a16:creationId xmlns:a16="http://schemas.microsoft.com/office/drawing/2014/main" id="{2796F04C-EA68-4C4A-AA7E-C211A3722402}"/>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729546AA-50C7-49FF-9D53-31BDE342F32C}"/>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6ED9F980-CDCA-4027-AF27-1971A892CDC0}"/>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B47FC598-9C69-4093-8C67-83C1A0361F77}"/>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6C0C49A5-EE7B-47CA-9C8C-434BDACCF996}"/>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EBCA38E4-46B2-4B2A-A877-4009FF18E154}"/>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B2A746BB-E022-4D1A-AECE-F1EAC59819A4}"/>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18E348F6-6729-46AB-B477-FF204C5397C3}"/>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B1A8D41C-EA9F-4007-9AA4-F2DC0D9CE634}"/>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A29DBFEF-127A-47F5-B0EF-2DE5E949042C}"/>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114" name="文字方塊 113">
              <a:extLst>
                <a:ext uri="{FF2B5EF4-FFF2-40B4-BE49-F238E27FC236}">
                  <a16:creationId xmlns:a16="http://schemas.microsoft.com/office/drawing/2014/main" id="{16E7F092-5168-4154-A76C-E28F71A11916}"/>
                </a:ext>
              </a:extLst>
            </p:cNvPr>
            <p:cNvSpPr txBox="1"/>
            <p:nvPr/>
          </p:nvSpPr>
          <p:spPr>
            <a:xfrm>
              <a:off x="4419600" y="3225236"/>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Local Servers</a:t>
              </a:r>
              <a:r>
                <a:rPr lang="zh-TW" sz="1200">
                  <a:solidFill>
                    <a:schemeClr val="bg1"/>
                  </a:solidFill>
                  <a:latin typeface="Arial" panose="020B0604020202020204" pitchFamily="34" charset="0"/>
                  <a:ea typeface="新細明體"/>
                  <a:cs typeface="Arial" panose="020B0604020202020204" pitchFamily="34" charset="0"/>
                </a:rPr>
                <a:t>​</a:t>
              </a:r>
              <a:endParaRPr lang="zh-TW" altLang="en-US" sz="1200">
                <a:solidFill>
                  <a:schemeClr val="bg1"/>
                </a:solidFill>
                <a:latin typeface="Arial" panose="020B0604020202020204" pitchFamily="34" charset="0"/>
                <a:ea typeface="新細明體"/>
                <a:cs typeface="Arial" panose="020B0604020202020204" pitchFamily="34" charset="0"/>
              </a:endParaRPr>
            </a:p>
          </p:txBody>
        </p:sp>
        <p:pic>
          <p:nvPicPr>
            <p:cNvPr id="102" name="圖形 101">
              <a:extLst>
                <a:ext uri="{FF2B5EF4-FFF2-40B4-BE49-F238E27FC236}">
                  <a16:creationId xmlns:a16="http://schemas.microsoft.com/office/drawing/2014/main" id="{03078C73-461A-4DA2-9BA0-6C4DF66E1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4050" y="2979907"/>
              <a:ext cx="293120" cy="263806"/>
            </a:xfrm>
            <a:prstGeom prst="rect">
              <a:avLst/>
            </a:prstGeom>
          </p:spPr>
        </p:pic>
      </p:grpSp>
      <p:sp>
        <p:nvSpPr>
          <p:cNvPr id="41" name="左-右雙向箭號 240">
            <a:extLst>
              <a:ext uri="{FF2B5EF4-FFF2-40B4-BE49-F238E27FC236}">
                <a16:creationId xmlns:a16="http://schemas.microsoft.com/office/drawing/2014/main" id="{25B84207-2C01-4AA9-A362-C06D998CCC4D}"/>
              </a:ext>
            </a:extLst>
          </p:cNvPr>
          <p:cNvSpPr/>
          <p:nvPr/>
        </p:nvSpPr>
        <p:spPr>
          <a:xfrm>
            <a:off x="5410200" y="5029200"/>
            <a:ext cx="1817772"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105" name="左-右雙向箭號 240">
            <a:extLst>
              <a:ext uri="{FF2B5EF4-FFF2-40B4-BE49-F238E27FC236}">
                <a16:creationId xmlns:a16="http://schemas.microsoft.com/office/drawing/2014/main" id="{4D055300-4911-4809-9D4E-EE6B17DBAD50}"/>
              </a:ext>
            </a:extLst>
          </p:cNvPr>
          <p:cNvSpPr/>
          <p:nvPr/>
        </p:nvSpPr>
        <p:spPr>
          <a:xfrm>
            <a:off x="5387503" y="2759413"/>
            <a:ext cx="1817772"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sp>
        <p:nvSpPr>
          <p:cNvPr id="106" name="矩形 105">
            <a:extLst>
              <a:ext uri="{FF2B5EF4-FFF2-40B4-BE49-F238E27FC236}">
                <a16:creationId xmlns:a16="http://schemas.microsoft.com/office/drawing/2014/main" id="{64637A38-F2F3-4385-95B5-71078F2D2DBB}"/>
              </a:ext>
            </a:extLst>
          </p:cNvPr>
          <p:cNvSpPr/>
          <p:nvPr/>
        </p:nvSpPr>
        <p:spPr>
          <a:xfrm>
            <a:off x="6842460"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108" name="圖片 107" descr="一張含有 向量圖形 的圖片&#10;&#10;自動產生的描述">
            <a:extLst>
              <a:ext uri="{FF2B5EF4-FFF2-40B4-BE49-F238E27FC236}">
                <a16:creationId xmlns:a16="http://schemas.microsoft.com/office/drawing/2014/main" id="{32B3C562-3531-49F0-9F18-6EB7746DE940}"/>
              </a:ext>
            </a:extLst>
          </p:cNvPr>
          <p:cNvPicPr>
            <a:picLocks noChangeAspect="1"/>
          </p:cNvPicPr>
          <p:nvPr/>
        </p:nvPicPr>
        <p:blipFill>
          <a:blip r:embed="rId5"/>
          <a:stretch>
            <a:fillRect/>
          </a:stretch>
        </p:blipFill>
        <p:spPr>
          <a:xfrm>
            <a:off x="9844982" y="1670255"/>
            <a:ext cx="1096752" cy="1096749"/>
          </a:xfrm>
          <a:prstGeom prst="roundRect">
            <a:avLst>
              <a:gd name="adj" fmla="val 23763"/>
            </a:avLst>
          </a:prstGeom>
          <a:ln w="19050">
            <a:solidFill>
              <a:srgbClr val="73EFCF"/>
            </a:solidFill>
          </a:ln>
        </p:spPr>
      </p:pic>
      <p:grpSp>
        <p:nvGrpSpPr>
          <p:cNvPr id="109" name="群組 108">
            <a:extLst>
              <a:ext uri="{FF2B5EF4-FFF2-40B4-BE49-F238E27FC236}">
                <a16:creationId xmlns:a16="http://schemas.microsoft.com/office/drawing/2014/main" id="{481F4688-D966-4F5B-943C-5CC4455BC413}"/>
              </a:ext>
            </a:extLst>
          </p:cNvPr>
          <p:cNvGrpSpPr/>
          <p:nvPr/>
        </p:nvGrpSpPr>
        <p:grpSpPr>
          <a:xfrm>
            <a:off x="10572011" y="3627644"/>
            <a:ext cx="1449998" cy="1011720"/>
            <a:chOff x="6134382" y="1540701"/>
            <a:chExt cx="4347103" cy="3033140"/>
          </a:xfrm>
        </p:grpSpPr>
        <p:grpSp>
          <p:nvGrpSpPr>
            <p:cNvPr id="110" name="群組 109">
              <a:extLst>
                <a:ext uri="{FF2B5EF4-FFF2-40B4-BE49-F238E27FC236}">
                  <a16:creationId xmlns:a16="http://schemas.microsoft.com/office/drawing/2014/main" id="{1CB12BD5-7B1A-420B-BF01-750CA3C64E60}"/>
                </a:ext>
              </a:extLst>
            </p:cNvPr>
            <p:cNvGrpSpPr/>
            <p:nvPr/>
          </p:nvGrpSpPr>
          <p:grpSpPr>
            <a:xfrm>
              <a:off x="6134382" y="1540701"/>
              <a:ext cx="4347103" cy="3013136"/>
              <a:chOff x="2426218" y="335742"/>
              <a:chExt cx="7276477" cy="5043588"/>
            </a:xfrm>
          </p:grpSpPr>
          <p:pic>
            <p:nvPicPr>
              <p:cNvPr id="115" name="圖形 114">
                <a:extLst>
                  <a:ext uri="{FF2B5EF4-FFF2-40B4-BE49-F238E27FC236}">
                    <a16:creationId xmlns:a16="http://schemas.microsoft.com/office/drawing/2014/main" id="{9D6B23F3-465D-4B94-9531-DB9EE790DB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625A4FE9-8878-4CB7-8411-3907F84A0A0A}"/>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7FF5F074-5FF5-440F-98F9-18F80AA37040}"/>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17D27DB1-14B1-4F4A-BF7E-1C6D80C228CC}"/>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23" name="群組 122">
                <a:extLst>
                  <a:ext uri="{FF2B5EF4-FFF2-40B4-BE49-F238E27FC236}">
                    <a16:creationId xmlns:a16="http://schemas.microsoft.com/office/drawing/2014/main" id="{8256038C-BAB6-4E19-81C6-BCC67DF95C91}"/>
                  </a:ext>
                </a:extLst>
              </p:cNvPr>
              <p:cNvGrpSpPr/>
              <p:nvPr/>
            </p:nvGrpSpPr>
            <p:grpSpPr>
              <a:xfrm>
                <a:off x="2426218" y="4123037"/>
                <a:ext cx="1071485" cy="1071480"/>
                <a:chOff x="551616" y="5265594"/>
                <a:chExt cx="222492" cy="222491"/>
              </a:xfrm>
            </p:grpSpPr>
            <p:sp>
              <p:nvSpPr>
                <p:cNvPr id="147" name="手繪多邊形: 圖案 146">
                  <a:extLst>
                    <a:ext uri="{FF2B5EF4-FFF2-40B4-BE49-F238E27FC236}">
                      <a16:creationId xmlns:a16="http://schemas.microsoft.com/office/drawing/2014/main" id="{3931A978-723F-43B7-89E5-FD836FB4026F}"/>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F71859B1-E7E3-4546-B426-C9D69A005EAA}"/>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73B3DEEA-ECA5-45FF-80FD-A816706A7DA6}"/>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F1EC06DC-D489-44EC-91D1-F61A24108ABB}"/>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1" name="手繪多邊形: 圖案 150">
                  <a:extLst>
                    <a:ext uri="{FF2B5EF4-FFF2-40B4-BE49-F238E27FC236}">
                      <a16:creationId xmlns:a16="http://schemas.microsoft.com/office/drawing/2014/main" id="{16737F20-C8C9-4BB5-B31E-65AD4BEAC5A6}"/>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2" name="手繪多邊形: 圖案 151">
                  <a:extLst>
                    <a:ext uri="{FF2B5EF4-FFF2-40B4-BE49-F238E27FC236}">
                      <a16:creationId xmlns:a16="http://schemas.microsoft.com/office/drawing/2014/main" id="{7E7EE295-6C1C-4C9E-B8DB-BFBB8A67A70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25" name="群組 124">
                <a:extLst>
                  <a:ext uri="{FF2B5EF4-FFF2-40B4-BE49-F238E27FC236}">
                    <a16:creationId xmlns:a16="http://schemas.microsoft.com/office/drawing/2014/main" id="{64B6E37E-7EDB-4C1D-9541-8F4616CDDE6C}"/>
                  </a:ext>
                </a:extLst>
              </p:cNvPr>
              <p:cNvGrpSpPr/>
              <p:nvPr/>
            </p:nvGrpSpPr>
            <p:grpSpPr>
              <a:xfrm>
                <a:off x="8614059" y="4290924"/>
                <a:ext cx="1088636" cy="1088406"/>
                <a:chOff x="1385335" y="5265594"/>
                <a:chExt cx="222540" cy="222492"/>
              </a:xfrm>
            </p:grpSpPr>
            <p:sp>
              <p:nvSpPr>
                <p:cNvPr id="126" name="手繪多邊形: 圖案 125">
                  <a:extLst>
                    <a:ext uri="{FF2B5EF4-FFF2-40B4-BE49-F238E27FC236}">
                      <a16:creationId xmlns:a16="http://schemas.microsoft.com/office/drawing/2014/main" id="{F4AE167A-0E86-465D-858D-7E5649101B78}"/>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7" name="手繪多邊形: 圖案 126">
                  <a:extLst>
                    <a:ext uri="{FF2B5EF4-FFF2-40B4-BE49-F238E27FC236}">
                      <a16:creationId xmlns:a16="http://schemas.microsoft.com/office/drawing/2014/main" id="{00FC086C-6BBB-4873-9F7F-7244A19D011C}"/>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6CE65465-43CF-4A6D-A183-48F655BC7602}"/>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1B8D34C0-12C4-4AAA-84A1-6A029484550D}"/>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A141681A-8985-45DA-9AE2-CD81224B7333}"/>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CBF49FC9-A61C-40EB-A9EB-1DEBD7C805BB}"/>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11" name="矩形 110">
              <a:extLst>
                <a:ext uri="{FF2B5EF4-FFF2-40B4-BE49-F238E27FC236}">
                  <a16:creationId xmlns:a16="http://schemas.microsoft.com/office/drawing/2014/main" id="{4C16F44C-B8BA-4B57-B28B-C0FD84C48D44}"/>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2" name="矩形 111">
              <a:extLst>
                <a:ext uri="{FF2B5EF4-FFF2-40B4-BE49-F238E27FC236}">
                  <a16:creationId xmlns:a16="http://schemas.microsoft.com/office/drawing/2014/main" id="{C6AEFFA6-F16F-4C71-9164-388E975ACF7B}"/>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3" name="矩形 112">
              <a:extLst>
                <a:ext uri="{FF2B5EF4-FFF2-40B4-BE49-F238E27FC236}">
                  <a16:creationId xmlns:a16="http://schemas.microsoft.com/office/drawing/2014/main" id="{C16F1005-0F8F-4BCB-A988-801EFC76C0E8}"/>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153" name="圖形 211">
            <a:extLst>
              <a:ext uri="{FF2B5EF4-FFF2-40B4-BE49-F238E27FC236}">
                <a16:creationId xmlns:a16="http://schemas.microsoft.com/office/drawing/2014/main" id="{A9F0BE34-81CE-4BB7-B1A9-CA6CF4BA369D}"/>
              </a:ext>
            </a:extLst>
          </p:cNvPr>
          <p:cNvGrpSpPr/>
          <p:nvPr/>
        </p:nvGrpSpPr>
        <p:grpSpPr>
          <a:xfrm>
            <a:off x="11294331" y="3990298"/>
            <a:ext cx="229360" cy="280146"/>
            <a:chOff x="6880167" y="2925402"/>
            <a:chExt cx="551412" cy="630183"/>
          </a:xfrm>
          <a:solidFill>
            <a:schemeClr val="tx1"/>
          </a:solidFill>
        </p:grpSpPr>
        <p:sp>
          <p:nvSpPr>
            <p:cNvPr id="154" name="手繪多邊形: 圖案 153">
              <a:extLst>
                <a:ext uri="{FF2B5EF4-FFF2-40B4-BE49-F238E27FC236}">
                  <a16:creationId xmlns:a16="http://schemas.microsoft.com/office/drawing/2014/main" id="{50EF0A2A-6541-41A0-A100-01B6B08B0222}"/>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1502A8F4-3F3B-4178-B59E-F75AE79ACD69}"/>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A31F3DD3-9B8E-41F3-AE84-7291831A58B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58" name="圖形 211">
            <a:extLst>
              <a:ext uri="{FF2B5EF4-FFF2-40B4-BE49-F238E27FC236}">
                <a16:creationId xmlns:a16="http://schemas.microsoft.com/office/drawing/2014/main" id="{5328C530-18BD-46FD-8E9A-63E64286E109}"/>
              </a:ext>
            </a:extLst>
          </p:cNvPr>
          <p:cNvGrpSpPr/>
          <p:nvPr/>
        </p:nvGrpSpPr>
        <p:grpSpPr>
          <a:xfrm>
            <a:off x="11010430" y="3990298"/>
            <a:ext cx="229360" cy="280146"/>
            <a:chOff x="6880167" y="2925402"/>
            <a:chExt cx="551412" cy="630183"/>
          </a:xfrm>
          <a:solidFill>
            <a:schemeClr val="tx1"/>
          </a:solidFill>
        </p:grpSpPr>
        <p:sp>
          <p:nvSpPr>
            <p:cNvPr id="159" name="手繪多邊形: 圖案 158">
              <a:extLst>
                <a:ext uri="{FF2B5EF4-FFF2-40B4-BE49-F238E27FC236}">
                  <a16:creationId xmlns:a16="http://schemas.microsoft.com/office/drawing/2014/main" id="{92FABAE9-6057-45DA-B16B-A90F83DB9384}"/>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8A4A5FD0-D0EA-4F4A-B83D-12B240C73667}"/>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21E49242-095C-419B-924E-864A4438D24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62" name="矩形 161">
            <a:extLst>
              <a:ext uri="{FF2B5EF4-FFF2-40B4-BE49-F238E27FC236}">
                <a16:creationId xmlns:a16="http://schemas.microsoft.com/office/drawing/2014/main" id="{4B039602-30D6-4972-B21A-A9CC9ADF466D}"/>
              </a:ext>
            </a:extLst>
          </p:cNvPr>
          <p:cNvSpPr/>
          <p:nvPr/>
        </p:nvSpPr>
        <p:spPr>
          <a:xfrm>
            <a:off x="10485355" y="2965225"/>
            <a:ext cx="1507144" cy="861774"/>
          </a:xfrm>
          <a:prstGeom prst="rect">
            <a:avLst/>
          </a:prstGeom>
        </p:spPr>
        <p:txBody>
          <a:bodyPr wrap="none" anchor="t">
            <a:spAutoFit/>
          </a:bodyPr>
          <a:lstStyle/>
          <a:p>
            <a:pPr algn="ctr"/>
            <a:r>
              <a:rPr lang="zh-TW" sz="1600">
                <a:latin typeface="Arial" panose="020B0604020202020204" pitchFamily="34" charset="0"/>
                <a:ea typeface="微軟正黑體"/>
                <a:cs typeface="Arial" panose="020B0604020202020204" pitchFamily="34" charset="0"/>
              </a:rPr>
              <a:t>Cloud object</a:t>
            </a:r>
            <a:endParaRPr lang="zh-TW" sz="1600">
              <a:latin typeface="Arial" panose="020B0604020202020204" pitchFamily="34" charset="0"/>
              <a:ea typeface="+mn-lt"/>
              <a:cs typeface="Arial" panose="020B0604020202020204" pitchFamily="34" charset="0"/>
            </a:endParaRPr>
          </a:p>
          <a:p>
            <a:pPr algn="ctr"/>
            <a:r>
              <a:rPr lang="zh-TW" sz="1600">
                <a:latin typeface="Arial" panose="020B0604020202020204" pitchFamily="34" charset="0"/>
                <a:ea typeface="微軟正黑體"/>
                <a:cs typeface="Arial" panose="020B0604020202020204" pitchFamily="34" charset="0"/>
              </a:rPr>
              <a:t>Storage space</a:t>
            </a:r>
            <a:endParaRPr lang="en-US" sz="1600">
              <a:latin typeface="Arial" panose="020B0604020202020204" pitchFamily="34" charset="0"/>
              <a:ea typeface="+mn-lt"/>
              <a:cs typeface="Arial" panose="020B0604020202020204" pitchFamily="34" charset="0"/>
            </a:endParaRPr>
          </a:p>
          <a:p>
            <a:pPr algn="ctr"/>
            <a:endParaRPr lang="zh-TW" altLang="en-US" sz="1600" b="1">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4067752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圓角 37">
            <a:extLst>
              <a:ext uri="{FF2B5EF4-FFF2-40B4-BE49-F238E27FC236}">
                <a16:creationId xmlns:a16="http://schemas.microsoft.com/office/drawing/2014/main" id="{97900032-7E84-41C0-AFEF-EFB91059FD20}"/>
              </a:ext>
            </a:extLst>
          </p:cNvPr>
          <p:cNvSpPr/>
          <p:nvPr/>
        </p:nvSpPr>
        <p:spPr>
          <a:xfrm>
            <a:off x="359923" y="1958109"/>
            <a:ext cx="11459183" cy="4278569"/>
          </a:xfrm>
          <a:prstGeom prst="roundRect">
            <a:avLst>
              <a:gd name="adj" fmla="val 44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图片 57">
            <a:extLst>
              <a:ext uri="{FF2B5EF4-FFF2-40B4-BE49-F238E27FC236}">
                <a16:creationId xmlns:a16="http://schemas.microsoft.com/office/drawing/2014/main" id="{89D8FDF9-5841-4AE0-A2B4-BB9D56AD55D6}"/>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322758" y="3249882"/>
            <a:ext cx="11527278" cy="664324"/>
          </a:xfrm>
          <a:prstGeom prst="rect">
            <a:avLst/>
          </a:prstGeom>
        </p:spPr>
      </p:pic>
      <p:sp>
        <p:nvSpPr>
          <p:cNvPr id="2" name="標題 1">
            <a:extLst>
              <a:ext uri="{FF2B5EF4-FFF2-40B4-BE49-F238E27FC236}">
                <a16:creationId xmlns:a16="http://schemas.microsoft.com/office/drawing/2014/main" id="{AFBCA659-4AA8-4440-BF88-1CAD4BD25571}"/>
              </a:ext>
            </a:extLst>
          </p:cNvPr>
          <p:cNvSpPr>
            <a:spLocks noGrp="1"/>
          </p:cNvSpPr>
          <p:nvPr>
            <p:ph type="title"/>
          </p:nvPr>
        </p:nvSpPr>
        <p:spPr/>
        <p:txBody>
          <a:bodyPr>
            <a:noAutofit/>
          </a:bodyPr>
          <a:lstStyle/>
          <a:p>
            <a:r>
              <a:rPr lang="zh-TW" sz="4000" b="0" cap="none">
                <a:ea typeface="微軟正黑體"/>
              </a:rPr>
              <a:t>Support </a:t>
            </a:r>
            <a:r>
              <a:rPr lang="en-US" altLang="zh-TW" sz="4000" b="0" cap="none">
                <a:ea typeface="微軟正黑體"/>
              </a:rPr>
              <a:t>U</a:t>
            </a:r>
            <a:r>
              <a:rPr lang="zh-TW" sz="4000" b="0" cap="none">
                <a:ea typeface="微軟正黑體"/>
              </a:rPr>
              <a:t>p </a:t>
            </a:r>
            <a:r>
              <a:rPr lang="en-US" altLang="zh-TW" sz="4000" b="0" cap="none">
                <a:ea typeface="微軟正黑體"/>
              </a:rPr>
              <a:t>T</a:t>
            </a:r>
            <a:r>
              <a:rPr lang="zh-TW" sz="4000" b="0" cap="none">
                <a:ea typeface="微軟正黑體"/>
              </a:rPr>
              <a:t>o </a:t>
            </a:r>
            <a:r>
              <a:rPr lang="en-US" altLang="zh-TW" sz="4000" b="0" cap="none">
                <a:ea typeface="微軟正黑體"/>
              </a:rPr>
              <a:t>E</a:t>
            </a:r>
            <a:r>
              <a:rPr lang="zh-TW" sz="4000" b="0" cap="none">
                <a:ea typeface="微軟正黑體"/>
              </a:rPr>
              <a:t>leven </a:t>
            </a:r>
            <a:r>
              <a:rPr lang="en-US" altLang="zh-TW" sz="4000" b="0" cap="none">
                <a:ea typeface="微軟正黑體"/>
              </a:rPr>
              <a:t>O</a:t>
            </a:r>
            <a:r>
              <a:rPr lang="zh-TW" sz="4000" b="0" cap="none">
                <a:ea typeface="微軟正黑體"/>
              </a:rPr>
              <a:t>bject </a:t>
            </a:r>
            <a:r>
              <a:rPr lang="en-US" altLang="zh-TW" sz="4000" b="0" cap="none">
                <a:ea typeface="微軟正黑體"/>
              </a:rPr>
              <a:t>C</a:t>
            </a:r>
            <a:r>
              <a:rPr lang="zh-TW" sz="4000" b="0" cap="none">
                <a:ea typeface="微軟正黑體"/>
              </a:rPr>
              <a:t>loud</a:t>
            </a:r>
            <a:endParaRPr lang="zh-TW" sz="4000" cap="none"/>
          </a:p>
          <a:p>
            <a:r>
              <a:rPr lang="zh-TW" sz="4000" b="0" cap="none">
                <a:ea typeface="微軟正黑體"/>
              </a:rPr>
              <a:t>Storage </a:t>
            </a:r>
            <a:r>
              <a:rPr lang="en-US" altLang="zh-TW" sz="4000" b="0" cap="none">
                <a:ea typeface="微軟正黑體"/>
              </a:rPr>
              <a:t>S</a:t>
            </a:r>
            <a:r>
              <a:rPr lang="zh-TW" sz="4000" b="0" cap="none">
                <a:ea typeface="微軟正黑體"/>
              </a:rPr>
              <a:t>ervice </a:t>
            </a:r>
            <a:r>
              <a:rPr lang="en-US" altLang="zh-TW" sz="4000" b="0" cap="none">
                <a:ea typeface="微軟正黑體"/>
              </a:rPr>
              <a:t>S</a:t>
            </a:r>
            <a:r>
              <a:rPr lang="zh-TW" sz="4000" b="0" cap="none">
                <a:ea typeface="微軟正黑體"/>
              </a:rPr>
              <a:t>pace</a:t>
            </a:r>
            <a:endParaRPr lang="zh-TW" sz="4000" cap="none"/>
          </a:p>
        </p:txBody>
      </p:sp>
      <p:sp>
        <p:nvSpPr>
          <p:cNvPr id="9" name="矩形 8">
            <a:extLst>
              <a:ext uri="{FF2B5EF4-FFF2-40B4-BE49-F238E27FC236}">
                <a16:creationId xmlns:a16="http://schemas.microsoft.com/office/drawing/2014/main" id="{E79EBEAC-4739-417A-B705-0231C93804B5}"/>
              </a:ext>
            </a:extLst>
          </p:cNvPr>
          <p:cNvSpPr/>
          <p:nvPr/>
        </p:nvSpPr>
        <p:spPr>
          <a:xfrm>
            <a:off x="3645878" y="2160713"/>
            <a:ext cx="4506106" cy="47789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en-US" altLang="zh-TW" sz="2400" b="1">
                <a:solidFill>
                  <a:srgbClr val="0070C0"/>
                </a:solidFill>
                <a:latin typeface="Arial"/>
                <a:ea typeface="新細明體"/>
                <a:cs typeface="Arial"/>
              </a:rPr>
              <a:t>Object Cloud</a:t>
            </a:r>
            <a:r>
              <a:rPr kumimoji="1" lang="zh-TW" altLang="en-US" sz="2400" b="1">
                <a:solidFill>
                  <a:srgbClr val="0070C0"/>
                </a:solidFill>
                <a:latin typeface="Arial"/>
                <a:ea typeface="新細明體"/>
                <a:cs typeface="Arial"/>
              </a:rPr>
              <a:t> </a:t>
            </a:r>
            <a:r>
              <a:rPr kumimoji="1" lang="en-US" altLang="zh-TW" sz="2400" b="1">
                <a:solidFill>
                  <a:srgbClr val="0070C0"/>
                </a:solidFill>
                <a:latin typeface="Arial"/>
                <a:ea typeface="新細明體"/>
                <a:cs typeface="Arial"/>
              </a:rPr>
              <a:t>Storage</a:t>
            </a:r>
            <a:endParaRPr kumimoji="1" lang="zh-TW" altLang="en-US" sz="2400" b="1">
              <a:solidFill>
                <a:srgbClr val="0070C0"/>
              </a:solidFill>
              <a:latin typeface="Arial"/>
              <a:ea typeface="新細明體"/>
              <a:cs typeface="Arial"/>
            </a:endParaRPr>
          </a:p>
        </p:txBody>
      </p:sp>
      <p:sp>
        <p:nvSpPr>
          <p:cNvPr id="11" name="圓柱 4">
            <a:extLst>
              <a:ext uri="{FF2B5EF4-FFF2-40B4-BE49-F238E27FC236}">
                <a16:creationId xmlns:a16="http://schemas.microsoft.com/office/drawing/2014/main" id="{F2E43007-508D-4DA6-A0FD-CBDCBC937DF7}"/>
              </a:ext>
            </a:extLst>
          </p:cNvPr>
          <p:cNvSpPr/>
          <p:nvPr/>
        </p:nvSpPr>
        <p:spPr>
          <a:xfrm>
            <a:off x="2555483" y="2855017"/>
            <a:ext cx="1458748" cy="732126"/>
          </a:xfrm>
          <a:prstGeom prst="can">
            <a:avLst>
              <a:gd name="adj" fmla="val 17778"/>
            </a:avLst>
          </a:prstGeom>
          <a:solidFill>
            <a:srgbClr val="00B050"/>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1400" b="1">
                <a:solidFill>
                  <a:schemeClr val="tx1"/>
                </a:solidFill>
                <a:latin typeface="Arial" panose="020B0604020202020204" pitchFamily="34" charset="0"/>
                <a:cs typeface="Arial" panose="020B0604020202020204" pitchFamily="34" charset="0"/>
              </a:rPr>
              <a:t>Object</a:t>
            </a:r>
            <a:br>
              <a:rPr kumimoji="1" lang="en-US" altLang="zh-TW" sz="1400" b="1">
                <a:solidFill>
                  <a:schemeClr val="tx1"/>
                </a:solidFill>
                <a:latin typeface="Arial" panose="020B0604020202020204" pitchFamily="34" charset="0"/>
                <a:cs typeface="Arial" panose="020B0604020202020204" pitchFamily="34" charset="0"/>
              </a:rPr>
            </a:br>
            <a:r>
              <a:rPr kumimoji="1" lang="en-US" altLang="zh-TW" sz="1400" b="1">
                <a:solidFill>
                  <a:schemeClr val="tx1"/>
                </a:solidFill>
                <a:latin typeface="Arial" panose="020B0604020202020204" pitchFamily="34" charset="0"/>
                <a:cs typeface="Arial" panose="020B0604020202020204" pitchFamily="34" charset="0"/>
              </a:rPr>
              <a:t>Storage</a:t>
            </a:r>
            <a:endParaRPr kumimoji="1" lang="zh-TW" altLang="en-US" sz="1400" b="1">
              <a:solidFill>
                <a:schemeClr val="tx1"/>
              </a:solidFill>
              <a:latin typeface="Arial" panose="020B0604020202020204" pitchFamily="34" charset="0"/>
              <a:cs typeface="Arial" panose="020B0604020202020204" pitchFamily="34" charset="0"/>
            </a:endParaRPr>
          </a:p>
        </p:txBody>
      </p:sp>
      <p:pic>
        <p:nvPicPr>
          <p:cNvPr id="28" name="圖片 27" descr="一張含有 物件 的圖片&#10;&#10;描述是以高可信度產生">
            <a:extLst>
              <a:ext uri="{FF2B5EF4-FFF2-40B4-BE49-F238E27FC236}">
                <a16:creationId xmlns:a16="http://schemas.microsoft.com/office/drawing/2014/main" id="{AE8BBD6F-6738-4903-B5D1-C1E0F335D9B8}"/>
              </a:ext>
            </a:extLst>
          </p:cNvPr>
          <p:cNvPicPr>
            <a:picLocks noChangeAspect="1"/>
          </p:cNvPicPr>
          <p:nvPr/>
        </p:nvPicPr>
        <p:blipFill>
          <a:blip r:embed="rId3"/>
          <a:stretch>
            <a:fillRect/>
          </a:stretch>
        </p:blipFill>
        <p:spPr>
          <a:xfrm>
            <a:off x="10283906" y="3858357"/>
            <a:ext cx="554406" cy="573455"/>
          </a:xfrm>
          <a:prstGeom prst="rect">
            <a:avLst/>
          </a:prstGeom>
        </p:spPr>
      </p:pic>
      <p:pic>
        <p:nvPicPr>
          <p:cNvPr id="4" name="圖片 3">
            <a:extLst>
              <a:ext uri="{FF2B5EF4-FFF2-40B4-BE49-F238E27FC236}">
                <a16:creationId xmlns:a16="http://schemas.microsoft.com/office/drawing/2014/main" id="{5F1FAA53-744B-44AB-80D4-8D924FCA1AE0}"/>
              </a:ext>
            </a:extLst>
          </p:cNvPr>
          <p:cNvPicPr>
            <a:picLocks noChangeAspect="1"/>
          </p:cNvPicPr>
          <p:nvPr/>
        </p:nvPicPr>
        <p:blipFill>
          <a:blip r:embed="rId4"/>
          <a:stretch>
            <a:fillRect/>
          </a:stretch>
        </p:blipFill>
        <p:spPr>
          <a:xfrm>
            <a:off x="8493233" y="3858357"/>
            <a:ext cx="535354" cy="495075"/>
          </a:xfrm>
          <a:prstGeom prst="rect">
            <a:avLst/>
          </a:prstGeom>
        </p:spPr>
      </p:pic>
      <p:pic>
        <p:nvPicPr>
          <p:cNvPr id="14" name="圖片 15">
            <a:extLst>
              <a:ext uri="{FF2B5EF4-FFF2-40B4-BE49-F238E27FC236}">
                <a16:creationId xmlns:a16="http://schemas.microsoft.com/office/drawing/2014/main" id="{52366E01-32DA-4FA0-8291-0B206A690433}"/>
              </a:ext>
            </a:extLst>
          </p:cNvPr>
          <p:cNvPicPr>
            <a:picLocks noChangeAspect="1"/>
          </p:cNvPicPr>
          <p:nvPr/>
        </p:nvPicPr>
        <p:blipFill>
          <a:blip r:embed="rId5"/>
          <a:stretch>
            <a:fillRect/>
          </a:stretch>
        </p:blipFill>
        <p:spPr>
          <a:xfrm>
            <a:off x="1071588" y="5186354"/>
            <a:ext cx="504825" cy="495300"/>
          </a:xfrm>
          <a:prstGeom prst="rect">
            <a:avLst/>
          </a:prstGeom>
        </p:spPr>
      </p:pic>
      <p:pic>
        <p:nvPicPr>
          <p:cNvPr id="29" name="圖片 29">
            <a:extLst>
              <a:ext uri="{FF2B5EF4-FFF2-40B4-BE49-F238E27FC236}">
                <a16:creationId xmlns:a16="http://schemas.microsoft.com/office/drawing/2014/main" id="{929BD121-33FE-4545-A572-7CCBD34142C5}"/>
              </a:ext>
            </a:extLst>
          </p:cNvPr>
          <p:cNvPicPr>
            <a:picLocks noChangeAspect="1"/>
          </p:cNvPicPr>
          <p:nvPr/>
        </p:nvPicPr>
        <p:blipFill>
          <a:blip r:embed="rId6"/>
          <a:stretch>
            <a:fillRect/>
          </a:stretch>
        </p:blipFill>
        <p:spPr>
          <a:xfrm>
            <a:off x="2926999" y="5176829"/>
            <a:ext cx="504825" cy="504825"/>
          </a:xfrm>
          <a:prstGeom prst="rect">
            <a:avLst/>
          </a:prstGeom>
        </p:spPr>
      </p:pic>
      <p:pic>
        <p:nvPicPr>
          <p:cNvPr id="31" name="圖片 31">
            <a:extLst>
              <a:ext uri="{FF2B5EF4-FFF2-40B4-BE49-F238E27FC236}">
                <a16:creationId xmlns:a16="http://schemas.microsoft.com/office/drawing/2014/main" id="{365D1905-7F72-441B-A550-5F9E5E1D4B68}"/>
              </a:ext>
            </a:extLst>
          </p:cNvPr>
          <p:cNvPicPr>
            <a:picLocks noChangeAspect="1"/>
          </p:cNvPicPr>
          <p:nvPr/>
        </p:nvPicPr>
        <p:blipFill>
          <a:blip r:embed="rId7"/>
          <a:stretch>
            <a:fillRect/>
          </a:stretch>
        </p:blipFill>
        <p:spPr>
          <a:xfrm>
            <a:off x="1071588" y="3858357"/>
            <a:ext cx="504825" cy="504825"/>
          </a:xfrm>
          <a:prstGeom prst="rect">
            <a:avLst/>
          </a:prstGeom>
        </p:spPr>
      </p:pic>
      <p:pic>
        <p:nvPicPr>
          <p:cNvPr id="33" name="圖片 33">
            <a:extLst>
              <a:ext uri="{FF2B5EF4-FFF2-40B4-BE49-F238E27FC236}">
                <a16:creationId xmlns:a16="http://schemas.microsoft.com/office/drawing/2014/main" id="{17DFD4C0-73C6-47F0-9A49-B011CEC333F8}"/>
              </a:ext>
            </a:extLst>
          </p:cNvPr>
          <p:cNvPicPr>
            <a:picLocks noChangeAspect="1"/>
          </p:cNvPicPr>
          <p:nvPr/>
        </p:nvPicPr>
        <p:blipFill>
          <a:blip r:embed="rId8"/>
          <a:stretch>
            <a:fillRect/>
          </a:stretch>
        </p:blipFill>
        <p:spPr>
          <a:xfrm>
            <a:off x="6595662" y="3858357"/>
            <a:ext cx="504825" cy="504825"/>
          </a:xfrm>
          <a:prstGeom prst="rect">
            <a:avLst/>
          </a:prstGeom>
        </p:spPr>
      </p:pic>
      <p:pic>
        <p:nvPicPr>
          <p:cNvPr id="35" name="圖片 35">
            <a:extLst>
              <a:ext uri="{FF2B5EF4-FFF2-40B4-BE49-F238E27FC236}">
                <a16:creationId xmlns:a16="http://schemas.microsoft.com/office/drawing/2014/main" id="{10D1DC1B-02D5-48D9-88A3-527757BA8E17}"/>
              </a:ext>
            </a:extLst>
          </p:cNvPr>
          <p:cNvPicPr>
            <a:picLocks noChangeAspect="1"/>
          </p:cNvPicPr>
          <p:nvPr/>
        </p:nvPicPr>
        <p:blipFill>
          <a:blip r:embed="rId9"/>
          <a:stretch>
            <a:fillRect/>
          </a:stretch>
        </p:blipFill>
        <p:spPr>
          <a:xfrm>
            <a:off x="2938846" y="3858357"/>
            <a:ext cx="504825" cy="504825"/>
          </a:xfrm>
          <a:prstGeom prst="rect">
            <a:avLst/>
          </a:prstGeom>
        </p:spPr>
      </p:pic>
      <p:pic>
        <p:nvPicPr>
          <p:cNvPr id="37" name="圖片 37">
            <a:extLst>
              <a:ext uri="{FF2B5EF4-FFF2-40B4-BE49-F238E27FC236}">
                <a16:creationId xmlns:a16="http://schemas.microsoft.com/office/drawing/2014/main" id="{93A85821-5E1E-4243-ABA0-B0FB36271E5B}"/>
              </a:ext>
            </a:extLst>
          </p:cNvPr>
          <p:cNvPicPr>
            <a:picLocks noChangeAspect="1"/>
          </p:cNvPicPr>
          <p:nvPr/>
        </p:nvPicPr>
        <p:blipFill>
          <a:blip r:embed="rId10"/>
          <a:stretch>
            <a:fillRect/>
          </a:stretch>
        </p:blipFill>
        <p:spPr>
          <a:xfrm>
            <a:off x="6637821" y="5176829"/>
            <a:ext cx="504825" cy="504825"/>
          </a:xfrm>
          <a:prstGeom prst="rect">
            <a:avLst/>
          </a:prstGeom>
        </p:spPr>
      </p:pic>
      <p:pic>
        <p:nvPicPr>
          <p:cNvPr id="39" name="圖片 39">
            <a:extLst>
              <a:ext uri="{FF2B5EF4-FFF2-40B4-BE49-F238E27FC236}">
                <a16:creationId xmlns:a16="http://schemas.microsoft.com/office/drawing/2014/main" id="{4E69E3DB-511A-4814-B270-F46BDF6978F7}"/>
              </a:ext>
            </a:extLst>
          </p:cNvPr>
          <p:cNvPicPr>
            <a:picLocks noChangeAspect="1"/>
          </p:cNvPicPr>
          <p:nvPr/>
        </p:nvPicPr>
        <p:blipFill>
          <a:blip r:embed="rId11"/>
          <a:stretch>
            <a:fillRect/>
          </a:stretch>
        </p:blipFill>
        <p:spPr>
          <a:xfrm>
            <a:off x="4831969" y="3858357"/>
            <a:ext cx="504825" cy="504825"/>
          </a:xfrm>
          <a:prstGeom prst="rect">
            <a:avLst/>
          </a:prstGeom>
        </p:spPr>
      </p:pic>
      <p:pic>
        <p:nvPicPr>
          <p:cNvPr id="41" name="圖片 41" descr="一張含有 美工圖案 的圖片&#10;&#10;描述是以非常高的可信度產生">
            <a:extLst>
              <a:ext uri="{FF2B5EF4-FFF2-40B4-BE49-F238E27FC236}">
                <a16:creationId xmlns:a16="http://schemas.microsoft.com/office/drawing/2014/main" id="{ED5F3838-F7B9-45EF-98FF-CD0A1008F60C}"/>
              </a:ext>
            </a:extLst>
          </p:cNvPr>
          <p:cNvPicPr>
            <a:picLocks noChangeAspect="1"/>
          </p:cNvPicPr>
          <p:nvPr/>
        </p:nvPicPr>
        <p:blipFill>
          <a:blip r:embed="rId12"/>
          <a:stretch>
            <a:fillRect/>
          </a:stretch>
        </p:blipFill>
        <p:spPr>
          <a:xfrm>
            <a:off x="8493233" y="5176829"/>
            <a:ext cx="504825" cy="504825"/>
          </a:xfrm>
          <a:prstGeom prst="rect">
            <a:avLst/>
          </a:prstGeom>
        </p:spPr>
      </p:pic>
      <p:pic>
        <p:nvPicPr>
          <p:cNvPr id="43" name="圖片 43">
            <a:extLst>
              <a:ext uri="{FF2B5EF4-FFF2-40B4-BE49-F238E27FC236}">
                <a16:creationId xmlns:a16="http://schemas.microsoft.com/office/drawing/2014/main" id="{0150D2E8-F417-4E1C-A7A7-5E1FF62CBE8A}"/>
              </a:ext>
            </a:extLst>
          </p:cNvPr>
          <p:cNvPicPr>
            <a:picLocks noChangeAspect="1"/>
          </p:cNvPicPr>
          <p:nvPr/>
        </p:nvPicPr>
        <p:blipFill>
          <a:blip r:embed="rId13"/>
          <a:stretch>
            <a:fillRect/>
          </a:stretch>
        </p:blipFill>
        <p:spPr>
          <a:xfrm>
            <a:off x="4782410" y="5176829"/>
            <a:ext cx="504825" cy="504825"/>
          </a:xfrm>
          <a:prstGeom prst="rect">
            <a:avLst/>
          </a:prstGeom>
        </p:spPr>
      </p:pic>
      <p:sp>
        <p:nvSpPr>
          <p:cNvPr id="45" name="圓柱 4">
            <a:extLst>
              <a:ext uri="{FF2B5EF4-FFF2-40B4-BE49-F238E27FC236}">
                <a16:creationId xmlns:a16="http://schemas.microsoft.com/office/drawing/2014/main" id="{E0AA4FA4-5AB1-4C0F-A920-2184C5FE28A1}"/>
              </a:ext>
            </a:extLst>
          </p:cNvPr>
          <p:cNvSpPr/>
          <p:nvPr/>
        </p:nvSpPr>
        <p:spPr>
          <a:xfrm>
            <a:off x="5346530" y="2855017"/>
            <a:ext cx="1458748" cy="732126"/>
          </a:xfrm>
          <a:prstGeom prst="can">
            <a:avLst>
              <a:gd name="adj" fmla="val 17778"/>
            </a:avLst>
          </a:prstGeom>
          <a:solidFill>
            <a:srgbClr val="00B050"/>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1400" b="1">
                <a:solidFill>
                  <a:schemeClr val="tx1"/>
                </a:solidFill>
                <a:latin typeface="Arial" panose="020B0604020202020204" pitchFamily="34" charset="0"/>
                <a:cs typeface="Arial" panose="020B0604020202020204" pitchFamily="34" charset="0"/>
              </a:rPr>
              <a:t>Object</a:t>
            </a:r>
            <a:br>
              <a:rPr kumimoji="1" lang="en-US" altLang="zh-TW" sz="1400" b="1">
                <a:solidFill>
                  <a:schemeClr val="tx1"/>
                </a:solidFill>
                <a:latin typeface="Arial" panose="020B0604020202020204" pitchFamily="34" charset="0"/>
                <a:cs typeface="Arial" panose="020B0604020202020204" pitchFamily="34" charset="0"/>
              </a:rPr>
            </a:br>
            <a:r>
              <a:rPr kumimoji="1" lang="en-US" altLang="zh-TW" sz="1400" b="1">
                <a:solidFill>
                  <a:schemeClr val="tx1"/>
                </a:solidFill>
                <a:latin typeface="Arial" panose="020B0604020202020204" pitchFamily="34" charset="0"/>
                <a:cs typeface="Arial" panose="020B0604020202020204" pitchFamily="34" charset="0"/>
              </a:rPr>
              <a:t>Storage</a:t>
            </a:r>
            <a:endParaRPr kumimoji="1" lang="zh-TW" altLang="en-US" sz="1400" b="1">
              <a:solidFill>
                <a:schemeClr val="tx1"/>
              </a:solidFill>
              <a:latin typeface="Arial" panose="020B0604020202020204" pitchFamily="34" charset="0"/>
              <a:cs typeface="Arial" panose="020B0604020202020204" pitchFamily="34" charset="0"/>
            </a:endParaRPr>
          </a:p>
        </p:txBody>
      </p:sp>
      <p:sp>
        <p:nvSpPr>
          <p:cNvPr id="46" name="圓柱 4">
            <a:extLst>
              <a:ext uri="{FF2B5EF4-FFF2-40B4-BE49-F238E27FC236}">
                <a16:creationId xmlns:a16="http://schemas.microsoft.com/office/drawing/2014/main" id="{BB357D6A-4146-4261-ABCC-314AC613F24E}"/>
              </a:ext>
            </a:extLst>
          </p:cNvPr>
          <p:cNvSpPr/>
          <p:nvPr/>
        </p:nvSpPr>
        <p:spPr>
          <a:xfrm>
            <a:off x="8465412" y="2828436"/>
            <a:ext cx="1458748" cy="732126"/>
          </a:xfrm>
          <a:prstGeom prst="can">
            <a:avLst>
              <a:gd name="adj" fmla="val 17778"/>
            </a:avLst>
          </a:prstGeom>
          <a:solidFill>
            <a:srgbClr val="00B050"/>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1400" b="1">
                <a:solidFill>
                  <a:schemeClr val="tx1"/>
                </a:solidFill>
                <a:latin typeface="Arial" panose="020B0604020202020204" pitchFamily="34" charset="0"/>
                <a:cs typeface="Arial" panose="020B0604020202020204" pitchFamily="34" charset="0"/>
              </a:rPr>
              <a:t>Object</a:t>
            </a:r>
            <a:br>
              <a:rPr kumimoji="1" lang="en-US" altLang="zh-TW" sz="1400" b="1">
                <a:solidFill>
                  <a:schemeClr val="tx1"/>
                </a:solidFill>
                <a:latin typeface="Arial" panose="020B0604020202020204" pitchFamily="34" charset="0"/>
                <a:cs typeface="Arial" panose="020B0604020202020204" pitchFamily="34" charset="0"/>
              </a:rPr>
            </a:br>
            <a:r>
              <a:rPr kumimoji="1" lang="en-US" altLang="zh-TW" sz="1400" b="1">
                <a:solidFill>
                  <a:schemeClr val="tx1"/>
                </a:solidFill>
                <a:latin typeface="Arial" panose="020B0604020202020204" pitchFamily="34" charset="0"/>
                <a:cs typeface="Arial" panose="020B0604020202020204" pitchFamily="34" charset="0"/>
              </a:rPr>
              <a:t>Storage</a:t>
            </a:r>
            <a:endParaRPr kumimoji="1" lang="zh-TW" altLang="en-US" sz="1400" b="1">
              <a:solidFill>
                <a:schemeClr val="tx1"/>
              </a:solidFill>
              <a:latin typeface="Arial" panose="020B0604020202020204" pitchFamily="34" charset="0"/>
              <a:cs typeface="Arial" panose="020B0604020202020204" pitchFamily="34" charset="0"/>
            </a:endParaRPr>
          </a:p>
        </p:txBody>
      </p:sp>
      <p:sp>
        <p:nvSpPr>
          <p:cNvPr id="48" name="文字方塊 47">
            <a:extLst>
              <a:ext uri="{FF2B5EF4-FFF2-40B4-BE49-F238E27FC236}">
                <a16:creationId xmlns:a16="http://schemas.microsoft.com/office/drawing/2014/main" id="{DE7A985C-26A1-488D-8567-C34F409CDAA9}"/>
              </a:ext>
            </a:extLst>
          </p:cNvPr>
          <p:cNvSpPr txBox="1"/>
          <p:nvPr/>
        </p:nvSpPr>
        <p:spPr>
          <a:xfrm>
            <a:off x="708972" y="4432552"/>
            <a:ext cx="1839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a:solidFill>
                  <a:schemeClr val="bg1"/>
                </a:solidFill>
                <a:latin typeface="Arial" panose="020B0604020202020204" pitchFamily="34" charset="0"/>
                <a:ea typeface="+mn-lt"/>
                <a:cs typeface="Arial" panose="020B0604020202020204" pitchFamily="34" charset="0"/>
              </a:rPr>
              <a:t>Amazon S3</a:t>
            </a:r>
            <a:r>
              <a:rPr lang="zh-TW" altLang="en-US" sz="1400">
                <a:latin typeface="Arial" panose="020B0604020202020204" pitchFamily="34" charset="0"/>
                <a:ea typeface="+mn-lt"/>
                <a:cs typeface="Arial" panose="020B0604020202020204" pitchFamily="34" charset="0"/>
              </a:rPr>
              <a:t> </a:t>
            </a:r>
            <a:endParaRPr lang="zh-TW" sz="1400">
              <a:latin typeface="Arial" panose="020B0604020202020204" pitchFamily="34" charset="0"/>
              <a:ea typeface="新細明體"/>
              <a:cs typeface="Arial" panose="020B0604020202020204" pitchFamily="34" charset="0"/>
            </a:endParaRPr>
          </a:p>
        </p:txBody>
      </p:sp>
      <p:sp>
        <p:nvSpPr>
          <p:cNvPr id="49" name="文字方塊 48">
            <a:extLst>
              <a:ext uri="{FF2B5EF4-FFF2-40B4-BE49-F238E27FC236}">
                <a16:creationId xmlns:a16="http://schemas.microsoft.com/office/drawing/2014/main" id="{CB5BC877-EA86-4813-89CF-D361A9153C83}"/>
              </a:ext>
            </a:extLst>
          </p:cNvPr>
          <p:cNvSpPr txBox="1"/>
          <p:nvPr/>
        </p:nvSpPr>
        <p:spPr>
          <a:xfrm>
            <a:off x="583989" y="5705049"/>
            <a:ext cx="15144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400">
                <a:solidFill>
                  <a:schemeClr val="bg1"/>
                </a:solidFill>
                <a:latin typeface="Arial" panose="020B0604020202020204" pitchFamily="34" charset="0"/>
                <a:ea typeface="+mn-lt"/>
                <a:cs typeface="Arial" panose="020B0604020202020204" pitchFamily="34" charset="0"/>
              </a:rPr>
              <a:t>Alibaba Cloud</a:t>
            </a:r>
          </a:p>
        </p:txBody>
      </p:sp>
      <p:sp>
        <p:nvSpPr>
          <p:cNvPr id="50" name="文字方塊 49">
            <a:extLst>
              <a:ext uri="{FF2B5EF4-FFF2-40B4-BE49-F238E27FC236}">
                <a16:creationId xmlns:a16="http://schemas.microsoft.com/office/drawing/2014/main" id="{ECDDC925-DD0B-4B8D-8580-ADD71C7BC19E}"/>
              </a:ext>
            </a:extLst>
          </p:cNvPr>
          <p:cNvSpPr txBox="1"/>
          <p:nvPr/>
        </p:nvSpPr>
        <p:spPr>
          <a:xfrm>
            <a:off x="2180763" y="4432552"/>
            <a:ext cx="1839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400">
                <a:solidFill>
                  <a:schemeClr val="bg1"/>
                </a:solidFill>
                <a:latin typeface="Arial"/>
                <a:ea typeface="+mn-lt"/>
                <a:cs typeface="Arial"/>
              </a:rPr>
              <a:t>Az</a:t>
            </a:r>
            <a:r>
              <a:rPr lang="en-US" altLang="zh-TW" sz="1400">
                <a:solidFill>
                  <a:schemeClr val="bg1"/>
                </a:solidFill>
                <a:latin typeface="Arial"/>
                <a:ea typeface="+mn-lt"/>
                <a:cs typeface="Arial"/>
              </a:rPr>
              <a:t>ure</a:t>
            </a:r>
            <a:endParaRPr lang="en-US" altLang="zh-TW" sz="1400">
              <a:solidFill>
                <a:schemeClr val="bg1"/>
              </a:solidFill>
              <a:latin typeface="Arial" panose="020B0604020202020204" pitchFamily="34" charset="0"/>
              <a:ea typeface="新細明體"/>
              <a:cs typeface="Arial" panose="020B0604020202020204" pitchFamily="34" charset="0"/>
            </a:endParaRPr>
          </a:p>
        </p:txBody>
      </p:sp>
      <p:sp>
        <p:nvSpPr>
          <p:cNvPr id="51" name="文字方塊 50">
            <a:extLst>
              <a:ext uri="{FF2B5EF4-FFF2-40B4-BE49-F238E27FC236}">
                <a16:creationId xmlns:a16="http://schemas.microsoft.com/office/drawing/2014/main" id="{37869D35-EEC3-4042-8215-7BAEFA29AD5C}"/>
              </a:ext>
            </a:extLst>
          </p:cNvPr>
          <p:cNvSpPr txBox="1"/>
          <p:nvPr/>
        </p:nvSpPr>
        <p:spPr>
          <a:xfrm>
            <a:off x="2818868" y="5705049"/>
            <a:ext cx="6788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a:solidFill>
                  <a:schemeClr val="bg1"/>
                </a:solidFill>
                <a:latin typeface="Arial" panose="020B0604020202020204" pitchFamily="34" charset="0"/>
                <a:ea typeface="新細明體"/>
                <a:cs typeface="Arial" panose="020B0604020202020204" pitchFamily="34" charset="0"/>
              </a:rPr>
              <a:t>HKT</a:t>
            </a:r>
          </a:p>
        </p:txBody>
      </p:sp>
      <p:sp>
        <p:nvSpPr>
          <p:cNvPr id="52" name="文字方塊 51">
            <a:extLst>
              <a:ext uri="{FF2B5EF4-FFF2-40B4-BE49-F238E27FC236}">
                <a16:creationId xmlns:a16="http://schemas.microsoft.com/office/drawing/2014/main" id="{8FC6753B-E738-483A-A2AB-F080883E96EA}"/>
              </a:ext>
            </a:extLst>
          </p:cNvPr>
          <p:cNvSpPr txBox="1"/>
          <p:nvPr/>
        </p:nvSpPr>
        <p:spPr>
          <a:xfrm>
            <a:off x="4478215" y="4432552"/>
            <a:ext cx="12309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solidFill>
                  <a:schemeClr val="bg1"/>
                </a:solidFill>
                <a:latin typeface="Arial" panose="020B0604020202020204" pitchFamily="34" charset="0"/>
                <a:ea typeface="+mn-lt"/>
                <a:cs typeface="Arial" panose="020B0604020202020204" pitchFamily="34" charset="0"/>
              </a:rPr>
              <a:t>BackBlaze</a:t>
            </a:r>
            <a:endParaRPr lang="en-US" altLang="zh-TW" sz="1400">
              <a:solidFill>
                <a:srgbClr val="FFFFFF"/>
              </a:solidFill>
              <a:latin typeface="Arial" panose="020B0604020202020204" pitchFamily="34" charset="0"/>
              <a:cs typeface="Arial" panose="020B0604020202020204" pitchFamily="34" charset="0"/>
            </a:endParaRPr>
          </a:p>
        </p:txBody>
      </p:sp>
      <p:sp>
        <p:nvSpPr>
          <p:cNvPr id="53" name="文字方塊 52">
            <a:extLst>
              <a:ext uri="{FF2B5EF4-FFF2-40B4-BE49-F238E27FC236}">
                <a16:creationId xmlns:a16="http://schemas.microsoft.com/office/drawing/2014/main" id="{55FDE2E9-22C3-4286-9DFE-DF0AF4615B83}"/>
              </a:ext>
            </a:extLst>
          </p:cNvPr>
          <p:cNvSpPr txBox="1"/>
          <p:nvPr/>
        </p:nvSpPr>
        <p:spPr>
          <a:xfrm>
            <a:off x="3985846" y="5705049"/>
            <a:ext cx="20515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Google Cloud Storage</a:t>
            </a:r>
            <a:endParaRPr lang="zh-TW" altLang="en-US" sz="1400">
              <a:solidFill>
                <a:schemeClr val="bg1"/>
              </a:solidFill>
              <a:latin typeface="Arial" panose="020B0604020202020204" pitchFamily="34" charset="0"/>
              <a:cs typeface="Arial" panose="020B0604020202020204" pitchFamily="34" charset="0"/>
            </a:endParaRPr>
          </a:p>
        </p:txBody>
      </p:sp>
      <p:sp>
        <p:nvSpPr>
          <p:cNvPr id="54" name="文字方塊 53">
            <a:extLst>
              <a:ext uri="{FF2B5EF4-FFF2-40B4-BE49-F238E27FC236}">
                <a16:creationId xmlns:a16="http://schemas.microsoft.com/office/drawing/2014/main" id="{84356AD0-CBC8-4EF1-A404-54464C41FED5}"/>
              </a:ext>
            </a:extLst>
          </p:cNvPr>
          <p:cNvSpPr txBox="1"/>
          <p:nvPr/>
        </p:nvSpPr>
        <p:spPr>
          <a:xfrm>
            <a:off x="6238039" y="4432552"/>
            <a:ext cx="1405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solidFill>
                  <a:schemeClr val="bg1"/>
                </a:solidFill>
                <a:latin typeface="Arial" panose="020B0604020202020204" pitchFamily="34" charset="0"/>
                <a:ea typeface="+mn-lt"/>
                <a:cs typeface="Arial" panose="020B0604020202020204" pitchFamily="34" charset="0"/>
              </a:rPr>
              <a:t>HuaWei</a:t>
            </a:r>
            <a:r>
              <a:rPr lang="en-US" sz="1400">
                <a:solidFill>
                  <a:schemeClr val="bg1"/>
                </a:solidFill>
                <a:latin typeface="Arial" panose="020B0604020202020204" pitchFamily="34" charset="0"/>
                <a:ea typeface="+mn-lt"/>
                <a:cs typeface="Arial" panose="020B0604020202020204" pitchFamily="34" charset="0"/>
              </a:rPr>
              <a:t> Cloud</a:t>
            </a:r>
            <a:endParaRPr lang="zh-TW" altLang="en-US" sz="1400">
              <a:solidFill>
                <a:schemeClr val="bg1"/>
              </a:solidFill>
              <a:latin typeface="Arial" panose="020B0604020202020204" pitchFamily="34" charset="0"/>
              <a:cs typeface="Arial" panose="020B0604020202020204" pitchFamily="34" charset="0"/>
            </a:endParaRPr>
          </a:p>
        </p:txBody>
      </p:sp>
      <p:sp>
        <p:nvSpPr>
          <p:cNvPr id="55" name="文字方塊 54">
            <a:extLst>
              <a:ext uri="{FF2B5EF4-FFF2-40B4-BE49-F238E27FC236}">
                <a16:creationId xmlns:a16="http://schemas.microsoft.com/office/drawing/2014/main" id="{8C8B155F-3C6B-4B53-8ED0-3B5DFF0FDD9E}"/>
              </a:ext>
            </a:extLst>
          </p:cNvPr>
          <p:cNvSpPr txBox="1"/>
          <p:nvPr/>
        </p:nvSpPr>
        <p:spPr>
          <a:xfrm>
            <a:off x="6286020" y="5705049"/>
            <a:ext cx="13307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OpenStack</a:t>
            </a:r>
            <a:r>
              <a:rPr lang="en-US" altLang="zh-TW" sz="1400">
                <a:solidFill>
                  <a:schemeClr val="bg1"/>
                </a:solidFill>
                <a:latin typeface="Arial" panose="020B0604020202020204" pitchFamily="34" charset="0"/>
                <a:ea typeface="+mn-lt"/>
                <a:cs typeface="Arial" panose="020B0604020202020204" pitchFamily="34" charset="0"/>
              </a:rPr>
              <a:t> </a:t>
            </a:r>
            <a:endParaRPr lang="zh-TW" sz="1400">
              <a:solidFill>
                <a:schemeClr val="bg1"/>
              </a:solidFill>
              <a:latin typeface="Arial" panose="020B0604020202020204" pitchFamily="34" charset="0"/>
              <a:ea typeface="新細明體"/>
              <a:cs typeface="Arial" panose="020B0604020202020204" pitchFamily="34" charset="0"/>
            </a:endParaRPr>
          </a:p>
        </p:txBody>
      </p:sp>
      <p:sp>
        <p:nvSpPr>
          <p:cNvPr id="56" name="文字方塊 55">
            <a:extLst>
              <a:ext uri="{FF2B5EF4-FFF2-40B4-BE49-F238E27FC236}">
                <a16:creationId xmlns:a16="http://schemas.microsoft.com/office/drawing/2014/main" id="{FE5BB10F-4392-4338-B0FA-CF03A7879B67}"/>
              </a:ext>
            </a:extLst>
          </p:cNvPr>
          <p:cNvSpPr txBox="1"/>
          <p:nvPr/>
        </p:nvSpPr>
        <p:spPr>
          <a:xfrm>
            <a:off x="7654075" y="4432552"/>
            <a:ext cx="22027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IBM Cloud </a:t>
            </a:r>
            <a:endParaRPr lang="zh-TW" altLang="en-US" sz="140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a:r>
              <a:rPr lang="en-US" sz="1400">
                <a:solidFill>
                  <a:schemeClr val="bg1"/>
                </a:solidFill>
                <a:latin typeface="Arial" panose="020B0604020202020204" pitchFamily="34" charset="0"/>
                <a:ea typeface="+mn-lt"/>
                <a:cs typeface="Arial" panose="020B0604020202020204" pitchFamily="34" charset="0"/>
              </a:rPr>
              <a:t>Object Storage</a:t>
            </a:r>
            <a:endParaRPr lang="zh-TW" sz="1400">
              <a:solidFill>
                <a:schemeClr val="bg1"/>
              </a:solidFill>
              <a:latin typeface="Arial" panose="020B0604020202020204" pitchFamily="34" charset="0"/>
              <a:ea typeface="新細明體"/>
              <a:cs typeface="Arial" panose="020B0604020202020204" pitchFamily="34" charset="0"/>
            </a:endParaRPr>
          </a:p>
        </p:txBody>
      </p:sp>
      <p:sp>
        <p:nvSpPr>
          <p:cNvPr id="57" name="文字方塊 56">
            <a:extLst>
              <a:ext uri="{FF2B5EF4-FFF2-40B4-BE49-F238E27FC236}">
                <a16:creationId xmlns:a16="http://schemas.microsoft.com/office/drawing/2014/main" id="{AEAC843F-0C36-4FE6-8BD8-FA3A9343A1BB}"/>
              </a:ext>
            </a:extLst>
          </p:cNvPr>
          <p:cNvSpPr txBox="1"/>
          <p:nvPr/>
        </p:nvSpPr>
        <p:spPr>
          <a:xfrm>
            <a:off x="8098456" y="5705050"/>
            <a:ext cx="136506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solidFill>
                  <a:schemeClr val="bg1"/>
                </a:solidFill>
                <a:latin typeface="Arial" panose="020B0604020202020204" pitchFamily="34" charset="0"/>
                <a:ea typeface="+mn-lt"/>
                <a:cs typeface="Arial" panose="020B0604020202020204" pitchFamily="34" charset="0"/>
              </a:rPr>
              <a:t>RackSpace</a:t>
            </a:r>
            <a:r>
              <a:rPr lang="zh-TW" altLang="en-US" sz="1400">
                <a:solidFill>
                  <a:schemeClr val="bg1"/>
                </a:solidFill>
                <a:latin typeface="Arial" panose="020B0604020202020204" pitchFamily="34" charset="0"/>
                <a:ea typeface="+mn-lt"/>
                <a:cs typeface="Arial" panose="020B0604020202020204" pitchFamily="34" charset="0"/>
              </a:rPr>
              <a:t>　</a:t>
            </a:r>
            <a:endParaRPr lang="zh-TW" altLang="en-US" sz="1400">
              <a:solidFill>
                <a:schemeClr val="bg1"/>
              </a:solidFill>
              <a:latin typeface="Arial" panose="020B0604020202020204" pitchFamily="34" charset="0"/>
              <a:ea typeface="新細明體"/>
              <a:cs typeface="Arial" panose="020B0604020202020204" pitchFamily="34" charset="0"/>
            </a:endParaRPr>
          </a:p>
          <a:p>
            <a:pPr algn="ctr"/>
            <a:br>
              <a:rPr lang="en-US" sz="1400">
                <a:latin typeface="Arial" panose="020B0604020202020204" pitchFamily="34" charset="0"/>
                <a:cs typeface="Arial" panose="020B0604020202020204" pitchFamily="34" charset="0"/>
              </a:rPr>
            </a:br>
            <a:endParaRPr lang="en-US" sz="1400">
              <a:solidFill>
                <a:schemeClr val="bg1"/>
              </a:solidFill>
              <a:latin typeface="Arial" panose="020B0604020202020204" pitchFamily="34" charset="0"/>
              <a:cs typeface="Arial" panose="020B0604020202020204" pitchFamily="34" charset="0"/>
            </a:endParaRPr>
          </a:p>
          <a:p>
            <a:pPr algn="ctr"/>
            <a:endParaRPr lang="en-US" altLang="zh-TW" sz="1400">
              <a:solidFill>
                <a:schemeClr val="bg1"/>
              </a:solidFill>
              <a:latin typeface="Arial" panose="020B0604020202020204" pitchFamily="34" charset="0"/>
              <a:cs typeface="Arial" panose="020B0604020202020204" pitchFamily="34" charset="0"/>
            </a:endParaRPr>
          </a:p>
        </p:txBody>
      </p:sp>
      <p:sp>
        <p:nvSpPr>
          <p:cNvPr id="58" name="文字方塊 57">
            <a:extLst>
              <a:ext uri="{FF2B5EF4-FFF2-40B4-BE49-F238E27FC236}">
                <a16:creationId xmlns:a16="http://schemas.microsoft.com/office/drawing/2014/main" id="{C70ECE2B-AFFB-4E26-BF88-34324A86186D}"/>
              </a:ext>
            </a:extLst>
          </p:cNvPr>
          <p:cNvSpPr txBox="1"/>
          <p:nvPr/>
        </p:nvSpPr>
        <p:spPr>
          <a:xfrm>
            <a:off x="9799808" y="4432552"/>
            <a:ext cx="13253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Wasabi Cloud Storage</a:t>
            </a:r>
            <a:endParaRPr lang="zh-TW" sz="14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59049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AB044ED1-7831-4C0B-B64D-6A8E0DBC49FA}"/>
              </a:ext>
            </a:extLst>
          </p:cNvPr>
          <p:cNvGrpSpPr/>
          <p:nvPr/>
        </p:nvGrpSpPr>
        <p:grpSpPr>
          <a:xfrm>
            <a:off x="1701841" y="1746739"/>
            <a:ext cx="10010262" cy="4489945"/>
            <a:chOff x="1711569" y="1746739"/>
            <a:chExt cx="10010262" cy="4489945"/>
          </a:xfrm>
        </p:grpSpPr>
        <p:sp>
          <p:nvSpPr>
            <p:cNvPr id="17" name="矩形: 圓角化同側角落 16">
              <a:extLst>
                <a:ext uri="{FF2B5EF4-FFF2-40B4-BE49-F238E27FC236}">
                  <a16:creationId xmlns:a16="http://schemas.microsoft.com/office/drawing/2014/main" id="{5C1D5389-DB5B-4350-9BFB-1690B3FC3EDA}"/>
                </a:ext>
              </a:extLst>
            </p:cNvPr>
            <p:cNvSpPr/>
            <p:nvPr/>
          </p:nvSpPr>
          <p:spPr>
            <a:xfrm>
              <a:off x="8054502" y="1746739"/>
              <a:ext cx="3667329" cy="1359876"/>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化同側角落 8">
              <a:extLst>
                <a:ext uri="{FF2B5EF4-FFF2-40B4-BE49-F238E27FC236}">
                  <a16:creationId xmlns:a16="http://schemas.microsoft.com/office/drawing/2014/main" id="{B284C5A2-4C95-4D77-8E0B-A49738C47686}"/>
                </a:ext>
              </a:extLst>
            </p:cNvPr>
            <p:cNvSpPr/>
            <p:nvPr/>
          </p:nvSpPr>
          <p:spPr>
            <a:xfrm>
              <a:off x="1711569" y="1746739"/>
              <a:ext cx="2792337" cy="1359876"/>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化同側角落 15">
              <a:extLst>
                <a:ext uri="{FF2B5EF4-FFF2-40B4-BE49-F238E27FC236}">
                  <a16:creationId xmlns:a16="http://schemas.microsoft.com/office/drawing/2014/main" id="{029629B6-C092-484E-B2B6-511F0EACA416}"/>
                </a:ext>
              </a:extLst>
            </p:cNvPr>
            <p:cNvSpPr/>
            <p:nvPr/>
          </p:nvSpPr>
          <p:spPr>
            <a:xfrm>
              <a:off x="4536832" y="1746739"/>
              <a:ext cx="3488488" cy="1359876"/>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图片 57">
              <a:extLst>
                <a:ext uri="{FF2B5EF4-FFF2-40B4-BE49-F238E27FC236}">
                  <a16:creationId xmlns:a16="http://schemas.microsoft.com/office/drawing/2014/main" id="{876A66B4-7B84-48D4-8910-BAD29A5B6D7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2193450" y="3797042"/>
              <a:ext cx="4372714" cy="319000"/>
            </a:xfrm>
            <a:prstGeom prst="rect">
              <a:avLst/>
            </a:prstGeom>
          </p:spPr>
        </p:pic>
        <p:pic>
          <p:nvPicPr>
            <p:cNvPr id="15" name="图片 57">
              <a:extLst>
                <a:ext uri="{FF2B5EF4-FFF2-40B4-BE49-F238E27FC236}">
                  <a16:creationId xmlns:a16="http://schemas.microsoft.com/office/drawing/2014/main" id="{57040360-850E-4F28-8CFD-F9DBBCC407C2}"/>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5704636" y="3890828"/>
              <a:ext cx="4372713" cy="319000"/>
            </a:xfrm>
            <a:prstGeom prst="rect">
              <a:avLst/>
            </a:prstGeom>
          </p:spPr>
        </p:pic>
      </p:grpSp>
      <p:sp>
        <p:nvSpPr>
          <p:cNvPr id="2" name="標題 1">
            <a:extLst>
              <a:ext uri="{FF2B5EF4-FFF2-40B4-BE49-F238E27FC236}">
                <a16:creationId xmlns:a16="http://schemas.microsoft.com/office/drawing/2014/main" id="{FEE6EE3D-2A2F-4E73-9C01-6DC55049EBFA}"/>
              </a:ext>
            </a:extLst>
          </p:cNvPr>
          <p:cNvSpPr>
            <a:spLocks noGrp="1"/>
          </p:cNvSpPr>
          <p:nvPr>
            <p:ph type="title"/>
          </p:nvPr>
        </p:nvSpPr>
        <p:spPr>
          <a:xfrm>
            <a:off x="437744" y="674255"/>
            <a:ext cx="11867745" cy="1144815"/>
          </a:xfrm>
        </p:spPr>
        <p:txBody>
          <a:bodyPr>
            <a:noAutofit/>
          </a:bodyPr>
          <a:lstStyle/>
          <a:p>
            <a:r>
              <a:rPr lang="en-US" altLang="zh-CN" sz="3600" b="0" cap="none">
                <a:ea typeface="微軟正黑體"/>
              </a:rPr>
              <a:t>Introduction To Object </a:t>
            </a:r>
            <a:r>
              <a:rPr lang="en-US" sz="3600" b="0" cap="none">
                <a:ea typeface="微軟正黑體"/>
              </a:rPr>
              <a:t>Cloud Storage</a:t>
            </a:r>
            <a:endParaRPr lang="zh-TW" sz="3600" b="0" cap="none"/>
          </a:p>
        </p:txBody>
      </p:sp>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1897266005"/>
              </p:ext>
            </p:extLst>
          </p:nvPr>
        </p:nvGraphicFramePr>
        <p:xfrm>
          <a:off x="165369" y="2522757"/>
          <a:ext cx="11561948" cy="3232760"/>
        </p:xfrm>
        <a:graphic>
          <a:graphicData uri="http://schemas.openxmlformats.org/drawingml/2006/table">
            <a:tbl>
              <a:tblPr firstRow="1" bandRow="1">
                <a:tableStyleId>{5C22544A-7EE6-4342-B048-85BDC9FD1C3A}</a:tableStyleId>
              </a:tblPr>
              <a:tblGrid>
                <a:gridCol w="1543530">
                  <a:extLst>
                    <a:ext uri="{9D8B030D-6E8A-4147-A177-3AD203B41FA5}">
                      <a16:colId xmlns:a16="http://schemas.microsoft.com/office/drawing/2014/main" val="339731809"/>
                    </a:ext>
                  </a:extLst>
                </a:gridCol>
                <a:gridCol w="2819467">
                  <a:extLst>
                    <a:ext uri="{9D8B030D-6E8A-4147-A177-3AD203B41FA5}">
                      <a16:colId xmlns:a16="http://schemas.microsoft.com/office/drawing/2014/main" val="3255940465"/>
                    </a:ext>
                  </a:extLst>
                </a:gridCol>
                <a:gridCol w="3500008">
                  <a:extLst>
                    <a:ext uri="{9D8B030D-6E8A-4147-A177-3AD203B41FA5}">
                      <a16:colId xmlns:a16="http://schemas.microsoft.com/office/drawing/2014/main" val="1651193636"/>
                    </a:ext>
                  </a:extLst>
                </a:gridCol>
                <a:gridCol w="3698943">
                  <a:extLst>
                    <a:ext uri="{9D8B030D-6E8A-4147-A177-3AD203B41FA5}">
                      <a16:colId xmlns:a16="http://schemas.microsoft.com/office/drawing/2014/main" val="1453493176"/>
                    </a:ext>
                  </a:extLst>
                </a:gridCol>
              </a:tblGrid>
              <a:tr h="589548">
                <a:tc>
                  <a:txBody>
                    <a:bodyPr/>
                    <a:lstStyle/>
                    <a:p>
                      <a:pPr algn="ctr"/>
                      <a:endParaRPr lang="zh-TW" altLang="en-US" sz="2000">
                        <a:latin typeface="微軟正黑體" panose="020B0604030504040204" pitchFamily="34" charset="-120"/>
                        <a:ea typeface="微軟正黑體" panose="020B0604030504040204" pitchFamily="34" charset="-120"/>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en-US" sz="1600" b="1" i="0" u="none" strike="noStrike" noProof="0">
                          <a:latin typeface="Arial"/>
                          <a:ea typeface="微軟正黑體"/>
                          <a:cs typeface="Arial"/>
                        </a:rPr>
                        <a:t> Wasabi Cloud Storage</a:t>
                      </a:r>
                      <a:endParaRPr lang="zh-TW" altLang="en-US" sz="1400" b="1">
                        <a:latin typeface="Arial"/>
                        <a:ea typeface="微軟正黑體"/>
                        <a:cs typeface="Arial"/>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en-US" altLang="zh-TW" sz="1600" b="1" i="0" u="none" strike="noStrike" noProof="0">
                          <a:latin typeface="Arial"/>
                          <a:ea typeface="微軟正黑體"/>
                          <a:cs typeface="Arial"/>
                        </a:rPr>
                        <a:t>Microsoft</a:t>
                      </a:r>
                      <a:r>
                        <a:rPr lang="zh-TW" altLang="en-US" sz="1600" b="1" i="0" u="none" strike="noStrike" noProof="0">
                          <a:latin typeface="Arial"/>
                          <a:ea typeface="微軟正黑體"/>
                          <a:cs typeface="Arial"/>
                        </a:rPr>
                        <a:t> </a:t>
                      </a:r>
                      <a:r>
                        <a:rPr lang="en-US" altLang="zh-TW" sz="1600" b="1" i="0" u="none" strike="noStrike" noProof="0">
                          <a:latin typeface="Arial"/>
                          <a:ea typeface="微軟正黑體"/>
                          <a:cs typeface="Arial"/>
                        </a:rPr>
                        <a:t>Azure</a:t>
                      </a:r>
                      <a:r>
                        <a:rPr lang="zh-TW" altLang="en-US" sz="1600" b="1" i="0" u="none" strike="noStrike" noProof="0">
                          <a:latin typeface="Arial"/>
                          <a:ea typeface="微軟正黑體"/>
                          <a:cs typeface="Arial"/>
                        </a:rPr>
                        <a:t> </a:t>
                      </a:r>
                      <a:r>
                        <a:rPr lang="en-US" altLang="zh-TW" sz="1600" b="1" i="0" u="none" strike="noStrike" noProof="0">
                          <a:latin typeface="Arial"/>
                          <a:ea typeface="微軟正黑體"/>
                          <a:cs typeface="Arial"/>
                        </a:rPr>
                        <a:t>Storage</a:t>
                      </a:r>
                      <a:endParaRPr lang="zh-TW" sz="1400" b="1">
                        <a:latin typeface="Arial"/>
                        <a:ea typeface="微軟正黑體"/>
                        <a:cs typeface="Arial"/>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en-US" sz="1600" b="1" i="0" u="none" strike="noStrike" noProof="0">
                          <a:latin typeface="Arial"/>
                          <a:ea typeface="微軟正黑體"/>
                          <a:cs typeface="Arial"/>
                        </a:rPr>
                        <a:t>Alibaba Cloud Object Storage</a:t>
                      </a:r>
                      <a:endParaRPr lang="zh-TW" altLang="en-US" sz="1400" b="1">
                        <a:latin typeface="Arial"/>
                        <a:ea typeface="微軟正黑體"/>
                        <a:cs typeface="Arial"/>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0633407"/>
                  </a:ext>
                </a:extLst>
              </a:tr>
              <a:tr h="413065">
                <a:tc>
                  <a:txBody>
                    <a:bodyPr/>
                    <a:lstStyle/>
                    <a:p>
                      <a:pPr lvl="0" algn="ctr">
                        <a:buNone/>
                      </a:pPr>
                      <a:r>
                        <a:rPr lang="zh-TW" altLang="en-US" sz="1400" b="0" i="0">
                          <a:latin typeface="Arial" panose="020B0604020202020204" pitchFamily="34" charset="0"/>
                          <a:ea typeface="微軟正黑體"/>
                          <a:cs typeface="Arial" panose="020B0604020202020204" pitchFamily="34" charset="0"/>
                        </a:rPr>
                        <a:t>Price plan</a:t>
                      </a:r>
                      <a:endParaRPr lang="zh-TW" altLang="en-US" sz="1400" b="0" i="0">
                        <a:latin typeface="Arial" panose="020B0604020202020204" pitchFamily="34" charset="0"/>
                        <a:ea typeface="微軟正黑體" panose="020B0604030504040204" pitchFamily="34" charset="-120"/>
                        <a:cs typeface="Arial" panose="020B0604020202020204" pitchFamily="34" charset="0"/>
                      </a:endParaRPr>
                    </a:p>
                  </a:txBody>
                  <a:tcPr marL="111198" marR="111198" marT="55599" marB="55599" anchor="ctr">
                    <a:lnL w="12700" cmpd="sng">
                      <a:noFill/>
                    </a:lnL>
                    <a:lnR w="12700" cap="flat" cmpd="sng" algn="ctr">
                      <a:solidFill>
                        <a:schemeClr val="accent6">
                          <a:lumMod val="75000"/>
                        </a:schemeClr>
                      </a:solidFill>
                      <a:prstDash val="solid"/>
                      <a:round/>
                      <a:headEnd type="none" w="med" len="med"/>
                      <a:tailEnd type="none" w="med" len="med"/>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altLang="zh-TW" sz="1400" b="0" i="0" u="none" strike="noStrike" noProof="0">
                          <a:latin typeface="Arial" panose="020B0604020202020204" pitchFamily="34" charset="0"/>
                          <a:ea typeface="微軟正黑體"/>
                          <a:cs typeface="Arial" panose="020B0604020202020204" pitchFamily="34" charset="0"/>
                        </a:rPr>
                        <a:t>Unlimited</a:t>
                      </a:r>
                      <a:r>
                        <a:rPr lang="zh-TW" altLang="en-US" sz="1400" b="0" i="0" u="none" strike="noStrike" noProof="0">
                          <a:latin typeface="Arial" panose="020B0604020202020204" pitchFamily="34" charset="0"/>
                          <a:ea typeface="微軟正黑體"/>
                          <a:cs typeface="Arial" panose="020B0604020202020204" pitchFamily="34" charset="0"/>
                        </a:rPr>
                        <a:t> </a:t>
                      </a:r>
                      <a:r>
                        <a:rPr lang="en-US" altLang="zh-TW" sz="1400" b="0" i="0" u="none" strike="noStrike" noProof="0">
                          <a:latin typeface="Arial" panose="020B0604020202020204" pitchFamily="34" charset="0"/>
                          <a:ea typeface="微軟正黑體"/>
                          <a:cs typeface="Arial" panose="020B0604020202020204" pitchFamily="34" charset="0"/>
                        </a:rPr>
                        <a:t>Egress</a:t>
                      </a:r>
                      <a:r>
                        <a:rPr lang="zh-TW" altLang="en-US" sz="1400" b="0" i="0" u="none" strike="noStrike" noProof="0">
                          <a:latin typeface="Arial" panose="020B0604020202020204" pitchFamily="34" charset="0"/>
                          <a:ea typeface="微軟正黑體"/>
                          <a:cs typeface="Arial" panose="020B0604020202020204" pitchFamily="34" charset="0"/>
                        </a:rPr>
                        <a:t> </a:t>
                      </a:r>
                      <a:r>
                        <a:rPr lang="en-US" altLang="zh-TW" sz="1400" b="0" i="0" u="none" strike="noStrike" noProof="0">
                          <a:latin typeface="Arial" panose="020B0604020202020204" pitchFamily="34" charset="0"/>
                          <a:ea typeface="微軟正黑體"/>
                          <a:cs typeface="Arial" panose="020B0604020202020204" pitchFamily="34" charset="0"/>
                        </a:rPr>
                        <a:t>Pricing</a:t>
                      </a:r>
                      <a:r>
                        <a:rPr lang="zh-TW" altLang="en-US" sz="1400" b="0" i="0" u="none" strike="noStrike" noProof="0">
                          <a:latin typeface="Arial" panose="020B0604020202020204" pitchFamily="34" charset="0"/>
                          <a:ea typeface="微軟正黑體"/>
                          <a:cs typeface="Arial" panose="020B0604020202020204" pitchFamily="34" charset="0"/>
                        </a:rPr>
                        <a:t> </a:t>
                      </a:r>
                      <a:r>
                        <a:rPr lang="en-US" altLang="zh-TW" sz="1400" b="0" i="0" u="none" strike="noStrike" noProof="0">
                          <a:latin typeface="Arial" panose="020B0604020202020204" pitchFamily="34" charset="0"/>
                          <a:ea typeface="微軟正黑體"/>
                          <a:cs typeface="Arial" panose="020B0604020202020204" pitchFamily="34" charset="0"/>
                        </a:rPr>
                        <a:t>Plan</a:t>
                      </a:r>
                      <a:endParaRPr lang="zh-TW"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sz="1400" b="0" i="0" u="none" strike="noStrike" noProof="0">
                          <a:latin typeface="Arial" panose="020B0604020202020204" pitchFamily="34" charset="0"/>
                          <a:ea typeface="微軟正黑體"/>
                          <a:cs typeface="Arial" panose="020B0604020202020204" pitchFamily="34" charset="0"/>
                        </a:rPr>
                        <a:t>LRS Hot</a:t>
                      </a:r>
                      <a:endParaRPr lang="zh-TW"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altLang="zh-TW" sz="1400" b="0" i="0" u="none" strike="noStrike" noProof="0">
                          <a:latin typeface="Arial" panose="020B0604020202020204" pitchFamily="34" charset="0"/>
                          <a:ea typeface="微軟正黑體"/>
                          <a:cs typeface="Arial" panose="020B0604020202020204" pitchFamily="34" charset="0"/>
                        </a:rPr>
                        <a:t>Sta</a:t>
                      </a:r>
                      <a:r>
                        <a:rPr lang="zh-TW" sz="1400" b="0" i="0" u="none" strike="noStrike" noProof="0">
                          <a:latin typeface="Arial" panose="020B0604020202020204" pitchFamily="34" charset="0"/>
                          <a:ea typeface="微軟正黑體"/>
                          <a:cs typeface="Arial" panose="020B0604020202020204" pitchFamily="34" charset="0"/>
                        </a:rPr>
                        <a:t>n</a:t>
                      </a:r>
                      <a:r>
                        <a:rPr lang="en-US" altLang="zh-TW" sz="1400" b="0" i="0" u="none" strike="noStrike" noProof="0">
                          <a:latin typeface="Arial" panose="020B0604020202020204" pitchFamily="34" charset="0"/>
                          <a:ea typeface="微軟正黑體"/>
                          <a:cs typeface="Arial" panose="020B0604020202020204" pitchFamily="34" charset="0"/>
                        </a:rPr>
                        <a:t>da</a:t>
                      </a:r>
                      <a:r>
                        <a:rPr lang="zh-TW" sz="1400" b="0" i="0" u="none" strike="noStrike" noProof="0">
                          <a:latin typeface="Arial" panose="020B0604020202020204" pitchFamily="34" charset="0"/>
                          <a:ea typeface="微軟正黑體"/>
                          <a:cs typeface="Arial" panose="020B0604020202020204" pitchFamily="34" charset="0"/>
                        </a:rPr>
                        <a:t>r</a:t>
                      </a:r>
                      <a:r>
                        <a:rPr lang="en-US" altLang="zh-TW" sz="1400" b="0" i="0" u="none" strike="noStrike" noProof="0">
                          <a:latin typeface="Arial" panose="020B0604020202020204" pitchFamily="34" charset="0"/>
                          <a:ea typeface="微軟正黑體"/>
                          <a:cs typeface="Arial" panose="020B0604020202020204" pitchFamily="34" charset="0"/>
                        </a:rPr>
                        <a:t>d</a:t>
                      </a:r>
                      <a:r>
                        <a:rPr lang="zh-TW" sz="1400" b="0" i="0" u="none" strike="noStrike" noProof="0">
                          <a:latin typeface="Arial" panose="020B0604020202020204" pitchFamily="34" charset="0"/>
                          <a:ea typeface="微軟正黑體"/>
                          <a:cs typeface="Arial" panose="020B0604020202020204" pitchFamily="34" charset="0"/>
                        </a:rPr>
                        <a:t> Storage</a:t>
                      </a:r>
                      <a:r>
                        <a:rPr lang="en-US" altLang="zh-TW" sz="1400" b="0" i="0" u="none" strike="noStrike" noProof="0">
                          <a:latin typeface="Arial" panose="020B0604020202020204" pitchFamily="34" charset="0"/>
                          <a:ea typeface="微軟正黑體"/>
                          <a:cs typeface="Arial" panose="020B0604020202020204" pitchFamily="34" charset="0"/>
                        </a:rPr>
                        <a:t>(</a:t>
                      </a:r>
                      <a:r>
                        <a:rPr lang="en-US" sz="1400" b="0" i="0" u="none" strike="noStrike" noProof="0">
                          <a:latin typeface="Arial" panose="020B0604020202020204" pitchFamily="34" charset="0"/>
                          <a:ea typeface="微軟正黑體"/>
                          <a:cs typeface="Arial" panose="020B0604020202020204" pitchFamily="34" charset="0"/>
                        </a:rPr>
                        <a:t>US East</a:t>
                      </a:r>
                      <a:r>
                        <a:rPr lang="en-US" altLang="zh-TW" sz="1400" b="0" i="0" u="none" strike="noStrike" noProof="0">
                          <a:latin typeface="Arial" panose="020B0604020202020204" pitchFamily="34" charset="0"/>
                          <a:ea typeface="微軟正黑體"/>
                          <a:cs typeface="Arial" panose="020B0604020202020204" pitchFamily="34" charset="0"/>
                        </a:rPr>
                        <a:t>)</a:t>
                      </a:r>
                      <a:endParaRPr lang="zh-TW"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1023542"/>
                  </a:ext>
                </a:extLst>
              </a:tr>
              <a:tr h="413066">
                <a:tc>
                  <a:txBody>
                    <a:bodyPr/>
                    <a:lstStyle/>
                    <a:p>
                      <a:pPr lvl="0" algn="ctr">
                        <a:buNone/>
                      </a:pPr>
                      <a:r>
                        <a:rPr lang="zh-TW" sz="1400" b="0" i="0" u="none" strike="noStrike" noProof="0">
                          <a:latin typeface="Arial" panose="020B0604020202020204" pitchFamily="34" charset="0"/>
                          <a:ea typeface="Microsoft JhengHei"/>
                          <a:cs typeface="Arial" panose="020B0604020202020204" pitchFamily="34" charset="0"/>
                        </a:rPr>
                        <a:t>Cloud </a:t>
                      </a:r>
                      <a:endParaRPr lang="en-US" altLang="zh-TW" sz="1400" b="0" i="0" u="none" strike="noStrike" noProof="0">
                        <a:latin typeface="Arial" panose="020B0604020202020204" pitchFamily="34" charset="0"/>
                        <a:ea typeface="Microsoft JhengHei"/>
                        <a:cs typeface="Arial" panose="020B0604020202020204" pitchFamily="34" charset="0"/>
                      </a:endParaRPr>
                    </a:p>
                    <a:p>
                      <a:pPr lvl="0" algn="ctr">
                        <a:buNone/>
                      </a:pPr>
                      <a:r>
                        <a:rPr lang="zh-TW" sz="1400" b="0" i="0" u="none" strike="noStrike" noProof="0">
                          <a:latin typeface="Arial" panose="020B0604020202020204" pitchFamily="34" charset="0"/>
                          <a:ea typeface="Microsoft JhengHei"/>
                          <a:cs typeface="Arial" panose="020B0604020202020204" pitchFamily="34" charset="0"/>
                        </a:rPr>
                        <a:t>storage fee</a:t>
                      </a:r>
                      <a:endParaRPr lang="zh-TW" altLang="en-US" sz="1400" b="0" i="0">
                        <a:latin typeface="Arial" panose="020B0604020202020204" pitchFamily="34" charset="0"/>
                        <a:ea typeface="Microsoft JhengHei"/>
                        <a:cs typeface="Arial" panose="020B0604020202020204" pitchFamily="34" charset="0"/>
                      </a:endParaRPr>
                    </a:p>
                  </a:txBody>
                  <a:tcPr marL="111198" marR="111198" marT="55599" marB="55599" anchor="ctr">
                    <a:lnL w="12700" cmpd="sng">
                      <a:noFill/>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buNone/>
                      </a:pPr>
                      <a:r>
                        <a:rPr lang="zh-TW" sz="1400" b="0" i="0" u="none" strike="noStrike" noProof="0">
                          <a:latin typeface="Arial" panose="020B0604020202020204" pitchFamily="34" charset="0"/>
                          <a:ea typeface="微軟正黑體"/>
                          <a:cs typeface="Arial" panose="020B0604020202020204" pitchFamily="34" charset="0"/>
                        </a:rPr>
                        <a:t>$</a:t>
                      </a:r>
                      <a:r>
                        <a:rPr lang="en-US" altLang="zh-TW" sz="1400" b="0" i="0" u="none" strike="noStrike" noProof="0">
                          <a:latin typeface="Arial" panose="020B0604020202020204" pitchFamily="34" charset="0"/>
                          <a:ea typeface="微軟正黑體"/>
                          <a:cs typeface="Arial" panose="020B0604020202020204" pitchFamily="34" charset="0"/>
                        </a:rPr>
                        <a:t>0</a:t>
                      </a:r>
                      <a:r>
                        <a:rPr lang="zh-TW" sz="1400" b="0" i="0" u="none" strike="noStrike" noProof="0">
                          <a:latin typeface="Arial" panose="020B0604020202020204" pitchFamily="34" charset="0"/>
                          <a:ea typeface="微軟正黑體"/>
                          <a:cs typeface="Arial" panose="020B0604020202020204" pitchFamily="34" charset="0"/>
                        </a:rPr>
                        <a:t>.0059/GB/month</a:t>
                      </a:r>
                      <a:endParaRPr lang="zh-TW" altLang="en-US" sz="1400" b="0" i="0">
                        <a:solidFill>
                          <a:schemeClr val="bg1"/>
                        </a:solidFill>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buNone/>
                      </a:pPr>
                      <a:r>
                        <a:rPr lang="zh-TW" sz="1400" b="0" i="0" u="none" strike="noStrike" noProof="0">
                          <a:latin typeface="Arial" panose="020B0604020202020204" pitchFamily="34" charset="0"/>
                          <a:ea typeface="微軟正黑體"/>
                          <a:cs typeface="Arial" panose="020B0604020202020204" pitchFamily="34" charset="0"/>
                        </a:rPr>
                        <a:t>$</a:t>
                      </a:r>
                      <a:r>
                        <a:rPr lang="en-US" altLang="zh-TW" sz="1400" b="0" i="0" u="none" strike="noStrike" noProof="0">
                          <a:latin typeface="Arial" panose="020B0604020202020204" pitchFamily="34" charset="0"/>
                          <a:ea typeface="微軟正黑體"/>
                          <a:cs typeface="Arial" panose="020B0604020202020204" pitchFamily="34" charset="0"/>
                        </a:rPr>
                        <a:t>0</a:t>
                      </a:r>
                      <a:r>
                        <a:rPr lang="zh-TW" sz="1400" b="0" i="0" u="none" strike="noStrike" noProof="0">
                          <a:latin typeface="Arial" panose="020B0604020202020204" pitchFamily="34" charset="0"/>
                          <a:ea typeface="微軟正黑體"/>
                          <a:cs typeface="Arial" panose="020B0604020202020204" pitchFamily="34" charset="0"/>
                        </a:rPr>
                        <a:t>.0</a:t>
                      </a:r>
                      <a:r>
                        <a:rPr lang="en-US" altLang="zh-TW" sz="1400" b="0" i="0" u="none" strike="noStrike" noProof="0">
                          <a:latin typeface="Arial" panose="020B0604020202020204" pitchFamily="34" charset="0"/>
                          <a:ea typeface="微軟正黑體"/>
                          <a:cs typeface="Arial" panose="020B0604020202020204" pitchFamily="34" charset="0"/>
                        </a:rPr>
                        <a:t>184</a:t>
                      </a:r>
                      <a:r>
                        <a:rPr lang="zh-TW" sz="1400" b="0" i="0" u="none" strike="noStrike" noProof="0">
                          <a:latin typeface="Arial" panose="020B0604020202020204" pitchFamily="34" charset="0"/>
                          <a:ea typeface="微軟正黑體"/>
                          <a:cs typeface="Arial" panose="020B0604020202020204" pitchFamily="34" charset="0"/>
                        </a:rPr>
                        <a:t>/GB/month</a:t>
                      </a:r>
                      <a:endParaRPr lang="zh-TW" altLang="en-US" sz="1400" b="0" i="0">
                        <a:solidFill>
                          <a:schemeClr val="bg1"/>
                        </a:solidFill>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buNone/>
                      </a:pPr>
                      <a:r>
                        <a:rPr lang="zh-TW" sz="1400" b="0" i="0" u="none" strike="noStrike" noProof="0">
                          <a:latin typeface="Arial" panose="020B0604020202020204" pitchFamily="34" charset="0"/>
                          <a:ea typeface="微軟正黑體"/>
                          <a:cs typeface="Arial" panose="020B0604020202020204" pitchFamily="34" charset="0"/>
                        </a:rPr>
                        <a:t>$</a:t>
                      </a:r>
                      <a:r>
                        <a:rPr lang="en-US" altLang="zh-TW" sz="1400" b="0" i="0" u="none" strike="noStrike" noProof="0">
                          <a:latin typeface="Arial" panose="020B0604020202020204" pitchFamily="34" charset="0"/>
                          <a:ea typeface="微軟正黑體"/>
                          <a:cs typeface="Arial" panose="020B0604020202020204" pitchFamily="34" charset="0"/>
                        </a:rPr>
                        <a:t>0</a:t>
                      </a:r>
                      <a:r>
                        <a:rPr lang="zh-TW" sz="1400" b="0" i="0" u="none" strike="noStrike" noProof="0">
                          <a:latin typeface="Arial" panose="020B0604020202020204" pitchFamily="34" charset="0"/>
                          <a:ea typeface="微軟正黑體"/>
                          <a:cs typeface="Arial" panose="020B0604020202020204" pitchFamily="34" charset="0"/>
                        </a:rPr>
                        <a:t>.0</a:t>
                      </a:r>
                      <a:r>
                        <a:rPr lang="en-US" altLang="zh-TW" sz="1400" b="0" i="0" u="none" strike="noStrike" noProof="0">
                          <a:latin typeface="Arial" panose="020B0604020202020204" pitchFamily="34" charset="0"/>
                          <a:ea typeface="微軟正黑體"/>
                          <a:cs typeface="Arial" panose="020B0604020202020204" pitchFamily="34" charset="0"/>
                        </a:rPr>
                        <a:t>185</a:t>
                      </a:r>
                      <a:r>
                        <a:rPr lang="zh-TW" sz="1400" b="0" i="0" u="none" strike="noStrike" noProof="0">
                          <a:latin typeface="Arial" panose="020B0604020202020204" pitchFamily="34" charset="0"/>
                          <a:ea typeface="微軟正黑體"/>
                          <a:cs typeface="Arial" panose="020B0604020202020204" pitchFamily="34" charset="0"/>
                        </a:rPr>
                        <a:t>/GB/month</a:t>
                      </a:r>
                      <a:endParaRPr lang="zh-TW"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280800418"/>
                  </a:ext>
                </a:extLst>
              </a:tr>
              <a:tr h="616393">
                <a:tc rowSpan="3">
                  <a:txBody>
                    <a:bodyPr/>
                    <a:lstStyle/>
                    <a:p>
                      <a:pPr lvl="0" algn="ctr">
                        <a:buNone/>
                      </a:pPr>
                      <a:r>
                        <a:rPr lang="en-US" altLang="zh-TW" sz="1400" b="0" i="0" u="none" strike="noStrike" noProof="0">
                          <a:latin typeface="Arial" panose="020B0604020202020204" pitchFamily="34" charset="0"/>
                          <a:cs typeface="Arial" panose="020B0604020202020204" pitchFamily="34" charset="0"/>
                        </a:rPr>
                        <a:t>F</a:t>
                      </a:r>
                      <a:r>
                        <a:rPr lang="zh-TW" sz="1400" b="0" i="0" u="none" strike="noStrike" noProof="0">
                          <a:latin typeface="Arial" panose="020B0604020202020204" pitchFamily="34" charset="0"/>
                          <a:ea typeface="Microsoft JhengHei"/>
                          <a:cs typeface="Arial" panose="020B0604020202020204" pitchFamily="34" charset="0"/>
                        </a:rPr>
                        <a:t>eature</a:t>
                      </a:r>
                      <a:endParaRPr lang="zh-TW" altLang="en-US" sz="1400" b="0" i="0">
                        <a:latin typeface="Arial" panose="020B0604020202020204" pitchFamily="34" charset="0"/>
                        <a:ea typeface="Microsoft JhengHei"/>
                        <a:cs typeface="Arial" panose="020B0604020202020204" pitchFamily="34" charset="0"/>
                      </a:endParaRPr>
                    </a:p>
                  </a:txBody>
                  <a:tcPr marL="111198" marR="111198" marT="55599" marB="55599" anchor="ctr">
                    <a:lnL w="12700" cmpd="sng">
                      <a:noFill/>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altLang="zh-TW" sz="1400" b="0" i="0" u="none" strike="noStrike" noProof="0">
                          <a:latin typeface="Arial" panose="020B0604020202020204" pitchFamily="34" charset="0"/>
                          <a:ea typeface="微軟正黑體"/>
                          <a:cs typeface="Arial" panose="020B0604020202020204" pitchFamily="34" charset="0"/>
                        </a:rPr>
                        <a:t>Fast</a:t>
                      </a:r>
                      <a:endParaRPr lang="en-US" altLang="zh-TW" sz="1400" b="0" i="0" u="none" strike="noStrike" noProof="0" err="1">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lnSpc>
                          <a:spcPct val="100000"/>
                        </a:lnSpc>
                        <a:spcBef>
                          <a:spcPts val="0"/>
                        </a:spcBef>
                        <a:spcAft>
                          <a:spcPts val="0"/>
                        </a:spcAft>
                        <a:buNone/>
                      </a:pPr>
                      <a:r>
                        <a:rPr lang="zh-TW" sz="1400" b="0" i="0" u="none" strike="noStrike" noProof="0">
                          <a:latin typeface="Arial" panose="020B0604020202020204" pitchFamily="34" charset="0"/>
                          <a:ea typeface="微軟正黑體"/>
                          <a:cs typeface="Arial" panose="020B0604020202020204" pitchFamily="34" charset="0"/>
                        </a:rPr>
                        <a:t>integrating them with </a:t>
                      </a:r>
                      <a:r>
                        <a:rPr lang="zh-TW" altLang="en-US" sz="1400" b="0" i="0" u="none" strike="noStrike" noProof="0">
                          <a:latin typeface="Arial" panose="020B0604020202020204" pitchFamily="34" charset="0"/>
                          <a:ea typeface="微軟正黑體"/>
                          <a:cs typeface="Arial" panose="020B0604020202020204" pitchFamily="34" charset="0"/>
                        </a:rPr>
                        <a:t> </a:t>
                      </a:r>
                      <a:r>
                        <a:rPr lang="zh-TW" sz="1400" b="0" i="0" u="none" strike="noStrike" noProof="0">
                          <a:latin typeface="Arial" panose="020B0604020202020204" pitchFamily="34" charset="0"/>
                          <a:ea typeface="微軟正黑體"/>
                          <a:cs typeface="Arial" panose="020B0604020202020204" pitchFamily="34" charset="0"/>
                        </a:rPr>
                        <a:t>Azure Active Directory (AD )</a:t>
                      </a:r>
                      <a:endParaRPr lang="zh-TW" altLang="en-US" sz="1400" b="0" i="0" u="none" strike="noStrike" noProof="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sz="1400" b="0" i="0" u="none" strike="noStrike" noProof="0">
                          <a:latin typeface="Arial" panose="020B0604020202020204" pitchFamily="34" charset="0"/>
                          <a:ea typeface="微軟正黑體"/>
                          <a:cs typeface="Arial" panose="020B0604020202020204" pitchFamily="34" charset="0"/>
                        </a:rPr>
                        <a:t>Integrated with comprehensive extract, transform, and load (ETL) services</a:t>
                      </a:r>
                      <a:endParaRPr lang="zh-TW" altLang="en-US"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8198301"/>
                  </a:ext>
                </a:extLst>
              </a:tr>
              <a:tr h="426362">
                <a:tc vMerge="1">
                  <a:txBody>
                    <a:bodyPr/>
                    <a:lstStyle/>
                    <a:p>
                      <a:pPr algn="ctr"/>
                      <a:endParaRPr lang="zh-TW" altLang="en-US" sz="1600" b="1" i="0">
                        <a:latin typeface="微軟正黑體" panose="020B0604030504040204" pitchFamily="34" charset="-120"/>
                        <a:ea typeface="微軟正黑體" panose="020B0604030504040204" pitchFamily="34" charset="-120"/>
                      </a:endParaRPr>
                    </a:p>
                  </a:txBody>
                  <a:tcPr marL="111198" marR="111198" marT="55599" marB="55599" anchor="ctr">
                    <a:solidFill>
                      <a:schemeClr val="accent6">
                        <a:lumMod val="20000"/>
                        <a:lumOff val="80000"/>
                      </a:schemeClr>
                    </a:solidFill>
                  </a:tcPr>
                </a:tc>
                <a:tc>
                  <a:txBody>
                    <a:bodyPr/>
                    <a:lstStyle/>
                    <a:p>
                      <a:pPr lvl="0" algn="ctr">
                        <a:buNone/>
                      </a:pPr>
                      <a:r>
                        <a:rPr lang="en-US" sz="1400" b="0" i="0" u="none" strike="noStrike" noProof="0">
                          <a:latin typeface="Arial" panose="020B0604020202020204" pitchFamily="34" charset="0"/>
                          <a:ea typeface="微軟正黑體"/>
                          <a:cs typeface="Arial" panose="020B0604020202020204" pitchFamily="34" charset="0"/>
                        </a:rPr>
                        <a:t>No API request charges</a:t>
                      </a:r>
                      <a:endParaRPr lang="en-US"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a:lnSpc>
                          <a:spcPct val="100000"/>
                        </a:lnSpc>
                        <a:spcBef>
                          <a:spcPts val="0"/>
                        </a:spcBef>
                        <a:spcAft>
                          <a:spcPts val="0"/>
                        </a:spcAft>
                        <a:buNone/>
                      </a:pPr>
                      <a:r>
                        <a:rPr lang="en-US" altLang="zh-TW" sz="1400">
                          <a:latin typeface="Arial" panose="020B0604020202020204" pitchFamily="34" charset="0"/>
                          <a:ea typeface="微軟正黑體"/>
                          <a:cs typeface="Arial" panose="020B0604020202020204" pitchFamily="34" charset="0"/>
                        </a:rPr>
                        <a:t>Achieve</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more</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with</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open</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source</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on</a:t>
                      </a:r>
                      <a:r>
                        <a:rPr lang="zh-TW" altLang="en-US" sz="1400">
                          <a:latin typeface="Arial" panose="020B0604020202020204" pitchFamily="34" charset="0"/>
                          <a:ea typeface="微軟正黑體"/>
                          <a:cs typeface="Arial" panose="020B0604020202020204" pitchFamily="34" charset="0"/>
                        </a:rPr>
                        <a:t> </a:t>
                      </a:r>
                      <a:r>
                        <a:rPr lang="en-US" altLang="zh-TW" sz="1400">
                          <a:latin typeface="Arial" panose="020B0604020202020204" pitchFamily="34" charset="0"/>
                          <a:ea typeface="微軟正黑體"/>
                          <a:cs typeface="Arial" panose="020B0604020202020204" pitchFamily="34" charset="0"/>
                        </a:rPr>
                        <a:t>Azure</a:t>
                      </a:r>
                      <a:endParaRPr lang="zh-TW" altLang="en-US"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a:buNone/>
                      </a:pPr>
                      <a:r>
                        <a:rPr lang="zh-TW" sz="1400" b="0" i="0" u="none" strike="noStrike" noProof="0">
                          <a:latin typeface="Arial" panose="020B0604020202020204" pitchFamily="34" charset="0"/>
                          <a:ea typeface="微軟正黑體" panose="020B0604030504040204" pitchFamily="34" charset="-120"/>
                          <a:cs typeface="Arial" panose="020B0604020202020204" pitchFamily="34" charset="0"/>
                        </a:rPr>
                        <a:t>Minimum guaranteed service availability of 99.9%</a:t>
                      </a:r>
                      <a:endParaRPr lang="zh-TW" sz="1400">
                        <a:latin typeface="Arial" panose="020B0604020202020204" pitchFamily="34" charset="0"/>
                        <a:ea typeface="微軟正黑體" panose="020B0604030504040204" pitchFamily="34" charset="-120"/>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205947282"/>
                  </a:ext>
                </a:extLst>
              </a:tr>
              <a:tr h="518623">
                <a:tc vMerge="1">
                  <a:txBody>
                    <a:bodyPr/>
                    <a:lstStyle/>
                    <a:p>
                      <a:pPr algn="ctr"/>
                      <a:endParaRPr lang="zh-TW" altLang="en-US" sz="1600" b="1" i="0">
                        <a:latin typeface="微軟正黑體" panose="020B0604030504040204" pitchFamily="34" charset="-120"/>
                        <a:ea typeface="微軟正黑體" panose="020B0604030504040204" pitchFamily="34" charset="-120"/>
                      </a:endParaRPr>
                    </a:p>
                  </a:txBody>
                  <a:tcPr marL="111198" marR="111198" marT="55599" marB="55599" anchor="ctr">
                    <a:solidFill>
                      <a:schemeClr val="accent6">
                        <a:lumMod val="60000"/>
                        <a:lumOff val="40000"/>
                      </a:schemeClr>
                    </a:solidFill>
                  </a:tcPr>
                </a:tc>
                <a:tc>
                  <a:txBody>
                    <a:bodyPr/>
                    <a:lstStyle/>
                    <a:p>
                      <a:pPr lvl="0" algn="ctr">
                        <a:buNone/>
                      </a:pPr>
                      <a:r>
                        <a:rPr lang="en-US" altLang="zh-TW" sz="1400" b="0" i="0" u="none" strike="noStrike" noProof="0">
                          <a:latin typeface="Arial" panose="020B0604020202020204" pitchFamily="34" charset="0"/>
                          <a:ea typeface="微軟正黑體"/>
                          <a:cs typeface="Arial" panose="020B0604020202020204" pitchFamily="34" charset="0"/>
                        </a:rPr>
                        <a:t>Quick</a:t>
                      </a:r>
                      <a:r>
                        <a:rPr lang="zh-TW" sz="1400" b="0" i="0" u="none" strike="noStrike" noProof="0">
                          <a:latin typeface="Arial" panose="020B0604020202020204" pitchFamily="34" charset="0"/>
                          <a:ea typeface="微軟正黑體"/>
                          <a:cs typeface="Arial" panose="020B0604020202020204" pitchFamily="34" charset="0"/>
                        </a:rPr>
                        <a:t> u</a:t>
                      </a:r>
                      <a:r>
                        <a:rPr lang="en-US" altLang="zh-TW" sz="1400" b="0" i="0" u="none" strike="noStrike" noProof="0" err="1">
                          <a:latin typeface="Arial" panose="020B0604020202020204" pitchFamily="34" charset="0"/>
                          <a:ea typeface="微軟正黑體"/>
                          <a:cs typeface="Arial" panose="020B0604020202020204" pitchFamily="34" charset="0"/>
                        </a:rPr>
                        <a:t>plo</a:t>
                      </a:r>
                      <a:r>
                        <a:rPr lang="zh-TW" sz="1400" b="0" i="0" u="none" strike="noStrike" noProof="0">
                          <a:latin typeface="Arial" panose="020B0604020202020204" pitchFamily="34" charset="0"/>
                          <a:ea typeface="微軟正黑體"/>
                          <a:cs typeface="Arial" panose="020B0604020202020204" pitchFamily="34" charset="0"/>
                        </a:rPr>
                        <a:t>a</a:t>
                      </a:r>
                      <a:r>
                        <a:rPr lang="en-US" altLang="zh-TW" sz="1400" b="0" i="0" u="none" strike="noStrike" noProof="0">
                          <a:latin typeface="Arial" panose="020B0604020202020204" pitchFamily="34" charset="0"/>
                          <a:ea typeface="微軟正黑體"/>
                          <a:cs typeface="Arial" panose="020B0604020202020204" pitchFamily="34" charset="0"/>
                        </a:rPr>
                        <a:t>d</a:t>
                      </a:r>
                      <a:r>
                        <a:rPr lang="zh-TW" sz="1400" b="0" i="0" u="none" strike="noStrike" noProof="0">
                          <a:latin typeface="Arial" panose="020B0604020202020204" pitchFamily="34" charset="0"/>
                          <a:ea typeface="微軟正黑體"/>
                          <a:cs typeface="Arial" panose="020B0604020202020204" pitchFamily="34" charset="0"/>
                        </a:rPr>
                        <a:t>s </a:t>
                      </a:r>
                      <a:r>
                        <a:rPr lang="en-US" altLang="zh-TW" sz="1400" b="0" i="0" u="none" strike="noStrike" noProof="0">
                          <a:latin typeface="Arial" panose="020B0604020202020204" pitchFamily="34" charset="0"/>
                          <a:ea typeface="微軟正黑體"/>
                          <a:cs typeface="Arial" panose="020B0604020202020204" pitchFamily="34" charset="0"/>
                        </a:rPr>
                        <a:t>&amp;</a:t>
                      </a:r>
                      <a:r>
                        <a:rPr lang="zh-TW" sz="1400" b="0" i="0" u="none" strike="noStrike" noProof="0">
                          <a:latin typeface="Arial" panose="020B0604020202020204" pitchFamily="34" charset="0"/>
                          <a:ea typeface="微軟正黑體"/>
                          <a:cs typeface="Arial" panose="020B0604020202020204" pitchFamily="34" charset="0"/>
                        </a:rPr>
                        <a:t> </a:t>
                      </a:r>
                      <a:r>
                        <a:rPr lang="en-US" altLang="zh-TW" sz="1400" b="0" i="0" u="none" strike="noStrike" noProof="0" err="1">
                          <a:latin typeface="Arial" panose="020B0604020202020204" pitchFamily="34" charset="0"/>
                          <a:ea typeface="微軟正黑體"/>
                          <a:cs typeface="Arial" panose="020B0604020202020204" pitchFamily="34" charset="0"/>
                        </a:rPr>
                        <a:t>downl</a:t>
                      </a:r>
                      <a:r>
                        <a:rPr lang="zh-TW" sz="1400" b="0" i="0" u="none" strike="noStrike" noProof="0">
                          <a:latin typeface="Arial" panose="020B0604020202020204" pitchFamily="34" charset="0"/>
                          <a:ea typeface="微軟正黑體"/>
                          <a:cs typeface="Arial" panose="020B0604020202020204" pitchFamily="34" charset="0"/>
                        </a:rPr>
                        <a:t>oa</a:t>
                      </a:r>
                      <a:r>
                        <a:rPr lang="en-US" altLang="zh-TW" sz="1400" b="0" i="0" u="none" strike="noStrike" noProof="0">
                          <a:latin typeface="Arial" panose="020B0604020202020204" pitchFamily="34" charset="0"/>
                          <a:ea typeface="微軟正黑體"/>
                          <a:cs typeface="Arial" panose="020B0604020202020204" pitchFamily="34" charset="0"/>
                        </a:rPr>
                        <a:t>ds</a:t>
                      </a:r>
                      <a:endParaRPr lang="zh-TW" altLang="en-US"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sz="1400" b="0" i="0" u="none" strike="noStrike" noProof="0">
                          <a:latin typeface="Arial" panose="020B0604020202020204" pitchFamily="34" charset="0"/>
                          <a:ea typeface="微軟正黑體"/>
                          <a:cs typeface="Arial" panose="020B0604020202020204" pitchFamily="34" charset="0"/>
                        </a:rPr>
                        <a:t>including 70+ compliance certifications</a:t>
                      </a:r>
                      <a:endParaRPr lang="zh-TW" altLang="en-US"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sz="1400" b="0" i="0" u="none" strike="noStrike" noProof="0">
                          <a:latin typeface="Arial" panose="020B0604020202020204" pitchFamily="34" charset="0"/>
                          <a:ea typeface="微軟正黑體"/>
                          <a:cs typeface="Arial" panose="020B0604020202020204" pitchFamily="34" charset="0"/>
                        </a:rPr>
                        <a:t>Cross-region replication and remote disaster recovery</a:t>
                      </a:r>
                      <a:endParaRPr lang="zh-TW" altLang="en-US" sz="1400">
                        <a:latin typeface="Arial" panose="020B0604020202020204" pitchFamily="34" charset="0"/>
                        <a:ea typeface="微軟正黑體"/>
                        <a:cs typeface="Arial" panose="020B0604020202020204" pitchFamily="34" charset="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28922271"/>
                  </a:ext>
                </a:extLst>
              </a:tr>
            </a:tbl>
          </a:graphicData>
        </a:graphic>
      </p:graphicFrame>
      <p:pic>
        <p:nvPicPr>
          <p:cNvPr id="11" name="圖片 35" descr="一張含有 天空 的圖片&#10;&#10;描述是以高可信度產生">
            <a:extLst>
              <a:ext uri="{FF2B5EF4-FFF2-40B4-BE49-F238E27FC236}">
                <a16:creationId xmlns:a16="http://schemas.microsoft.com/office/drawing/2014/main" id="{164A5636-641B-4402-8740-BFB197A0D09C}"/>
              </a:ext>
            </a:extLst>
          </p:cNvPr>
          <p:cNvPicPr>
            <a:picLocks noChangeAspect="1"/>
          </p:cNvPicPr>
          <p:nvPr/>
        </p:nvPicPr>
        <p:blipFill>
          <a:blip r:embed="rId4"/>
          <a:stretch>
            <a:fillRect/>
          </a:stretch>
        </p:blipFill>
        <p:spPr>
          <a:xfrm>
            <a:off x="6016748" y="1959612"/>
            <a:ext cx="583344" cy="583342"/>
          </a:xfrm>
          <a:prstGeom prst="rect">
            <a:avLst/>
          </a:prstGeom>
        </p:spPr>
      </p:pic>
      <p:pic>
        <p:nvPicPr>
          <p:cNvPr id="13" name="圖片 15">
            <a:extLst>
              <a:ext uri="{FF2B5EF4-FFF2-40B4-BE49-F238E27FC236}">
                <a16:creationId xmlns:a16="http://schemas.microsoft.com/office/drawing/2014/main" id="{23748B58-3075-45F6-8190-155C73669299}"/>
              </a:ext>
            </a:extLst>
          </p:cNvPr>
          <p:cNvPicPr>
            <a:picLocks noChangeAspect="1"/>
          </p:cNvPicPr>
          <p:nvPr/>
        </p:nvPicPr>
        <p:blipFill>
          <a:blip r:embed="rId5"/>
          <a:stretch>
            <a:fillRect/>
          </a:stretch>
        </p:blipFill>
        <p:spPr>
          <a:xfrm>
            <a:off x="9761181" y="1966828"/>
            <a:ext cx="590294" cy="579154"/>
          </a:xfrm>
          <a:prstGeom prst="rect">
            <a:avLst/>
          </a:prstGeom>
        </p:spPr>
      </p:pic>
      <p:pic>
        <p:nvPicPr>
          <p:cNvPr id="8" name="图片 57">
            <a:extLst>
              <a:ext uri="{FF2B5EF4-FFF2-40B4-BE49-F238E27FC236}">
                <a16:creationId xmlns:a16="http://schemas.microsoft.com/office/drawing/2014/main" id="{E147A9E8-B0BE-4B13-94C4-356F3D928821}"/>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1804442" y="3113222"/>
            <a:ext cx="9291343" cy="175847"/>
          </a:xfrm>
          <a:prstGeom prst="rect">
            <a:avLst/>
          </a:prstGeom>
        </p:spPr>
      </p:pic>
      <p:grpSp>
        <p:nvGrpSpPr>
          <p:cNvPr id="7" name="群組 6">
            <a:extLst>
              <a:ext uri="{FF2B5EF4-FFF2-40B4-BE49-F238E27FC236}">
                <a16:creationId xmlns:a16="http://schemas.microsoft.com/office/drawing/2014/main" id="{5A58BBDB-3EF8-43AB-AC9F-C73C38142453}"/>
              </a:ext>
            </a:extLst>
          </p:cNvPr>
          <p:cNvGrpSpPr/>
          <p:nvPr/>
        </p:nvGrpSpPr>
        <p:grpSpPr>
          <a:xfrm>
            <a:off x="2836984" y="1969475"/>
            <a:ext cx="574431" cy="574431"/>
            <a:chOff x="1383322" y="1934307"/>
            <a:chExt cx="574431" cy="574431"/>
          </a:xfrm>
        </p:grpSpPr>
        <p:sp>
          <p:nvSpPr>
            <p:cNvPr id="6" name="矩形: 圓角 5">
              <a:extLst>
                <a:ext uri="{FF2B5EF4-FFF2-40B4-BE49-F238E27FC236}">
                  <a16:creationId xmlns:a16="http://schemas.microsoft.com/office/drawing/2014/main" id="{4EC483E6-9DAA-4913-B275-2FF2A8B812B7}"/>
                </a:ext>
              </a:extLst>
            </p:cNvPr>
            <p:cNvSpPr/>
            <p:nvPr/>
          </p:nvSpPr>
          <p:spPr>
            <a:xfrm>
              <a:off x="1383322" y="1934307"/>
              <a:ext cx="574431" cy="574431"/>
            </a:xfrm>
            <a:prstGeom prst="roundRect">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物件 的圖片&#10;&#10;描述是以高可信度產生">
              <a:extLst>
                <a:ext uri="{FF2B5EF4-FFF2-40B4-BE49-F238E27FC236}">
                  <a16:creationId xmlns:a16="http://schemas.microsoft.com/office/drawing/2014/main" id="{DD2132A9-0124-4334-9897-BE7756791CDA}"/>
                </a:ext>
              </a:extLst>
            </p:cNvPr>
            <p:cNvPicPr>
              <a:picLocks noChangeAspect="1"/>
            </p:cNvPicPr>
            <p:nvPr/>
          </p:nvPicPr>
          <p:blipFill>
            <a:blip r:embed="rId6"/>
            <a:stretch>
              <a:fillRect/>
            </a:stretch>
          </p:blipFill>
          <p:spPr>
            <a:xfrm>
              <a:off x="1457319" y="2000978"/>
              <a:ext cx="426436" cy="441088"/>
            </a:xfrm>
            <a:prstGeom prst="rect">
              <a:avLst/>
            </a:prstGeom>
          </p:spPr>
        </p:pic>
      </p:grpSp>
      <p:pic>
        <p:nvPicPr>
          <p:cNvPr id="12" name="图片 57">
            <a:extLst>
              <a:ext uri="{FF2B5EF4-FFF2-40B4-BE49-F238E27FC236}">
                <a16:creationId xmlns:a16="http://schemas.microsoft.com/office/drawing/2014/main" id="{5A875298-92B1-4D20-B29D-31AC6B5C1D0A}"/>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43462" y="4097111"/>
            <a:ext cx="3868619" cy="222951"/>
          </a:xfrm>
          <a:prstGeom prst="rect">
            <a:avLst/>
          </a:prstGeom>
        </p:spPr>
      </p:pic>
    </p:spTree>
    <p:extLst>
      <p:ext uri="{BB962C8B-B14F-4D97-AF65-F5344CB8AC3E}">
        <p14:creationId xmlns:p14="http://schemas.microsoft.com/office/powerpoint/2010/main" val="3024273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495B6728-54B3-47B6-B3BF-4D5C9597E539}"/>
              </a:ext>
            </a:extLst>
          </p:cNvPr>
          <p:cNvSpPr/>
          <p:nvPr/>
        </p:nvSpPr>
        <p:spPr>
          <a:xfrm>
            <a:off x="359923" y="2382278"/>
            <a:ext cx="11459183" cy="3727939"/>
          </a:xfrm>
          <a:prstGeom prst="roundRect">
            <a:avLst>
              <a:gd name="adj" fmla="val 44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338E3DF-1EC6-47C4-993C-C7E646A534A2}"/>
              </a:ext>
            </a:extLst>
          </p:cNvPr>
          <p:cNvSpPr>
            <a:spLocks noGrp="1"/>
          </p:cNvSpPr>
          <p:nvPr>
            <p:ph type="title"/>
          </p:nvPr>
        </p:nvSpPr>
        <p:spPr>
          <a:xfrm>
            <a:off x="535710" y="585627"/>
            <a:ext cx="10970490" cy="1471774"/>
          </a:xfrm>
        </p:spPr>
        <p:txBody>
          <a:bodyPr>
            <a:normAutofit/>
          </a:bodyPr>
          <a:lstStyle/>
          <a:p>
            <a:r>
              <a:rPr lang="en-US" sz="4400" b="0" cap="none">
                <a:ea typeface="微軟正黑體"/>
              </a:rPr>
              <a:t>Object Cloud</a:t>
            </a:r>
            <a:r>
              <a:rPr lang="en-US" altLang="zh-TW" sz="4400" b="0" cap="none">
                <a:ea typeface="微軟正黑體"/>
              </a:rPr>
              <a:t> </a:t>
            </a:r>
            <a:r>
              <a:rPr lang="en-US" sz="4400" b="0" cap="none">
                <a:ea typeface="微軟正黑體"/>
              </a:rPr>
              <a:t>Storage Ranking</a:t>
            </a:r>
            <a:endParaRPr lang="zh-TW" sz="4400"/>
          </a:p>
        </p:txBody>
      </p:sp>
      <p:pic>
        <p:nvPicPr>
          <p:cNvPr id="3" name="圖片 3">
            <a:extLst>
              <a:ext uri="{FF2B5EF4-FFF2-40B4-BE49-F238E27FC236}">
                <a16:creationId xmlns:a16="http://schemas.microsoft.com/office/drawing/2014/main" id="{8A75551B-9FC7-4E19-B9B3-1801348F0D99}"/>
              </a:ext>
            </a:extLst>
          </p:cNvPr>
          <p:cNvPicPr>
            <a:picLocks noChangeAspect="1"/>
          </p:cNvPicPr>
          <p:nvPr/>
        </p:nvPicPr>
        <p:blipFill>
          <a:blip r:embed="rId2"/>
          <a:stretch>
            <a:fillRect/>
          </a:stretch>
        </p:blipFill>
        <p:spPr>
          <a:xfrm>
            <a:off x="806602" y="2733471"/>
            <a:ext cx="5845494" cy="3247735"/>
          </a:xfrm>
          <a:prstGeom prst="rect">
            <a:avLst/>
          </a:prstGeom>
        </p:spPr>
      </p:pic>
      <p:pic>
        <p:nvPicPr>
          <p:cNvPr id="5" name="圖片 5">
            <a:extLst>
              <a:ext uri="{FF2B5EF4-FFF2-40B4-BE49-F238E27FC236}">
                <a16:creationId xmlns:a16="http://schemas.microsoft.com/office/drawing/2014/main" id="{42C68D31-BAC4-420E-9C88-A9F4E94CB163}"/>
              </a:ext>
            </a:extLst>
          </p:cNvPr>
          <p:cNvPicPr>
            <a:picLocks noChangeAspect="1"/>
          </p:cNvPicPr>
          <p:nvPr/>
        </p:nvPicPr>
        <p:blipFill rotWithShape="1">
          <a:blip r:embed="rId3"/>
          <a:srcRect/>
          <a:stretch/>
        </p:blipFill>
        <p:spPr>
          <a:xfrm>
            <a:off x="6673175" y="2727651"/>
            <a:ext cx="4888406" cy="3253611"/>
          </a:xfrm>
          <a:prstGeom prst="rect">
            <a:avLst/>
          </a:prstGeom>
        </p:spPr>
      </p:pic>
      <p:sp>
        <p:nvSpPr>
          <p:cNvPr id="8" name="文字方塊 7">
            <a:extLst>
              <a:ext uri="{FF2B5EF4-FFF2-40B4-BE49-F238E27FC236}">
                <a16:creationId xmlns:a16="http://schemas.microsoft.com/office/drawing/2014/main" id="{92D10C93-D6E2-4A9E-9A73-63CF043CFDAE}"/>
              </a:ext>
            </a:extLst>
          </p:cNvPr>
          <p:cNvSpPr txBox="1"/>
          <p:nvPr/>
        </p:nvSpPr>
        <p:spPr>
          <a:xfrm>
            <a:off x="212436" y="1322448"/>
            <a:ext cx="119484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SzPct val="100000"/>
              <a:buFont typeface="Arial" panose="020B0604020202020204" pitchFamily="34" charset="0"/>
              <a:buChar char="•"/>
            </a:pPr>
            <a:r>
              <a:rPr lang="zh-TW" sz="1600">
                <a:latin typeface="Arial"/>
                <a:ea typeface="+mn-lt"/>
                <a:cs typeface="Arial"/>
              </a:rPr>
              <a:t>At present, the top cloud service providers in the market share, VJBOD Cloud </a:t>
            </a:r>
            <a:r>
              <a:rPr lang="en-US" altLang="zh-TW" sz="1600">
                <a:latin typeface="Arial"/>
                <a:ea typeface="+mn-lt"/>
                <a:cs typeface="Arial"/>
              </a:rPr>
              <a:t>block-based</a:t>
            </a:r>
            <a:r>
              <a:rPr lang="zh-TW" altLang="en-US" sz="1600">
                <a:latin typeface="Arial"/>
                <a:ea typeface="+mn-lt"/>
                <a:cs typeface="Arial"/>
              </a:rPr>
              <a:t> </a:t>
            </a:r>
            <a:r>
              <a:rPr lang="en-US" altLang="zh-TW" sz="1600">
                <a:latin typeface="Arial"/>
                <a:ea typeface="+mn-lt"/>
                <a:cs typeface="Arial"/>
              </a:rPr>
              <a:t>cloud</a:t>
            </a:r>
            <a:r>
              <a:rPr lang="zh-TW" altLang="en-US" sz="1600">
                <a:latin typeface="Arial"/>
                <a:ea typeface="+mn-lt"/>
                <a:cs typeface="Arial"/>
              </a:rPr>
              <a:t> </a:t>
            </a:r>
            <a:r>
              <a:rPr lang="en-US" altLang="zh-TW" sz="1600">
                <a:latin typeface="Arial"/>
                <a:ea typeface="+mn-lt"/>
                <a:cs typeface="Arial"/>
              </a:rPr>
              <a:t>gateways</a:t>
            </a:r>
            <a:r>
              <a:rPr lang="zh-TW" altLang="en-US" sz="1600">
                <a:latin typeface="Arial"/>
                <a:ea typeface="+mn-lt"/>
                <a:cs typeface="Arial"/>
              </a:rPr>
              <a:t> </a:t>
            </a:r>
            <a:r>
              <a:rPr lang="en-US" altLang="zh-TW" sz="1600">
                <a:latin typeface="Arial"/>
                <a:ea typeface="+mn-lt"/>
                <a:cs typeface="Arial"/>
              </a:rPr>
              <a:t>have</a:t>
            </a:r>
            <a:r>
              <a:rPr lang="zh-TW" altLang="en-US" sz="1600">
                <a:latin typeface="Arial"/>
                <a:ea typeface="+mn-lt"/>
                <a:cs typeface="Arial"/>
              </a:rPr>
              <a:t> </a:t>
            </a:r>
            <a:r>
              <a:rPr lang="en-US" altLang="zh-TW" sz="1600">
                <a:latin typeface="Arial"/>
                <a:ea typeface="+mn-lt"/>
                <a:cs typeface="Arial"/>
              </a:rPr>
              <a:t>sup</a:t>
            </a:r>
            <a:r>
              <a:rPr lang="zh-TW" sz="1600">
                <a:latin typeface="Arial"/>
                <a:ea typeface="+mn-lt"/>
                <a:cs typeface="Arial"/>
              </a:rPr>
              <a:t>port</a:t>
            </a:r>
            <a:endParaRPr lang="en-US" altLang="zh-TW" sz="1600">
              <a:latin typeface="Arial"/>
              <a:ea typeface="新細明體"/>
              <a:cs typeface="Arial"/>
            </a:endParaRPr>
          </a:p>
          <a:p>
            <a:pPr marL="342900" indent="-342900">
              <a:buSzPct val="100000"/>
              <a:buFont typeface="Arial" panose="020B0604020202020204" pitchFamily="34" charset="0"/>
              <a:buChar char="•"/>
            </a:pPr>
            <a:r>
              <a:rPr lang="zh-TW" sz="1600">
                <a:latin typeface="Arial"/>
                <a:ea typeface="+mn-lt"/>
                <a:cs typeface="Arial"/>
              </a:rPr>
              <a:t>If the user has multiple cloud services,</a:t>
            </a:r>
            <a:r>
              <a:rPr lang="zh-TW" altLang="en-US" sz="1600">
                <a:latin typeface="Arial"/>
                <a:ea typeface="+mn-lt"/>
                <a:cs typeface="Arial"/>
              </a:rPr>
              <a:t> </a:t>
            </a:r>
            <a:r>
              <a:rPr lang="en-US" altLang="zh-TW" sz="1600">
                <a:latin typeface="Arial"/>
                <a:ea typeface="+mn-lt"/>
                <a:cs typeface="Arial"/>
              </a:rPr>
              <a:t>the</a:t>
            </a:r>
            <a:r>
              <a:rPr lang="zh-TW" altLang="en-US" sz="1600">
                <a:latin typeface="Arial"/>
                <a:ea typeface="+mn-lt"/>
                <a:cs typeface="Arial"/>
              </a:rPr>
              <a:t> </a:t>
            </a:r>
            <a:r>
              <a:rPr lang="zh-TW" sz="1600">
                <a:latin typeface="Arial"/>
                <a:ea typeface="+mn-lt"/>
                <a:cs typeface="Arial"/>
              </a:rPr>
              <a:t>VJBOD Cloud block</a:t>
            </a:r>
            <a:r>
              <a:rPr lang="en-US" altLang="zh-TW" sz="1600">
                <a:latin typeface="Arial"/>
                <a:ea typeface="+mn-lt"/>
                <a:cs typeface="Arial"/>
              </a:rPr>
              <a:t>-based</a:t>
            </a:r>
            <a:r>
              <a:rPr lang="zh-TW" sz="1600">
                <a:latin typeface="Arial"/>
                <a:ea typeface="+mn-lt"/>
                <a:cs typeface="Arial"/>
              </a:rPr>
              <a:t> cloud gateway can be used as a relay station for multiple c</a:t>
            </a:r>
            <a:r>
              <a:rPr lang="en-US" altLang="zh-TW" sz="1600">
                <a:latin typeface="Arial"/>
                <a:ea typeface="+mn-lt"/>
                <a:cs typeface="Arial"/>
              </a:rPr>
              <a:t>loud</a:t>
            </a:r>
            <a:r>
              <a:rPr lang="zh-TW" altLang="en-US" sz="1600">
                <a:latin typeface="Arial"/>
                <a:ea typeface="+mn-lt"/>
                <a:cs typeface="Arial"/>
              </a:rPr>
              <a:t> </a:t>
            </a:r>
            <a:r>
              <a:rPr lang="en-US" altLang="zh-TW" sz="1600" err="1">
                <a:latin typeface="Arial"/>
                <a:ea typeface="+mn-lt"/>
                <a:cs typeface="Arial"/>
              </a:rPr>
              <a:t>servi</a:t>
            </a:r>
            <a:r>
              <a:rPr lang="zh-TW" sz="1600">
                <a:latin typeface="Arial"/>
                <a:ea typeface="+mn-lt"/>
                <a:cs typeface="Arial"/>
              </a:rPr>
              <a:t>ces.</a:t>
            </a:r>
            <a:endParaRPr lang="zh-TW" altLang="en-US" sz="1600">
              <a:latin typeface="Arial"/>
              <a:ea typeface="Microsoft JhengHei"/>
              <a:cs typeface="Arial"/>
            </a:endParaRPr>
          </a:p>
        </p:txBody>
      </p:sp>
    </p:spTree>
    <p:extLst>
      <p:ext uri="{BB962C8B-B14F-4D97-AF65-F5344CB8AC3E}">
        <p14:creationId xmlns:p14="http://schemas.microsoft.com/office/powerpoint/2010/main" val="251900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24">
            <a:extLst>
              <a:ext uri="{FF2B5EF4-FFF2-40B4-BE49-F238E27FC236}">
                <a16:creationId xmlns:a16="http://schemas.microsoft.com/office/drawing/2014/main" id="{BCDEA7DC-6963-4AAB-8425-9342464B916A}"/>
              </a:ext>
            </a:extLst>
          </p:cNvPr>
          <p:cNvSpPr>
            <a:spLocks noGrp="1"/>
          </p:cNvSpPr>
          <p:nvPr>
            <p:ph type="title"/>
          </p:nvPr>
        </p:nvSpPr>
        <p:spPr>
          <a:xfrm>
            <a:off x="709885" y="375920"/>
            <a:ext cx="11306585" cy="1727199"/>
          </a:xfrm>
        </p:spPr>
        <p:txBody>
          <a:bodyPr>
            <a:normAutofit/>
          </a:bodyPr>
          <a:lstStyle/>
          <a:p>
            <a:r>
              <a:rPr lang="zh-TW" sz="4800" b="0">
                <a:ea typeface="微軟正黑體"/>
              </a:rPr>
              <a:t>VJBOD </a:t>
            </a:r>
            <a:r>
              <a:rPr lang="zh-TW" sz="4800" b="0" cap="none">
                <a:ea typeface="微軟正黑體"/>
              </a:rPr>
              <a:t>C</a:t>
            </a:r>
            <a:r>
              <a:rPr lang="en-US" altLang="zh-TW" b="0" cap="none">
                <a:ea typeface="微軟正黑體"/>
              </a:rPr>
              <a:t>loud</a:t>
            </a:r>
            <a:endParaRPr lang="zh-TW" altLang="en-US" b="0">
              <a:ea typeface="微軟正黑體"/>
            </a:endParaRPr>
          </a:p>
          <a:p>
            <a:r>
              <a:rPr lang="en-US" altLang="zh-TW" cap="none">
                <a:latin typeface="Arial"/>
                <a:ea typeface="微軟正黑體"/>
                <a:cs typeface="Arial"/>
              </a:rPr>
              <a:t>Block-based</a:t>
            </a:r>
            <a:r>
              <a:rPr lang="zh-TW" altLang="en-US" b="0" cap="none">
                <a:latin typeface="Arial"/>
                <a:ea typeface="微軟正黑體"/>
                <a:cs typeface="Arial"/>
              </a:rPr>
              <a:t> </a:t>
            </a:r>
            <a:r>
              <a:rPr lang="en-US" altLang="zh-TW" b="0" cap="none">
                <a:latin typeface="Arial"/>
                <a:ea typeface="微軟正黑體"/>
                <a:cs typeface="Arial"/>
              </a:rPr>
              <a:t>Cloud</a:t>
            </a:r>
            <a:r>
              <a:rPr lang="zh-TW" altLang="en-US" b="0" cap="none">
                <a:latin typeface="Arial"/>
                <a:ea typeface="微軟正黑體"/>
                <a:cs typeface="Arial"/>
              </a:rPr>
              <a:t> </a:t>
            </a:r>
            <a:r>
              <a:rPr lang="en-US" altLang="zh-TW" b="0" cap="none">
                <a:latin typeface="Arial"/>
                <a:ea typeface="微軟正黑體"/>
                <a:cs typeface="Arial"/>
              </a:rPr>
              <a:t>Gateway</a:t>
            </a:r>
            <a:r>
              <a:rPr lang="zh-TW" altLang="en-US" b="0" cap="none">
                <a:latin typeface="Arial"/>
                <a:ea typeface="微軟正黑體"/>
                <a:cs typeface="Arial"/>
              </a:rPr>
              <a:t> </a:t>
            </a:r>
            <a:r>
              <a:rPr lang="en-US" altLang="zh-TW" b="0" cap="none" err="1">
                <a:latin typeface="Arial"/>
                <a:ea typeface="微軟正黑體"/>
                <a:cs typeface="Arial"/>
              </a:rPr>
              <a:t>Adva</a:t>
            </a:r>
            <a:r>
              <a:rPr lang="zh-TW" b="0" cap="none">
                <a:latin typeface="Arial"/>
                <a:ea typeface="微軟正黑體"/>
                <a:cs typeface="Arial"/>
              </a:rPr>
              <a:t>n</a:t>
            </a:r>
            <a:r>
              <a:rPr lang="en-US" altLang="zh-TW" b="0" cap="none">
                <a:latin typeface="Arial"/>
                <a:ea typeface="微軟正黑體"/>
                <a:cs typeface="Arial"/>
              </a:rPr>
              <a:t>ta</a:t>
            </a:r>
            <a:r>
              <a:rPr lang="zh-TW" b="0" cap="none">
                <a:latin typeface="Arial"/>
                <a:ea typeface="微軟正黑體"/>
                <a:cs typeface="Arial"/>
              </a:rPr>
              <a:t>ge</a:t>
            </a:r>
            <a:endParaRPr lang="zh-TW">
              <a:latin typeface="Arial"/>
              <a:cs typeface="Arial"/>
            </a:endParaRPr>
          </a:p>
        </p:txBody>
      </p:sp>
      <p:sp>
        <p:nvSpPr>
          <p:cNvPr id="58" name="內容版面配置區 2">
            <a:extLst>
              <a:ext uri="{FF2B5EF4-FFF2-40B4-BE49-F238E27FC236}">
                <a16:creationId xmlns:a16="http://schemas.microsoft.com/office/drawing/2014/main" id="{24D40192-86A9-4FF9-B2E7-ED4FB59013B6}"/>
              </a:ext>
            </a:extLst>
          </p:cNvPr>
          <p:cNvSpPr txBox="1">
            <a:spLocks/>
          </p:cNvSpPr>
          <p:nvPr/>
        </p:nvSpPr>
        <p:spPr>
          <a:xfrm>
            <a:off x="677638" y="1902691"/>
            <a:ext cx="11209561" cy="19464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67970" indent="-267970"/>
            <a:r>
              <a:rPr lang="en-US" altLang="zh-TW" sz="1600">
                <a:latin typeface="Arial" panose="020B0604020202020204" pitchFamily="34" charset="0"/>
                <a:ea typeface="微軟正黑體"/>
                <a:cs typeface="Arial" panose="020B0604020202020204" pitchFamily="34" charset="0"/>
              </a:rPr>
              <a:t>VJBOD Cloud </a:t>
            </a:r>
            <a:r>
              <a:rPr lang="zh-TW" sz="1600">
                <a:latin typeface="Arial" panose="020B0604020202020204" pitchFamily="34" charset="0"/>
                <a:ea typeface="微軟正黑體"/>
                <a:cs typeface="Arial" panose="020B0604020202020204" pitchFamily="34" charset="0"/>
              </a:rPr>
              <a:t>cuts the uploaded file into blocks, which cannot be read in the cloud, and can be used to identify the data.</a:t>
            </a:r>
            <a:endParaRPr lang="zh-TW" sz="1600">
              <a:latin typeface="Arial" panose="020B0604020202020204" pitchFamily="34" charset="0"/>
              <a:cs typeface="Arial" panose="020B0604020202020204" pitchFamily="34" charset="0"/>
            </a:endParaRPr>
          </a:p>
          <a:p>
            <a:pPr marL="267970" indent="-267970"/>
            <a:r>
              <a:rPr lang="zh-TW" sz="1600">
                <a:latin typeface="Arial"/>
                <a:ea typeface="微軟正黑體"/>
                <a:cs typeface="Arial"/>
              </a:rPr>
              <a:t>The block-</a:t>
            </a:r>
            <a:r>
              <a:rPr lang="en-US" altLang="zh-TW" sz="1600">
                <a:latin typeface="Arial"/>
                <a:ea typeface="微軟正黑體"/>
                <a:cs typeface="Arial"/>
              </a:rPr>
              <a:t>based</a:t>
            </a:r>
            <a:r>
              <a:rPr lang="zh-TW" sz="1600">
                <a:latin typeface="Arial"/>
                <a:ea typeface="微軟正黑體"/>
                <a:cs typeface="Arial"/>
              </a:rPr>
              <a:t> VJBOD Cloud is suitable for transferring a large number of small files and a single large file to the cloud, because only the modified blocks </a:t>
            </a:r>
            <a:r>
              <a:rPr lang="en-US" altLang="zh-TW" sz="1600">
                <a:latin typeface="Arial"/>
                <a:ea typeface="微軟正黑體"/>
                <a:cs typeface="Arial"/>
              </a:rPr>
              <a:t>(</a:t>
            </a:r>
            <a:r>
              <a:rPr lang="zh-TW" sz="1600">
                <a:latin typeface="Arial"/>
                <a:ea typeface="微軟正黑體"/>
                <a:cs typeface="Arial"/>
              </a:rPr>
              <a:t>variables</a:t>
            </a:r>
            <a:r>
              <a:rPr lang="en-US" altLang="zh-TW" sz="1600">
                <a:latin typeface="Arial"/>
                <a:ea typeface="微軟正黑體"/>
                <a:cs typeface="Arial"/>
              </a:rPr>
              <a:t>)</a:t>
            </a:r>
            <a:r>
              <a:rPr lang="zh-TW" sz="1600">
                <a:latin typeface="Arial"/>
                <a:ea typeface="微軟正黑體"/>
                <a:cs typeface="Arial"/>
              </a:rPr>
              <a:t> will be uploaded in the future, reducing the amount of cloud transmission and reducing the cloud expenditure cost.</a:t>
            </a:r>
            <a:endParaRPr lang="zh-TW" sz="1600">
              <a:latin typeface="Arial"/>
              <a:cs typeface="Arial"/>
            </a:endParaRPr>
          </a:p>
          <a:p>
            <a:pPr marL="267970" indent="-267970"/>
            <a:r>
              <a:rPr lang="zh-TW" sz="1600">
                <a:latin typeface="Arial" panose="020B0604020202020204" pitchFamily="34" charset="0"/>
                <a:ea typeface="微軟正黑體"/>
                <a:cs typeface="Arial" panose="020B0604020202020204" pitchFamily="34" charset="0"/>
              </a:rPr>
              <a:t>If the enterprise does a daily database backup, it will only back up the modified blocks </a:t>
            </a:r>
            <a:r>
              <a:rPr lang="en-US" altLang="zh-TW" sz="1600">
                <a:latin typeface="Arial" panose="020B0604020202020204" pitchFamily="34" charset="0"/>
                <a:ea typeface="微軟正黑體"/>
                <a:cs typeface="Arial" panose="020B0604020202020204" pitchFamily="34" charset="0"/>
              </a:rPr>
              <a:t>(</a:t>
            </a:r>
            <a:r>
              <a:rPr lang="zh-TW" sz="1600">
                <a:latin typeface="Arial" panose="020B0604020202020204" pitchFamily="34" charset="0"/>
                <a:ea typeface="微軟正黑體"/>
                <a:cs typeface="Arial" panose="020B0604020202020204" pitchFamily="34" charset="0"/>
              </a:rPr>
              <a:t>variables</a:t>
            </a:r>
            <a:r>
              <a:rPr lang="en-US" altLang="zh-TW" sz="1600">
                <a:latin typeface="Arial" panose="020B0604020202020204" pitchFamily="34" charset="0"/>
                <a:ea typeface="微軟正黑體"/>
                <a:cs typeface="Arial" panose="020B0604020202020204" pitchFamily="34" charset="0"/>
              </a:rPr>
              <a:t>)</a:t>
            </a:r>
            <a:r>
              <a:rPr lang="zh-TW" sz="1600">
                <a:latin typeface="Arial" panose="020B0604020202020204" pitchFamily="34" charset="0"/>
                <a:ea typeface="微軟正黑體"/>
                <a:cs typeface="Arial" panose="020B0604020202020204" pitchFamily="34" charset="0"/>
              </a:rPr>
              <a:t>, no need to back up the entire database, and speed up the backup time</a:t>
            </a:r>
            <a:r>
              <a:rPr lang="en-US" altLang="zh-TW" sz="1600">
                <a:latin typeface="Arial" panose="020B0604020202020204" pitchFamily="34" charset="0"/>
                <a:ea typeface="微軟正黑體"/>
                <a:cs typeface="Arial" panose="020B0604020202020204" pitchFamily="34" charset="0"/>
              </a:rPr>
              <a:t>.</a:t>
            </a:r>
            <a:endParaRPr lang="zh-TW" sz="1600">
              <a:latin typeface="Arial" panose="020B0604020202020204" pitchFamily="34" charset="0"/>
              <a:cs typeface="Arial" panose="020B0604020202020204" pitchFamily="34" charset="0"/>
            </a:endParaRPr>
          </a:p>
        </p:txBody>
      </p:sp>
      <p:grpSp>
        <p:nvGrpSpPr>
          <p:cNvPr id="59" name="群組 58">
            <a:extLst>
              <a:ext uri="{FF2B5EF4-FFF2-40B4-BE49-F238E27FC236}">
                <a16:creationId xmlns:a16="http://schemas.microsoft.com/office/drawing/2014/main" id="{7820894A-5E0E-4C69-A97E-50DC617B1278}"/>
              </a:ext>
            </a:extLst>
          </p:cNvPr>
          <p:cNvGrpSpPr/>
          <p:nvPr/>
        </p:nvGrpSpPr>
        <p:grpSpPr>
          <a:xfrm>
            <a:off x="7071361" y="4074342"/>
            <a:ext cx="3425392" cy="2297246"/>
            <a:chOff x="7071361" y="4074342"/>
            <a:chExt cx="3425392" cy="2297246"/>
          </a:xfrm>
        </p:grpSpPr>
        <p:sp>
          <p:nvSpPr>
            <p:cNvPr id="60" name="矩形 59">
              <a:extLst>
                <a:ext uri="{FF2B5EF4-FFF2-40B4-BE49-F238E27FC236}">
                  <a16:creationId xmlns:a16="http://schemas.microsoft.com/office/drawing/2014/main" id="{16E6E958-0E3B-48B4-A518-F01B9CC9A6CE}"/>
                </a:ext>
              </a:extLst>
            </p:cNvPr>
            <p:cNvSpPr/>
            <p:nvPr/>
          </p:nvSpPr>
          <p:spPr>
            <a:xfrm>
              <a:off x="7071361" y="4074342"/>
              <a:ext cx="57572" cy="2275658"/>
            </a:xfrm>
            <a:prstGeom prst="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1" name="矩形 60">
              <a:extLst>
                <a:ext uri="{FF2B5EF4-FFF2-40B4-BE49-F238E27FC236}">
                  <a16:creationId xmlns:a16="http://schemas.microsoft.com/office/drawing/2014/main" id="{C90D5535-DB7E-4615-B0C0-3B98FEF96AF1}"/>
                </a:ext>
              </a:extLst>
            </p:cNvPr>
            <p:cNvSpPr/>
            <p:nvPr/>
          </p:nvSpPr>
          <p:spPr>
            <a:xfrm rot="5400000" flipH="1">
              <a:off x="8761933" y="4636769"/>
              <a:ext cx="45719" cy="3423920"/>
            </a:xfrm>
            <a:prstGeom prst="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latin typeface="Arial" panose="020B0604020202020204" pitchFamily="34" charset="0"/>
                <a:cs typeface="Arial" panose="020B0604020202020204" pitchFamily="34" charset="0"/>
              </a:endParaRPr>
            </a:p>
          </p:txBody>
        </p:sp>
      </p:grpSp>
      <p:sp>
        <p:nvSpPr>
          <p:cNvPr id="62" name="Rectangle 12">
            <a:extLst>
              <a:ext uri="{FF2B5EF4-FFF2-40B4-BE49-F238E27FC236}">
                <a16:creationId xmlns:a16="http://schemas.microsoft.com/office/drawing/2014/main" id="{AA8ED27D-8AE6-4E91-BC7F-E587CC1C1785}"/>
              </a:ext>
            </a:extLst>
          </p:cNvPr>
          <p:cNvSpPr/>
          <p:nvPr/>
        </p:nvSpPr>
        <p:spPr>
          <a:xfrm>
            <a:off x="6927073" y="3784681"/>
            <a:ext cx="2148624" cy="317546"/>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sz="1400">
                <a:latin typeface="Arial" panose="020B0604020202020204" pitchFamily="34" charset="0"/>
                <a:ea typeface="+mn-lt"/>
                <a:cs typeface="Arial" panose="020B0604020202020204" pitchFamily="34" charset="0"/>
              </a:rPr>
              <a:t>Number of files</a:t>
            </a:r>
            <a:endParaRPr lang="zh-TW" altLang="en-US">
              <a:latin typeface="Arial" panose="020B0604020202020204" pitchFamily="34" charset="0"/>
              <a:cs typeface="Arial" panose="020B0604020202020204" pitchFamily="34" charset="0"/>
            </a:endParaRPr>
          </a:p>
        </p:txBody>
      </p:sp>
      <p:sp>
        <p:nvSpPr>
          <p:cNvPr id="63" name="Rectangle 12">
            <a:extLst>
              <a:ext uri="{FF2B5EF4-FFF2-40B4-BE49-F238E27FC236}">
                <a16:creationId xmlns:a16="http://schemas.microsoft.com/office/drawing/2014/main" id="{F1A52728-D2A7-482A-A87F-9AFDCDAB768B}"/>
              </a:ext>
            </a:extLst>
          </p:cNvPr>
          <p:cNvSpPr/>
          <p:nvPr/>
        </p:nvSpPr>
        <p:spPr>
          <a:xfrm>
            <a:off x="7080968" y="6343350"/>
            <a:ext cx="1037144"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sz="1400">
                <a:latin typeface="Arial" panose="020B0604020202020204" pitchFamily="34" charset="0"/>
                <a:ea typeface="+mn-lt"/>
                <a:cs typeface="Arial" panose="020B0604020202020204" pitchFamily="34" charset="0"/>
              </a:rPr>
              <a:t>File size</a:t>
            </a:r>
            <a:endParaRPr lang="zh-TW" altLang="en-US">
              <a:latin typeface="Arial" panose="020B0604020202020204" pitchFamily="34" charset="0"/>
              <a:cs typeface="Arial" panose="020B0604020202020204" pitchFamily="34" charset="0"/>
            </a:endParaRPr>
          </a:p>
        </p:txBody>
      </p:sp>
      <p:sp>
        <p:nvSpPr>
          <p:cNvPr id="64" name="橢圓 63">
            <a:extLst>
              <a:ext uri="{FF2B5EF4-FFF2-40B4-BE49-F238E27FC236}">
                <a16:creationId xmlns:a16="http://schemas.microsoft.com/office/drawing/2014/main" id="{A89AA184-8DF4-409C-9C37-8D342613D3ED}"/>
              </a:ext>
            </a:extLst>
          </p:cNvPr>
          <p:cNvSpPr/>
          <p:nvPr/>
        </p:nvSpPr>
        <p:spPr>
          <a:xfrm>
            <a:off x="9557646" y="5802071"/>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5" name="橢圓 64">
            <a:extLst>
              <a:ext uri="{FF2B5EF4-FFF2-40B4-BE49-F238E27FC236}">
                <a16:creationId xmlns:a16="http://schemas.microsoft.com/office/drawing/2014/main" id="{7FEF5495-6277-4D02-82D9-BE14D72D4742}"/>
              </a:ext>
            </a:extLst>
          </p:cNvPr>
          <p:cNvSpPr/>
          <p:nvPr/>
        </p:nvSpPr>
        <p:spPr>
          <a:xfrm>
            <a:off x="8952556" y="5387061"/>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6" name="橢圓 65">
            <a:extLst>
              <a:ext uri="{FF2B5EF4-FFF2-40B4-BE49-F238E27FC236}">
                <a16:creationId xmlns:a16="http://schemas.microsoft.com/office/drawing/2014/main" id="{2A137E9B-C268-4BAC-B547-C8735D3B4642}"/>
              </a:ext>
            </a:extLst>
          </p:cNvPr>
          <p:cNvSpPr/>
          <p:nvPr/>
        </p:nvSpPr>
        <p:spPr>
          <a:xfrm>
            <a:off x="7580273" y="4866965"/>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7" name="Rectangle 12">
            <a:extLst>
              <a:ext uri="{FF2B5EF4-FFF2-40B4-BE49-F238E27FC236}">
                <a16:creationId xmlns:a16="http://schemas.microsoft.com/office/drawing/2014/main" id="{D016BB79-AA6D-4562-B02A-347A5EFCB364}"/>
              </a:ext>
            </a:extLst>
          </p:cNvPr>
          <p:cNvSpPr/>
          <p:nvPr/>
        </p:nvSpPr>
        <p:spPr>
          <a:xfrm>
            <a:off x="9805616" y="5639377"/>
            <a:ext cx="1123769" cy="461665"/>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200" b="1">
                <a:solidFill>
                  <a:srgbClr val="73EFCF"/>
                </a:solidFill>
                <a:latin typeface="Arial" panose="020B0604020202020204" pitchFamily="34" charset="0"/>
                <a:ea typeface="微軟正黑體"/>
                <a:cs typeface="Arial" panose="020B0604020202020204" pitchFamily="34" charset="0"/>
              </a:rPr>
              <a:t>Large</a:t>
            </a:r>
          </a:p>
          <a:p>
            <a:r>
              <a:rPr lang="zh-TW" altLang="en-US" sz="1200" b="1">
                <a:solidFill>
                  <a:srgbClr val="73EFCF"/>
                </a:solidFill>
                <a:latin typeface="Arial" panose="020B0604020202020204" pitchFamily="34" charset="0"/>
                <a:ea typeface="微軟正黑體"/>
                <a:cs typeface="Arial" panose="020B0604020202020204" pitchFamily="34" charset="0"/>
              </a:rPr>
              <a:t>Database</a:t>
            </a:r>
          </a:p>
        </p:txBody>
      </p:sp>
      <p:sp>
        <p:nvSpPr>
          <p:cNvPr id="68" name="Rectangle 12">
            <a:extLst>
              <a:ext uri="{FF2B5EF4-FFF2-40B4-BE49-F238E27FC236}">
                <a16:creationId xmlns:a16="http://schemas.microsoft.com/office/drawing/2014/main" id="{7C339D64-3464-4810-BE64-D98D9700D7A4}"/>
              </a:ext>
            </a:extLst>
          </p:cNvPr>
          <p:cNvSpPr/>
          <p:nvPr/>
        </p:nvSpPr>
        <p:spPr>
          <a:xfrm>
            <a:off x="9196246" y="5163341"/>
            <a:ext cx="830374" cy="461665"/>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b="1">
                <a:solidFill>
                  <a:srgbClr val="73EFCF"/>
                </a:solidFill>
                <a:latin typeface="Arial" panose="020B0604020202020204" pitchFamily="34" charset="0"/>
                <a:ea typeface="微軟正黑體"/>
                <a:cs typeface="Arial" panose="020B0604020202020204" pitchFamily="34" charset="0"/>
              </a:rPr>
              <a:t>VM Volume </a:t>
            </a:r>
          </a:p>
        </p:txBody>
      </p:sp>
      <p:sp>
        <p:nvSpPr>
          <p:cNvPr id="69" name="Rectangle 12">
            <a:extLst>
              <a:ext uri="{FF2B5EF4-FFF2-40B4-BE49-F238E27FC236}">
                <a16:creationId xmlns:a16="http://schemas.microsoft.com/office/drawing/2014/main" id="{CB9285E2-D5E6-4EEB-8AB8-888253990F34}"/>
              </a:ext>
            </a:extLst>
          </p:cNvPr>
          <p:cNvSpPr/>
          <p:nvPr/>
        </p:nvSpPr>
        <p:spPr>
          <a:xfrm>
            <a:off x="7787216" y="4828298"/>
            <a:ext cx="1037144"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200" b="1">
                <a:solidFill>
                  <a:srgbClr val="73EFCF"/>
                </a:solidFill>
                <a:latin typeface="Arial" panose="020B0604020202020204" pitchFamily="34" charset="0"/>
                <a:ea typeface="微軟正黑體"/>
                <a:cs typeface="Arial" panose="020B0604020202020204" pitchFamily="34" charset="0"/>
              </a:rPr>
              <a:t>Image </a:t>
            </a:r>
          </a:p>
        </p:txBody>
      </p:sp>
      <p:sp>
        <p:nvSpPr>
          <p:cNvPr id="70" name="橢圓 69">
            <a:extLst>
              <a:ext uri="{FF2B5EF4-FFF2-40B4-BE49-F238E27FC236}">
                <a16:creationId xmlns:a16="http://schemas.microsoft.com/office/drawing/2014/main" id="{E8760FAD-A8E6-4F72-BFED-96F4925759B4}"/>
              </a:ext>
            </a:extLst>
          </p:cNvPr>
          <p:cNvSpPr/>
          <p:nvPr/>
        </p:nvSpPr>
        <p:spPr>
          <a:xfrm>
            <a:off x="7454664" y="4202738"/>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1" name="Rectangle 12">
            <a:extLst>
              <a:ext uri="{FF2B5EF4-FFF2-40B4-BE49-F238E27FC236}">
                <a16:creationId xmlns:a16="http://schemas.microsoft.com/office/drawing/2014/main" id="{8336D3AB-63EA-404B-9395-C4C2598C16EC}"/>
              </a:ext>
            </a:extLst>
          </p:cNvPr>
          <p:cNvSpPr/>
          <p:nvPr/>
        </p:nvSpPr>
        <p:spPr>
          <a:xfrm>
            <a:off x="7459009" y="4180666"/>
            <a:ext cx="1202827"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200" b="1">
                <a:solidFill>
                  <a:srgbClr val="73EFCF"/>
                </a:solidFill>
                <a:latin typeface="Arial" panose="020B0604020202020204" pitchFamily="34" charset="0"/>
                <a:ea typeface="微軟正黑體"/>
                <a:cs typeface="Arial" panose="020B0604020202020204" pitchFamily="34" charset="0"/>
              </a:rPr>
              <a:t>Log file</a:t>
            </a:r>
            <a:endParaRPr lang="zh-TW" altLang="en-US" sz="1200" b="1">
              <a:solidFill>
                <a:srgbClr val="73EFCF"/>
              </a:solidFill>
              <a:latin typeface="Arial" panose="020B0604020202020204" pitchFamily="34" charset="0"/>
              <a:ea typeface="微軟正黑體"/>
              <a:cs typeface="Arial" panose="020B0604020202020204" pitchFamily="34" charset="0"/>
            </a:endParaRPr>
          </a:p>
        </p:txBody>
      </p:sp>
      <p:sp>
        <p:nvSpPr>
          <p:cNvPr id="73" name="矩形: 圓角 72">
            <a:extLst>
              <a:ext uri="{FF2B5EF4-FFF2-40B4-BE49-F238E27FC236}">
                <a16:creationId xmlns:a16="http://schemas.microsoft.com/office/drawing/2014/main" id="{C7A370C9-217B-4100-9909-A2DAE2A9FD88}"/>
              </a:ext>
            </a:extLst>
          </p:cNvPr>
          <p:cNvSpPr/>
          <p:nvPr/>
        </p:nvSpPr>
        <p:spPr>
          <a:xfrm>
            <a:off x="1170104" y="5223889"/>
            <a:ext cx="5637791" cy="1147246"/>
          </a:xfrm>
          <a:prstGeom prst="roundRect">
            <a:avLst>
              <a:gd name="adj" fmla="val 875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4" name="矩形: 圓角 73">
            <a:extLst>
              <a:ext uri="{FF2B5EF4-FFF2-40B4-BE49-F238E27FC236}">
                <a16:creationId xmlns:a16="http://schemas.microsoft.com/office/drawing/2014/main" id="{65388DAE-7FE8-4651-A662-A41D880A9CA2}"/>
              </a:ext>
            </a:extLst>
          </p:cNvPr>
          <p:cNvSpPr/>
          <p:nvPr/>
        </p:nvSpPr>
        <p:spPr>
          <a:xfrm>
            <a:off x="1170104" y="3931919"/>
            <a:ext cx="5655511" cy="1156107"/>
          </a:xfrm>
          <a:prstGeom prst="roundRect">
            <a:avLst>
              <a:gd name="adj" fmla="val 7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6" name="Rectangle 12">
            <a:extLst>
              <a:ext uri="{FF2B5EF4-FFF2-40B4-BE49-F238E27FC236}">
                <a16:creationId xmlns:a16="http://schemas.microsoft.com/office/drawing/2014/main" id="{226D5A58-2955-48DF-BB81-202BE19AF404}"/>
              </a:ext>
            </a:extLst>
          </p:cNvPr>
          <p:cNvSpPr/>
          <p:nvPr/>
        </p:nvSpPr>
        <p:spPr>
          <a:xfrm>
            <a:off x="1302327" y="5530123"/>
            <a:ext cx="2050473" cy="830997"/>
          </a:xfrm>
          <a:prstGeom prst="rect">
            <a:avLst/>
          </a:prstGeom>
          <a:noFill/>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sz="1200">
                <a:solidFill>
                  <a:schemeClr val="bg1"/>
                </a:solidFill>
                <a:latin typeface="Arial" panose="020B0604020202020204" pitchFamily="34" charset="0"/>
                <a:ea typeface="Microsoft JhengHei"/>
                <a:cs typeface="Arial" panose="020B0604020202020204" pitchFamily="34" charset="0"/>
              </a:rPr>
              <a:t>Only the blocks (variables) of the modified data need to be transmitted to the cloud.</a:t>
            </a:r>
            <a:endParaRPr lang="zh-TW" altLang="en-US" sz="1600">
              <a:solidFill>
                <a:schemeClr val="bg1"/>
              </a:solidFill>
              <a:latin typeface="Arial" panose="020B0604020202020204" pitchFamily="34" charset="0"/>
              <a:ea typeface="Microsoft JhengHei"/>
              <a:cs typeface="Arial" panose="020B0604020202020204" pitchFamily="34" charset="0"/>
            </a:endParaRPr>
          </a:p>
        </p:txBody>
      </p:sp>
      <p:sp>
        <p:nvSpPr>
          <p:cNvPr id="77" name="矩形 76">
            <a:extLst>
              <a:ext uri="{FF2B5EF4-FFF2-40B4-BE49-F238E27FC236}">
                <a16:creationId xmlns:a16="http://schemas.microsoft.com/office/drawing/2014/main" id="{0E46BA06-2DFF-4724-9B80-9EABF30BB8B1}"/>
              </a:ext>
            </a:extLst>
          </p:cNvPr>
          <p:cNvSpPr/>
          <p:nvPr/>
        </p:nvSpPr>
        <p:spPr>
          <a:xfrm>
            <a:off x="3432950" y="4030020"/>
            <a:ext cx="998031" cy="928261"/>
          </a:xfrm>
          <a:prstGeom prst="rect">
            <a:avLst/>
          </a:prstGeom>
          <a:solidFill>
            <a:schemeClr val="tx1"/>
          </a:solidFill>
          <a:ln>
            <a:solidFill>
              <a:schemeClr val="tx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2105F5CC-32DE-4D44-A38E-00DDF6A8174F}"/>
              </a:ext>
            </a:extLst>
          </p:cNvPr>
          <p:cNvSpPr/>
          <p:nvPr/>
        </p:nvSpPr>
        <p:spPr>
          <a:xfrm>
            <a:off x="5736099" y="4030020"/>
            <a:ext cx="998031" cy="928261"/>
          </a:xfrm>
          <a:prstGeom prst="rect">
            <a:avLst/>
          </a:prstGeom>
          <a:solidFill>
            <a:schemeClr val="tx1"/>
          </a:solidFill>
          <a:ln>
            <a:solidFill>
              <a:schemeClr val="tx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9" name="箭號: 向右 78">
            <a:extLst>
              <a:ext uri="{FF2B5EF4-FFF2-40B4-BE49-F238E27FC236}">
                <a16:creationId xmlns:a16="http://schemas.microsoft.com/office/drawing/2014/main" id="{9209EDE5-AB49-427B-9B4F-B70763168A60}"/>
              </a:ext>
            </a:extLst>
          </p:cNvPr>
          <p:cNvSpPr/>
          <p:nvPr/>
        </p:nvSpPr>
        <p:spPr>
          <a:xfrm>
            <a:off x="4629747" y="4350820"/>
            <a:ext cx="691851" cy="2245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0" name="矩形: 圓角 79">
            <a:extLst>
              <a:ext uri="{FF2B5EF4-FFF2-40B4-BE49-F238E27FC236}">
                <a16:creationId xmlns:a16="http://schemas.microsoft.com/office/drawing/2014/main" id="{EEF3B12C-353A-4BFC-A186-1F940E56C1AE}"/>
              </a:ext>
            </a:extLst>
          </p:cNvPr>
          <p:cNvSpPr/>
          <p:nvPr/>
        </p:nvSpPr>
        <p:spPr>
          <a:xfrm>
            <a:off x="3488311" y="4111116"/>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1" name="矩形: 圓角 80">
            <a:extLst>
              <a:ext uri="{FF2B5EF4-FFF2-40B4-BE49-F238E27FC236}">
                <a16:creationId xmlns:a16="http://schemas.microsoft.com/office/drawing/2014/main" id="{DCE587B9-1305-4ED4-87B0-5D229CB46981}"/>
              </a:ext>
            </a:extLst>
          </p:cNvPr>
          <p:cNvSpPr/>
          <p:nvPr/>
        </p:nvSpPr>
        <p:spPr>
          <a:xfrm>
            <a:off x="5782930" y="4084786"/>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2" name="文字方塊 81">
            <a:extLst>
              <a:ext uri="{FF2B5EF4-FFF2-40B4-BE49-F238E27FC236}">
                <a16:creationId xmlns:a16="http://schemas.microsoft.com/office/drawing/2014/main" id="{BE7B0680-6DF8-4CD0-BC43-45D9F701AA1F}"/>
              </a:ext>
            </a:extLst>
          </p:cNvPr>
          <p:cNvSpPr txBox="1"/>
          <p:nvPr/>
        </p:nvSpPr>
        <p:spPr>
          <a:xfrm>
            <a:off x="4510043" y="4545510"/>
            <a:ext cx="1188793"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200">
                <a:solidFill>
                  <a:schemeClr val="bg1"/>
                </a:solidFill>
                <a:latin typeface="Arial" panose="020B0604020202020204" pitchFamily="34" charset="0"/>
                <a:ea typeface="+mn-lt"/>
                <a:cs typeface="Arial" panose="020B0604020202020204" pitchFamily="34" charset="0"/>
              </a:rPr>
              <a:t>Upload the </a:t>
            </a:r>
            <a:endParaRPr lang="zh-TW" altLang="en-US" sz="1600">
              <a:solidFill>
                <a:schemeClr val="bg1"/>
              </a:solidFill>
              <a:latin typeface="Arial" panose="020B0604020202020204" pitchFamily="34" charset="0"/>
              <a:ea typeface="新細明體"/>
              <a:cs typeface="Arial" panose="020B0604020202020204" pitchFamily="34" charset="0"/>
            </a:endParaRPr>
          </a:p>
          <a:p>
            <a:r>
              <a:rPr lang="zh-TW" sz="1200">
                <a:solidFill>
                  <a:schemeClr val="bg1"/>
                </a:solidFill>
                <a:latin typeface="Arial" panose="020B0604020202020204" pitchFamily="34" charset="0"/>
                <a:ea typeface="+mn-lt"/>
                <a:cs typeface="Arial" panose="020B0604020202020204" pitchFamily="34" charset="0"/>
              </a:rPr>
              <a:t>entire file</a:t>
            </a:r>
            <a:endParaRPr lang="zh-TW" sz="1600">
              <a:solidFill>
                <a:schemeClr val="bg1"/>
              </a:solidFill>
              <a:latin typeface="Arial" panose="020B0604020202020204" pitchFamily="34" charset="0"/>
              <a:ea typeface="新細明體"/>
              <a:cs typeface="Arial" panose="020B0604020202020204" pitchFamily="34" charset="0"/>
            </a:endParaRPr>
          </a:p>
        </p:txBody>
      </p:sp>
      <p:sp>
        <p:nvSpPr>
          <p:cNvPr id="83" name="矩形: 圓角 82">
            <a:extLst>
              <a:ext uri="{FF2B5EF4-FFF2-40B4-BE49-F238E27FC236}">
                <a16:creationId xmlns:a16="http://schemas.microsoft.com/office/drawing/2014/main" id="{4F5D6E9A-721B-40F0-A5CE-77315B0DDC6F}"/>
              </a:ext>
            </a:extLst>
          </p:cNvPr>
          <p:cNvSpPr/>
          <p:nvPr/>
        </p:nvSpPr>
        <p:spPr>
          <a:xfrm>
            <a:off x="3503323" y="532325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4" name="矩形: 圓角 83">
            <a:extLst>
              <a:ext uri="{FF2B5EF4-FFF2-40B4-BE49-F238E27FC236}">
                <a16:creationId xmlns:a16="http://schemas.microsoft.com/office/drawing/2014/main" id="{D28AD35D-2612-429C-9275-59807170B9F0}"/>
              </a:ext>
            </a:extLst>
          </p:cNvPr>
          <p:cNvSpPr/>
          <p:nvPr/>
        </p:nvSpPr>
        <p:spPr>
          <a:xfrm>
            <a:off x="3930343" y="532325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5" name="矩形: 圓角 84">
            <a:extLst>
              <a:ext uri="{FF2B5EF4-FFF2-40B4-BE49-F238E27FC236}">
                <a16:creationId xmlns:a16="http://schemas.microsoft.com/office/drawing/2014/main" id="{B097729F-CBB7-45D3-9D57-FE6E1EE2C444}"/>
              </a:ext>
            </a:extLst>
          </p:cNvPr>
          <p:cNvSpPr/>
          <p:nvPr/>
        </p:nvSpPr>
        <p:spPr>
          <a:xfrm>
            <a:off x="4357364" y="5323257"/>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6" name="矩形: 圓角 85">
            <a:extLst>
              <a:ext uri="{FF2B5EF4-FFF2-40B4-BE49-F238E27FC236}">
                <a16:creationId xmlns:a16="http://schemas.microsoft.com/office/drawing/2014/main" id="{57941B29-F8D9-4804-8419-E6B8DD42D5DF}"/>
              </a:ext>
            </a:extLst>
          </p:cNvPr>
          <p:cNvSpPr/>
          <p:nvPr/>
        </p:nvSpPr>
        <p:spPr>
          <a:xfrm>
            <a:off x="3503323" y="5745193"/>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7" name="矩形: 圓角 86">
            <a:extLst>
              <a:ext uri="{FF2B5EF4-FFF2-40B4-BE49-F238E27FC236}">
                <a16:creationId xmlns:a16="http://schemas.microsoft.com/office/drawing/2014/main" id="{D5F2D0D3-71FB-473A-8917-FF3BDEC9E678}"/>
              </a:ext>
            </a:extLst>
          </p:cNvPr>
          <p:cNvSpPr/>
          <p:nvPr/>
        </p:nvSpPr>
        <p:spPr>
          <a:xfrm>
            <a:off x="3930343" y="5745193"/>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8" name="矩形: 圓角 87">
            <a:extLst>
              <a:ext uri="{FF2B5EF4-FFF2-40B4-BE49-F238E27FC236}">
                <a16:creationId xmlns:a16="http://schemas.microsoft.com/office/drawing/2014/main" id="{4BBB18A3-6C8E-49B3-A969-B5F0E6BDE900}"/>
              </a:ext>
            </a:extLst>
          </p:cNvPr>
          <p:cNvSpPr/>
          <p:nvPr/>
        </p:nvSpPr>
        <p:spPr>
          <a:xfrm>
            <a:off x="4357364" y="5745193"/>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9" name="箭號: 向右 88">
            <a:extLst>
              <a:ext uri="{FF2B5EF4-FFF2-40B4-BE49-F238E27FC236}">
                <a16:creationId xmlns:a16="http://schemas.microsoft.com/office/drawing/2014/main" id="{5A4DBB0E-6ED3-49D4-A2A7-1D856B004C90}"/>
              </a:ext>
            </a:extLst>
          </p:cNvPr>
          <p:cNvSpPr/>
          <p:nvPr/>
        </p:nvSpPr>
        <p:spPr>
          <a:xfrm>
            <a:off x="4786766" y="5380347"/>
            <a:ext cx="691851" cy="2245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0" name="文字方塊 89">
            <a:extLst>
              <a:ext uri="{FF2B5EF4-FFF2-40B4-BE49-F238E27FC236}">
                <a16:creationId xmlns:a16="http://schemas.microsoft.com/office/drawing/2014/main" id="{8B9ABBD2-3613-40C4-A0AB-653CBA0B4770}"/>
              </a:ext>
            </a:extLst>
          </p:cNvPr>
          <p:cNvSpPr txBox="1"/>
          <p:nvPr/>
        </p:nvSpPr>
        <p:spPr>
          <a:xfrm>
            <a:off x="3468428" y="6092660"/>
            <a:ext cx="39724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100">
                <a:solidFill>
                  <a:schemeClr val="bg1"/>
                </a:solidFill>
                <a:latin typeface="Arial" panose="020B0604020202020204" pitchFamily="34" charset="0"/>
                <a:ea typeface="+mn-lt"/>
                <a:cs typeface="Arial" panose="020B0604020202020204" pitchFamily="34" charset="0"/>
              </a:rPr>
              <a:t>Only upload blocks that have been modified</a:t>
            </a:r>
            <a:endParaRPr lang="zh-TW" sz="1100">
              <a:solidFill>
                <a:schemeClr val="bg1"/>
              </a:solidFill>
              <a:latin typeface="Arial" panose="020B0604020202020204" pitchFamily="34" charset="0"/>
              <a:ea typeface="新細明體"/>
              <a:cs typeface="Arial" panose="020B0604020202020204" pitchFamily="34" charset="0"/>
            </a:endParaRPr>
          </a:p>
        </p:txBody>
      </p:sp>
      <p:sp>
        <p:nvSpPr>
          <p:cNvPr id="91" name="矩形: 圓角 90">
            <a:extLst>
              <a:ext uri="{FF2B5EF4-FFF2-40B4-BE49-F238E27FC236}">
                <a16:creationId xmlns:a16="http://schemas.microsoft.com/office/drawing/2014/main" id="{5BD0571D-DF3D-4F1A-8E29-431983D8A544}"/>
              </a:ext>
            </a:extLst>
          </p:cNvPr>
          <p:cNvSpPr/>
          <p:nvPr/>
        </p:nvSpPr>
        <p:spPr>
          <a:xfrm>
            <a:off x="555293" y="5599753"/>
            <a:ext cx="150517" cy="166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2" name="矩形: 圓角 91">
            <a:extLst>
              <a:ext uri="{FF2B5EF4-FFF2-40B4-BE49-F238E27FC236}">
                <a16:creationId xmlns:a16="http://schemas.microsoft.com/office/drawing/2014/main" id="{609E2A3C-E20B-4732-AFF5-D9AAD0A04357}"/>
              </a:ext>
            </a:extLst>
          </p:cNvPr>
          <p:cNvSpPr/>
          <p:nvPr/>
        </p:nvSpPr>
        <p:spPr>
          <a:xfrm>
            <a:off x="510934" y="4836215"/>
            <a:ext cx="168260" cy="157929"/>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3" name="文字方塊 92">
            <a:extLst>
              <a:ext uri="{FF2B5EF4-FFF2-40B4-BE49-F238E27FC236}">
                <a16:creationId xmlns:a16="http://schemas.microsoft.com/office/drawing/2014/main" id="{ECCB7B1B-8801-4E17-87F7-BA17FBA0EDF5}"/>
              </a:ext>
            </a:extLst>
          </p:cNvPr>
          <p:cNvSpPr txBox="1"/>
          <p:nvPr/>
        </p:nvSpPr>
        <p:spPr>
          <a:xfrm>
            <a:off x="420943" y="5052290"/>
            <a:ext cx="7228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000">
                <a:latin typeface="Arial" panose="020B0604020202020204" pitchFamily="34" charset="0"/>
                <a:ea typeface="+mn-lt"/>
                <a:cs typeface="Arial" panose="020B0604020202020204" pitchFamily="34" charset="0"/>
              </a:rPr>
              <a:t>Original</a:t>
            </a:r>
            <a:endParaRPr lang="zh-TW" altLang="en-US">
              <a:latin typeface="Arial" panose="020B0604020202020204" pitchFamily="34" charset="0"/>
              <a:cs typeface="Arial" panose="020B0604020202020204" pitchFamily="34" charset="0"/>
            </a:endParaRPr>
          </a:p>
          <a:p>
            <a:pPr algn="l"/>
            <a:r>
              <a:rPr lang="zh-TW" sz="1000">
                <a:latin typeface="Arial" panose="020B0604020202020204" pitchFamily="34" charset="0"/>
                <a:ea typeface="+mn-lt"/>
                <a:cs typeface="Arial" panose="020B0604020202020204" pitchFamily="34" charset="0"/>
              </a:rPr>
              <a:t>data</a:t>
            </a:r>
            <a:endParaRPr lang="zh-TW">
              <a:latin typeface="Arial" panose="020B0604020202020204" pitchFamily="34" charset="0"/>
              <a:cs typeface="Arial" panose="020B0604020202020204" pitchFamily="34" charset="0"/>
            </a:endParaRPr>
          </a:p>
        </p:txBody>
      </p:sp>
      <p:sp>
        <p:nvSpPr>
          <p:cNvPr id="94" name="文字方塊 93">
            <a:extLst>
              <a:ext uri="{FF2B5EF4-FFF2-40B4-BE49-F238E27FC236}">
                <a16:creationId xmlns:a16="http://schemas.microsoft.com/office/drawing/2014/main" id="{BD5698CB-DB65-47EF-BCD6-88CF8A40055B}"/>
              </a:ext>
            </a:extLst>
          </p:cNvPr>
          <p:cNvSpPr txBox="1"/>
          <p:nvPr/>
        </p:nvSpPr>
        <p:spPr>
          <a:xfrm>
            <a:off x="415824" y="5788486"/>
            <a:ext cx="815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000">
                <a:latin typeface="Arial" panose="020B0604020202020204" pitchFamily="34" charset="0"/>
                <a:ea typeface="+mn-lt"/>
                <a:cs typeface="Arial" panose="020B0604020202020204" pitchFamily="34" charset="0"/>
              </a:rPr>
              <a:t>Modified</a:t>
            </a:r>
            <a:endParaRPr lang="zh-TW">
              <a:latin typeface="Arial" panose="020B0604020202020204" pitchFamily="34" charset="0"/>
              <a:cs typeface="Arial" panose="020B0604020202020204" pitchFamily="34" charset="0"/>
            </a:endParaRPr>
          </a:p>
          <a:p>
            <a:pPr algn="l"/>
            <a:r>
              <a:rPr lang="zh-TW" sz="1000">
                <a:latin typeface="Arial" panose="020B0604020202020204" pitchFamily="34" charset="0"/>
                <a:ea typeface="+mn-lt"/>
                <a:cs typeface="Arial" panose="020B0604020202020204" pitchFamily="34" charset="0"/>
              </a:rPr>
              <a:t>data</a:t>
            </a:r>
            <a:endParaRPr lang="zh-TW">
              <a:latin typeface="Arial" panose="020B0604020202020204" pitchFamily="34" charset="0"/>
              <a:cs typeface="Arial" panose="020B0604020202020204" pitchFamily="34" charset="0"/>
            </a:endParaRPr>
          </a:p>
        </p:txBody>
      </p:sp>
      <p:sp>
        <p:nvSpPr>
          <p:cNvPr id="95" name="矩形: 圓角 94">
            <a:extLst>
              <a:ext uri="{FF2B5EF4-FFF2-40B4-BE49-F238E27FC236}">
                <a16:creationId xmlns:a16="http://schemas.microsoft.com/office/drawing/2014/main" id="{3F869AAF-5D0C-45D8-9E27-7D25B00CB4AD}"/>
              </a:ext>
            </a:extLst>
          </p:cNvPr>
          <p:cNvSpPr/>
          <p:nvPr/>
        </p:nvSpPr>
        <p:spPr>
          <a:xfrm>
            <a:off x="5491924" y="5323257"/>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6" name="矩形: 圓角 95">
            <a:extLst>
              <a:ext uri="{FF2B5EF4-FFF2-40B4-BE49-F238E27FC236}">
                <a16:creationId xmlns:a16="http://schemas.microsoft.com/office/drawing/2014/main" id="{12835307-A077-4DE7-9559-B9F3146E6040}"/>
              </a:ext>
            </a:extLst>
          </p:cNvPr>
          <p:cNvSpPr/>
          <p:nvPr/>
        </p:nvSpPr>
        <p:spPr>
          <a:xfrm>
            <a:off x="5918944" y="532325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7" name="矩形: 圓角 96">
            <a:extLst>
              <a:ext uri="{FF2B5EF4-FFF2-40B4-BE49-F238E27FC236}">
                <a16:creationId xmlns:a16="http://schemas.microsoft.com/office/drawing/2014/main" id="{0BE0369E-FD26-4215-A513-3B4D4B9F2197}"/>
              </a:ext>
            </a:extLst>
          </p:cNvPr>
          <p:cNvSpPr/>
          <p:nvPr/>
        </p:nvSpPr>
        <p:spPr>
          <a:xfrm>
            <a:off x="6345964" y="5323257"/>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8" name="矩形: 圓角 97">
            <a:extLst>
              <a:ext uri="{FF2B5EF4-FFF2-40B4-BE49-F238E27FC236}">
                <a16:creationId xmlns:a16="http://schemas.microsoft.com/office/drawing/2014/main" id="{6A964346-6864-414F-81B2-F0AE55B85FD0}"/>
              </a:ext>
            </a:extLst>
          </p:cNvPr>
          <p:cNvSpPr/>
          <p:nvPr/>
        </p:nvSpPr>
        <p:spPr>
          <a:xfrm>
            <a:off x="5491924" y="5745193"/>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9" name="矩形: 圓角 98">
            <a:extLst>
              <a:ext uri="{FF2B5EF4-FFF2-40B4-BE49-F238E27FC236}">
                <a16:creationId xmlns:a16="http://schemas.microsoft.com/office/drawing/2014/main" id="{F67EA5EA-7CF4-4549-9524-18BD1F1E95B8}"/>
              </a:ext>
            </a:extLst>
          </p:cNvPr>
          <p:cNvSpPr/>
          <p:nvPr/>
        </p:nvSpPr>
        <p:spPr>
          <a:xfrm>
            <a:off x="5918944" y="5745193"/>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00" name="矩形: 圓角 99">
            <a:extLst>
              <a:ext uri="{FF2B5EF4-FFF2-40B4-BE49-F238E27FC236}">
                <a16:creationId xmlns:a16="http://schemas.microsoft.com/office/drawing/2014/main" id="{8DD7CEEE-F1BF-4617-9BBD-FF2D5BC76E56}"/>
              </a:ext>
            </a:extLst>
          </p:cNvPr>
          <p:cNvSpPr/>
          <p:nvPr/>
        </p:nvSpPr>
        <p:spPr>
          <a:xfrm>
            <a:off x="6345964" y="5745193"/>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矩形: 圓角 1">
            <a:extLst>
              <a:ext uri="{FF2B5EF4-FFF2-40B4-BE49-F238E27FC236}">
                <a16:creationId xmlns:a16="http://schemas.microsoft.com/office/drawing/2014/main" id="{2D41D2B4-492E-4713-918A-219451227BE2}"/>
              </a:ext>
            </a:extLst>
          </p:cNvPr>
          <p:cNvSpPr/>
          <p:nvPr/>
        </p:nvSpPr>
        <p:spPr>
          <a:xfrm>
            <a:off x="1339273" y="4054764"/>
            <a:ext cx="1976582" cy="2493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Arial" panose="020B0604020202020204" pitchFamily="34" charset="0"/>
                <a:ea typeface="微軟正黑體"/>
                <a:cs typeface="Arial" panose="020B0604020202020204" pitchFamily="34" charset="0"/>
              </a:rPr>
              <a:t>File-level</a:t>
            </a:r>
            <a:endParaRPr lang="en-US" altLang="zh-CN" sz="1600">
              <a:latin typeface="Arial" panose="020B0604020202020204" pitchFamily="34" charset="0"/>
              <a:ea typeface="微軟正黑體"/>
              <a:cs typeface="Arial" panose="020B0604020202020204" pitchFamily="34" charset="0"/>
            </a:endParaRPr>
          </a:p>
        </p:txBody>
      </p:sp>
      <p:sp>
        <p:nvSpPr>
          <p:cNvPr id="75" name="Rectangle 12">
            <a:extLst>
              <a:ext uri="{FF2B5EF4-FFF2-40B4-BE49-F238E27FC236}">
                <a16:creationId xmlns:a16="http://schemas.microsoft.com/office/drawing/2014/main" id="{39E2D47B-8F04-4F1A-AFDA-659843AA9EAF}"/>
              </a:ext>
            </a:extLst>
          </p:cNvPr>
          <p:cNvSpPr/>
          <p:nvPr/>
        </p:nvSpPr>
        <p:spPr>
          <a:xfrm>
            <a:off x="1340262" y="4307289"/>
            <a:ext cx="1723949" cy="646331"/>
          </a:xfrm>
          <a:prstGeom prst="rect">
            <a:avLst/>
          </a:prstGeom>
          <a:noFill/>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200">
                <a:solidFill>
                  <a:schemeClr val="bg1"/>
                </a:solidFill>
                <a:latin typeface="Arial" panose="020B0604020202020204" pitchFamily="34" charset="0"/>
                <a:ea typeface="+mn-lt"/>
                <a:cs typeface="Arial" panose="020B0604020202020204" pitchFamily="34" charset="0"/>
              </a:rPr>
              <a:t>To</a:t>
            </a:r>
            <a:r>
              <a:rPr lang="zh-CN" altLang="en-US" sz="1200">
                <a:solidFill>
                  <a:schemeClr val="bg1"/>
                </a:solidFill>
                <a:latin typeface="Arial" panose="020B0604020202020204" pitchFamily="34" charset="0"/>
                <a:ea typeface="Microsoft JhengHei"/>
                <a:cs typeface="Arial" panose="020B0604020202020204" pitchFamily="34" charset="0"/>
              </a:rPr>
              <a:t> </a:t>
            </a:r>
            <a:r>
              <a:rPr lang="en-US" altLang="zh-CN" sz="1200">
                <a:solidFill>
                  <a:schemeClr val="bg1"/>
                </a:solidFill>
                <a:latin typeface="Arial" panose="020B0604020202020204" pitchFamily="34" charset="0"/>
                <a:ea typeface="+mn-lt"/>
                <a:cs typeface="Arial" panose="020B0604020202020204" pitchFamily="34" charset="0"/>
              </a:rPr>
              <a:t>modify</a:t>
            </a:r>
            <a:r>
              <a:rPr lang="zh-CN" altLang="en-US" sz="1200">
                <a:solidFill>
                  <a:schemeClr val="bg1"/>
                </a:solidFill>
                <a:latin typeface="Arial" panose="020B0604020202020204" pitchFamily="34" charset="0"/>
                <a:ea typeface="Microsoft JhengHei"/>
                <a:cs typeface="Arial" panose="020B0604020202020204" pitchFamily="34" charset="0"/>
              </a:rPr>
              <a:t> </a:t>
            </a:r>
            <a:r>
              <a:rPr lang="en-US" altLang="zh-CN" sz="1200">
                <a:solidFill>
                  <a:schemeClr val="bg1"/>
                </a:solidFill>
                <a:latin typeface="Arial" panose="020B0604020202020204" pitchFamily="34" charset="0"/>
                <a:ea typeface="+mn-lt"/>
                <a:cs typeface="Arial" panose="020B0604020202020204" pitchFamily="34" charset="0"/>
              </a:rPr>
              <a:t>a</a:t>
            </a:r>
            <a:r>
              <a:rPr lang="zh-CN" altLang="en-US" sz="1200">
                <a:solidFill>
                  <a:schemeClr val="bg1"/>
                </a:solidFill>
                <a:latin typeface="Arial" panose="020B0604020202020204" pitchFamily="34" charset="0"/>
                <a:ea typeface="Microsoft JhengHei"/>
                <a:cs typeface="Arial" panose="020B0604020202020204" pitchFamily="34" charset="0"/>
              </a:rPr>
              <a:t> </a:t>
            </a:r>
            <a:r>
              <a:rPr lang="en-US" altLang="zh-CN" sz="1200">
                <a:solidFill>
                  <a:schemeClr val="bg1"/>
                </a:solidFill>
                <a:latin typeface="Arial" panose="020B0604020202020204" pitchFamily="34" charset="0"/>
                <a:ea typeface="+mn-lt"/>
                <a:cs typeface="Arial" panose="020B0604020202020204" pitchFamily="34" charset="0"/>
              </a:rPr>
              <a:t>file,</a:t>
            </a:r>
            <a:r>
              <a:rPr lang="zh-CN" altLang="en-US" sz="1200">
                <a:solidFill>
                  <a:schemeClr val="bg1"/>
                </a:solidFill>
                <a:latin typeface="Arial" panose="020B0604020202020204" pitchFamily="34" charset="0"/>
                <a:ea typeface="Microsoft JhengHei"/>
                <a:cs typeface="Arial" panose="020B0604020202020204" pitchFamily="34" charset="0"/>
              </a:rPr>
              <a:t> </a:t>
            </a:r>
            <a:r>
              <a:rPr lang="en-US" altLang="zh-CN" sz="1200">
                <a:solidFill>
                  <a:schemeClr val="bg1"/>
                </a:solidFill>
                <a:latin typeface="Arial" panose="020B0604020202020204" pitchFamily="34" charset="0"/>
                <a:ea typeface="+mn-lt"/>
                <a:cs typeface="Arial" panose="020B0604020202020204" pitchFamily="34" charset="0"/>
              </a:rPr>
              <a:t>all</a:t>
            </a:r>
            <a:r>
              <a:rPr lang="zh-CN" altLang="en-US" sz="1200">
                <a:solidFill>
                  <a:schemeClr val="bg1"/>
                </a:solidFill>
                <a:latin typeface="Arial" panose="020B0604020202020204" pitchFamily="34" charset="0"/>
                <a:ea typeface="Microsoft JhengHei"/>
                <a:cs typeface="Arial" panose="020B0604020202020204" pitchFamily="34" charset="0"/>
              </a:rPr>
              <a:t> </a:t>
            </a:r>
            <a:r>
              <a:rPr lang="en-US" altLang="zh-CN" sz="1200">
                <a:solidFill>
                  <a:schemeClr val="bg1"/>
                </a:solidFill>
                <a:latin typeface="Arial" panose="020B0604020202020204" pitchFamily="34" charset="0"/>
                <a:ea typeface="+mn-lt"/>
                <a:cs typeface="Arial" panose="020B0604020202020204" pitchFamily="34" charset="0"/>
              </a:rPr>
              <a:t>files</a:t>
            </a:r>
            <a:r>
              <a:rPr lang="zh-CN" altLang="en-US" sz="1200">
                <a:solidFill>
                  <a:schemeClr val="bg1"/>
                </a:solidFill>
                <a:latin typeface="Arial" panose="020B0604020202020204" pitchFamily="34" charset="0"/>
                <a:ea typeface="Microsoft JhengHei"/>
                <a:cs typeface="Arial" panose="020B0604020202020204" pitchFamily="34" charset="0"/>
              </a:rPr>
              <a:t> </a:t>
            </a:r>
            <a:r>
              <a:rPr lang="en-US" altLang="zh-CN" sz="1200">
                <a:solidFill>
                  <a:schemeClr val="bg1"/>
                </a:solidFill>
                <a:latin typeface="Arial" panose="020B0604020202020204" pitchFamily="34" charset="0"/>
                <a:ea typeface="+mn-lt"/>
                <a:cs typeface="Arial" panose="020B0604020202020204" pitchFamily="34" charset="0"/>
              </a:rPr>
              <a:t>m</a:t>
            </a:r>
            <a:r>
              <a:rPr lang="zh-CN" sz="1200">
                <a:solidFill>
                  <a:schemeClr val="bg1"/>
                </a:solidFill>
                <a:latin typeface="Arial" panose="020B0604020202020204" pitchFamily="34" charset="0"/>
                <a:ea typeface="Microsoft JhengHei"/>
                <a:cs typeface="Arial" panose="020B0604020202020204" pitchFamily="34" charset="0"/>
              </a:rPr>
              <a:t>ust be</a:t>
            </a:r>
            <a:r>
              <a:rPr lang="zh-CN" altLang="en-US" sz="1200">
                <a:solidFill>
                  <a:schemeClr val="bg1"/>
                </a:solidFill>
                <a:latin typeface="Arial" panose="020B0604020202020204" pitchFamily="34" charset="0"/>
                <a:ea typeface="Microsoft JhengHei"/>
                <a:cs typeface="Arial" panose="020B0604020202020204" pitchFamily="34" charset="0"/>
              </a:rPr>
              <a:t> </a:t>
            </a:r>
            <a:endParaRPr lang="zh-TW" altLang="en-US" sz="1600">
              <a:solidFill>
                <a:schemeClr val="bg1"/>
              </a:solidFill>
              <a:latin typeface="Arial" panose="020B0604020202020204" pitchFamily="34" charset="0"/>
              <a:ea typeface="Microsoft JhengHei"/>
              <a:cs typeface="Arial" panose="020B0604020202020204" pitchFamily="34" charset="0"/>
            </a:endParaRPr>
          </a:p>
          <a:p>
            <a:r>
              <a:rPr lang="zh-CN" sz="1200">
                <a:solidFill>
                  <a:schemeClr val="bg1"/>
                </a:solidFill>
                <a:latin typeface="Arial" panose="020B0604020202020204" pitchFamily="34" charset="0"/>
                <a:ea typeface="Microsoft JhengHei"/>
                <a:cs typeface="Arial" panose="020B0604020202020204" pitchFamily="34" charset="0"/>
              </a:rPr>
              <a:t>re-uploaded.</a:t>
            </a:r>
            <a:endParaRPr lang="zh-TW" altLang="en-US" sz="1600">
              <a:solidFill>
                <a:schemeClr val="bg1"/>
              </a:solidFill>
              <a:latin typeface="Arial" panose="020B0604020202020204" pitchFamily="34" charset="0"/>
              <a:ea typeface="Microsoft JhengHei"/>
              <a:cs typeface="Arial" panose="020B0604020202020204" pitchFamily="34" charset="0"/>
            </a:endParaRPr>
          </a:p>
        </p:txBody>
      </p:sp>
      <p:sp>
        <p:nvSpPr>
          <p:cNvPr id="47" name="矩形: 圓角 46">
            <a:extLst>
              <a:ext uri="{FF2B5EF4-FFF2-40B4-BE49-F238E27FC236}">
                <a16:creationId xmlns:a16="http://schemas.microsoft.com/office/drawing/2014/main" id="{969C553B-E13B-4FD4-AB1F-0BC952AD0F3D}"/>
              </a:ext>
            </a:extLst>
          </p:cNvPr>
          <p:cNvSpPr/>
          <p:nvPr/>
        </p:nvSpPr>
        <p:spPr>
          <a:xfrm>
            <a:off x="1339273" y="5334000"/>
            <a:ext cx="1976582" cy="2493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Arial" panose="020B0604020202020204" pitchFamily="34" charset="0"/>
                <a:ea typeface="微軟正黑體"/>
                <a:cs typeface="Arial" panose="020B0604020202020204" pitchFamily="34" charset="0"/>
              </a:rPr>
              <a:t>Block-level</a:t>
            </a:r>
          </a:p>
        </p:txBody>
      </p:sp>
    </p:spTree>
    <p:extLst>
      <p:ext uri="{BB962C8B-B14F-4D97-AF65-F5344CB8AC3E}">
        <p14:creationId xmlns:p14="http://schemas.microsoft.com/office/powerpoint/2010/main" val="197237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2">
            <a:extLst>
              <a:ext uri="{FF2B5EF4-FFF2-40B4-BE49-F238E27FC236}">
                <a16:creationId xmlns:a16="http://schemas.microsoft.com/office/drawing/2014/main" id="{2A9020CF-4DF6-401A-9D4F-1903B021D876}"/>
              </a:ext>
            </a:extLst>
          </p:cNvPr>
          <p:cNvPicPr>
            <a:picLocks noChangeAspect="1"/>
          </p:cNvPicPr>
          <p:nvPr/>
        </p:nvPicPr>
        <p:blipFill>
          <a:blip r:embed="rId2"/>
          <a:stretch>
            <a:fillRect/>
          </a:stretch>
        </p:blipFill>
        <p:spPr>
          <a:xfrm>
            <a:off x="6191510" y="2392846"/>
            <a:ext cx="6000490" cy="4324350"/>
          </a:xfrm>
          <a:prstGeom prst="round2DiagRect">
            <a:avLst>
              <a:gd name="adj1" fmla="val 9619"/>
              <a:gd name="adj2" fmla="val 0"/>
            </a:avLst>
          </a:prstGeom>
        </p:spPr>
      </p:pic>
      <p:sp>
        <p:nvSpPr>
          <p:cNvPr id="13" name="標題 1">
            <a:extLst>
              <a:ext uri="{FF2B5EF4-FFF2-40B4-BE49-F238E27FC236}">
                <a16:creationId xmlns:a16="http://schemas.microsoft.com/office/drawing/2014/main" id="{4649FD99-A99C-4506-B952-5867F5DA2B9C}"/>
              </a:ext>
            </a:extLst>
          </p:cNvPr>
          <p:cNvSpPr>
            <a:spLocks noGrp="1"/>
          </p:cNvSpPr>
          <p:nvPr>
            <p:ph type="title"/>
          </p:nvPr>
        </p:nvSpPr>
        <p:spPr>
          <a:xfrm>
            <a:off x="720436" y="387927"/>
            <a:ext cx="11277600" cy="1690255"/>
          </a:xfrm>
        </p:spPr>
        <p:txBody>
          <a:bodyPr>
            <a:normAutofit/>
          </a:bodyPr>
          <a:lstStyle/>
          <a:p>
            <a:r>
              <a:rPr lang="zh-TW" sz="4800" b="0">
                <a:ea typeface="微軟正黑體"/>
              </a:rPr>
              <a:t>VJBOD </a:t>
            </a:r>
            <a:r>
              <a:rPr lang="zh-TW" sz="4800" b="0" cap="none">
                <a:ea typeface="微軟正黑體"/>
              </a:rPr>
              <a:t>C</a:t>
            </a:r>
            <a:r>
              <a:rPr lang="en-US" altLang="zh-TW" b="0" cap="none">
                <a:ea typeface="微軟正黑體"/>
              </a:rPr>
              <a:t>loud</a:t>
            </a:r>
            <a:endParaRPr lang="zh-TW" altLang="en-US" b="0" cap="none">
              <a:ea typeface="微軟正黑體"/>
            </a:endParaRPr>
          </a:p>
          <a:p>
            <a:r>
              <a:rPr lang="en-US" cap="none">
                <a:latin typeface="Arial"/>
                <a:ea typeface="微軟正黑體"/>
                <a:cs typeface="Arial"/>
              </a:rPr>
              <a:t>Block-based</a:t>
            </a:r>
            <a:r>
              <a:rPr lang="zh-TW" b="0" cap="none">
                <a:latin typeface="Arial"/>
                <a:ea typeface="Microsoft JhengHei"/>
                <a:cs typeface="Arial"/>
              </a:rPr>
              <a:t> </a:t>
            </a:r>
            <a:r>
              <a:rPr lang="en-US" b="0" cap="none">
                <a:latin typeface="Arial"/>
                <a:ea typeface="微軟正黑體"/>
                <a:cs typeface="Arial"/>
              </a:rPr>
              <a:t>Cloud</a:t>
            </a:r>
            <a:r>
              <a:rPr lang="zh-TW" b="0" cap="none">
                <a:latin typeface="Arial"/>
                <a:ea typeface="Microsoft JhengHei"/>
                <a:cs typeface="Arial"/>
              </a:rPr>
              <a:t> </a:t>
            </a:r>
            <a:r>
              <a:rPr lang="en-US" b="0" cap="none">
                <a:latin typeface="Arial"/>
                <a:ea typeface="微軟正黑體"/>
                <a:cs typeface="Arial"/>
              </a:rPr>
              <a:t>Gateway</a:t>
            </a:r>
            <a:r>
              <a:rPr lang="zh-TW" altLang="en-US" b="0" cap="none">
                <a:latin typeface="Arial"/>
                <a:ea typeface="微軟正黑體"/>
                <a:cs typeface="Arial"/>
              </a:rPr>
              <a:t> </a:t>
            </a:r>
            <a:r>
              <a:rPr lang="en-US" altLang="zh-TW" b="0" cap="none">
                <a:latin typeface="Arial"/>
                <a:ea typeface="微軟正黑體"/>
                <a:cs typeface="Arial"/>
              </a:rPr>
              <a:t>Benefi</a:t>
            </a:r>
            <a:r>
              <a:rPr lang="zh-TW" b="0" cap="none">
                <a:latin typeface="Arial"/>
                <a:ea typeface="微軟正黑體"/>
                <a:cs typeface="Arial"/>
              </a:rPr>
              <a:t>ts</a:t>
            </a:r>
            <a:endParaRPr lang="zh-TW" cap="none">
              <a:latin typeface="Arial"/>
              <a:cs typeface="Arial"/>
            </a:endParaRPr>
          </a:p>
        </p:txBody>
      </p:sp>
      <p:sp>
        <p:nvSpPr>
          <p:cNvPr id="14" name="內容版面配置區 2">
            <a:extLst>
              <a:ext uri="{FF2B5EF4-FFF2-40B4-BE49-F238E27FC236}">
                <a16:creationId xmlns:a16="http://schemas.microsoft.com/office/drawing/2014/main" id="{FA74D9CA-5EE5-4012-AE7F-27111FAE1ED7}"/>
              </a:ext>
            </a:extLst>
          </p:cNvPr>
          <p:cNvSpPr txBox="1">
            <a:spLocks/>
          </p:cNvSpPr>
          <p:nvPr/>
        </p:nvSpPr>
        <p:spPr>
          <a:xfrm>
            <a:off x="685800" y="2194559"/>
            <a:ext cx="5334000" cy="4024125"/>
          </a:xfrm>
          <a:prstGeom prst="rect">
            <a:avLst/>
          </a:prstGeom>
        </p:spPr>
        <p:txBody>
          <a:bodyPr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pPr>
            <a:r>
              <a:rPr lang="en-US" sz="2400">
                <a:latin typeface="Arial" panose="020B0604020202020204" pitchFamily="34" charset="0"/>
                <a:ea typeface="微軟正黑體"/>
                <a:cs typeface="Arial" panose="020B0604020202020204" pitchFamily="34" charset="0"/>
              </a:rPr>
              <a:t>Data Identification, Excellent Data Security Protection</a:t>
            </a:r>
            <a:endParaRPr lang="en-US" altLang="zh-TW" sz="2400">
              <a:latin typeface="Arial" panose="020B0604020202020204" pitchFamily="34" charset="0"/>
              <a:ea typeface="微軟正黑體"/>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The </a:t>
            </a:r>
            <a:r>
              <a:rPr lang="en-US" altLang="zh-TW" sz="2400">
                <a:latin typeface="Arial" panose="020B0604020202020204" pitchFamily="34" charset="0"/>
                <a:ea typeface="微軟正黑體"/>
                <a:cs typeface="Arial" panose="020B0604020202020204" pitchFamily="34" charset="0"/>
              </a:rPr>
              <a:t>L</a:t>
            </a:r>
            <a:r>
              <a:rPr lang="zh-TW" sz="2400">
                <a:latin typeface="Arial" panose="020B0604020202020204" pitchFamily="34" charset="0"/>
                <a:ea typeface="微軟正黑體"/>
                <a:cs typeface="Arial" panose="020B0604020202020204" pitchFamily="34" charset="0"/>
              </a:rPr>
              <a:t>ocal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torage </a:t>
            </a:r>
            <a:r>
              <a:rPr lang="en-US" altLang="zh-TW" sz="2400">
                <a:latin typeface="Arial" panose="020B0604020202020204" pitchFamily="34" charset="0"/>
                <a:ea typeface="微軟正黑體"/>
                <a:cs typeface="Arial" panose="020B0604020202020204" pitchFamily="34" charset="0"/>
              </a:rPr>
              <a:t>M</a:t>
            </a:r>
            <a:r>
              <a:rPr lang="zh-TW" sz="2400">
                <a:latin typeface="Arial" panose="020B0604020202020204" pitchFamily="34" charset="0"/>
                <a:ea typeface="微軟正黑體"/>
                <a:cs typeface="Arial" panose="020B0604020202020204" pitchFamily="34" charset="0"/>
              </a:rPr>
              <a:t>ode </a:t>
            </a:r>
            <a:r>
              <a:rPr lang="en-US" altLang="zh-TW" sz="2400">
                <a:latin typeface="Arial" panose="020B0604020202020204" pitchFamily="34" charset="0"/>
                <a:ea typeface="微軟正黑體"/>
                <a:cs typeface="Arial" panose="020B0604020202020204" pitchFamily="34" charset="0"/>
              </a:rPr>
              <a:t>A</a:t>
            </a:r>
            <a:r>
              <a:rPr lang="zh-TW" sz="2400">
                <a:latin typeface="Arial" panose="020B0604020202020204" pitchFamily="34" charset="0"/>
                <a:ea typeface="微軟正黑體"/>
                <a:cs typeface="Arial" panose="020B0604020202020204" pitchFamily="34" charset="0"/>
              </a:rPr>
              <a:t>llows </a:t>
            </a:r>
            <a:r>
              <a:rPr lang="en-US" altLang="zh-TW" sz="2400">
                <a:latin typeface="Arial" panose="020B0604020202020204" pitchFamily="34" charset="0"/>
                <a:ea typeface="微軟正黑體"/>
                <a:cs typeface="Arial" panose="020B0604020202020204" pitchFamily="34" charset="0"/>
              </a:rPr>
              <a:t>T</a:t>
            </a:r>
            <a:r>
              <a:rPr lang="zh-TW" sz="2400">
                <a:latin typeface="Arial" panose="020B0604020202020204" pitchFamily="34" charset="0"/>
                <a:ea typeface="微軟正黑體"/>
                <a:cs typeface="Arial" panose="020B0604020202020204" pitchFamily="34" charset="0"/>
              </a:rPr>
              <a:t>he </a:t>
            </a:r>
            <a:r>
              <a:rPr lang="en-US" altLang="zh-TW" sz="2400">
                <a:latin typeface="Arial" panose="020B0604020202020204" pitchFamily="34" charset="0"/>
                <a:ea typeface="微軟正黑體"/>
                <a:cs typeface="Arial" panose="020B0604020202020204" pitchFamily="34" charset="0"/>
              </a:rPr>
              <a:t>D</a:t>
            </a:r>
            <a:r>
              <a:rPr lang="zh-TW" sz="2400">
                <a:latin typeface="Arial" panose="020B0604020202020204" pitchFamily="34" charset="0"/>
                <a:ea typeface="微軟正黑體"/>
                <a:cs typeface="Arial" panose="020B0604020202020204" pitchFamily="34" charset="0"/>
              </a:rPr>
              <a:t>ata </a:t>
            </a:r>
            <a:r>
              <a:rPr lang="en-US" altLang="zh-TW" sz="2400">
                <a:latin typeface="Arial" panose="020B0604020202020204" pitchFamily="34" charset="0"/>
                <a:ea typeface="微軟正黑體"/>
                <a:cs typeface="Arial" panose="020B0604020202020204" pitchFamily="34" charset="0"/>
              </a:rPr>
              <a:t>T</a:t>
            </a:r>
            <a:r>
              <a:rPr lang="zh-TW" sz="2400">
                <a:latin typeface="Arial" panose="020B0604020202020204" pitchFamily="34" charset="0"/>
                <a:ea typeface="微軟正黑體"/>
                <a:cs typeface="Arial" panose="020B0604020202020204" pitchFamily="34" charset="0"/>
              </a:rPr>
              <a:t>o </a:t>
            </a:r>
            <a:r>
              <a:rPr lang="en-US" altLang="zh-TW" sz="2400">
                <a:latin typeface="Arial" panose="020B0604020202020204" pitchFamily="34" charset="0"/>
                <a:ea typeface="微軟正黑體"/>
                <a:cs typeface="Arial" panose="020B0604020202020204" pitchFamily="34" charset="0"/>
              </a:rPr>
              <a:t>B</a:t>
            </a:r>
            <a:r>
              <a:rPr lang="zh-TW" sz="2400">
                <a:latin typeface="Arial" panose="020B0604020202020204" pitchFamily="34" charset="0"/>
                <a:ea typeface="微軟正黑體"/>
                <a:cs typeface="Arial" panose="020B0604020202020204" pitchFamily="34" charset="0"/>
              </a:rPr>
              <a:t>e </a:t>
            </a:r>
            <a:r>
              <a:rPr lang="en-US" altLang="zh-TW" sz="2400">
                <a:latin typeface="Arial" panose="020B0604020202020204" pitchFamily="34" charset="0"/>
                <a:ea typeface="微軟正黑體"/>
                <a:cs typeface="Arial" panose="020B0604020202020204" pitchFamily="34" charset="0"/>
              </a:rPr>
              <a:t>A</a:t>
            </a:r>
            <a:r>
              <a:rPr lang="zh-TW" sz="2400">
                <a:latin typeface="Arial" panose="020B0604020202020204" pitchFamily="34" charset="0"/>
                <a:ea typeface="微軟正黑體"/>
                <a:cs typeface="Arial" panose="020B0604020202020204" pitchFamily="34" charset="0"/>
              </a:rPr>
              <a:t>ccessed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ontinuously </a:t>
            </a:r>
            <a:r>
              <a:rPr lang="en-US" altLang="zh-TW" sz="2400">
                <a:latin typeface="Arial" panose="020B0604020202020204" pitchFamily="34" charset="0"/>
                <a:ea typeface="微軟正黑體"/>
                <a:cs typeface="Arial" panose="020B0604020202020204" pitchFamily="34" charset="0"/>
              </a:rPr>
              <a:t>W</a:t>
            </a:r>
            <a:r>
              <a:rPr lang="zh-TW" sz="2400">
                <a:latin typeface="Arial" panose="020B0604020202020204" pitchFamily="34" charset="0"/>
                <a:ea typeface="微軟正黑體"/>
                <a:cs typeface="Arial" panose="020B0604020202020204" pitchFamily="34" charset="0"/>
              </a:rPr>
              <a:t>hen </a:t>
            </a:r>
            <a:r>
              <a:rPr lang="en-US" altLang="zh-TW" sz="2400">
                <a:latin typeface="Arial" panose="020B0604020202020204" pitchFamily="34" charset="0"/>
                <a:ea typeface="微軟正黑體"/>
                <a:cs typeface="Arial" panose="020B0604020202020204" pitchFamily="34" charset="0"/>
              </a:rPr>
              <a:t>T</a:t>
            </a:r>
            <a:r>
              <a:rPr lang="zh-TW" sz="2400">
                <a:latin typeface="Arial" panose="020B0604020202020204" pitchFamily="34" charset="0"/>
                <a:ea typeface="微軟正黑體"/>
                <a:cs typeface="Arial" panose="020B0604020202020204" pitchFamily="34" charset="0"/>
              </a:rPr>
              <a:t>he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loud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ervice </a:t>
            </a:r>
            <a:r>
              <a:rPr lang="en-US" altLang="zh-TW" sz="2400">
                <a:latin typeface="Arial" panose="020B0604020202020204" pitchFamily="34" charset="0"/>
                <a:ea typeface="微軟正黑體"/>
                <a:cs typeface="Arial" panose="020B0604020202020204" pitchFamily="34" charset="0"/>
              </a:rPr>
              <a:t>I</a:t>
            </a:r>
            <a:r>
              <a:rPr lang="zh-TW" sz="2400">
                <a:latin typeface="Arial" panose="020B0604020202020204" pitchFamily="34" charset="0"/>
                <a:ea typeface="微軟正黑體"/>
                <a:cs typeface="Arial" panose="020B0604020202020204" pitchFamily="34" charset="0"/>
              </a:rPr>
              <a:t>s </a:t>
            </a:r>
            <a:r>
              <a:rPr lang="en-US" altLang="zh-TW" sz="2400">
                <a:latin typeface="Arial" panose="020B0604020202020204" pitchFamily="34" charset="0"/>
                <a:ea typeface="微軟正黑體"/>
                <a:cs typeface="Arial" panose="020B0604020202020204" pitchFamily="34" charset="0"/>
              </a:rPr>
              <a:t>D</a:t>
            </a:r>
            <a:r>
              <a:rPr lang="zh-TW" sz="2400">
                <a:latin typeface="Arial" panose="020B0604020202020204" pitchFamily="34" charset="0"/>
                <a:ea typeface="微軟正黑體"/>
                <a:cs typeface="Arial" panose="020B0604020202020204" pitchFamily="34" charset="0"/>
              </a:rPr>
              <a:t>isconnected, </a:t>
            </a:r>
            <a:r>
              <a:rPr lang="en-US" altLang="zh-TW" sz="2400">
                <a:latin typeface="Arial" panose="020B0604020202020204" pitchFamily="34" charset="0"/>
                <a:ea typeface="微軟正黑體"/>
                <a:cs typeface="Arial" panose="020B0604020202020204" pitchFamily="34" charset="0"/>
              </a:rPr>
              <a:t>A</a:t>
            </a:r>
            <a:r>
              <a:rPr lang="zh-TW" sz="2400">
                <a:latin typeface="Arial" panose="020B0604020202020204" pitchFamily="34" charset="0"/>
                <a:ea typeface="微軟正黑體"/>
                <a:cs typeface="Arial" panose="020B0604020202020204" pitchFamily="34" charset="0"/>
              </a:rPr>
              <a:t>nd </a:t>
            </a:r>
            <a:r>
              <a:rPr lang="en-US" altLang="zh-TW" sz="2400">
                <a:latin typeface="Arial" panose="020B0604020202020204" pitchFamily="34" charset="0"/>
                <a:ea typeface="微軟正黑體"/>
                <a:cs typeface="Arial" panose="020B0604020202020204" pitchFamily="34" charset="0"/>
              </a:rPr>
              <a:t>T</a:t>
            </a:r>
            <a:r>
              <a:rPr lang="zh-TW" sz="2400">
                <a:latin typeface="Arial" panose="020B0604020202020204" pitchFamily="34" charset="0"/>
                <a:ea typeface="微軟正黑體"/>
                <a:cs typeface="Arial" panose="020B0604020202020204" pitchFamily="34" charset="0"/>
              </a:rPr>
              <a:t>he </a:t>
            </a:r>
            <a:r>
              <a:rPr lang="en-US" altLang="zh-TW" sz="2400">
                <a:latin typeface="Arial" panose="020B0604020202020204" pitchFamily="34" charset="0"/>
                <a:ea typeface="微軟正黑體"/>
                <a:cs typeface="Arial" panose="020B0604020202020204" pitchFamily="34" charset="0"/>
              </a:rPr>
              <a:t>B</a:t>
            </a:r>
            <a:r>
              <a:rPr lang="zh-TW" sz="2400">
                <a:latin typeface="Arial" panose="020B0604020202020204" pitchFamily="34" charset="0"/>
                <a:ea typeface="微軟正黑體"/>
                <a:cs typeface="Arial" panose="020B0604020202020204" pitchFamily="34" charset="0"/>
              </a:rPr>
              <a:t>ackup </a:t>
            </a:r>
            <a:r>
              <a:rPr lang="en-US" altLang="zh-TW" sz="2400">
                <a:latin typeface="Arial" panose="020B0604020202020204" pitchFamily="34" charset="0"/>
                <a:ea typeface="微軟正黑體"/>
                <a:cs typeface="Arial" panose="020B0604020202020204" pitchFamily="34" charset="0"/>
              </a:rPr>
              <a:t>W</a:t>
            </a:r>
            <a:r>
              <a:rPr lang="zh-TW" sz="2400">
                <a:latin typeface="Arial" panose="020B0604020202020204" pitchFamily="34" charset="0"/>
                <a:ea typeface="微軟正黑體"/>
                <a:cs typeface="Arial" panose="020B0604020202020204" pitchFamily="34" charset="0"/>
              </a:rPr>
              <a:t>ork </a:t>
            </a:r>
            <a:r>
              <a:rPr lang="en-US" altLang="zh-TW" sz="2400">
                <a:latin typeface="Arial" panose="020B0604020202020204" pitchFamily="34" charset="0"/>
                <a:ea typeface="微軟正黑體"/>
                <a:cs typeface="Arial" panose="020B0604020202020204" pitchFamily="34" charset="0"/>
              </a:rPr>
              <a:t>I</a:t>
            </a:r>
            <a:r>
              <a:rPr lang="zh-TW" sz="2400">
                <a:latin typeface="Arial" panose="020B0604020202020204" pitchFamily="34" charset="0"/>
                <a:ea typeface="微軟正黑體"/>
                <a:cs typeface="Arial" panose="020B0604020202020204" pitchFamily="34" charset="0"/>
              </a:rPr>
              <a:t>s </a:t>
            </a:r>
            <a:r>
              <a:rPr lang="en-US" altLang="zh-TW" sz="2400">
                <a:latin typeface="Arial" panose="020B0604020202020204" pitchFamily="34" charset="0"/>
                <a:ea typeface="微軟正黑體"/>
                <a:cs typeface="Arial" panose="020B0604020202020204" pitchFamily="34" charset="0"/>
              </a:rPr>
              <a:t>N</a:t>
            </a:r>
            <a:r>
              <a:rPr lang="zh-TW" sz="2400">
                <a:latin typeface="Arial" panose="020B0604020202020204" pitchFamily="34" charset="0"/>
                <a:ea typeface="微軟正黑體"/>
                <a:cs typeface="Arial" panose="020B0604020202020204" pitchFamily="34" charset="0"/>
              </a:rPr>
              <a:t>ot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topped.</a:t>
            </a:r>
            <a:endParaRPr lang="zh-TW" altLang="en-US" sz="2400">
              <a:latin typeface="Arial" panose="020B0604020202020204" pitchFamily="34" charset="0"/>
              <a:ea typeface="微軟正黑體"/>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Snapshot </a:t>
            </a:r>
            <a:r>
              <a:rPr lang="en-US" altLang="zh-TW" sz="2400">
                <a:latin typeface="Arial" panose="020B0604020202020204" pitchFamily="34" charset="0"/>
                <a:ea typeface="微軟正黑體"/>
                <a:cs typeface="Arial" panose="020B0604020202020204" pitchFamily="34" charset="0"/>
              </a:rPr>
              <a:t>P</a:t>
            </a:r>
            <a:r>
              <a:rPr lang="zh-TW" sz="2400">
                <a:latin typeface="Arial" panose="020B0604020202020204" pitchFamily="34" charset="0"/>
                <a:ea typeface="微軟正黑體"/>
                <a:cs typeface="Arial" panose="020B0604020202020204" pitchFamily="34" charset="0"/>
              </a:rPr>
              <a:t>rotection </a:t>
            </a:r>
            <a:r>
              <a:rPr lang="en-US" altLang="zh-TW" sz="2400">
                <a:latin typeface="Arial" panose="020B0604020202020204" pitchFamily="34" charset="0"/>
                <a:ea typeface="微軟正黑體"/>
                <a:cs typeface="Arial" panose="020B0604020202020204" pitchFamily="34" charset="0"/>
              </a:rPr>
              <a:t>M</a:t>
            </a:r>
            <a:r>
              <a:rPr lang="zh-TW" sz="2400">
                <a:latin typeface="Arial" panose="020B0604020202020204" pitchFamily="34" charset="0"/>
                <a:ea typeface="微軟正黑體"/>
                <a:cs typeface="Arial" panose="020B0604020202020204" pitchFamily="34" charset="0"/>
              </a:rPr>
              <a:t>echanism, </a:t>
            </a:r>
            <a:r>
              <a:rPr lang="en-US" altLang="zh-TW" sz="2400">
                <a:latin typeface="Arial" panose="020B0604020202020204" pitchFamily="34" charset="0"/>
                <a:ea typeface="微軟正黑體"/>
                <a:cs typeface="Arial" panose="020B0604020202020204" pitchFamily="34" charset="0"/>
              </a:rPr>
              <a:t>D</a:t>
            </a:r>
            <a:r>
              <a:rPr lang="zh-TW" sz="2400">
                <a:latin typeface="Arial" panose="020B0604020202020204" pitchFamily="34" charset="0"/>
                <a:ea typeface="微軟正黑體"/>
                <a:cs typeface="Arial" panose="020B0604020202020204" pitchFamily="34" charset="0"/>
              </a:rPr>
              <a:t>ata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ecurity </a:t>
            </a:r>
            <a:r>
              <a:rPr lang="en-US" altLang="zh-TW" sz="2400">
                <a:latin typeface="Arial" panose="020B0604020202020204" pitchFamily="34" charset="0"/>
                <a:ea typeface="微軟正黑體"/>
                <a:cs typeface="Arial" panose="020B0604020202020204" pitchFamily="34" charset="0"/>
              </a:rPr>
              <a:t>I</a:t>
            </a:r>
            <a:r>
              <a:rPr lang="zh-TW" sz="2400">
                <a:latin typeface="Arial" panose="020B0604020202020204" pitchFamily="34" charset="0"/>
                <a:ea typeface="微軟正黑體"/>
                <a:cs typeface="Arial" panose="020B0604020202020204" pitchFamily="34" charset="0"/>
              </a:rPr>
              <a:t>s </a:t>
            </a:r>
            <a:r>
              <a:rPr lang="en-US" altLang="zh-TW" sz="2400">
                <a:latin typeface="Arial" panose="020B0604020202020204" pitchFamily="34" charset="0"/>
                <a:ea typeface="微軟正黑體"/>
                <a:cs typeface="Arial" panose="020B0604020202020204" pitchFamily="34" charset="0"/>
              </a:rPr>
              <a:t>G</a:t>
            </a:r>
            <a:r>
              <a:rPr lang="zh-TW" sz="2400">
                <a:latin typeface="Arial" panose="020B0604020202020204" pitchFamily="34" charset="0"/>
                <a:ea typeface="微軟正黑體"/>
                <a:cs typeface="Arial" panose="020B0604020202020204" pitchFamily="34" charset="0"/>
              </a:rPr>
              <a:t>uaranteed</a:t>
            </a:r>
            <a:endParaRPr lang="en-US" altLang="zh-TW">
              <a:latin typeface="Arial" panose="020B0604020202020204" pitchFamily="34" charset="0"/>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Local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torage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pace </a:t>
            </a:r>
            <a:r>
              <a:rPr lang="en-US" altLang="zh-TW" sz="2400">
                <a:latin typeface="Arial" panose="020B0604020202020204" pitchFamily="34" charset="0"/>
                <a:ea typeface="微軟正黑體"/>
                <a:cs typeface="Arial" panose="020B0604020202020204" pitchFamily="34" charset="0"/>
              </a:rPr>
              <a:t>W</a:t>
            </a:r>
            <a:r>
              <a:rPr lang="zh-TW" sz="2400">
                <a:latin typeface="Arial" panose="020B0604020202020204" pitchFamily="34" charset="0"/>
                <a:ea typeface="微軟正黑體"/>
                <a:cs typeface="Arial" panose="020B0604020202020204" pitchFamily="34" charset="0"/>
              </a:rPr>
              <a:t>ith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ache </a:t>
            </a:r>
            <a:r>
              <a:rPr lang="en-US" altLang="zh-TW" sz="2400">
                <a:latin typeface="Arial" panose="020B0604020202020204" pitchFamily="34" charset="0"/>
                <a:ea typeface="微軟正黑體"/>
                <a:cs typeface="Arial" panose="020B0604020202020204" pitchFamily="34" charset="0"/>
              </a:rPr>
              <a:t>E</a:t>
            </a:r>
            <a:r>
              <a:rPr lang="zh-TW" sz="2400">
                <a:latin typeface="Arial" panose="020B0604020202020204" pitchFamily="34" charset="0"/>
                <a:ea typeface="微軟正黑體"/>
                <a:cs typeface="Arial" panose="020B0604020202020204" pitchFamily="34" charset="0"/>
              </a:rPr>
              <a:t>ngine </a:t>
            </a:r>
            <a:r>
              <a:rPr lang="en-US" altLang="zh-TW" sz="2400">
                <a:latin typeface="Arial" panose="020B0604020202020204" pitchFamily="34" charset="0"/>
                <a:ea typeface="微軟正黑體"/>
                <a:cs typeface="Arial" panose="020B0604020202020204" pitchFamily="34" charset="0"/>
              </a:rPr>
              <a:t>F</a:t>
            </a:r>
            <a:r>
              <a:rPr lang="zh-TW" sz="2400">
                <a:latin typeface="Arial" panose="020B0604020202020204" pitchFamily="34" charset="0"/>
                <a:ea typeface="微軟正黑體"/>
                <a:cs typeface="Arial" panose="020B0604020202020204" pitchFamily="34" charset="0"/>
              </a:rPr>
              <a:t>or </a:t>
            </a:r>
            <a:r>
              <a:rPr lang="en-US" altLang="zh-TW" sz="2400">
                <a:latin typeface="Arial" panose="020B0604020202020204" pitchFamily="34" charset="0"/>
                <a:ea typeface="微軟正黑體"/>
                <a:cs typeface="Arial" panose="020B0604020202020204" pitchFamily="34" charset="0"/>
              </a:rPr>
              <a:t>B</a:t>
            </a:r>
            <a:r>
              <a:rPr lang="zh-TW" sz="2400">
                <a:latin typeface="Arial" panose="020B0604020202020204" pitchFamily="34" charset="0"/>
                <a:ea typeface="微軟正黑體"/>
                <a:cs typeface="Arial" panose="020B0604020202020204" pitchFamily="34" charset="0"/>
              </a:rPr>
              <a:t>etter </a:t>
            </a:r>
            <a:r>
              <a:rPr lang="en-US" altLang="zh-TW" sz="2400">
                <a:latin typeface="Arial" panose="020B0604020202020204" pitchFamily="34" charset="0"/>
                <a:ea typeface="微軟正黑體"/>
                <a:cs typeface="Arial" panose="020B0604020202020204" pitchFamily="34" charset="0"/>
              </a:rPr>
              <a:t>P</a:t>
            </a:r>
            <a:r>
              <a:rPr lang="zh-TW" sz="2400">
                <a:latin typeface="Arial" panose="020B0604020202020204" pitchFamily="34" charset="0"/>
                <a:ea typeface="微軟正黑體"/>
                <a:cs typeface="Arial" panose="020B0604020202020204" pitchFamily="34" charset="0"/>
              </a:rPr>
              <a:t>erformance</a:t>
            </a:r>
            <a:endParaRPr lang="zh-TW" altLang="en-US" sz="2400">
              <a:latin typeface="Arial" panose="020B0604020202020204" pitchFamily="34" charset="0"/>
              <a:ea typeface="微軟正黑體"/>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Reduce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loud </a:t>
            </a:r>
            <a:r>
              <a:rPr lang="en-US" altLang="zh-TW" sz="2400">
                <a:latin typeface="Arial" panose="020B0604020202020204" pitchFamily="34" charset="0"/>
                <a:ea typeface="微軟正黑體"/>
                <a:cs typeface="Arial" panose="020B0604020202020204" pitchFamily="34" charset="0"/>
              </a:rPr>
              <a:t>T</a:t>
            </a:r>
            <a:r>
              <a:rPr lang="zh-TW" sz="2400">
                <a:latin typeface="Arial" panose="020B0604020202020204" pitchFamily="34" charset="0"/>
                <a:ea typeface="微軟正黑體"/>
                <a:cs typeface="Arial" panose="020B0604020202020204" pitchFamily="34" charset="0"/>
              </a:rPr>
              <a:t>raffic</a:t>
            </a:r>
            <a:endParaRPr lang="en-US" altLang="zh-TW">
              <a:latin typeface="Arial" panose="020B0604020202020204" pitchFamily="34" charset="0"/>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Reduce </a:t>
            </a:r>
            <a:r>
              <a:rPr lang="en-US" altLang="zh-TW" sz="2400">
                <a:latin typeface="Arial" panose="020B0604020202020204" pitchFamily="34" charset="0"/>
                <a:ea typeface="微軟正黑體"/>
                <a:cs typeface="Arial" panose="020B0604020202020204" pitchFamily="34" charset="0"/>
              </a:rPr>
              <a:t>E</a:t>
            </a:r>
            <a:r>
              <a:rPr lang="zh-TW" sz="2400">
                <a:latin typeface="Arial" panose="020B0604020202020204" pitchFamily="34" charset="0"/>
                <a:ea typeface="微軟正黑體"/>
                <a:cs typeface="Arial" panose="020B0604020202020204" pitchFamily="34" charset="0"/>
              </a:rPr>
              <a:t>nterprise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loud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pace </a:t>
            </a:r>
            <a:r>
              <a:rPr lang="en-US" altLang="zh-TW" sz="2400">
                <a:latin typeface="Arial" panose="020B0604020202020204" pitchFamily="34" charset="0"/>
                <a:ea typeface="微軟正黑體"/>
                <a:cs typeface="Arial" panose="020B0604020202020204" pitchFamily="34" charset="0"/>
              </a:rPr>
              <a:t>E</a:t>
            </a:r>
            <a:r>
              <a:rPr lang="zh-TW" sz="2400">
                <a:latin typeface="Arial" panose="020B0604020202020204" pitchFamily="34" charset="0"/>
                <a:ea typeface="微軟正黑體"/>
                <a:cs typeface="Arial" panose="020B0604020202020204" pitchFamily="34" charset="0"/>
              </a:rPr>
              <a:t>xpenditure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osts</a:t>
            </a:r>
            <a:endParaRPr lang="zh-TW" sz="2400">
              <a:latin typeface="Arial" panose="020B0604020202020204" pitchFamily="34" charset="0"/>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Low </a:t>
            </a:r>
            <a:r>
              <a:rPr lang="en-US" altLang="zh-TW" sz="2400">
                <a:latin typeface="Arial" panose="020B0604020202020204" pitchFamily="34" charset="0"/>
                <a:ea typeface="微軟正黑體"/>
                <a:cs typeface="Arial" panose="020B0604020202020204" pitchFamily="34" charset="0"/>
              </a:rPr>
              <a:t>L</a:t>
            </a:r>
            <a:r>
              <a:rPr lang="zh-TW" sz="2400">
                <a:latin typeface="Arial" panose="020B0604020202020204" pitchFamily="34" charset="0"/>
                <a:ea typeface="微軟正黑體"/>
                <a:cs typeface="Arial" panose="020B0604020202020204" pitchFamily="34" charset="0"/>
              </a:rPr>
              <a:t>atency </a:t>
            </a:r>
            <a:r>
              <a:rPr lang="en-US" altLang="zh-TW" sz="2400">
                <a:latin typeface="Arial" panose="020B0604020202020204" pitchFamily="34" charset="0"/>
                <a:ea typeface="微軟正黑體"/>
                <a:cs typeface="Arial" panose="020B0604020202020204" pitchFamily="34" charset="0"/>
              </a:rPr>
              <a:t>A</a:t>
            </a:r>
            <a:r>
              <a:rPr lang="zh-TW" sz="2400">
                <a:latin typeface="Arial" panose="020B0604020202020204" pitchFamily="34" charset="0"/>
                <a:ea typeface="微軟正黑體"/>
                <a:cs typeface="Arial" panose="020B0604020202020204" pitchFamily="34" charset="0"/>
              </a:rPr>
              <a:t>nd </a:t>
            </a:r>
            <a:r>
              <a:rPr lang="en-US" altLang="zh-TW" sz="2400">
                <a:latin typeface="Arial" panose="020B0604020202020204" pitchFamily="34" charset="0"/>
                <a:ea typeface="微軟正黑體"/>
                <a:cs typeface="Arial" panose="020B0604020202020204" pitchFamily="34" charset="0"/>
              </a:rPr>
              <a:t>F</a:t>
            </a:r>
            <a:r>
              <a:rPr lang="zh-TW" sz="2400">
                <a:latin typeface="Arial" panose="020B0604020202020204" pitchFamily="34" charset="0"/>
                <a:ea typeface="微軟正黑體"/>
                <a:cs typeface="Arial" panose="020B0604020202020204" pitchFamily="34" charset="0"/>
              </a:rPr>
              <a:t>aster </a:t>
            </a:r>
            <a:r>
              <a:rPr lang="en-US" altLang="zh-TW" sz="2400">
                <a:latin typeface="Arial" panose="020B0604020202020204" pitchFamily="34" charset="0"/>
                <a:ea typeface="微軟正黑體"/>
                <a:cs typeface="Arial" panose="020B0604020202020204" pitchFamily="34" charset="0"/>
              </a:rPr>
              <a:t>B</a:t>
            </a:r>
            <a:r>
              <a:rPr lang="zh-TW" sz="2400">
                <a:latin typeface="Arial" panose="020B0604020202020204" pitchFamily="34" charset="0"/>
                <a:ea typeface="微軟正黑體"/>
                <a:cs typeface="Arial" panose="020B0604020202020204" pitchFamily="34" charset="0"/>
              </a:rPr>
              <a:t>ackup </a:t>
            </a:r>
            <a:r>
              <a:rPr lang="en-US" altLang="zh-TW" sz="2400">
                <a:latin typeface="Arial" panose="020B0604020202020204" pitchFamily="34" charset="0"/>
                <a:ea typeface="微軟正黑體"/>
                <a:cs typeface="Arial" panose="020B0604020202020204" pitchFamily="34" charset="0"/>
              </a:rPr>
              <a:t>T</a:t>
            </a:r>
            <a:r>
              <a:rPr lang="zh-TW" sz="2400">
                <a:latin typeface="Arial" panose="020B0604020202020204" pitchFamily="34" charset="0"/>
                <a:ea typeface="微軟正黑體"/>
                <a:cs typeface="Arial" panose="020B0604020202020204" pitchFamily="34" charset="0"/>
              </a:rPr>
              <a:t>ime</a:t>
            </a:r>
            <a:endParaRPr lang="en-US" altLang="zh-TW">
              <a:latin typeface="Arial" panose="020B0604020202020204" pitchFamily="34" charset="0"/>
              <a:cs typeface="Arial" panose="020B0604020202020204" pitchFamily="34" charset="0"/>
            </a:endParaRPr>
          </a:p>
          <a:p>
            <a:pPr>
              <a:lnSpc>
                <a:spcPct val="120000"/>
              </a:lnSpc>
            </a:pPr>
            <a:r>
              <a:rPr lang="zh-TW" sz="2400">
                <a:latin typeface="Arial" panose="020B0604020202020204" pitchFamily="34" charset="0"/>
                <a:ea typeface="微軟正黑體"/>
                <a:cs typeface="Arial" panose="020B0604020202020204" pitchFamily="34" charset="0"/>
              </a:rPr>
              <a:t>IT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taff </a:t>
            </a:r>
            <a:r>
              <a:rPr lang="en-US" altLang="zh-TW" sz="2400">
                <a:latin typeface="Arial" panose="020B0604020202020204" pitchFamily="34" charset="0"/>
                <a:ea typeface="微軟正黑體"/>
                <a:cs typeface="Arial" panose="020B0604020202020204" pitchFamily="34" charset="0"/>
              </a:rPr>
              <a:t>C</a:t>
            </a:r>
            <a:r>
              <a:rPr lang="zh-TW" sz="2400">
                <a:latin typeface="Arial" panose="020B0604020202020204" pitchFamily="34" charset="0"/>
                <a:ea typeface="微軟正黑體"/>
                <a:cs typeface="Arial" panose="020B0604020202020204" pitchFamily="34" charset="0"/>
              </a:rPr>
              <a:t>an </a:t>
            </a:r>
            <a:r>
              <a:rPr lang="en-US" altLang="zh-TW" sz="2400">
                <a:latin typeface="Arial" panose="020B0604020202020204" pitchFamily="34" charset="0"/>
                <a:ea typeface="微軟正黑體"/>
                <a:cs typeface="Arial" panose="020B0604020202020204" pitchFamily="34" charset="0"/>
              </a:rPr>
              <a:t>E</a:t>
            </a:r>
            <a:r>
              <a:rPr lang="zh-TW" sz="2400">
                <a:latin typeface="Arial" panose="020B0604020202020204" pitchFamily="34" charset="0"/>
                <a:ea typeface="微軟正黑體"/>
                <a:cs typeface="Arial" panose="020B0604020202020204" pitchFamily="34" charset="0"/>
              </a:rPr>
              <a:t>asily </a:t>
            </a:r>
            <a:r>
              <a:rPr lang="en-US" altLang="zh-TW" sz="2400">
                <a:latin typeface="Arial" panose="020B0604020202020204" pitchFamily="34" charset="0"/>
                <a:ea typeface="微軟正黑體"/>
                <a:cs typeface="Arial" panose="020B0604020202020204" pitchFamily="34" charset="0"/>
              </a:rPr>
              <a:t>I</a:t>
            </a:r>
            <a:r>
              <a:rPr lang="zh-TW" sz="2400">
                <a:latin typeface="Arial" panose="020B0604020202020204" pitchFamily="34" charset="0"/>
                <a:ea typeface="微軟正黑體"/>
                <a:cs typeface="Arial" panose="020B0604020202020204" pitchFamily="34" charset="0"/>
              </a:rPr>
              <a:t>nstall </a:t>
            </a:r>
            <a:r>
              <a:rPr lang="en-US" altLang="zh-TW" sz="2400">
                <a:latin typeface="Arial" panose="020B0604020202020204" pitchFamily="34" charset="0"/>
                <a:ea typeface="微軟正黑體"/>
                <a:cs typeface="Arial" panose="020B0604020202020204" pitchFamily="34" charset="0"/>
              </a:rPr>
              <a:t>A</a:t>
            </a:r>
            <a:r>
              <a:rPr lang="zh-TW" sz="2400">
                <a:latin typeface="Arial" panose="020B0604020202020204" pitchFamily="34" charset="0"/>
                <a:ea typeface="微軟正黑體"/>
                <a:cs typeface="Arial" panose="020B0604020202020204" pitchFamily="34" charset="0"/>
              </a:rPr>
              <a:t>nd </a:t>
            </a:r>
            <a:r>
              <a:rPr lang="en-US" altLang="zh-TW" sz="2400">
                <a:latin typeface="Arial" panose="020B0604020202020204" pitchFamily="34" charset="0"/>
                <a:ea typeface="微軟正黑體"/>
                <a:cs typeface="Arial" panose="020B0604020202020204" pitchFamily="34" charset="0"/>
              </a:rPr>
              <a:t>S</a:t>
            </a:r>
            <a:r>
              <a:rPr lang="zh-TW" sz="2400">
                <a:latin typeface="Arial" panose="020B0604020202020204" pitchFamily="34" charset="0"/>
                <a:ea typeface="微軟正黑體"/>
                <a:cs typeface="Arial" panose="020B0604020202020204" pitchFamily="34" charset="0"/>
              </a:rPr>
              <a:t>et </a:t>
            </a:r>
            <a:r>
              <a:rPr lang="en-US" altLang="zh-TW" sz="2400">
                <a:latin typeface="Arial" panose="020B0604020202020204" pitchFamily="34" charset="0"/>
                <a:ea typeface="微軟正黑體"/>
                <a:cs typeface="Arial" panose="020B0604020202020204" pitchFamily="34" charset="0"/>
              </a:rPr>
              <a:t>U</a:t>
            </a:r>
            <a:r>
              <a:rPr lang="zh-TW" sz="2400">
                <a:latin typeface="Arial" panose="020B0604020202020204" pitchFamily="34" charset="0"/>
                <a:ea typeface="微軟正黑體"/>
                <a:cs typeface="Arial" panose="020B0604020202020204" pitchFamily="34" charset="0"/>
              </a:rPr>
              <a:t>p</a:t>
            </a:r>
            <a:endParaRPr lang="zh-TW" sz="2400">
              <a:latin typeface="Arial" panose="020B0604020202020204" pitchFamily="34" charset="0"/>
              <a:cs typeface="Arial" panose="020B0604020202020204" pitchFamily="34" charset="0"/>
            </a:endParaRPr>
          </a:p>
          <a:p>
            <a:endParaRPr lang="zh-TW" altLang="en-US">
              <a:latin typeface="Arial" panose="020B0604020202020204" pitchFamily="34" charset="0"/>
              <a:cs typeface="Arial" panose="020B0604020202020204" pitchFamily="34" charset="0"/>
            </a:endParaRPr>
          </a:p>
        </p:txBody>
      </p:sp>
      <p:sp>
        <p:nvSpPr>
          <p:cNvPr id="15" name="內容版面配置區 2">
            <a:extLst>
              <a:ext uri="{FF2B5EF4-FFF2-40B4-BE49-F238E27FC236}">
                <a16:creationId xmlns:a16="http://schemas.microsoft.com/office/drawing/2014/main" id="{7513491A-4E0D-4768-8FA6-F17C013CFDD1}"/>
              </a:ext>
            </a:extLst>
          </p:cNvPr>
          <p:cNvSpPr txBox="1">
            <a:spLocks/>
          </p:cNvSpPr>
          <p:nvPr/>
        </p:nvSpPr>
        <p:spPr>
          <a:xfrm>
            <a:off x="570209" y="1812563"/>
            <a:ext cx="6059398" cy="4575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1800"/>
              </a:spcBef>
              <a:buFont typeface="Arial" panose="020B0604020202020204" pitchFamily="34" charset="0"/>
              <a:buNone/>
            </a:pPr>
            <a:endParaRPr lang="zh-TW" altLang="en-US" sz="2000">
              <a:solidFill>
                <a:srgbClr val="F6E5AE"/>
              </a:solidFill>
              <a:cs typeface="Arial"/>
            </a:endParaRPr>
          </a:p>
        </p:txBody>
      </p:sp>
      <p:sp>
        <p:nvSpPr>
          <p:cNvPr id="18" name="箭號: 向下 17">
            <a:extLst>
              <a:ext uri="{FF2B5EF4-FFF2-40B4-BE49-F238E27FC236}">
                <a16:creationId xmlns:a16="http://schemas.microsoft.com/office/drawing/2014/main" id="{1236787D-57A8-4AB3-9D12-354AF830B6EB}"/>
              </a:ext>
            </a:extLst>
          </p:cNvPr>
          <p:cNvSpPr/>
          <p:nvPr/>
        </p:nvSpPr>
        <p:spPr>
          <a:xfrm>
            <a:off x="9692436" y="2724347"/>
            <a:ext cx="1258767" cy="635660"/>
          </a:xfrm>
          <a:prstGeom prst="downArrow">
            <a:avLst/>
          </a:prstGeom>
          <a:solidFill>
            <a:srgbClr val="5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69E769F2-206B-417E-8D5F-0BE382D9EBAA}"/>
              </a:ext>
            </a:extLst>
          </p:cNvPr>
          <p:cNvSpPr/>
          <p:nvPr/>
        </p:nvSpPr>
        <p:spPr>
          <a:xfrm>
            <a:off x="6622474" y="2385343"/>
            <a:ext cx="5193052" cy="360612"/>
          </a:xfrm>
          <a:prstGeom prst="rect">
            <a:avLst/>
          </a:prstGeom>
          <a:solidFill>
            <a:srgbClr val="5BFFFF"/>
          </a:solidFill>
        </p:spPr>
        <p:txBody>
          <a:bodyPr wrap="square" anchor="t">
            <a:spAutoFit/>
          </a:bodyPr>
          <a:lstStyle/>
          <a:p>
            <a:pPr algn="ctr">
              <a:lnSpc>
                <a:spcPct val="120000"/>
              </a:lnSpc>
            </a:pPr>
            <a:r>
              <a:rPr lang="zh-TW" sz="1600">
                <a:solidFill>
                  <a:schemeClr val="bg1"/>
                </a:solidFill>
                <a:latin typeface="Arial" panose="020B0604020202020204" pitchFamily="34" charset="0"/>
                <a:ea typeface="+mn-lt"/>
                <a:cs typeface="Arial" panose="020B0604020202020204" pitchFamily="34" charset="0"/>
              </a:rPr>
              <a:t>Reduce enterprise cloud space expenditure costs</a:t>
            </a:r>
            <a:endParaRPr lang="zh-TW" sz="12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311088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E6EE3D-2A2F-4E73-9C01-6DC55049EBFA}"/>
              </a:ext>
            </a:extLst>
          </p:cNvPr>
          <p:cNvSpPr>
            <a:spLocks noGrp="1"/>
          </p:cNvSpPr>
          <p:nvPr>
            <p:ph type="title"/>
          </p:nvPr>
        </p:nvSpPr>
        <p:spPr>
          <a:xfrm>
            <a:off x="471056" y="471055"/>
            <a:ext cx="11092872" cy="1586346"/>
          </a:xfrm>
        </p:spPr>
        <p:txBody>
          <a:bodyPr>
            <a:normAutofit/>
          </a:bodyPr>
          <a:lstStyle/>
          <a:p>
            <a:r>
              <a:rPr lang="en-US" altLang="zh-TW" sz="4400" b="0">
                <a:ea typeface="微軟正黑體"/>
              </a:rPr>
              <a:t>VJBOD</a:t>
            </a:r>
            <a:r>
              <a:rPr lang="zh-TW" altLang="en-US" sz="4400" b="0">
                <a:ea typeface="微軟正黑體"/>
              </a:rPr>
              <a:t> </a:t>
            </a:r>
            <a:r>
              <a:rPr lang="en-US" altLang="zh-TW" sz="4400" b="0">
                <a:ea typeface="微軟正黑體"/>
              </a:rPr>
              <a:t>C</a:t>
            </a:r>
            <a:r>
              <a:rPr lang="en-US" altLang="zh-TW" sz="4400" b="0" cap="none">
                <a:ea typeface="微軟正黑體"/>
              </a:rPr>
              <a:t>loud</a:t>
            </a:r>
            <a:r>
              <a:rPr lang="zh-TW" altLang="en-US" sz="4400" b="0">
                <a:ea typeface="微軟正黑體"/>
              </a:rPr>
              <a:t> </a:t>
            </a:r>
            <a:r>
              <a:rPr lang="en-US" altLang="zh-TW" sz="4400" b="0">
                <a:ea typeface="微軟正黑體"/>
              </a:rPr>
              <a:t>vs</a:t>
            </a:r>
            <a:r>
              <a:rPr lang="zh-TW" altLang="en-US" sz="4400" b="0">
                <a:ea typeface="微軟正黑體"/>
              </a:rPr>
              <a:t> </a:t>
            </a:r>
            <a:r>
              <a:rPr lang="en-US" altLang="zh-TW" sz="4400" b="0" err="1">
                <a:ea typeface="微軟正黑體"/>
              </a:rPr>
              <a:t>H</a:t>
            </a:r>
            <a:r>
              <a:rPr lang="en-US" altLang="zh-TW" sz="4400" b="0" cap="none" err="1">
                <a:ea typeface="微軟正黑體"/>
              </a:rPr>
              <a:t>ybrid</a:t>
            </a:r>
            <a:r>
              <a:rPr lang="en-US" altLang="zh-TW" sz="4400" b="0" err="1">
                <a:ea typeface="微軟正黑體"/>
              </a:rPr>
              <a:t>M</a:t>
            </a:r>
            <a:r>
              <a:rPr lang="en-US" altLang="zh-TW" sz="4400" b="0" cap="none" err="1">
                <a:ea typeface="微軟正黑體"/>
              </a:rPr>
              <a:t>ou</a:t>
            </a:r>
            <a:r>
              <a:rPr lang="zh-TW" sz="4400" b="0" cap="none">
                <a:ea typeface="微軟正黑體"/>
              </a:rPr>
              <a:t>nt</a:t>
            </a:r>
            <a:r>
              <a:rPr lang="zh-TW" altLang="en-US" sz="4400" cap="none">
                <a:ea typeface="微軟正黑體"/>
              </a:rPr>
              <a:t> </a:t>
            </a:r>
            <a:endParaRPr lang="zh-TW" sz="4400" cap="none"/>
          </a:p>
        </p:txBody>
      </p:sp>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501247362"/>
              </p:ext>
            </p:extLst>
          </p:nvPr>
        </p:nvGraphicFramePr>
        <p:xfrm>
          <a:off x="476469" y="1788033"/>
          <a:ext cx="11373786" cy="4246687"/>
        </p:xfrm>
        <a:graphic>
          <a:graphicData uri="http://schemas.openxmlformats.org/drawingml/2006/table">
            <a:tbl>
              <a:tblPr firstRow="1" bandRow="1">
                <a:tableStyleId>{5C22544A-7EE6-4342-B048-85BDC9FD1C3A}</a:tableStyleId>
              </a:tblPr>
              <a:tblGrid>
                <a:gridCol w="1968929">
                  <a:extLst>
                    <a:ext uri="{9D8B030D-6E8A-4147-A177-3AD203B41FA5}">
                      <a16:colId xmlns:a16="http://schemas.microsoft.com/office/drawing/2014/main" val="339731809"/>
                    </a:ext>
                  </a:extLst>
                </a:gridCol>
                <a:gridCol w="4567236">
                  <a:extLst>
                    <a:ext uri="{9D8B030D-6E8A-4147-A177-3AD203B41FA5}">
                      <a16:colId xmlns:a16="http://schemas.microsoft.com/office/drawing/2014/main" val="3255940465"/>
                    </a:ext>
                  </a:extLst>
                </a:gridCol>
                <a:gridCol w="4837621">
                  <a:extLst>
                    <a:ext uri="{9D8B030D-6E8A-4147-A177-3AD203B41FA5}">
                      <a16:colId xmlns:a16="http://schemas.microsoft.com/office/drawing/2014/main" val="1651193636"/>
                    </a:ext>
                  </a:extLst>
                </a:gridCol>
              </a:tblGrid>
              <a:tr h="561716">
                <a:tc>
                  <a:txBody>
                    <a:bodyPr/>
                    <a:lstStyle/>
                    <a:p>
                      <a:pPr algn="ctr"/>
                      <a:endParaRPr lang="zh-TW" altLang="en-US" sz="2000">
                        <a:latin typeface="Arial" panose="020B0604020202020204" pitchFamily="34" charset="0"/>
                        <a:ea typeface="微軟正黑體" panose="020B0604030504040204" pitchFamily="34" charset="-120"/>
                        <a:cs typeface="Arial" panose="020B0604020202020204" pitchFamily="34" charset="0"/>
                      </a:endParaRPr>
                    </a:p>
                  </a:txBody>
                  <a:tcPr marL="72000" marR="72000" marT="144000" marB="144000" anchor="ctr">
                    <a:solidFill>
                      <a:srgbClr val="00B0F0"/>
                    </a:solidFill>
                  </a:tcPr>
                </a:tc>
                <a:tc>
                  <a:txBody>
                    <a:bodyPr/>
                    <a:lstStyle/>
                    <a:p>
                      <a:pPr lvl="0" algn="l">
                        <a:buNone/>
                      </a:pPr>
                      <a:r>
                        <a:rPr lang="en-US" sz="1800" b="1" i="0" u="none" strike="noStrike" noProof="0">
                          <a:latin typeface="Arial"/>
                          <a:cs typeface="Arial"/>
                        </a:rPr>
                        <a:t>   </a:t>
                      </a:r>
                      <a:r>
                        <a:rPr lang="en-US" sz="1800" b="1" i="0" u="none" strike="noStrike" noProof="0" err="1">
                          <a:latin typeface="Arial"/>
                          <a:cs typeface="Arial"/>
                        </a:rPr>
                        <a:t>HybridMount</a:t>
                      </a:r>
                      <a:endParaRPr lang="en-US" sz="1800" b="1" i="0" u="none" strike="noStrike" noProof="0">
                        <a:latin typeface="Arial"/>
                        <a:cs typeface="Arial"/>
                      </a:endParaRPr>
                    </a:p>
                  </a:txBody>
                  <a:tcPr marL="72000" marR="72000" marT="144000" marB="144000" anchor="ctr">
                    <a:solidFill>
                      <a:srgbClr val="00B0F0"/>
                    </a:solidFill>
                  </a:tcPr>
                </a:tc>
                <a:tc>
                  <a:txBody>
                    <a:bodyPr/>
                    <a:lstStyle/>
                    <a:p>
                      <a:pPr lvl="0" algn="l">
                        <a:buNone/>
                      </a:pPr>
                      <a:r>
                        <a:rPr lang="zh-TW" altLang="en-US" sz="1800">
                          <a:latin typeface="Arial"/>
                          <a:ea typeface="微軟正黑體"/>
                          <a:cs typeface="Arial"/>
                        </a:rPr>
                        <a:t>   VJBOD Cloud</a:t>
                      </a:r>
                    </a:p>
                  </a:txBody>
                  <a:tcPr marL="72000" marR="72000" marT="144000" marB="144000" anchor="ctr">
                    <a:solidFill>
                      <a:srgbClr val="00B0F0"/>
                    </a:solidFill>
                  </a:tcPr>
                </a:tc>
                <a:extLst>
                  <a:ext uri="{0D108BD9-81ED-4DB2-BD59-A6C34878D82A}">
                    <a16:rowId xmlns:a16="http://schemas.microsoft.com/office/drawing/2014/main" val="790633407"/>
                  </a:ext>
                </a:extLst>
              </a:tr>
              <a:tr h="491242">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Support cloud storage</a:t>
                      </a:r>
                      <a:endParaRPr lang="zh-TW" altLang="en-US" sz="1200" b="0" i="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60000"/>
                        <a:lumOff val="40000"/>
                      </a:schemeClr>
                    </a:solidFill>
                  </a:tcPr>
                </a:tc>
                <a:tc>
                  <a:txBody>
                    <a:bodyPr/>
                    <a:lstStyle/>
                    <a:p>
                      <a:pPr lvl="0" algn="l">
                        <a:buNone/>
                      </a:pPr>
                      <a:r>
                        <a:rPr lang="en-US" sz="1200" b="0" i="0" u="none" strike="noStrike" noProof="0">
                          <a:latin typeface="Arial" panose="020B0604020202020204" pitchFamily="34" charset="0"/>
                          <a:ea typeface="微軟正黑體"/>
                          <a:cs typeface="Arial" panose="020B0604020202020204" pitchFamily="34" charset="0"/>
                        </a:rPr>
                        <a:t>20 (Object Storage and File Storage)</a:t>
                      </a:r>
                      <a:endParaRPr lang="zh-TW" sz="1200">
                        <a:latin typeface="Arial" panose="020B0604020202020204" pitchFamily="34" charset="0"/>
                        <a:ea typeface="微軟正黑體"/>
                        <a:cs typeface="Arial" panose="020B0604020202020204" pitchFamily="34" charset="0"/>
                      </a:endParaRPr>
                    </a:p>
                  </a:txBody>
                  <a:tcPr marL="252000" marR="72000" marT="36000" marB="36000" anchor="ctr">
                    <a:solidFill>
                      <a:schemeClr val="accent6">
                        <a:lumMod val="60000"/>
                        <a:lumOff val="40000"/>
                      </a:schemeClr>
                    </a:solidFill>
                  </a:tcPr>
                </a:tc>
                <a:tc>
                  <a:txBody>
                    <a:bodyPr/>
                    <a:lstStyle/>
                    <a:p>
                      <a:pPr algn="l"/>
                      <a:r>
                        <a:rPr lang="en-US" altLang="zh-TW" sz="1200" b="0" i="0">
                          <a:latin typeface="Arial" panose="020B0604020202020204" pitchFamily="34" charset="0"/>
                          <a:ea typeface="微軟正黑體"/>
                          <a:cs typeface="Arial" panose="020B0604020202020204" pitchFamily="34" charset="0"/>
                        </a:rPr>
                        <a:t>11 (Object Storage)</a:t>
                      </a:r>
                      <a:endParaRPr lang="zh-TW" altLang="en-US" sz="1200" b="0" i="0">
                        <a:latin typeface="Arial" panose="020B0604020202020204" pitchFamily="34" charset="0"/>
                        <a:ea typeface="微軟正黑體"/>
                        <a:cs typeface="Arial" panose="020B0604020202020204" pitchFamily="34" charset="0"/>
                      </a:endParaRPr>
                    </a:p>
                  </a:txBody>
                  <a:tcPr marL="252000" marR="72000" marT="36000" marB="36000" anchor="ctr">
                    <a:solidFill>
                      <a:schemeClr val="accent6">
                        <a:lumMod val="60000"/>
                        <a:lumOff val="40000"/>
                      </a:schemeClr>
                    </a:solidFill>
                  </a:tcPr>
                </a:tc>
                <a:extLst>
                  <a:ext uri="{0D108BD9-81ED-4DB2-BD59-A6C34878D82A}">
                    <a16:rowId xmlns:a16="http://schemas.microsoft.com/office/drawing/2014/main" val="1598409083"/>
                  </a:ext>
                </a:extLst>
              </a:tr>
              <a:tr h="300166">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Gateway type</a:t>
                      </a:r>
                      <a:endParaRPr lang="zh-TW" altLang="en-US" sz="1200" b="0" i="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20000"/>
                        <a:lumOff val="80000"/>
                      </a:schemeClr>
                    </a:solidFill>
                  </a:tcPr>
                </a:tc>
                <a:tc>
                  <a:txBody>
                    <a:bodyPr/>
                    <a:lstStyle/>
                    <a:p>
                      <a:pPr lvl="0" algn="l">
                        <a:buNone/>
                      </a:pPr>
                      <a:r>
                        <a:rPr lang="zh-TW" sz="1200" b="0" i="0" u="none" strike="noStrike" noProof="0">
                          <a:latin typeface="Arial"/>
                          <a:ea typeface="Microsoft JhengHei"/>
                          <a:cs typeface="Arial"/>
                        </a:rPr>
                        <a:t>File</a:t>
                      </a:r>
                      <a:r>
                        <a:rPr lang="en-US" altLang="zh-TW" sz="1200" b="0" i="0" u="none" strike="noStrike" noProof="0">
                          <a:latin typeface="Arial"/>
                          <a:cs typeface="Arial"/>
                        </a:rPr>
                        <a:t>-based</a:t>
                      </a:r>
                      <a:r>
                        <a:rPr lang="zh-TW" sz="1200" b="0" i="0" u="none" strike="noStrike" noProof="0">
                          <a:latin typeface="Arial"/>
                          <a:ea typeface="Microsoft JhengHei"/>
                          <a:cs typeface="Arial"/>
                        </a:rPr>
                        <a:t> cloud gateway</a:t>
                      </a:r>
                      <a:endParaRPr lang="zh-TW" sz="1600">
                        <a:latin typeface="Arial"/>
                        <a:ea typeface="Microsoft JhengHei"/>
                        <a:cs typeface="Arial"/>
                      </a:endParaRPr>
                    </a:p>
                  </a:txBody>
                  <a:tcPr marL="252000" marR="72000" marT="36000" marB="36000" anchor="ctr">
                    <a:solidFill>
                      <a:schemeClr val="accent6">
                        <a:lumMod val="20000"/>
                        <a:lumOff val="80000"/>
                      </a:schemeClr>
                    </a:solidFill>
                  </a:tcPr>
                </a:tc>
                <a:tc>
                  <a:txBody>
                    <a:bodyPr/>
                    <a:lstStyle/>
                    <a:p>
                      <a:pPr lvl="0" algn="l">
                        <a:buNone/>
                      </a:pPr>
                      <a:r>
                        <a:rPr lang="zh-TW" sz="1200" b="0" i="0" u="none" strike="noStrike" noProof="0">
                          <a:latin typeface="Arial"/>
                          <a:ea typeface="Microsoft JhengHei"/>
                          <a:cs typeface="Arial"/>
                        </a:rPr>
                        <a:t>Block</a:t>
                      </a:r>
                      <a:r>
                        <a:rPr lang="en-US" altLang="zh-TW" sz="1200" b="0" i="0" u="none" strike="noStrike" noProof="0">
                          <a:latin typeface="Arial"/>
                          <a:cs typeface="Arial"/>
                        </a:rPr>
                        <a:t>-based </a:t>
                      </a:r>
                      <a:r>
                        <a:rPr lang="zh-TW" sz="1200" b="0" i="0" u="none" strike="noStrike" noProof="0">
                          <a:latin typeface="Arial"/>
                          <a:ea typeface="Microsoft JhengHei"/>
                          <a:cs typeface="Arial"/>
                        </a:rPr>
                        <a:t>cloud gateway</a:t>
                      </a:r>
                      <a:endParaRPr lang="zh-TW" altLang="en-US" sz="1200" b="0" i="0">
                        <a:solidFill>
                          <a:schemeClr val="bg1"/>
                        </a:solidFill>
                        <a:latin typeface="Arial"/>
                        <a:ea typeface="Microsoft JhengHei"/>
                        <a:cs typeface="Arial"/>
                      </a:endParaRPr>
                    </a:p>
                  </a:txBody>
                  <a:tcPr marL="252000" marR="72000" marT="36000" marB="36000" anchor="ctr">
                    <a:solidFill>
                      <a:schemeClr val="accent6">
                        <a:lumMod val="20000"/>
                        <a:lumOff val="80000"/>
                      </a:schemeClr>
                    </a:solidFill>
                  </a:tcPr>
                </a:tc>
                <a:extLst>
                  <a:ext uri="{0D108BD9-81ED-4DB2-BD59-A6C34878D82A}">
                    <a16:rowId xmlns:a16="http://schemas.microsoft.com/office/drawing/2014/main" val="1280800418"/>
                  </a:ext>
                </a:extLst>
              </a:tr>
              <a:tr h="1079085">
                <a:tc>
                  <a:txBody>
                    <a:bodyPr/>
                    <a:lstStyle/>
                    <a:p>
                      <a:pPr lvl="0" algn="l">
                        <a:buNone/>
                      </a:pPr>
                      <a:r>
                        <a:rPr lang="en-US" altLang="zh-TW" sz="1200" b="0" i="0" u="none" strike="noStrike" noProof="0">
                          <a:latin typeface="Arial" panose="020B0604020202020204" pitchFamily="34" charset="0"/>
                          <a:cs typeface="Arial" panose="020B0604020202020204" pitchFamily="34" charset="0"/>
                        </a:rPr>
                        <a:t>F</a:t>
                      </a:r>
                      <a:r>
                        <a:rPr lang="zh-TW" sz="1200" b="0" i="0" u="none" strike="noStrike" noProof="0">
                          <a:latin typeface="Arial" panose="020B0604020202020204" pitchFamily="34" charset="0"/>
                          <a:ea typeface="Microsoft JhengHei"/>
                          <a:cs typeface="Arial" panose="020B0604020202020204" pitchFamily="34" charset="0"/>
                        </a:rPr>
                        <a:t>eature</a:t>
                      </a:r>
                      <a:endParaRPr lang="zh-TW" altLang="en-US" sz="1200" b="0" i="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60000"/>
                        <a:lumOff val="40000"/>
                      </a:schemeClr>
                    </a:solidFill>
                  </a:tcPr>
                </a:tc>
                <a:tc>
                  <a:txBody>
                    <a:bodyPr/>
                    <a:lstStyle/>
                    <a:p>
                      <a:pPr lvl="0" algn="l">
                        <a:buNone/>
                      </a:pPr>
                      <a:r>
                        <a:rPr lang="zh-TW" altLang="en-US" sz="1200" b="0" i="0">
                          <a:solidFill>
                            <a:schemeClr val="bg1"/>
                          </a:solidFill>
                          <a:latin typeface="Arial"/>
                          <a:ea typeface="Microsoft JhengHei"/>
                          <a:cs typeface="Arial"/>
                        </a:rPr>
                        <a:t>1. </a:t>
                      </a:r>
                      <a:r>
                        <a:rPr lang="zh-TW" sz="1200" b="0" i="0" u="none" strike="noStrike" noProof="0">
                          <a:latin typeface="Arial"/>
                          <a:ea typeface="Microsoft JhengHei"/>
                          <a:cs typeface="Arial"/>
                        </a:rPr>
                        <a:t>Cloud space mount</a:t>
                      </a:r>
                      <a:r>
                        <a:rPr lang="en-US" altLang="zh-TW" sz="1200" b="0" i="0" u="none" strike="noStrike" noProof="0">
                          <a:latin typeface="Arial"/>
                          <a:cs typeface="Arial"/>
                        </a:rPr>
                        <a:t>,</a:t>
                      </a:r>
                      <a:r>
                        <a:rPr lang="zh-TW" altLang="en-US" sz="1200" b="0" i="0" u="none" strike="noStrike" noProof="0">
                          <a:latin typeface="Arial"/>
                          <a:ea typeface="Microsoft JhengHei"/>
                          <a:cs typeface="Arial"/>
                        </a:rPr>
                        <a:t> </a:t>
                      </a:r>
                      <a:r>
                        <a:rPr lang="en-US" altLang="zh-TW" sz="1200" b="0" i="0" u="none" strike="noStrike" noProof="0">
                          <a:latin typeface="Arial"/>
                          <a:cs typeface="Arial"/>
                        </a:rPr>
                        <a:t>centralized</a:t>
                      </a:r>
                      <a:r>
                        <a:rPr lang="zh-TW" altLang="en-US" sz="1200" b="0" i="0" u="none" strike="noStrike" noProof="0">
                          <a:latin typeface="Arial"/>
                          <a:ea typeface="Microsoft JhengHei"/>
                          <a:cs typeface="Arial"/>
                        </a:rPr>
                        <a:t> </a:t>
                      </a:r>
                      <a:r>
                        <a:rPr lang="en-US" altLang="zh-TW" sz="1200" b="0" i="0" u="none" strike="noStrike" noProof="0">
                          <a:latin typeface="Arial"/>
                          <a:cs typeface="Arial"/>
                        </a:rPr>
                        <a:t>management</a:t>
                      </a:r>
                      <a:endParaRPr lang="zh-TW" sz="1200" b="0" i="0" u="none" strike="noStrike" noProof="0">
                        <a:latin typeface="Arial"/>
                        <a:ea typeface="Microsoft JhengHei"/>
                        <a:cs typeface="Arial"/>
                      </a:endParaRPr>
                    </a:p>
                    <a:p>
                      <a:pPr lvl="0" algn="l">
                        <a:buNone/>
                      </a:pPr>
                      <a:r>
                        <a:rPr lang="en-US" altLang="zh-TW" sz="1200" b="0" i="0" u="none" strike="noStrike" noProof="0">
                          <a:latin typeface="Arial" panose="020B0604020202020204" pitchFamily="34" charset="0"/>
                          <a:ea typeface="微軟正黑體"/>
                          <a:cs typeface="Arial" panose="020B0604020202020204" pitchFamily="34" charset="0"/>
                        </a:rPr>
                        <a:t>2. </a:t>
                      </a:r>
                      <a:r>
                        <a:rPr lang="en-US" altLang="zh-TW" sz="1200" b="0" i="0" u="none" strike="noStrike" noProof="0">
                          <a:latin typeface="Arial" panose="020B0604020202020204" pitchFamily="34" charset="0"/>
                          <a:cs typeface="Arial" panose="020B0604020202020204" pitchFamily="34" charset="0"/>
                        </a:rPr>
                        <a:t>Cloud file multi-endpoint </a:t>
                      </a:r>
                      <a:r>
                        <a:rPr lang="en-US" sz="1200" b="0" i="0" u="none" strike="noStrike" noProof="0">
                          <a:latin typeface="Arial" panose="020B0604020202020204" pitchFamily="34" charset="0"/>
                          <a:cs typeface="Arial" panose="020B0604020202020204" pitchFamily="34" charset="0"/>
                        </a:rPr>
                        <a:t>synchronization</a:t>
                      </a:r>
                      <a:endParaRPr lang="zh-TW" sz="1200" b="0" i="0" u="none" strike="noStrike" noProof="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60000"/>
                        <a:lumOff val="40000"/>
                      </a:schemeClr>
                    </a:solidFill>
                  </a:tcPr>
                </a:tc>
                <a:tc>
                  <a:txBody>
                    <a:bodyPr/>
                    <a:lstStyle/>
                    <a:p>
                      <a:pPr lvl="0" algn="l">
                        <a:buNone/>
                      </a:pPr>
                      <a:r>
                        <a:rPr lang="en-US" altLang="zh-TW" sz="1200" b="0" i="0" u="none" strike="noStrike" noProof="0">
                          <a:latin typeface="Arial" panose="020B0604020202020204" pitchFamily="34" charset="0"/>
                          <a:ea typeface="微軟正黑體"/>
                          <a:cs typeface="Arial" panose="020B0604020202020204" pitchFamily="34" charset="0"/>
                        </a:rPr>
                        <a:t>1. </a:t>
                      </a:r>
                      <a:r>
                        <a:rPr lang="en-US" altLang="zh-TW" sz="1200" b="0" i="0" u="none" strike="noStrike" noProof="0">
                          <a:latin typeface="Arial" panose="020B0604020202020204" pitchFamily="34" charset="0"/>
                          <a:cs typeface="Arial" panose="020B0604020202020204" pitchFamily="34" charset="0"/>
                        </a:rPr>
                        <a:t>Low latency</a:t>
                      </a:r>
                      <a:endParaRPr lang="zh-TW" altLang="en-US" sz="1200" b="0" i="0" u="none" strike="noStrike" noProof="0">
                        <a:latin typeface="Arial" panose="020B0604020202020204" pitchFamily="34" charset="0"/>
                        <a:ea typeface="Microsoft JhengHei"/>
                        <a:cs typeface="Arial" panose="020B0604020202020204" pitchFamily="34" charset="0"/>
                      </a:endParaRPr>
                    </a:p>
                    <a:p>
                      <a:pPr lvl="0" algn="l">
                        <a:buNone/>
                      </a:pPr>
                      <a:r>
                        <a:rPr lang="zh-TW" sz="1200" b="0" i="0" u="none" strike="noStrike" noProof="0">
                          <a:latin typeface="Arial"/>
                          <a:ea typeface="Microsoft JhengHei"/>
                          <a:cs typeface="Arial"/>
                        </a:rPr>
                        <a:t>2.</a:t>
                      </a:r>
                      <a:r>
                        <a:rPr lang="en-US" altLang="zh-TW" sz="1200" b="0" i="0" u="none" strike="noStrike" noProof="0">
                          <a:latin typeface="Arial"/>
                          <a:ea typeface="微軟正黑體"/>
                          <a:cs typeface="Arial"/>
                        </a:rPr>
                        <a:t> </a:t>
                      </a:r>
                      <a:r>
                        <a:rPr lang="en-US" altLang="zh-TW" sz="1200" b="0" i="0" u="none" strike="noStrike" noProof="0">
                          <a:latin typeface="Arial"/>
                          <a:cs typeface="Arial"/>
                        </a:rPr>
                        <a:t>Up to cloud data to identify</a:t>
                      </a:r>
                      <a:r>
                        <a:rPr lang="en-US" sz="1200" b="0" i="0" u="none" strike="noStrike" noProof="0">
                          <a:latin typeface="Arial"/>
                          <a:cs typeface="Arial"/>
                        </a:rPr>
                        <a:t>, excellent data security protection</a:t>
                      </a:r>
                      <a:endParaRPr lang="zh-TW" sz="1200" b="0" i="0" u="none" strike="noStrike" noProof="0">
                        <a:latin typeface="Arial"/>
                        <a:ea typeface="Microsoft JhengHei"/>
                        <a:cs typeface="Arial"/>
                      </a:endParaRPr>
                    </a:p>
                    <a:p>
                      <a:pPr lvl="0" algn="l">
                        <a:buNone/>
                      </a:pPr>
                      <a:r>
                        <a:rPr lang="en-US" altLang="zh-TW" sz="1200" b="0" i="0" u="none" strike="noStrike" noProof="0">
                          <a:latin typeface="Arial" panose="020B0604020202020204" pitchFamily="34" charset="0"/>
                          <a:ea typeface="微軟正黑體"/>
                          <a:cs typeface="Arial" panose="020B0604020202020204" pitchFamily="34" charset="0"/>
                        </a:rPr>
                        <a:t>3. </a:t>
                      </a:r>
                      <a:r>
                        <a:rPr lang="en-US" sz="1200" b="0" i="0" u="none" strike="noStrike" noProof="0">
                          <a:latin typeface="Arial" panose="020B0604020202020204" pitchFamily="34" charset="0"/>
                          <a:cs typeface="Arial" panose="020B0604020202020204" pitchFamily="34" charset="0"/>
                        </a:rPr>
                        <a:t>When the data is on the cloud, only the amount of change is </a:t>
                      </a:r>
                    </a:p>
                    <a:p>
                      <a:pPr lvl="0" algn="l">
                        <a:buNone/>
                      </a:pPr>
                      <a:r>
                        <a:rPr lang="zh-TW" altLang="en-US" sz="1200" b="0" i="0" u="none" strike="noStrike" noProof="0">
                          <a:latin typeface="Arial"/>
                          <a:cs typeface="Arial"/>
                        </a:rPr>
                        <a:t>    </a:t>
                      </a:r>
                      <a:r>
                        <a:rPr lang="en-US" sz="1200" b="0" i="0" u="none" strike="noStrike" noProof="0">
                          <a:latin typeface="Arial"/>
                          <a:cs typeface="Arial"/>
                        </a:rPr>
                        <a:t>uploaded, and the backup time is reduced.</a:t>
                      </a:r>
                      <a:endParaRPr lang="zh-TW" sz="1200" b="0" i="0" u="none" strike="noStrike" noProof="0">
                        <a:latin typeface="Arial"/>
                        <a:ea typeface="Microsoft JhengHei"/>
                        <a:cs typeface="Arial"/>
                      </a:endParaRPr>
                    </a:p>
                  </a:txBody>
                  <a:tcPr marL="252000" marR="72000" marT="36000" marB="36000" anchor="ctr">
                    <a:solidFill>
                      <a:schemeClr val="accent6">
                        <a:lumMod val="60000"/>
                        <a:lumOff val="40000"/>
                      </a:schemeClr>
                    </a:solidFill>
                  </a:tcPr>
                </a:tc>
                <a:extLst>
                  <a:ext uri="{0D108BD9-81ED-4DB2-BD59-A6C34878D82A}">
                    <a16:rowId xmlns:a16="http://schemas.microsoft.com/office/drawing/2014/main" val="1361704749"/>
                  </a:ext>
                </a:extLst>
              </a:tr>
              <a:tr h="433912">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Snapshot</a:t>
                      </a:r>
                      <a:r>
                        <a:rPr lang="zh-TW" altLang="en-US" sz="1200" b="0" i="0" u="none" strike="noStrike" noProof="0">
                          <a:latin typeface="Arial" panose="020B0604020202020204" pitchFamily="34" charset="0"/>
                          <a:ea typeface="Microsoft JhengHei"/>
                          <a:cs typeface="Arial" panose="020B0604020202020204" pitchFamily="34" charset="0"/>
                        </a:rPr>
                        <a:t> &amp; </a:t>
                      </a:r>
                      <a:r>
                        <a:rPr lang="zh-TW" sz="1200" b="0" i="0" u="none" strike="noStrike" noProof="0">
                          <a:latin typeface="Arial" panose="020B0604020202020204" pitchFamily="34" charset="0"/>
                          <a:ea typeface="Microsoft JhengHei"/>
                          <a:cs typeface="Arial" panose="020B0604020202020204" pitchFamily="34" charset="0"/>
                        </a:rPr>
                        <a:t>restore</a:t>
                      </a:r>
                      <a:endParaRPr lang="zh-TW" altLang="en-US" sz="1200" b="0" i="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20000"/>
                        <a:lumOff val="80000"/>
                      </a:schemeClr>
                    </a:solidFill>
                  </a:tcPr>
                </a:tc>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Not supported</a:t>
                      </a:r>
                      <a:endParaRPr lang="zh-TW" altLang="en-US" sz="1200" b="0" i="0">
                        <a:solidFill>
                          <a:schemeClr val="bg1"/>
                        </a:solidFill>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20000"/>
                        <a:lumOff val="80000"/>
                      </a:schemeClr>
                    </a:solidFill>
                  </a:tcPr>
                </a:tc>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Support</a:t>
                      </a:r>
                      <a:endParaRPr lang="zh-TW" altLang="en-US" sz="1200" b="0" i="0">
                        <a:solidFill>
                          <a:schemeClr val="bg1"/>
                        </a:solidFill>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20000"/>
                        <a:lumOff val="80000"/>
                      </a:schemeClr>
                    </a:solidFill>
                  </a:tcPr>
                </a:tc>
                <a:extLst>
                  <a:ext uri="{0D108BD9-81ED-4DB2-BD59-A6C34878D82A}">
                    <a16:rowId xmlns:a16="http://schemas.microsoft.com/office/drawing/2014/main" val="3424377468"/>
                  </a:ext>
                </a:extLst>
              </a:tr>
              <a:tr h="876913">
                <a:tc>
                  <a:txBody>
                    <a:bodyPr/>
                    <a:lstStyle/>
                    <a:p>
                      <a:pPr lvl="0" algn="l">
                        <a:lnSpc>
                          <a:spcPct val="100000"/>
                        </a:lnSpc>
                        <a:spcBef>
                          <a:spcPts val="0"/>
                        </a:spcBef>
                        <a:spcAft>
                          <a:spcPts val="0"/>
                        </a:spcAft>
                        <a:buNone/>
                      </a:pPr>
                      <a:r>
                        <a:rPr lang="en-US" altLang="zh-TW" sz="1200" b="0" i="0" u="none" strike="noStrike" noProof="0">
                          <a:latin typeface="Arial" panose="020B0604020202020204" pitchFamily="34" charset="0"/>
                          <a:ea typeface="Microsoft JhengHei"/>
                          <a:cs typeface="Arial" panose="020B0604020202020204" pitchFamily="34" charset="0"/>
                        </a:rPr>
                        <a:t>S</a:t>
                      </a:r>
                      <a:r>
                        <a:rPr lang="zh-TW" sz="1200" b="0" i="0" u="none" strike="noStrike" noProof="0">
                          <a:latin typeface="Arial" panose="020B0604020202020204" pitchFamily="34" charset="0"/>
                          <a:ea typeface="Microsoft JhengHei"/>
                          <a:cs typeface="Arial" panose="020B0604020202020204" pitchFamily="34" charset="0"/>
                        </a:rPr>
                        <a:t>cenario</a:t>
                      </a:r>
                    </a:p>
                  </a:txBody>
                  <a:tcPr marL="252000" marR="72000" marT="36000" marB="36000" anchor="ctr">
                    <a:solidFill>
                      <a:schemeClr val="accent6">
                        <a:lumMod val="60000"/>
                        <a:lumOff val="40000"/>
                      </a:schemeClr>
                    </a:solidFill>
                  </a:tcPr>
                </a:tc>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File server online collaboration and file level data analysis</a:t>
                      </a:r>
                      <a:endParaRPr lang="zh-TW" altLang="en-US" sz="1200" b="0" i="0">
                        <a:solidFill>
                          <a:schemeClr val="bg1"/>
                        </a:solidFill>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60000"/>
                        <a:lumOff val="40000"/>
                      </a:schemeClr>
                    </a:solidFill>
                  </a:tcPr>
                </a:tc>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Enterprise application or QTS application data on the cloud</a:t>
                      </a:r>
                      <a:endParaRPr lang="zh-TW" sz="1600">
                        <a:latin typeface="Arial" panose="020B0604020202020204" pitchFamily="34" charset="0"/>
                        <a:ea typeface="Microsoft JhengHei"/>
                        <a:cs typeface="Arial" panose="020B0604020202020204" pitchFamily="34" charset="0"/>
                      </a:endParaRPr>
                    </a:p>
                    <a:p>
                      <a:pPr lvl="0" algn="l">
                        <a:buNone/>
                      </a:pPr>
                      <a:r>
                        <a:rPr lang="zh-TW" sz="1200" b="0" i="0" u="none" strike="noStrike" noProof="0">
                          <a:latin typeface="Arial" panose="020B0604020202020204" pitchFamily="34" charset="0"/>
                          <a:ea typeface="Microsoft JhengHei"/>
                          <a:cs typeface="Arial" panose="020B0604020202020204" pitchFamily="34" charset="0"/>
                        </a:rPr>
                        <a:t>Large database backup</a:t>
                      </a:r>
                      <a:endParaRPr lang="zh-TW" sz="1600">
                        <a:latin typeface="Arial" panose="020B0604020202020204" pitchFamily="34" charset="0"/>
                        <a:ea typeface="Microsoft JhengHei"/>
                        <a:cs typeface="Arial" panose="020B0604020202020204" pitchFamily="34" charset="0"/>
                      </a:endParaRPr>
                    </a:p>
                    <a:p>
                      <a:pPr lvl="0" algn="l">
                        <a:buNone/>
                      </a:pPr>
                      <a:r>
                        <a:rPr lang="zh-TW" sz="1200" b="0" i="0" u="none" strike="noStrike" noProof="0">
                          <a:latin typeface="Arial" panose="020B0604020202020204" pitchFamily="34" charset="0"/>
                          <a:ea typeface="Microsoft JhengHei"/>
                          <a:cs typeface="Arial" panose="020B0604020202020204" pitchFamily="34" charset="0"/>
                        </a:rPr>
                        <a:t>Massive small file backup</a:t>
                      </a:r>
                      <a:endParaRPr lang="zh-TW" sz="160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60000"/>
                        <a:lumOff val="40000"/>
                      </a:schemeClr>
                    </a:solidFill>
                  </a:tcPr>
                </a:tc>
                <a:extLst>
                  <a:ext uri="{0D108BD9-81ED-4DB2-BD59-A6C34878D82A}">
                    <a16:rowId xmlns:a16="http://schemas.microsoft.com/office/drawing/2014/main" val="148198301"/>
                  </a:ext>
                </a:extLst>
              </a:tr>
              <a:tr h="472569">
                <a:tc>
                  <a:txBody>
                    <a:bodyPr/>
                    <a:lstStyle/>
                    <a:p>
                      <a:pPr lvl="0" algn="l">
                        <a:buNone/>
                      </a:pPr>
                      <a:r>
                        <a:rPr lang="zh-TW" sz="1200" b="0" i="0" u="none" strike="noStrike" noProof="0">
                          <a:latin typeface="Arial" panose="020B0604020202020204" pitchFamily="34" charset="0"/>
                          <a:ea typeface="Microsoft JhengHei"/>
                          <a:cs typeface="Arial" panose="020B0604020202020204" pitchFamily="34" charset="0"/>
                        </a:rPr>
                        <a:t>Local access protocol</a:t>
                      </a:r>
                      <a:endParaRPr lang="zh-TW" altLang="en-US" sz="1200" b="0" i="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20000"/>
                        <a:lumOff val="80000"/>
                      </a:schemeClr>
                    </a:solidFill>
                  </a:tcPr>
                </a:tc>
                <a:tc>
                  <a:txBody>
                    <a:bodyPr/>
                    <a:lstStyle/>
                    <a:p>
                      <a:pPr lvl="0" algn="l">
                        <a:buNone/>
                      </a:pPr>
                      <a:r>
                        <a:rPr lang="en-US" sz="1200" b="0" i="0" u="none" strike="noStrike" noProof="0">
                          <a:solidFill>
                            <a:schemeClr val="bg1"/>
                          </a:solidFill>
                          <a:latin typeface="Arial" panose="020B0604020202020204" pitchFamily="34" charset="0"/>
                          <a:ea typeface="微軟正黑體"/>
                          <a:cs typeface="Arial" panose="020B0604020202020204" pitchFamily="34" charset="0"/>
                        </a:rPr>
                        <a:t>SMB  AFP  NFS  FTP  WebDAV</a:t>
                      </a:r>
                      <a:endParaRPr lang="zh-TW" sz="1200">
                        <a:latin typeface="Arial" panose="020B0604020202020204" pitchFamily="34" charset="0"/>
                        <a:ea typeface="Microsoft JhengHei"/>
                        <a:cs typeface="Arial" panose="020B0604020202020204" pitchFamily="34" charset="0"/>
                      </a:endParaRPr>
                    </a:p>
                  </a:txBody>
                  <a:tcPr marL="252000" marR="72000" marT="36000" marB="36000" anchor="ctr">
                    <a:solidFill>
                      <a:schemeClr val="accent6">
                        <a:lumMod val="20000"/>
                        <a:lumOff val="80000"/>
                      </a:schemeClr>
                    </a:solidFill>
                  </a:tcPr>
                </a:tc>
                <a:tc>
                  <a:txBody>
                    <a:bodyPr/>
                    <a:lstStyle/>
                    <a:p>
                      <a:pPr algn="l"/>
                      <a:r>
                        <a:rPr lang="en-US" altLang="zh-TW" sz="1200" b="0" i="0">
                          <a:solidFill>
                            <a:schemeClr val="bg1"/>
                          </a:solidFill>
                          <a:latin typeface="Arial"/>
                          <a:ea typeface="微軟正黑體"/>
                          <a:cs typeface="Arial"/>
                        </a:rPr>
                        <a:t>SMB  AFP  NFS   FTP WebDAV  iSCSI  </a:t>
                      </a:r>
                      <a:r>
                        <a:rPr lang="en-US" altLang="zh-TW" sz="1200" b="0" i="0" err="1">
                          <a:solidFill>
                            <a:schemeClr val="bg1"/>
                          </a:solidFill>
                          <a:latin typeface="Arial"/>
                          <a:ea typeface="微軟正黑體"/>
                          <a:cs typeface="Arial"/>
                        </a:rPr>
                        <a:t>Fibre</a:t>
                      </a:r>
                      <a:r>
                        <a:rPr lang="en-US" altLang="zh-TW" sz="1200" b="0" i="0">
                          <a:solidFill>
                            <a:schemeClr val="bg1"/>
                          </a:solidFill>
                          <a:latin typeface="Arial"/>
                          <a:ea typeface="微軟正黑體"/>
                          <a:cs typeface="Arial"/>
                        </a:rPr>
                        <a:t> Channel</a:t>
                      </a:r>
                      <a:endParaRPr lang="zh-TW" altLang="en-US" sz="1200" b="0" i="0">
                        <a:solidFill>
                          <a:schemeClr val="bg1"/>
                        </a:solidFill>
                        <a:latin typeface="Arial"/>
                        <a:ea typeface="Microsoft JhengHei"/>
                        <a:cs typeface="Arial"/>
                      </a:endParaRPr>
                    </a:p>
                  </a:txBody>
                  <a:tcPr marL="252000" marR="72000" marT="36000" marB="36000" anchor="ctr">
                    <a:solidFill>
                      <a:schemeClr val="accent6">
                        <a:lumMod val="20000"/>
                        <a:lumOff val="80000"/>
                      </a:schemeClr>
                    </a:solidFill>
                  </a:tcPr>
                </a:tc>
                <a:extLst>
                  <a:ext uri="{0D108BD9-81ED-4DB2-BD59-A6C34878D82A}">
                    <a16:rowId xmlns:a16="http://schemas.microsoft.com/office/drawing/2014/main" val="3928922271"/>
                  </a:ext>
                </a:extLst>
              </a:tr>
            </a:tbl>
          </a:graphicData>
        </a:graphic>
      </p:graphicFrame>
      <p:pic>
        <p:nvPicPr>
          <p:cNvPr id="5" name="Picture 4">
            <a:extLst>
              <a:ext uri="{FF2B5EF4-FFF2-40B4-BE49-F238E27FC236}">
                <a16:creationId xmlns:a16="http://schemas.microsoft.com/office/drawing/2014/main" id="{7C7ECD60-413A-45B1-B497-679605A7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155" y="1288191"/>
            <a:ext cx="952500" cy="952500"/>
          </a:xfrm>
          <a:prstGeom prst="roundRect">
            <a:avLst>
              <a:gd name="adj" fmla="val 21590"/>
            </a:avLst>
          </a:prstGeom>
          <a:noFill/>
          <a:ln>
            <a:solidFill>
              <a:srgbClr val="5BFFFF"/>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8B8EE83-3920-4E2F-8AE0-45A76B0B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3246" y="1280186"/>
            <a:ext cx="952500" cy="952500"/>
          </a:xfrm>
          <a:prstGeom prst="roundRect">
            <a:avLst>
              <a:gd name="adj" fmla="val 20359"/>
            </a:avLst>
          </a:prstGeom>
          <a:noFill/>
          <a:ln>
            <a:solidFill>
              <a:srgbClr val="5BFFFF"/>
            </a:solidFill>
          </a:ln>
          <a:extLst>
            <a:ext uri="{909E8E84-426E-40DD-AFC4-6F175D3DCCD1}">
              <a14:hiddenFill xmlns:a14="http://schemas.microsoft.com/office/drawing/2010/main">
                <a:solidFill>
                  <a:srgbClr val="FFFFFF"/>
                </a:solidFill>
              </a14:hiddenFill>
            </a:ext>
          </a:extLst>
        </p:spPr>
      </p:pic>
      <p:pic>
        <p:nvPicPr>
          <p:cNvPr id="7" name="图片 57">
            <a:extLst>
              <a:ext uri="{FF2B5EF4-FFF2-40B4-BE49-F238E27FC236}">
                <a16:creationId xmlns:a16="http://schemas.microsoft.com/office/drawing/2014/main" id="{EE43D5B1-A080-44A2-9AC9-1CE14848E0DC}"/>
              </a:ext>
            </a:extLst>
          </p:cNvPr>
          <p:cNvPicPr>
            <a:picLocks noChangeAspect="1"/>
          </p:cNvPicPr>
          <p:nvPr/>
        </p:nvPicPr>
        <p:blipFill rotWithShape="1">
          <a:blip r:embed="rId5">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2271517" y="2405717"/>
            <a:ext cx="9291343" cy="175847"/>
          </a:xfrm>
          <a:prstGeom prst="rect">
            <a:avLst/>
          </a:prstGeom>
        </p:spPr>
      </p:pic>
    </p:spTree>
    <p:extLst>
      <p:ext uri="{BB962C8B-B14F-4D97-AF65-F5344CB8AC3E}">
        <p14:creationId xmlns:p14="http://schemas.microsoft.com/office/powerpoint/2010/main" val="419431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E6D3B484-E6CE-4C09-A943-EEB813B8017F}"/>
              </a:ext>
            </a:extLst>
          </p:cNvPr>
          <p:cNvSpPr/>
          <p:nvPr/>
        </p:nvSpPr>
        <p:spPr>
          <a:xfrm>
            <a:off x="518633" y="1602916"/>
            <a:ext cx="11202312" cy="3920429"/>
          </a:xfrm>
          <a:prstGeom prst="roundRect">
            <a:avLst>
              <a:gd name="adj" fmla="val 4009"/>
            </a:avLst>
          </a:prstGeom>
          <a:gradFill>
            <a:gsLst>
              <a:gs pos="0">
                <a:srgbClr val="00B0F0"/>
              </a:gs>
              <a:gs pos="100000">
                <a:srgbClr val="002060">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標題 1">
            <a:extLst>
              <a:ext uri="{FF2B5EF4-FFF2-40B4-BE49-F238E27FC236}">
                <a16:creationId xmlns:a16="http://schemas.microsoft.com/office/drawing/2014/main" id="{78480204-1BE2-47B1-AEF6-1089AC5D899E}"/>
              </a:ext>
            </a:extLst>
          </p:cNvPr>
          <p:cNvSpPr>
            <a:spLocks noGrp="1"/>
          </p:cNvSpPr>
          <p:nvPr>
            <p:ph type="title"/>
          </p:nvPr>
        </p:nvSpPr>
        <p:spPr>
          <a:xfrm>
            <a:off x="766682" y="565079"/>
            <a:ext cx="10739517" cy="1492322"/>
          </a:xfrm>
        </p:spPr>
        <p:txBody>
          <a:bodyPr>
            <a:normAutofit/>
          </a:bodyPr>
          <a:lstStyle/>
          <a:p>
            <a:r>
              <a:rPr lang="zh-TW" sz="4400" b="0" cap="none">
                <a:ea typeface="微軟正黑體"/>
              </a:rPr>
              <a:t>Agenda</a:t>
            </a:r>
            <a:endParaRPr lang="zh-TW" sz="4400" cap="none"/>
          </a:p>
        </p:txBody>
      </p:sp>
      <p:sp>
        <p:nvSpPr>
          <p:cNvPr id="17" name="內容版面配置區 2">
            <a:extLst>
              <a:ext uri="{FF2B5EF4-FFF2-40B4-BE49-F238E27FC236}">
                <a16:creationId xmlns:a16="http://schemas.microsoft.com/office/drawing/2014/main" id="{6C21B686-B08F-45CB-8150-DD930710B989}"/>
              </a:ext>
            </a:extLst>
          </p:cNvPr>
          <p:cNvSpPr txBox="1">
            <a:spLocks/>
          </p:cNvSpPr>
          <p:nvPr/>
        </p:nvSpPr>
        <p:spPr>
          <a:xfrm>
            <a:off x="5783802" y="1779072"/>
            <a:ext cx="5776741" cy="2428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50000"/>
              </a:lnSpc>
              <a:buNone/>
            </a:pPr>
            <a:endParaRPr lang="zh-TW"/>
          </a:p>
        </p:txBody>
      </p:sp>
      <p:sp>
        <p:nvSpPr>
          <p:cNvPr id="18" name="矩形 17">
            <a:extLst>
              <a:ext uri="{FF2B5EF4-FFF2-40B4-BE49-F238E27FC236}">
                <a16:creationId xmlns:a16="http://schemas.microsoft.com/office/drawing/2014/main" id="{C18913D8-2FB3-42F0-8DCF-D9609E1886FD}"/>
              </a:ext>
            </a:extLst>
          </p:cNvPr>
          <p:cNvSpPr/>
          <p:nvPr/>
        </p:nvSpPr>
        <p:spPr>
          <a:xfrm>
            <a:off x="5975749" y="3356602"/>
            <a:ext cx="5638411" cy="523220"/>
          </a:xfrm>
          <a:prstGeom prst="rect">
            <a:avLst/>
          </a:prstGeom>
        </p:spPr>
        <p:txBody>
          <a:bodyPr wrap="square" anchor="t">
            <a:spAutoFit/>
          </a:bodyPr>
          <a:lstStyle/>
          <a:p>
            <a:endParaRPr lang="en-US" altLang="zh-TW" sz="2800" b="1">
              <a:solidFill>
                <a:schemeClr val="bg1"/>
              </a:solidFill>
              <a:latin typeface="微軟正黑體"/>
              <a:ea typeface="微軟正黑體"/>
            </a:endParaRPr>
          </a:p>
        </p:txBody>
      </p:sp>
      <p:sp>
        <p:nvSpPr>
          <p:cNvPr id="10" name="內容版面配置區 2">
            <a:extLst>
              <a:ext uri="{FF2B5EF4-FFF2-40B4-BE49-F238E27FC236}">
                <a16:creationId xmlns:a16="http://schemas.microsoft.com/office/drawing/2014/main" id="{7D9140BE-9B63-49C3-921E-5E652916B0FB}"/>
              </a:ext>
            </a:extLst>
          </p:cNvPr>
          <p:cNvSpPr>
            <a:spLocks noGrp="1"/>
          </p:cNvSpPr>
          <p:nvPr>
            <p:ph idx="1"/>
          </p:nvPr>
        </p:nvSpPr>
        <p:spPr>
          <a:xfrm>
            <a:off x="636817" y="1838947"/>
            <a:ext cx="5606965" cy="4456331"/>
          </a:xfrm>
        </p:spPr>
        <p:txBody>
          <a:bodyPr vert="horz" lIns="91440" tIns="45720" rIns="91440" bIns="45720" rtlCol="0" anchor="t">
            <a:normAutofit/>
          </a:bodyPr>
          <a:lstStyle/>
          <a:p>
            <a:pPr>
              <a:lnSpc>
                <a:spcPct val="110000"/>
              </a:lnSpc>
            </a:pPr>
            <a:r>
              <a:rPr lang="zh-TW" sz="2000">
                <a:latin typeface="Arial"/>
                <a:ea typeface="Microsoft JhengHei"/>
                <a:cs typeface="Arial"/>
              </a:rPr>
              <a:t>W</a:t>
            </a:r>
            <a:r>
              <a:rPr lang="en-US" altLang="zh-TW" sz="2000" err="1">
                <a:latin typeface="Arial"/>
                <a:ea typeface="微軟正黑體"/>
                <a:cs typeface="Arial"/>
              </a:rPr>
              <a:t>hy</a:t>
            </a:r>
            <a:r>
              <a:rPr lang="zh-TW" altLang="en-US" sz="2000">
                <a:latin typeface="Arial"/>
                <a:ea typeface="Microsoft JhengHei"/>
                <a:cs typeface="Arial"/>
              </a:rPr>
              <a:t> </a:t>
            </a:r>
            <a:r>
              <a:rPr lang="en-US" altLang="zh-TW" sz="2000">
                <a:latin typeface="Arial"/>
                <a:ea typeface="微軟正黑體"/>
                <a:cs typeface="Arial"/>
              </a:rPr>
              <a:t>Is</a:t>
            </a:r>
            <a:r>
              <a:rPr lang="zh-TW" altLang="en-US" sz="2000">
                <a:latin typeface="Arial"/>
                <a:ea typeface="Microsoft JhengHei"/>
                <a:cs typeface="Arial"/>
              </a:rPr>
              <a:t> </a:t>
            </a:r>
            <a:r>
              <a:rPr lang="en-US" altLang="zh-TW" sz="2000">
                <a:latin typeface="Arial"/>
                <a:ea typeface="微軟正黑體"/>
                <a:cs typeface="Arial"/>
              </a:rPr>
              <a:t>There</a:t>
            </a:r>
            <a:r>
              <a:rPr lang="zh-TW" altLang="en-US" sz="2000">
                <a:latin typeface="Arial"/>
                <a:ea typeface="Microsoft JhengHei"/>
                <a:cs typeface="Arial"/>
              </a:rPr>
              <a:t> </a:t>
            </a:r>
            <a:r>
              <a:rPr lang="en-US" altLang="zh-TW" sz="2000">
                <a:latin typeface="Arial"/>
                <a:ea typeface="微軟正黑體"/>
                <a:cs typeface="Arial"/>
              </a:rPr>
              <a:t>A</a:t>
            </a:r>
            <a:r>
              <a:rPr lang="zh-TW" altLang="en-US" sz="2000">
                <a:latin typeface="Arial"/>
                <a:ea typeface="Microsoft JhengHei"/>
                <a:cs typeface="Arial"/>
              </a:rPr>
              <a:t> </a:t>
            </a:r>
            <a:r>
              <a:rPr lang="en-US" altLang="zh-TW" sz="2000">
                <a:latin typeface="Arial"/>
                <a:ea typeface="微軟正黑體"/>
                <a:cs typeface="Arial"/>
              </a:rPr>
              <a:t>Need</a:t>
            </a:r>
            <a:r>
              <a:rPr lang="zh-TW" altLang="en-US" sz="2000">
                <a:latin typeface="Arial"/>
                <a:ea typeface="Microsoft JhengHei"/>
                <a:cs typeface="Arial"/>
              </a:rPr>
              <a:t> </a:t>
            </a:r>
            <a:r>
              <a:rPr lang="en-US" altLang="zh-TW" sz="2000">
                <a:latin typeface="Arial"/>
                <a:ea typeface="微軟正黑體"/>
                <a:cs typeface="Arial"/>
              </a:rPr>
              <a:t>To</a:t>
            </a:r>
            <a:r>
              <a:rPr lang="zh-TW" altLang="en-US" sz="2000">
                <a:latin typeface="Arial"/>
                <a:ea typeface="Microsoft JhengHei"/>
                <a:cs typeface="Arial"/>
              </a:rPr>
              <a:t> </a:t>
            </a:r>
            <a:r>
              <a:rPr lang="en-US" altLang="zh-TW" sz="2000">
                <a:latin typeface="Arial"/>
                <a:ea typeface="微軟正黑體"/>
                <a:cs typeface="Arial"/>
              </a:rPr>
              <a:t>Back</a:t>
            </a:r>
            <a:r>
              <a:rPr lang="zh-TW" altLang="en-US" sz="2000">
                <a:latin typeface="Arial"/>
                <a:ea typeface="Microsoft JhengHei"/>
                <a:cs typeface="Arial"/>
              </a:rPr>
              <a:t> </a:t>
            </a:r>
            <a:r>
              <a:rPr lang="en-US" altLang="zh-TW" sz="2000">
                <a:latin typeface="Arial"/>
                <a:ea typeface="微軟正黑體"/>
                <a:cs typeface="Arial"/>
              </a:rPr>
              <a:t>Up</a:t>
            </a:r>
            <a:r>
              <a:rPr lang="zh-TW" altLang="en-US" sz="2000">
                <a:latin typeface="Arial"/>
                <a:ea typeface="Microsoft JhengHei"/>
                <a:cs typeface="Arial"/>
              </a:rPr>
              <a:t> </a:t>
            </a:r>
            <a:r>
              <a:rPr lang="en-US" altLang="zh-TW" sz="2000">
                <a:latin typeface="Arial"/>
                <a:ea typeface="微軟正黑體"/>
                <a:cs typeface="Arial"/>
              </a:rPr>
              <a:t>Data</a:t>
            </a:r>
            <a:r>
              <a:rPr lang="zh-TW" altLang="en-US" sz="2000">
                <a:latin typeface="Arial"/>
                <a:ea typeface="Microsoft JhengHei"/>
                <a:cs typeface="Arial"/>
              </a:rPr>
              <a:t> </a:t>
            </a:r>
            <a:r>
              <a:rPr lang="en-US" altLang="zh-TW" sz="2000">
                <a:latin typeface="Arial"/>
                <a:ea typeface="微軟正黑體"/>
                <a:cs typeface="Arial"/>
              </a:rPr>
              <a:t>On</a:t>
            </a:r>
            <a:r>
              <a:rPr lang="zh-TW" altLang="en-US" sz="2000">
                <a:latin typeface="Arial"/>
                <a:ea typeface="Microsoft JhengHei"/>
                <a:cs typeface="Arial"/>
              </a:rPr>
              <a:t> </a:t>
            </a:r>
            <a:r>
              <a:rPr lang="en-US" altLang="zh-TW" sz="2000">
                <a:latin typeface="Arial"/>
                <a:ea typeface="微軟正黑體"/>
                <a:cs typeface="Arial"/>
              </a:rPr>
              <a:t>The</a:t>
            </a:r>
            <a:r>
              <a:rPr lang="zh-TW" altLang="en-US" sz="2000">
                <a:latin typeface="Arial"/>
                <a:ea typeface="Microsoft JhengHei"/>
                <a:cs typeface="Arial"/>
              </a:rPr>
              <a:t> </a:t>
            </a:r>
            <a:r>
              <a:rPr lang="en-US" altLang="zh-TW" sz="2000">
                <a:latin typeface="Arial"/>
                <a:ea typeface="微軟正黑體"/>
                <a:cs typeface="Arial"/>
              </a:rPr>
              <a:t>Cloud</a:t>
            </a:r>
            <a:r>
              <a:rPr lang="zh-TW" sz="2000">
                <a:latin typeface="Arial"/>
                <a:ea typeface="Microsoft JhengHei"/>
                <a:cs typeface="Arial"/>
              </a:rPr>
              <a:t>?</a:t>
            </a:r>
            <a:endParaRPr lang="zh-TW" altLang="en-US" sz="2000">
              <a:latin typeface="Arial"/>
              <a:ea typeface="Microsoft JhengHei"/>
              <a:cs typeface="Arial"/>
            </a:endParaRPr>
          </a:p>
          <a:p>
            <a:pPr>
              <a:lnSpc>
                <a:spcPct val="110000"/>
              </a:lnSpc>
            </a:pPr>
            <a:r>
              <a:rPr lang="en-US" altLang="zh-TW" sz="2000">
                <a:ea typeface="微軟正黑體"/>
              </a:rPr>
              <a:t>The Issue About User Data Backup On The Cloud</a:t>
            </a:r>
            <a:endParaRPr lang="zh-TW" sz="2000">
              <a:ea typeface="Microsoft JhengHei"/>
            </a:endParaRPr>
          </a:p>
          <a:p>
            <a:pPr>
              <a:lnSpc>
                <a:spcPct val="110000"/>
              </a:lnSpc>
            </a:pPr>
            <a:r>
              <a:rPr lang="en-US" sz="2000">
                <a:latin typeface="Arial"/>
                <a:ea typeface="微軟正黑體"/>
                <a:cs typeface="Arial"/>
              </a:rPr>
              <a:t>QNAP</a:t>
            </a:r>
            <a:r>
              <a:rPr lang="en-US" altLang="zh-TW" sz="2000">
                <a:latin typeface="Arial"/>
                <a:ea typeface="微軟正黑體"/>
                <a:cs typeface="Arial"/>
              </a:rPr>
              <a:t> Solution-</a:t>
            </a:r>
            <a:r>
              <a:rPr lang="zh-TW" sz="2000" cap="all">
                <a:latin typeface="Arial"/>
                <a:ea typeface="Microsoft JhengHei"/>
                <a:cs typeface="Arial"/>
              </a:rPr>
              <a:t>VJBOD</a:t>
            </a:r>
            <a:r>
              <a:rPr lang="zh-TW" altLang="en-US" sz="2000" cap="all">
                <a:latin typeface="Arial"/>
                <a:ea typeface="Microsoft JhengHei"/>
                <a:cs typeface="Arial"/>
              </a:rPr>
              <a:t> </a:t>
            </a:r>
            <a:r>
              <a:rPr lang="en-US" altLang="zh-TW" sz="2000" cap="all">
                <a:latin typeface="Arial"/>
                <a:ea typeface="Microsoft JhengHei"/>
                <a:cs typeface="Arial"/>
              </a:rPr>
              <a:t>C</a:t>
            </a:r>
            <a:r>
              <a:rPr lang="en-US" altLang="zh-TW" sz="2000">
                <a:latin typeface="Arial"/>
                <a:ea typeface="Microsoft JhengHei"/>
                <a:cs typeface="Arial"/>
              </a:rPr>
              <a:t>loud</a:t>
            </a:r>
            <a:r>
              <a:rPr lang="en-US" sz="2000">
                <a:latin typeface="Arial"/>
                <a:ea typeface="Microsoft JhengHei"/>
                <a:cs typeface="Arial"/>
              </a:rPr>
              <a:t> </a:t>
            </a:r>
            <a:endParaRPr lang="zh-TW" altLang="en-US" sz="2000">
              <a:latin typeface="Arial"/>
              <a:ea typeface="Microsoft JhengHei"/>
              <a:cs typeface="Arial"/>
            </a:endParaRPr>
          </a:p>
          <a:p>
            <a:pPr marL="0" indent="0">
              <a:lnSpc>
                <a:spcPct val="110000"/>
              </a:lnSpc>
              <a:buNone/>
            </a:pPr>
            <a:r>
              <a:rPr lang="en-US" altLang="zh-TW" sz="2000">
                <a:latin typeface="Arial"/>
                <a:ea typeface="Microsoft JhengHei"/>
                <a:cs typeface="Arial"/>
              </a:rPr>
              <a:t>   Block</a:t>
            </a:r>
            <a:r>
              <a:rPr lang="en-US" sz="2000">
                <a:latin typeface="Arial"/>
                <a:ea typeface="Microsoft JhengHei"/>
                <a:cs typeface="Arial"/>
              </a:rPr>
              <a:t>-based</a:t>
            </a:r>
            <a:r>
              <a:rPr lang="zh-TW" altLang="en-US" sz="2000">
                <a:latin typeface="Arial"/>
                <a:ea typeface="Microsoft JhengHei"/>
                <a:cs typeface="Arial"/>
              </a:rPr>
              <a:t> </a:t>
            </a:r>
            <a:r>
              <a:rPr lang="en-US" sz="2000">
                <a:latin typeface="Arial"/>
                <a:ea typeface="Microsoft JhengHei"/>
                <a:cs typeface="Arial"/>
              </a:rPr>
              <a:t>C</a:t>
            </a:r>
            <a:r>
              <a:rPr lang="en-US" altLang="zh-TW" sz="2000">
                <a:latin typeface="Arial"/>
                <a:ea typeface="Microsoft JhengHei"/>
                <a:cs typeface="Arial"/>
              </a:rPr>
              <a:t>loud</a:t>
            </a:r>
            <a:r>
              <a:rPr lang="zh-TW" sz="2000">
                <a:latin typeface="Arial"/>
                <a:ea typeface="Microsoft JhengHei"/>
                <a:cs typeface="Arial"/>
              </a:rPr>
              <a:t> </a:t>
            </a:r>
            <a:r>
              <a:rPr lang="en-US" altLang="zh-TW" sz="2000">
                <a:latin typeface="Arial"/>
                <a:ea typeface="Microsoft JhengHei"/>
                <a:cs typeface="Arial"/>
              </a:rPr>
              <a:t>G</a:t>
            </a:r>
            <a:r>
              <a:rPr lang="zh-TW" sz="2000">
                <a:latin typeface="Arial"/>
                <a:ea typeface="Microsoft JhengHei"/>
                <a:cs typeface="Arial"/>
              </a:rPr>
              <a:t>ateway</a:t>
            </a:r>
          </a:p>
          <a:p>
            <a:pPr>
              <a:lnSpc>
                <a:spcPct val="110000"/>
              </a:lnSpc>
            </a:pPr>
            <a:r>
              <a:rPr lang="en-US" altLang="zh-TW" sz="2000" cap="all">
                <a:latin typeface="Arial"/>
                <a:ea typeface="Microsoft JhengHei"/>
                <a:cs typeface="Arial"/>
              </a:rPr>
              <a:t>VJBOD</a:t>
            </a:r>
            <a:r>
              <a:rPr lang="zh-TW" sz="2000" cap="all">
                <a:latin typeface="Arial"/>
                <a:ea typeface="Microsoft JhengHei"/>
                <a:cs typeface="Arial"/>
              </a:rPr>
              <a:t> C</a:t>
            </a:r>
            <a:r>
              <a:rPr lang="zh-TW" sz="2000">
                <a:latin typeface="Arial"/>
                <a:ea typeface="Microsoft JhengHei"/>
                <a:cs typeface="Arial"/>
              </a:rPr>
              <a:t>loud</a:t>
            </a:r>
            <a:r>
              <a:rPr lang="en-US" altLang="zh-TW" sz="2000">
                <a:latin typeface="Arial"/>
                <a:ea typeface="Microsoft JhengHei"/>
                <a:cs typeface="Arial"/>
              </a:rPr>
              <a:t> </a:t>
            </a:r>
            <a:r>
              <a:rPr lang="zh-TW" sz="2000">
                <a:latin typeface="Arial"/>
                <a:ea typeface="Microsoft JhengHei"/>
                <a:cs typeface="Arial"/>
              </a:rPr>
              <a:t>Block</a:t>
            </a:r>
            <a:r>
              <a:rPr lang="en-US" altLang="zh-TW" sz="2000">
                <a:latin typeface="Arial"/>
                <a:ea typeface="Microsoft JhengHei"/>
                <a:cs typeface="Arial"/>
              </a:rPr>
              <a:t>-based</a:t>
            </a:r>
            <a:r>
              <a:rPr lang="zh-TW" sz="2000">
                <a:latin typeface="Arial"/>
                <a:ea typeface="Microsoft JhengHei"/>
                <a:cs typeface="Arial"/>
              </a:rPr>
              <a:t> </a:t>
            </a:r>
            <a:r>
              <a:rPr lang="en-US" altLang="zh-TW" sz="2000">
                <a:latin typeface="Arial"/>
                <a:ea typeface="Microsoft JhengHei"/>
                <a:cs typeface="Arial"/>
              </a:rPr>
              <a:t>C</a:t>
            </a:r>
            <a:r>
              <a:rPr lang="zh-TW" sz="2000">
                <a:latin typeface="Arial"/>
                <a:ea typeface="Microsoft JhengHei"/>
                <a:cs typeface="Arial"/>
              </a:rPr>
              <a:t>loud </a:t>
            </a:r>
            <a:r>
              <a:rPr lang="en-US" altLang="zh-TW" sz="2000">
                <a:latin typeface="Arial"/>
                <a:ea typeface="Microsoft JhengHei"/>
                <a:cs typeface="Arial"/>
              </a:rPr>
              <a:t>G</a:t>
            </a:r>
            <a:r>
              <a:rPr lang="zh-TW" sz="2000">
                <a:latin typeface="Arial"/>
                <a:ea typeface="Microsoft JhengHei"/>
                <a:cs typeface="Arial"/>
              </a:rPr>
              <a:t>a</a:t>
            </a:r>
            <a:r>
              <a:rPr lang="en-US" altLang="zh-TW" sz="2000">
                <a:latin typeface="Arial"/>
                <a:ea typeface="Microsoft JhengHei"/>
                <a:cs typeface="Arial"/>
              </a:rPr>
              <a:t>teway</a:t>
            </a:r>
            <a:r>
              <a:rPr lang="en-US" altLang="zh-TW" sz="2000">
                <a:latin typeface="Arial"/>
                <a:ea typeface="微軟正黑體"/>
                <a:cs typeface="Arial"/>
              </a:rPr>
              <a:t>-</a:t>
            </a:r>
            <a:br>
              <a:rPr lang="en-US" altLang="zh-TW" sz="2000">
                <a:ea typeface="微軟正黑體"/>
              </a:rPr>
            </a:br>
            <a:r>
              <a:rPr lang="en-US" altLang="zh-TW" sz="2000">
                <a:latin typeface="Arial"/>
                <a:ea typeface="微軟正黑體"/>
                <a:cs typeface="Arial"/>
              </a:rPr>
              <a:t>introduction To The Overall Architecture And Advantages Of The Cloud Gateway</a:t>
            </a:r>
            <a:endParaRPr lang="en-US" sz="1800">
              <a:latin typeface="Arial"/>
              <a:cs typeface="Arial"/>
            </a:endParaRPr>
          </a:p>
          <a:p>
            <a:pPr>
              <a:lnSpc>
                <a:spcPct val="150000"/>
              </a:lnSpc>
            </a:pPr>
            <a:endParaRPr lang="zh-TW" altLang="en-US" sz="2000" cap="all">
              <a:ea typeface="微軟正黑體"/>
            </a:endParaRPr>
          </a:p>
        </p:txBody>
      </p:sp>
      <p:sp>
        <p:nvSpPr>
          <p:cNvPr id="11" name="內容版面配置區 2">
            <a:extLst>
              <a:ext uri="{FF2B5EF4-FFF2-40B4-BE49-F238E27FC236}">
                <a16:creationId xmlns:a16="http://schemas.microsoft.com/office/drawing/2014/main" id="{1D911142-A0AB-4EC3-AC65-1B1B941674AE}"/>
              </a:ext>
            </a:extLst>
          </p:cNvPr>
          <p:cNvSpPr txBox="1">
            <a:spLocks/>
          </p:cNvSpPr>
          <p:nvPr/>
        </p:nvSpPr>
        <p:spPr>
          <a:xfrm>
            <a:off x="6235573" y="1878257"/>
            <a:ext cx="5635002" cy="44194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10000"/>
              </a:lnSpc>
            </a:pPr>
            <a:r>
              <a:rPr lang="en-US" altLang="zh-TW" sz="2000" cap="all">
                <a:latin typeface="Arial"/>
                <a:ea typeface="Microsoft JhengHei"/>
                <a:cs typeface="Arial"/>
              </a:rPr>
              <a:t>VJBOD</a:t>
            </a:r>
            <a:r>
              <a:rPr lang="zh-TW" altLang="en-US" sz="2000" cap="all">
                <a:latin typeface="Arial"/>
                <a:ea typeface="Microsoft JhengHei"/>
                <a:cs typeface="Arial"/>
              </a:rPr>
              <a:t> </a:t>
            </a:r>
            <a:r>
              <a:rPr lang="en-US" altLang="zh-TW" sz="2000" cap="all">
                <a:latin typeface="Arial"/>
                <a:ea typeface="Microsoft JhengHei"/>
                <a:cs typeface="Arial"/>
              </a:rPr>
              <a:t>C</a:t>
            </a:r>
            <a:r>
              <a:rPr lang="en-US" altLang="zh-TW" sz="2000">
                <a:latin typeface="Arial"/>
                <a:ea typeface="Microsoft JhengHei"/>
                <a:cs typeface="Arial"/>
              </a:rPr>
              <a:t>loud</a:t>
            </a:r>
            <a:r>
              <a:rPr lang="en-US" sz="2000">
                <a:latin typeface="Arial"/>
                <a:ea typeface="Microsoft JhengHei"/>
                <a:cs typeface="Arial"/>
              </a:rPr>
              <a:t> </a:t>
            </a:r>
            <a:r>
              <a:rPr lang="en-US" altLang="zh-TW" sz="2000">
                <a:latin typeface="Arial"/>
                <a:ea typeface="Microsoft JhengHei"/>
                <a:cs typeface="Arial"/>
              </a:rPr>
              <a:t>Block</a:t>
            </a:r>
            <a:r>
              <a:rPr lang="en-US" sz="2000">
                <a:latin typeface="Arial"/>
                <a:ea typeface="Microsoft JhengHei"/>
                <a:cs typeface="Arial"/>
              </a:rPr>
              <a:t>-based</a:t>
            </a:r>
            <a:r>
              <a:rPr lang="zh-TW" altLang="en-US" sz="2000">
                <a:latin typeface="Arial"/>
                <a:ea typeface="Microsoft JhengHei"/>
                <a:cs typeface="Arial"/>
              </a:rPr>
              <a:t> </a:t>
            </a:r>
            <a:r>
              <a:rPr lang="en-US" sz="2000" err="1">
                <a:latin typeface="Arial"/>
                <a:ea typeface="Microsoft JhengHei"/>
                <a:cs typeface="Arial"/>
              </a:rPr>
              <a:t>C</a:t>
            </a:r>
            <a:r>
              <a:rPr lang="en-US" altLang="zh-TW" sz="2000" err="1">
                <a:latin typeface="Arial"/>
                <a:ea typeface="Microsoft JhengHei"/>
                <a:cs typeface="Arial"/>
              </a:rPr>
              <a:t>lo</a:t>
            </a:r>
            <a:r>
              <a:rPr lang="zh-TW" sz="2000">
                <a:latin typeface="Arial"/>
                <a:ea typeface="Microsoft JhengHei"/>
                <a:cs typeface="Arial"/>
              </a:rPr>
              <a:t>ud </a:t>
            </a:r>
            <a:r>
              <a:rPr lang="en-US" sz="2000">
                <a:latin typeface="Arial"/>
                <a:ea typeface="Microsoft JhengHei"/>
                <a:cs typeface="Arial"/>
              </a:rPr>
              <a:t>G</a:t>
            </a:r>
            <a:r>
              <a:rPr lang="en-US" altLang="zh-TW" sz="2000">
                <a:latin typeface="Arial"/>
                <a:ea typeface="Microsoft JhengHei"/>
                <a:cs typeface="Arial"/>
              </a:rPr>
              <a:t>ateway</a:t>
            </a:r>
            <a:r>
              <a:rPr lang="en-US" altLang="zh-TW" sz="2000">
                <a:latin typeface="Arial"/>
                <a:ea typeface="微軟正黑體"/>
                <a:cs typeface="Arial"/>
              </a:rPr>
              <a:t> Application Scenario</a:t>
            </a:r>
            <a:endParaRPr lang="zh-TW" altLang="en-US" sz="2000">
              <a:latin typeface="Arial"/>
              <a:ea typeface="Microsoft JhengHei"/>
              <a:cs typeface="Arial"/>
            </a:endParaRPr>
          </a:p>
          <a:p>
            <a:pPr>
              <a:lnSpc>
                <a:spcPct val="110000"/>
              </a:lnSpc>
            </a:pPr>
            <a:r>
              <a:rPr lang="en-US" altLang="zh-TW" sz="2000" cap="all">
                <a:latin typeface="Arial"/>
                <a:ea typeface="Microsoft JhengHei"/>
                <a:cs typeface="Arial"/>
              </a:rPr>
              <a:t>VJBOD</a:t>
            </a:r>
            <a:r>
              <a:rPr lang="zh-TW" sz="2000" cap="all">
                <a:latin typeface="Arial"/>
                <a:ea typeface="Microsoft JhengHei"/>
                <a:cs typeface="Arial"/>
              </a:rPr>
              <a:t> C</a:t>
            </a:r>
            <a:r>
              <a:rPr lang="zh-TW" sz="2000">
                <a:latin typeface="Arial"/>
                <a:ea typeface="Microsoft JhengHei"/>
                <a:cs typeface="Arial"/>
              </a:rPr>
              <a:t>loud</a:t>
            </a:r>
            <a:r>
              <a:rPr lang="en-US" altLang="zh-TW" sz="2000">
                <a:latin typeface="Arial"/>
                <a:ea typeface="微軟正黑體"/>
                <a:cs typeface="Arial"/>
              </a:rPr>
              <a:t> </a:t>
            </a:r>
            <a:r>
              <a:rPr lang="zh-TW" sz="2000">
                <a:latin typeface="Arial"/>
                <a:ea typeface="Microsoft JhengHei"/>
                <a:cs typeface="Arial"/>
              </a:rPr>
              <a:t>Block</a:t>
            </a:r>
            <a:r>
              <a:rPr lang="en-US" altLang="zh-TW" sz="2000">
                <a:latin typeface="Arial"/>
                <a:ea typeface="微軟正黑體"/>
                <a:cs typeface="Arial"/>
              </a:rPr>
              <a:t>-based</a:t>
            </a:r>
            <a:r>
              <a:rPr lang="zh-TW" sz="2000">
                <a:latin typeface="Arial"/>
                <a:ea typeface="Microsoft JhengHei"/>
                <a:cs typeface="Arial"/>
              </a:rPr>
              <a:t> </a:t>
            </a:r>
            <a:r>
              <a:rPr lang="en-US" sz="2000">
                <a:latin typeface="Arial"/>
                <a:ea typeface="微軟正黑體"/>
                <a:cs typeface="Arial"/>
              </a:rPr>
              <a:t>C</a:t>
            </a:r>
            <a:r>
              <a:rPr lang="en-US" altLang="zh-TW" sz="2000">
                <a:latin typeface="Arial"/>
                <a:ea typeface="Microsoft JhengHei"/>
                <a:cs typeface="Arial"/>
              </a:rPr>
              <a:t>loud</a:t>
            </a:r>
            <a:r>
              <a:rPr lang="zh-TW" altLang="en-US" sz="2000">
                <a:latin typeface="Arial"/>
                <a:ea typeface="Microsoft JhengHei"/>
                <a:cs typeface="Arial"/>
              </a:rPr>
              <a:t> </a:t>
            </a:r>
            <a:r>
              <a:rPr lang="en-US" altLang="zh-TW" sz="2000">
                <a:latin typeface="Arial"/>
                <a:ea typeface="微軟正黑體"/>
                <a:cs typeface="Arial"/>
              </a:rPr>
              <a:t>G</a:t>
            </a:r>
            <a:r>
              <a:rPr lang="zh-TW" sz="2000">
                <a:latin typeface="Arial"/>
                <a:ea typeface="Microsoft JhengHei"/>
                <a:cs typeface="Arial"/>
              </a:rPr>
              <a:t>ateway</a:t>
            </a:r>
            <a:r>
              <a:rPr lang="zh-TW" altLang="en-US" sz="2000">
                <a:latin typeface="Arial"/>
                <a:ea typeface="Microsoft JhengHei"/>
                <a:cs typeface="Arial"/>
              </a:rPr>
              <a:t> </a:t>
            </a:r>
            <a:r>
              <a:rPr lang="en-US" altLang="zh-TW" sz="2000">
                <a:latin typeface="Arial"/>
                <a:ea typeface="微軟正黑體"/>
                <a:cs typeface="Arial"/>
              </a:rPr>
              <a:t>F</a:t>
            </a:r>
            <a:r>
              <a:rPr lang="zh-TW" sz="2000">
                <a:latin typeface="Arial"/>
                <a:ea typeface="Microsoft JhengHei"/>
                <a:cs typeface="Arial"/>
              </a:rPr>
              <a:t>unction </a:t>
            </a:r>
            <a:r>
              <a:rPr lang="en-US" altLang="zh-TW" sz="2000">
                <a:latin typeface="Arial"/>
                <a:ea typeface="微軟正黑體"/>
                <a:cs typeface="Arial"/>
              </a:rPr>
              <a:t>I</a:t>
            </a:r>
            <a:r>
              <a:rPr lang="zh-TW" sz="2000">
                <a:latin typeface="Arial"/>
                <a:ea typeface="Microsoft JhengHei"/>
                <a:cs typeface="Arial"/>
              </a:rPr>
              <a:t>ntroduction</a:t>
            </a:r>
            <a:endParaRPr lang="en-US" altLang="zh-TW" sz="2000" cap="all">
              <a:latin typeface="Arial"/>
              <a:ea typeface="Microsoft JhengHei"/>
              <a:cs typeface="Arial"/>
            </a:endParaRPr>
          </a:p>
          <a:p>
            <a:pPr>
              <a:lnSpc>
                <a:spcPct val="110000"/>
              </a:lnSpc>
            </a:pPr>
            <a:r>
              <a:rPr lang="zh-TW" sz="2000">
                <a:latin typeface="Arial"/>
                <a:ea typeface="Microsoft JhengHei"/>
                <a:cs typeface="Arial"/>
              </a:rPr>
              <a:t>Recommended </a:t>
            </a:r>
            <a:r>
              <a:rPr lang="en-US" altLang="zh-TW" sz="2000">
                <a:latin typeface="Arial"/>
                <a:ea typeface="微軟正黑體"/>
                <a:cs typeface="Arial"/>
              </a:rPr>
              <a:t>M</a:t>
            </a:r>
            <a:r>
              <a:rPr lang="zh-TW" sz="2000">
                <a:latin typeface="Arial"/>
                <a:ea typeface="Microsoft JhengHei"/>
                <a:cs typeface="Arial"/>
              </a:rPr>
              <a:t>odel</a:t>
            </a:r>
          </a:p>
          <a:p>
            <a:pPr marL="0" indent="0">
              <a:lnSpc>
                <a:spcPct val="110000"/>
              </a:lnSpc>
              <a:buNone/>
            </a:pPr>
            <a:endParaRPr lang="zh-TW" altLang="en-US" sz="2000" cap="all">
              <a:latin typeface="Arial" panose="020B0604020202020204" pitchFamily="34" charset="0"/>
              <a:ea typeface="Microsoft JhengHei"/>
              <a:cs typeface="Arial" panose="020B0604020202020204" pitchFamily="34" charset="0"/>
            </a:endParaRPr>
          </a:p>
          <a:p>
            <a:pPr>
              <a:lnSpc>
                <a:spcPct val="150000"/>
              </a:lnSpc>
              <a:buFont typeface="Arial" panose="020B0604020202020204" pitchFamily="34" charset="0"/>
              <a:buNone/>
            </a:pPr>
            <a:endParaRPr lang="zh-TW" alt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1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ctrTitle"/>
          </p:nvPr>
        </p:nvSpPr>
        <p:spPr>
          <a:xfrm>
            <a:off x="600712" y="2784726"/>
            <a:ext cx="7444161" cy="1825096"/>
          </a:xfrm>
        </p:spPr>
        <p:txBody>
          <a:bodyPr>
            <a:normAutofit fontScale="90000"/>
          </a:bodyPr>
          <a:lstStyle/>
          <a:p>
            <a:r>
              <a:rPr lang="en-US" altLang="zh-TW" sz="5300" b="1" cap="none">
                <a:ea typeface="微軟正黑體"/>
              </a:rPr>
              <a:t>VJBOD Cloud</a:t>
            </a:r>
            <a:endParaRPr lang="zh-TW" altLang="en-US" sz="4400" b="1" cap="none">
              <a:ea typeface="微軟正黑體"/>
            </a:endParaRPr>
          </a:p>
          <a:p>
            <a:r>
              <a:rPr lang="en-US" altLang="zh-TW" sz="4400" cap="none">
                <a:latin typeface="Arial"/>
                <a:ea typeface="微軟正黑體"/>
                <a:cs typeface="Arial"/>
              </a:rPr>
              <a:t>Block-based</a:t>
            </a:r>
            <a:r>
              <a:rPr lang="zh-TW" altLang="en-US" sz="4400" b="0" cap="none">
                <a:latin typeface="Arial"/>
                <a:ea typeface="微軟正黑體"/>
                <a:cs typeface="Arial"/>
              </a:rPr>
              <a:t> </a:t>
            </a:r>
            <a:r>
              <a:rPr lang="en-US" altLang="zh-TW" sz="4400" b="0" cap="none">
                <a:latin typeface="Arial"/>
                <a:ea typeface="微軟正黑體"/>
                <a:cs typeface="Arial"/>
              </a:rPr>
              <a:t>C</a:t>
            </a:r>
            <a:r>
              <a:rPr lang="zh-TW" sz="4400" b="0" cap="none">
                <a:latin typeface="Arial"/>
                <a:ea typeface="微軟正黑體"/>
                <a:cs typeface="Arial"/>
              </a:rPr>
              <a:t>loud</a:t>
            </a:r>
            <a:r>
              <a:rPr lang="zh-TW" altLang="en-US" sz="4400" b="0" cap="none">
                <a:latin typeface="Arial"/>
                <a:ea typeface="微軟正黑體"/>
                <a:cs typeface="Arial"/>
              </a:rPr>
              <a:t> </a:t>
            </a:r>
            <a:r>
              <a:rPr lang="en-US" altLang="zh-TW" sz="4400" b="0" cap="none">
                <a:latin typeface="Arial"/>
                <a:ea typeface="微軟正黑體"/>
                <a:cs typeface="Arial"/>
              </a:rPr>
              <a:t>G</a:t>
            </a:r>
            <a:r>
              <a:rPr lang="zh-TW" sz="4400" b="0" cap="none">
                <a:latin typeface="Arial"/>
                <a:ea typeface="微軟正黑體"/>
                <a:cs typeface="Arial"/>
              </a:rPr>
              <a:t>ateway</a:t>
            </a:r>
            <a:r>
              <a:rPr lang="zh-TW" altLang="en-US" sz="4400" b="0" cap="none">
                <a:latin typeface="Arial"/>
                <a:ea typeface="微軟正黑體"/>
                <a:cs typeface="Arial"/>
              </a:rPr>
              <a:t> </a:t>
            </a:r>
            <a:r>
              <a:rPr lang="en-US" altLang="en-US" sz="4400" b="0" cap="none">
                <a:latin typeface="Arial"/>
                <a:ea typeface="微軟正黑體"/>
                <a:cs typeface="Arial"/>
              </a:rPr>
              <a:t>A</a:t>
            </a:r>
            <a:r>
              <a:rPr lang="zh-TW" sz="4400" b="0" cap="none">
                <a:latin typeface="Arial"/>
                <a:ea typeface="微軟正黑體"/>
                <a:cs typeface="Arial"/>
              </a:rPr>
              <a:t>pplication</a:t>
            </a:r>
            <a:r>
              <a:rPr lang="zh-TW" altLang="en-US" sz="4400" b="0" cap="none">
                <a:latin typeface="Arial"/>
                <a:ea typeface="微軟正黑體"/>
                <a:cs typeface="Arial"/>
              </a:rPr>
              <a:t> </a:t>
            </a:r>
            <a:r>
              <a:rPr lang="en-US" altLang="en-US" sz="4400" b="0" cap="none">
                <a:latin typeface="Arial"/>
                <a:ea typeface="微軟正黑體"/>
                <a:cs typeface="Arial"/>
              </a:rPr>
              <a:t>S</a:t>
            </a:r>
            <a:r>
              <a:rPr lang="zh-TW" sz="4400" b="0" cap="none">
                <a:latin typeface="Arial"/>
                <a:ea typeface="微軟正黑體"/>
                <a:cs typeface="Arial"/>
              </a:rPr>
              <a:t>cenario</a:t>
            </a:r>
            <a:endParaRPr lang="en-US" sz="4400" cap="none">
              <a:latin typeface="Arial"/>
              <a:cs typeface="Arial"/>
            </a:endParaRPr>
          </a:p>
          <a:p>
            <a:endParaRPr lang="en-US" altLang="zh-TW" sz="6000">
              <a:ea typeface="微軟正黑體"/>
            </a:endParaRPr>
          </a:p>
        </p:txBody>
      </p:sp>
      <p:sp>
        <p:nvSpPr>
          <p:cNvPr id="3" name="矩形 2">
            <a:extLst>
              <a:ext uri="{FF2B5EF4-FFF2-40B4-BE49-F238E27FC236}">
                <a16:creationId xmlns:a16="http://schemas.microsoft.com/office/drawing/2014/main" id="{27D04340-8971-4B5E-B0A5-EC35110BF646}"/>
              </a:ext>
            </a:extLst>
          </p:cNvPr>
          <p:cNvSpPr/>
          <p:nvPr/>
        </p:nvSpPr>
        <p:spPr>
          <a:xfrm>
            <a:off x="5974813" y="3244334"/>
            <a:ext cx="242374" cy="369332"/>
          </a:xfrm>
          <a:prstGeom prst="rect">
            <a:avLst/>
          </a:prstGeom>
        </p:spPr>
        <p:txBody>
          <a:bodyPr wrap="none">
            <a:spAutoFit/>
          </a:bodyPr>
          <a:lstStyle/>
          <a:p>
            <a:r>
              <a:rPr lang="zh-TW" altLang="en-US">
                <a:solidFill>
                  <a:srgbClr val="000000"/>
                </a:solidFill>
                <a:latin typeface="Times New Roman" panose="02020603050405020304" pitchFamily="18" charset="0"/>
              </a:rPr>
              <a:t> </a:t>
            </a:r>
            <a:endParaRPr lang="zh-TW" altLang="en-US"/>
          </a:p>
        </p:txBody>
      </p:sp>
    </p:spTree>
    <p:extLst>
      <p:ext uri="{BB962C8B-B14F-4D97-AF65-F5344CB8AC3E}">
        <p14:creationId xmlns:p14="http://schemas.microsoft.com/office/powerpoint/2010/main" val="324599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1278519" y="344954"/>
            <a:ext cx="8530499" cy="1293028"/>
          </a:xfrm>
        </p:spPr>
        <p:txBody>
          <a:bodyPr>
            <a:normAutofit/>
          </a:bodyPr>
          <a:lstStyle/>
          <a:p>
            <a:r>
              <a:rPr lang="zh-TW" sz="3600" b="0" cap="none">
                <a:ea typeface="微軟正黑體"/>
              </a:rPr>
              <a:t>Back </a:t>
            </a:r>
            <a:r>
              <a:rPr lang="en-US" altLang="zh-TW" sz="3600" b="0" cap="none">
                <a:ea typeface="微軟正黑體"/>
              </a:rPr>
              <a:t>U</a:t>
            </a:r>
            <a:r>
              <a:rPr lang="zh-TW" sz="3600" b="0" cap="none">
                <a:ea typeface="微軟正黑體"/>
              </a:rPr>
              <a:t>p </a:t>
            </a:r>
            <a:r>
              <a:rPr lang="en-US" altLang="zh-TW" sz="3600" b="0" cap="none">
                <a:ea typeface="微軟正黑體"/>
              </a:rPr>
              <a:t>D</a:t>
            </a:r>
            <a:r>
              <a:rPr lang="zh-TW" sz="3600" b="0" cap="none">
                <a:ea typeface="微軟正黑體"/>
              </a:rPr>
              <a:t>ata </a:t>
            </a:r>
            <a:r>
              <a:rPr lang="en-US" altLang="zh-TW" sz="3600" b="0" cap="none">
                <a:ea typeface="微軟正黑體"/>
              </a:rPr>
              <a:t>F</a:t>
            </a:r>
            <a:r>
              <a:rPr lang="zh-TW" sz="3600" b="0" cap="none">
                <a:ea typeface="微軟正黑體"/>
              </a:rPr>
              <a:t>rom </a:t>
            </a:r>
            <a:r>
              <a:rPr lang="en-US" altLang="zh-TW" sz="3600" b="0" cap="none">
                <a:ea typeface="微軟正黑體"/>
              </a:rPr>
              <a:t>L</a:t>
            </a:r>
            <a:r>
              <a:rPr lang="zh-TW" sz="3600" b="0" cap="none">
                <a:ea typeface="微軟正黑體"/>
              </a:rPr>
              <a:t>ocal </a:t>
            </a:r>
            <a:r>
              <a:rPr lang="en-US" altLang="zh-TW" sz="3600" b="0" cap="none">
                <a:ea typeface="微軟正黑體"/>
              </a:rPr>
              <a:t>A</a:t>
            </a:r>
            <a:r>
              <a:rPr lang="zh-TW" sz="3600" b="0" cap="none">
                <a:ea typeface="微軟正黑體"/>
              </a:rPr>
              <a:t>pplication </a:t>
            </a:r>
            <a:r>
              <a:rPr lang="en-US" altLang="zh-TW" sz="3600" b="0" cap="none">
                <a:ea typeface="微軟正黑體"/>
              </a:rPr>
              <a:t>S</a:t>
            </a:r>
            <a:r>
              <a:rPr lang="zh-TW" sz="3600" b="0" cap="none">
                <a:ea typeface="微軟正黑體"/>
              </a:rPr>
              <a:t>ervices </a:t>
            </a:r>
            <a:r>
              <a:rPr lang="en-US" altLang="zh-TW" sz="3600" b="0" cap="none">
                <a:ea typeface="微軟正黑體"/>
              </a:rPr>
              <a:t>T</a:t>
            </a:r>
            <a:r>
              <a:rPr lang="zh-TW" sz="3600" b="0" cap="none">
                <a:ea typeface="微軟正黑體"/>
              </a:rPr>
              <a:t>o </a:t>
            </a:r>
            <a:r>
              <a:rPr lang="en-US" altLang="zh-TW" sz="3600" b="0" cap="none">
                <a:ea typeface="微軟正黑體"/>
              </a:rPr>
              <a:t>T</a:t>
            </a:r>
            <a:r>
              <a:rPr lang="zh-TW" sz="3600" b="0" cap="none">
                <a:ea typeface="微軟正黑體"/>
              </a:rPr>
              <a:t>he </a:t>
            </a:r>
            <a:r>
              <a:rPr lang="en-US" altLang="zh-TW" sz="3600" b="0" cap="none">
                <a:ea typeface="微軟正黑體"/>
              </a:rPr>
              <a:t>C</a:t>
            </a:r>
            <a:r>
              <a:rPr lang="zh-TW" sz="3600" b="0" cap="none">
                <a:ea typeface="微軟正黑體"/>
              </a:rPr>
              <a:t>loud</a:t>
            </a:r>
            <a:endParaRPr lang="zh-TW" sz="3600" cap="none"/>
          </a:p>
        </p:txBody>
      </p:sp>
      <p:sp>
        <p:nvSpPr>
          <p:cNvPr id="27" name="剪去單一角落矩形 26"/>
          <p:cNvSpPr/>
          <p:nvPr/>
        </p:nvSpPr>
        <p:spPr>
          <a:xfrm flipV="1">
            <a:off x="0" y="-4"/>
            <a:ext cx="1105647" cy="1165413"/>
          </a:xfrm>
          <a:prstGeom prst="snip1Rect">
            <a:avLst>
              <a:gd name="adj" fmla="val 24107"/>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sp>
        <p:nvSpPr>
          <p:cNvPr id="28" name="矩形 27"/>
          <p:cNvSpPr/>
          <p:nvPr/>
        </p:nvSpPr>
        <p:spPr>
          <a:xfrm>
            <a:off x="9236" y="119529"/>
            <a:ext cx="1056701" cy="338554"/>
          </a:xfrm>
          <a:prstGeom prst="rect">
            <a:avLst/>
          </a:prstGeom>
        </p:spPr>
        <p:txBody>
          <a:bodyPr wrap="none" anchor="t">
            <a:spAutoFit/>
          </a:bodyPr>
          <a:lstStyle/>
          <a:p>
            <a:pPr algn="ctr"/>
            <a:r>
              <a:rPr lang="en-US" altLang="zh-TW" sz="1600" b="1">
                <a:latin typeface="Arial" panose="020B0604020202020204" pitchFamily="34" charset="0"/>
                <a:ea typeface="+mn-lt"/>
                <a:cs typeface="Arial" panose="020B0604020202020204" pitchFamily="34" charset="0"/>
              </a:rPr>
              <a:t>S</a:t>
            </a:r>
            <a:r>
              <a:rPr lang="zh-TW" sz="1600" b="1">
                <a:latin typeface="Arial" panose="020B0604020202020204" pitchFamily="34" charset="0"/>
                <a:ea typeface="Microsoft JhengHei"/>
                <a:cs typeface="Arial" panose="020B0604020202020204" pitchFamily="34" charset="0"/>
              </a:rPr>
              <a:t>cenario</a:t>
            </a:r>
            <a:endParaRPr lang="zh-TW" altLang="en-US" sz="1600" b="1">
              <a:latin typeface="Arial" panose="020B0604020202020204" pitchFamily="34" charset="0"/>
              <a:ea typeface="Microsoft JhengHei"/>
              <a:cs typeface="Arial" panose="020B0604020202020204" pitchFamily="34" charset="0"/>
            </a:endParaRPr>
          </a:p>
        </p:txBody>
      </p:sp>
      <p:sp>
        <p:nvSpPr>
          <p:cNvPr id="29" name="矩形 28"/>
          <p:cNvSpPr/>
          <p:nvPr/>
        </p:nvSpPr>
        <p:spPr>
          <a:xfrm>
            <a:off x="-83128" y="333866"/>
            <a:ext cx="1182911" cy="830997"/>
          </a:xfrm>
          <a:prstGeom prst="rect">
            <a:avLst/>
          </a:prstGeom>
        </p:spPr>
        <p:txBody>
          <a:bodyPr wrap="square" anchor="t">
            <a:spAutoFit/>
          </a:bodyPr>
          <a:lstStyle/>
          <a:p>
            <a:pPr algn="ctr"/>
            <a:r>
              <a:rPr lang="en-US" altLang="zh-TW" sz="4800" b="1">
                <a:latin typeface="Arial" panose="020B0604020202020204" pitchFamily="34" charset="0"/>
                <a:ea typeface="新細明體"/>
                <a:cs typeface="Arial" panose="020B0604020202020204" pitchFamily="34" charset="0"/>
              </a:rPr>
              <a:t>1</a:t>
            </a:r>
          </a:p>
        </p:txBody>
      </p:sp>
      <p:grpSp>
        <p:nvGrpSpPr>
          <p:cNvPr id="7" name="群組 6">
            <a:extLst>
              <a:ext uri="{FF2B5EF4-FFF2-40B4-BE49-F238E27FC236}">
                <a16:creationId xmlns:a16="http://schemas.microsoft.com/office/drawing/2014/main" id="{D6D8F5F8-32AE-42B2-8E3A-2C605564D5E8}"/>
              </a:ext>
            </a:extLst>
          </p:cNvPr>
          <p:cNvGrpSpPr/>
          <p:nvPr/>
        </p:nvGrpSpPr>
        <p:grpSpPr>
          <a:xfrm>
            <a:off x="310056" y="1421297"/>
            <a:ext cx="11408180" cy="4940177"/>
            <a:chOff x="310056" y="1421297"/>
            <a:chExt cx="11408180" cy="4940177"/>
          </a:xfrm>
        </p:grpSpPr>
        <p:grpSp>
          <p:nvGrpSpPr>
            <p:cNvPr id="6" name="群組 5">
              <a:extLst>
                <a:ext uri="{FF2B5EF4-FFF2-40B4-BE49-F238E27FC236}">
                  <a16:creationId xmlns:a16="http://schemas.microsoft.com/office/drawing/2014/main" id="{A5E80AEE-4CA9-41FA-9D10-193DD739271A}"/>
                </a:ext>
              </a:extLst>
            </p:cNvPr>
            <p:cNvGrpSpPr/>
            <p:nvPr/>
          </p:nvGrpSpPr>
          <p:grpSpPr>
            <a:xfrm>
              <a:off x="310056" y="1421297"/>
              <a:ext cx="11408180" cy="4909931"/>
              <a:chOff x="310056" y="1421297"/>
              <a:chExt cx="11408180" cy="4909931"/>
            </a:xfrm>
          </p:grpSpPr>
          <p:pic>
            <p:nvPicPr>
              <p:cNvPr id="3" name="圖片 2">
                <a:extLst>
                  <a:ext uri="{FF2B5EF4-FFF2-40B4-BE49-F238E27FC236}">
                    <a16:creationId xmlns:a16="http://schemas.microsoft.com/office/drawing/2014/main" id="{BAC5A1E9-761C-4B44-9D21-A216A8CFE012}"/>
                  </a:ext>
                </a:extLst>
              </p:cNvPr>
              <p:cNvPicPr>
                <a:picLocks noChangeAspect="1"/>
              </p:cNvPicPr>
              <p:nvPr/>
            </p:nvPicPr>
            <p:blipFill rotWithShape="1">
              <a:blip r:embed="rId3"/>
              <a:srcRect b="18346"/>
              <a:stretch/>
            </p:blipFill>
            <p:spPr>
              <a:xfrm>
                <a:off x="1053548" y="1421297"/>
                <a:ext cx="10664688" cy="4909931"/>
              </a:xfrm>
              <a:prstGeom prst="roundRect">
                <a:avLst>
                  <a:gd name="adj" fmla="val 7355"/>
                </a:avLst>
              </a:prstGeom>
              <a:ln w="38100">
                <a:noFill/>
              </a:ln>
            </p:spPr>
          </p:pic>
          <p:sp>
            <p:nvSpPr>
              <p:cNvPr id="38" name="圓角矩形 26">
                <a:extLst>
                  <a:ext uri="{FF2B5EF4-FFF2-40B4-BE49-F238E27FC236}">
                    <a16:creationId xmlns:a16="http://schemas.microsoft.com/office/drawing/2014/main" id="{82107CDA-2D03-46FB-B6AB-152F9169E6C3}"/>
                  </a:ext>
                </a:extLst>
              </p:cNvPr>
              <p:cNvSpPr/>
              <p:nvPr/>
            </p:nvSpPr>
            <p:spPr>
              <a:xfrm>
                <a:off x="310056" y="2851355"/>
                <a:ext cx="2865763" cy="3475872"/>
              </a:xfrm>
              <a:prstGeom prst="roundRect">
                <a:avLst>
                  <a:gd name="adj" fmla="val 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pic>
          <p:nvPicPr>
            <p:cNvPr id="31" name="图片 57">
              <a:extLst>
                <a:ext uri="{FF2B5EF4-FFF2-40B4-BE49-F238E27FC236}">
                  <a16:creationId xmlns:a16="http://schemas.microsoft.com/office/drawing/2014/main" id="{913ADDD4-F092-4256-ACC4-CBF3C64BE0F0}"/>
                </a:ext>
              </a:extLst>
            </p:cNvPr>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1160401" y="4355737"/>
              <a:ext cx="3524329" cy="487145"/>
            </a:xfrm>
            <a:prstGeom prst="rect">
              <a:avLst/>
            </a:prstGeom>
          </p:spPr>
        </p:pic>
      </p:grpSp>
      <p:sp>
        <p:nvSpPr>
          <p:cNvPr id="32" name="圓角化同側角落矩形 31"/>
          <p:cNvSpPr/>
          <p:nvPr/>
        </p:nvSpPr>
        <p:spPr>
          <a:xfrm>
            <a:off x="308507" y="2454041"/>
            <a:ext cx="2350489" cy="403412"/>
          </a:xfrm>
          <a:prstGeom prst="round2SameRect">
            <a:avLst/>
          </a:prstGeom>
          <a:solidFill>
            <a:srgbClr val="9933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b="1">
                <a:latin typeface="Arial" panose="020B0604020202020204" pitchFamily="34" charset="0"/>
                <a:ea typeface="+mn-lt"/>
                <a:cs typeface="Arial" panose="020B0604020202020204" pitchFamily="34" charset="0"/>
              </a:rPr>
              <a:t>Application</a:t>
            </a:r>
            <a:r>
              <a:rPr lang="zh-TW" altLang="en-US" b="1">
                <a:latin typeface="Arial" panose="020B0604020202020204" pitchFamily="34" charset="0"/>
                <a:ea typeface="+mn-lt"/>
                <a:cs typeface="Arial" panose="020B0604020202020204" pitchFamily="34" charset="0"/>
              </a:rPr>
              <a:t> Case</a:t>
            </a:r>
            <a:endParaRPr lang="zh-TW" b="1">
              <a:latin typeface="Arial" panose="020B0604020202020204" pitchFamily="34" charset="0"/>
              <a:cs typeface="Arial" panose="020B0604020202020204" pitchFamily="34" charset="0"/>
            </a:endParaRPr>
          </a:p>
        </p:txBody>
      </p:sp>
      <p:sp>
        <p:nvSpPr>
          <p:cNvPr id="39" name="矩形 38"/>
          <p:cNvSpPr/>
          <p:nvPr/>
        </p:nvSpPr>
        <p:spPr>
          <a:xfrm>
            <a:off x="409941" y="2984332"/>
            <a:ext cx="2655340" cy="2893100"/>
          </a:xfrm>
          <a:prstGeom prst="rect">
            <a:avLst/>
          </a:prstGeom>
          <a:noFill/>
          <a:ln>
            <a:noFill/>
          </a:ln>
        </p:spPr>
        <p:txBody>
          <a:bodyPr wrap="square" anchor="t">
            <a:spAutoFit/>
          </a:bodyPr>
          <a:lstStyle/>
          <a:p>
            <a:r>
              <a:rPr lang="zh-TW" sz="1400">
                <a:latin typeface="Arial" panose="020B0604020202020204" pitchFamily="34" charset="0"/>
                <a:ea typeface="+mn-lt"/>
                <a:cs typeface="Arial" panose="020B0604020202020204" pitchFamily="34" charset="0"/>
              </a:rPr>
              <a:t>SMEs have many important log files or sensitive data generated by local applications. For example, customer order data, system login data files are usually a large number of small files, and it is hoped that the process of backing up to the cloud can be fast. And it can't be recognized</a:t>
            </a:r>
            <a:r>
              <a:rPr lang="zh-TW" altLang="en-US" sz="1400">
                <a:latin typeface="Arial" panose="020B0604020202020204" pitchFamily="34" charset="0"/>
                <a:ea typeface="+mn-lt"/>
                <a:cs typeface="Arial" panose="020B0604020202020204" pitchFamily="34" charset="0"/>
              </a:rPr>
              <a:t> </a:t>
            </a:r>
            <a:r>
              <a:rPr lang="zh-TW" sz="1400">
                <a:latin typeface="Arial" panose="020B0604020202020204" pitchFamily="34" charset="0"/>
                <a:ea typeface="+mn-lt"/>
                <a:cs typeface="Arial" panose="020B0604020202020204" pitchFamily="34" charset="0"/>
              </a:rPr>
              <a:t>in</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cloud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space,</a:t>
            </a:r>
            <a:r>
              <a:rPr lang="zh-TW" altLang="en-US" sz="1400">
                <a:latin typeface="Arial" panose="020B0604020202020204" pitchFamily="34" charset="0"/>
                <a:ea typeface="+mn-lt"/>
                <a:cs typeface="Arial" panose="020B0604020202020204" pitchFamily="34" charset="0"/>
              </a:rPr>
              <a:t> </a:t>
            </a:r>
            <a:r>
              <a:rPr lang="en-US" altLang="zh-TW" sz="1400" err="1">
                <a:latin typeface="Arial" panose="020B0604020202020204" pitchFamily="34" charset="0"/>
                <a:ea typeface="+mn-lt"/>
                <a:cs typeface="Arial" panose="020B0604020202020204" pitchFamily="34" charset="0"/>
              </a:rPr>
              <a:t>i</a:t>
            </a:r>
            <a:r>
              <a:rPr lang="zh-TW" sz="1400">
                <a:latin typeface="Arial" panose="020B0604020202020204" pitchFamily="34" charset="0"/>
                <a:ea typeface="+mn-lt"/>
                <a:cs typeface="Arial" panose="020B0604020202020204" pitchFamily="34" charset="0"/>
              </a:rPr>
              <a:t>t can keep t</a:t>
            </a:r>
            <a:r>
              <a:rPr lang="en-US" altLang="zh-TW" sz="1400">
                <a:latin typeface="Arial" panose="020B0604020202020204" pitchFamily="34" charset="0"/>
                <a:ea typeface="+mn-lt"/>
                <a:cs typeface="Arial" panose="020B0604020202020204" pitchFamily="34" charset="0"/>
              </a:rPr>
              <a:t>he</a:t>
            </a:r>
            <a:r>
              <a:rPr lang="zh-TW" sz="1400">
                <a:latin typeface="Arial" panose="020B0604020202020204" pitchFamily="34" charset="0"/>
                <a:ea typeface="+mn-lt"/>
                <a:cs typeface="Arial" panose="020B0604020202020204" pitchFamily="34" charset="0"/>
              </a:rPr>
              <a:t> security and privacy of e</a:t>
            </a:r>
            <a:r>
              <a:rPr lang="en-US" altLang="zh-TW" sz="1400" err="1">
                <a:latin typeface="Arial" panose="020B0604020202020204" pitchFamily="34" charset="0"/>
                <a:ea typeface="+mn-lt"/>
                <a:cs typeface="Arial" panose="020B0604020202020204" pitchFamily="34" charset="0"/>
              </a:rPr>
              <a:t>nterprise</a:t>
            </a:r>
            <a:r>
              <a:rPr lang="zh-TW" altLang="en-US" sz="1400">
                <a:latin typeface="Arial" panose="020B0604020202020204" pitchFamily="34" charset="0"/>
                <a:ea typeface="+mn-lt"/>
                <a:cs typeface="Arial" panose="020B0604020202020204" pitchFamily="34" charset="0"/>
              </a:rPr>
              <a:t> </a:t>
            </a:r>
            <a:r>
              <a:rPr lang="en-US" altLang="zh-TW" sz="1400" err="1">
                <a:latin typeface="Arial" panose="020B0604020202020204" pitchFamily="34" charset="0"/>
                <a:ea typeface="+mn-lt"/>
                <a:cs typeface="Arial" panose="020B0604020202020204" pitchFamily="34" charset="0"/>
              </a:rPr>
              <a:t>dat</a:t>
            </a:r>
            <a:r>
              <a:rPr lang="zh-TW" sz="1400">
                <a:latin typeface="Arial" panose="020B0604020202020204" pitchFamily="34" charset="0"/>
                <a:ea typeface="+mn-lt"/>
                <a:cs typeface="Arial" panose="020B0604020202020204" pitchFamily="34" charset="0"/>
              </a:rPr>
              <a:t>a.</a:t>
            </a:r>
            <a:endParaRPr lang="zh-TW" sz="1400">
              <a:latin typeface="Arial" panose="020B0604020202020204" pitchFamily="34" charset="0"/>
              <a:ea typeface="新細明體"/>
              <a:cs typeface="Arial" panose="020B0604020202020204" pitchFamily="34" charset="0"/>
            </a:endParaRPr>
          </a:p>
        </p:txBody>
      </p:sp>
      <p:sp>
        <p:nvSpPr>
          <p:cNvPr id="4" name="文字方塊 3">
            <a:extLst>
              <a:ext uri="{FF2B5EF4-FFF2-40B4-BE49-F238E27FC236}">
                <a16:creationId xmlns:a16="http://schemas.microsoft.com/office/drawing/2014/main" id="{01973779-328C-4FE2-872E-03D5A3360ED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t>按一下以新增文字</a:t>
            </a:r>
          </a:p>
        </p:txBody>
      </p:sp>
      <p:sp>
        <p:nvSpPr>
          <p:cNvPr id="5" name="文字方塊 4">
            <a:extLst>
              <a:ext uri="{FF2B5EF4-FFF2-40B4-BE49-F238E27FC236}">
                <a16:creationId xmlns:a16="http://schemas.microsoft.com/office/drawing/2014/main" id="{4CE5CE1F-2486-42D9-B01B-5AE413E06395}"/>
              </a:ext>
            </a:extLst>
          </p:cNvPr>
          <p:cNvSpPr txBox="1"/>
          <p:nvPr/>
        </p:nvSpPr>
        <p:spPr>
          <a:xfrm>
            <a:off x="1855134" y="6436098"/>
            <a:ext cx="848957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100">
                <a:latin typeface="Microsoft JhengHei"/>
                <a:ea typeface="Microsoft JhengHei"/>
                <a:cs typeface="+mn-lt"/>
              </a:rPr>
              <a:t>* A cloud volume or LUN can only be connected to a NAS at a time.</a:t>
            </a:r>
            <a:endParaRPr lang="zh-TW" sz="1100">
              <a:latin typeface="Microsoft JhengHei"/>
              <a:ea typeface="Microsoft JhengHei"/>
            </a:endParaRPr>
          </a:p>
        </p:txBody>
      </p:sp>
    </p:spTree>
    <p:extLst>
      <p:ext uri="{BB962C8B-B14F-4D97-AF65-F5344CB8AC3E}">
        <p14:creationId xmlns:p14="http://schemas.microsoft.com/office/powerpoint/2010/main" val="380503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矩形: 圓角 190">
            <a:extLst>
              <a:ext uri="{FF2B5EF4-FFF2-40B4-BE49-F238E27FC236}">
                <a16:creationId xmlns:a16="http://schemas.microsoft.com/office/drawing/2014/main" id="{9414C265-0537-4659-BB5C-2775B75249D3}"/>
              </a:ext>
            </a:extLst>
          </p:cNvPr>
          <p:cNvSpPr/>
          <p:nvPr/>
        </p:nvSpPr>
        <p:spPr>
          <a:xfrm>
            <a:off x="6868669" y="2204944"/>
            <a:ext cx="3363311" cy="3807710"/>
          </a:xfrm>
          <a:prstGeom prst="roundRect">
            <a:avLst>
              <a:gd name="adj" fmla="val 8405"/>
            </a:avLst>
          </a:prstGeom>
          <a:noFill/>
          <a:ln w="57150">
            <a:solidFill>
              <a:srgbClr val="37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 name="標題 3">
            <a:extLst>
              <a:ext uri="{FF2B5EF4-FFF2-40B4-BE49-F238E27FC236}">
                <a16:creationId xmlns:a16="http://schemas.microsoft.com/office/drawing/2014/main" id="{5720AA81-3204-4F65-A0EF-D9B0C9F02855}"/>
              </a:ext>
            </a:extLst>
          </p:cNvPr>
          <p:cNvSpPr>
            <a:spLocks noGrp="1"/>
          </p:cNvSpPr>
          <p:nvPr>
            <p:ph type="title"/>
          </p:nvPr>
        </p:nvSpPr>
        <p:spPr>
          <a:xfrm>
            <a:off x="452646" y="594863"/>
            <a:ext cx="10739517" cy="1471774"/>
          </a:xfrm>
        </p:spPr>
        <p:txBody>
          <a:bodyPr>
            <a:normAutofit/>
          </a:bodyPr>
          <a:lstStyle/>
          <a:p>
            <a:r>
              <a:rPr lang="en-US" altLang="zh-TW" sz="4400" b="0" cap="none">
                <a:ea typeface="微軟正黑體"/>
              </a:rPr>
              <a:t>Local</a:t>
            </a:r>
            <a:r>
              <a:rPr lang="zh-TW" altLang="en-US" sz="4400" b="0" cap="none">
                <a:ea typeface="微軟正黑體"/>
              </a:rPr>
              <a:t> </a:t>
            </a:r>
            <a:r>
              <a:rPr lang="en-US" altLang="zh-TW" sz="4400" b="0" cap="none">
                <a:ea typeface="微軟正黑體"/>
              </a:rPr>
              <a:t>Data Cloud Backup</a:t>
            </a:r>
            <a:r>
              <a:rPr lang="zh-TW" altLang="en-US" sz="4400" b="0" cap="none">
                <a:ea typeface="微軟正黑體"/>
              </a:rPr>
              <a:t> </a:t>
            </a:r>
            <a:r>
              <a:rPr lang="en-US" altLang="zh-TW" sz="4400" b="0" cap="none">
                <a:ea typeface="微軟正黑體"/>
              </a:rPr>
              <a:t>Solution</a:t>
            </a:r>
            <a:endParaRPr lang="zh-TW" sz="4400"/>
          </a:p>
        </p:txBody>
      </p:sp>
      <p:sp>
        <p:nvSpPr>
          <p:cNvPr id="18" name="文字方塊 17">
            <a:extLst>
              <a:ext uri="{FF2B5EF4-FFF2-40B4-BE49-F238E27FC236}">
                <a16:creationId xmlns:a16="http://schemas.microsoft.com/office/drawing/2014/main" id="{CDC861DC-B891-4B0F-B162-B0C2A24C3FBB}"/>
              </a:ext>
            </a:extLst>
          </p:cNvPr>
          <p:cNvSpPr txBox="1"/>
          <p:nvPr/>
        </p:nvSpPr>
        <p:spPr>
          <a:xfrm>
            <a:off x="5083074" y="4614988"/>
            <a:ext cx="9342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latin typeface="Arial" panose="020B0604020202020204" pitchFamily="34" charset="0"/>
                <a:ea typeface="微軟正黑體"/>
                <a:cs typeface="Arial" panose="020B0604020202020204" pitchFamily="34" charset="0"/>
              </a:rPr>
              <a:t>Client</a:t>
            </a:r>
            <a:endParaRPr lang="zh-TW" altLang="en-US" sz="1200" b="1">
              <a:latin typeface="Arial" panose="020B0604020202020204" pitchFamily="34" charset="0"/>
              <a:ea typeface="微軟正黑體"/>
              <a:cs typeface="Arial" panose="020B0604020202020204" pitchFamily="34" charset="0"/>
            </a:endParaRPr>
          </a:p>
        </p:txBody>
      </p:sp>
      <p:grpSp>
        <p:nvGrpSpPr>
          <p:cNvPr id="72" name="群組 71">
            <a:extLst>
              <a:ext uri="{FF2B5EF4-FFF2-40B4-BE49-F238E27FC236}">
                <a16:creationId xmlns:a16="http://schemas.microsoft.com/office/drawing/2014/main" id="{ED1F25EE-BC00-404D-B492-9CC9E8197F0C}"/>
              </a:ext>
            </a:extLst>
          </p:cNvPr>
          <p:cNvGrpSpPr/>
          <p:nvPr/>
        </p:nvGrpSpPr>
        <p:grpSpPr>
          <a:xfrm>
            <a:off x="10337086" y="1280034"/>
            <a:ext cx="1443303" cy="4714504"/>
            <a:chOff x="10531368" y="872360"/>
            <a:chExt cx="1443303" cy="4714504"/>
          </a:xfrm>
        </p:grpSpPr>
        <p:sp>
          <p:nvSpPr>
            <p:cNvPr id="73" name="矩形: 圓角 72">
              <a:extLst>
                <a:ext uri="{FF2B5EF4-FFF2-40B4-BE49-F238E27FC236}">
                  <a16:creationId xmlns:a16="http://schemas.microsoft.com/office/drawing/2014/main" id="{710D1642-2F79-419A-B5FF-5E08846E7858}"/>
                </a:ext>
              </a:extLst>
            </p:cNvPr>
            <p:cNvSpPr/>
            <p:nvPr/>
          </p:nvSpPr>
          <p:spPr>
            <a:xfrm rot="16200000" flipH="1">
              <a:off x="8895768" y="2507960"/>
              <a:ext cx="4714504" cy="1443303"/>
            </a:xfrm>
            <a:prstGeom prst="roundRect">
              <a:avLst>
                <a:gd name="adj" fmla="val 15021"/>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grpSp>
          <p:nvGrpSpPr>
            <p:cNvPr id="74" name="群組 73">
              <a:extLst>
                <a:ext uri="{FF2B5EF4-FFF2-40B4-BE49-F238E27FC236}">
                  <a16:creationId xmlns:a16="http://schemas.microsoft.com/office/drawing/2014/main" id="{410B9119-E1C3-481D-ABD5-9C6440EECB31}"/>
                </a:ext>
              </a:extLst>
            </p:cNvPr>
            <p:cNvGrpSpPr/>
            <p:nvPr/>
          </p:nvGrpSpPr>
          <p:grpSpPr>
            <a:xfrm>
              <a:off x="10675277" y="1630481"/>
              <a:ext cx="1189648" cy="3182234"/>
              <a:chOff x="10649756" y="1732236"/>
              <a:chExt cx="1189648" cy="3182234"/>
            </a:xfrm>
          </p:grpSpPr>
          <p:pic>
            <p:nvPicPr>
              <p:cNvPr id="81" name="圖片 80">
                <a:extLst>
                  <a:ext uri="{FF2B5EF4-FFF2-40B4-BE49-F238E27FC236}">
                    <a16:creationId xmlns:a16="http://schemas.microsoft.com/office/drawing/2014/main" id="{2B558ACB-E467-4E00-AFB6-4A5AB4D2CB2C}"/>
                  </a:ext>
                </a:extLst>
              </p:cNvPr>
              <p:cNvPicPr>
                <a:picLocks noChangeAspect="1"/>
              </p:cNvPicPr>
              <p:nvPr/>
            </p:nvPicPr>
            <p:blipFill>
              <a:blip r:embed="rId3"/>
              <a:stretch>
                <a:fillRect/>
              </a:stretch>
            </p:blipFill>
            <p:spPr>
              <a:xfrm>
                <a:off x="10649756" y="1732236"/>
                <a:ext cx="551942" cy="551942"/>
              </a:xfrm>
              <a:prstGeom prst="rect">
                <a:avLst/>
              </a:prstGeom>
              <a:ln>
                <a:noFill/>
              </a:ln>
            </p:spPr>
          </p:pic>
          <p:pic>
            <p:nvPicPr>
              <p:cNvPr id="82" name="圖片 81">
                <a:extLst>
                  <a:ext uri="{FF2B5EF4-FFF2-40B4-BE49-F238E27FC236}">
                    <a16:creationId xmlns:a16="http://schemas.microsoft.com/office/drawing/2014/main" id="{5F5AE2CA-2106-444E-9C9A-48E716EBDE63}"/>
                  </a:ext>
                </a:extLst>
              </p:cNvPr>
              <p:cNvPicPr>
                <a:picLocks noChangeAspect="1"/>
              </p:cNvPicPr>
              <p:nvPr/>
            </p:nvPicPr>
            <p:blipFill>
              <a:blip r:embed="rId4"/>
              <a:stretch>
                <a:fillRect/>
              </a:stretch>
            </p:blipFill>
            <p:spPr>
              <a:xfrm>
                <a:off x="10663505" y="2406038"/>
                <a:ext cx="524444" cy="524444"/>
              </a:xfrm>
              <a:prstGeom prst="rect">
                <a:avLst/>
              </a:prstGeom>
              <a:ln>
                <a:noFill/>
              </a:ln>
            </p:spPr>
          </p:pic>
          <p:pic>
            <p:nvPicPr>
              <p:cNvPr id="83" name="圖片 82">
                <a:extLst>
                  <a:ext uri="{FF2B5EF4-FFF2-40B4-BE49-F238E27FC236}">
                    <a16:creationId xmlns:a16="http://schemas.microsoft.com/office/drawing/2014/main" id="{6B1F06C5-0A53-44C6-A833-1F6F360706E6}"/>
                  </a:ext>
                </a:extLst>
              </p:cNvPr>
              <p:cNvPicPr>
                <a:picLocks noChangeAspect="1"/>
              </p:cNvPicPr>
              <p:nvPr/>
            </p:nvPicPr>
            <p:blipFill>
              <a:blip r:embed="rId5"/>
              <a:stretch>
                <a:fillRect/>
              </a:stretch>
            </p:blipFill>
            <p:spPr>
              <a:xfrm>
                <a:off x="10663504" y="3068880"/>
                <a:ext cx="524446" cy="524446"/>
              </a:xfrm>
              <a:prstGeom prst="rect">
                <a:avLst/>
              </a:prstGeom>
              <a:ln>
                <a:noFill/>
              </a:ln>
            </p:spPr>
          </p:pic>
          <p:pic>
            <p:nvPicPr>
              <p:cNvPr id="84" name="圖片 83">
                <a:extLst>
                  <a:ext uri="{FF2B5EF4-FFF2-40B4-BE49-F238E27FC236}">
                    <a16:creationId xmlns:a16="http://schemas.microsoft.com/office/drawing/2014/main" id="{88E8906A-D26D-47A5-9E74-B3B0D3A15763}"/>
                  </a:ext>
                </a:extLst>
              </p:cNvPr>
              <p:cNvPicPr>
                <a:picLocks noChangeAspect="1"/>
              </p:cNvPicPr>
              <p:nvPr/>
            </p:nvPicPr>
            <p:blipFill>
              <a:blip r:embed="rId6"/>
              <a:stretch>
                <a:fillRect/>
              </a:stretch>
            </p:blipFill>
            <p:spPr>
              <a:xfrm>
                <a:off x="10663505" y="3731724"/>
                <a:ext cx="524444" cy="524444"/>
              </a:xfrm>
              <a:prstGeom prst="rect">
                <a:avLst/>
              </a:prstGeom>
            </p:spPr>
          </p:pic>
          <p:pic>
            <p:nvPicPr>
              <p:cNvPr id="86" name="圖片 85">
                <a:extLst>
                  <a:ext uri="{FF2B5EF4-FFF2-40B4-BE49-F238E27FC236}">
                    <a16:creationId xmlns:a16="http://schemas.microsoft.com/office/drawing/2014/main" id="{B82908A7-9783-412A-B7C0-910818C2BEA5}"/>
                  </a:ext>
                </a:extLst>
              </p:cNvPr>
              <p:cNvPicPr>
                <a:picLocks noChangeAspect="1"/>
              </p:cNvPicPr>
              <p:nvPr/>
            </p:nvPicPr>
            <p:blipFill>
              <a:blip r:embed="rId7"/>
              <a:stretch>
                <a:fillRect/>
              </a:stretch>
            </p:blipFill>
            <p:spPr>
              <a:xfrm>
                <a:off x="10663505" y="4390025"/>
                <a:ext cx="524445" cy="524445"/>
              </a:xfrm>
              <a:prstGeom prst="rect">
                <a:avLst/>
              </a:prstGeom>
            </p:spPr>
          </p:pic>
          <p:pic>
            <p:nvPicPr>
              <p:cNvPr id="87" name="圖片 86">
                <a:extLst>
                  <a:ext uri="{FF2B5EF4-FFF2-40B4-BE49-F238E27FC236}">
                    <a16:creationId xmlns:a16="http://schemas.microsoft.com/office/drawing/2014/main" id="{89EF3D99-341D-43F3-9A68-ABB63DE898CE}"/>
                  </a:ext>
                </a:extLst>
              </p:cNvPr>
              <p:cNvPicPr>
                <a:picLocks noChangeAspect="1"/>
              </p:cNvPicPr>
              <p:nvPr/>
            </p:nvPicPr>
            <p:blipFill>
              <a:blip r:embed="rId8"/>
              <a:stretch>
                <a:fillRect/>
              </a:stretch>
            </p:blipFill>
            <p:spPr>
              <a:xfrm>
                <a:off x="11303663" y="1745135"/>
                <a:ext cx="535741" cy="535741"/>
              </a:xfrm>
              <a:prstGeom prst="rect">
                <a:avLst/>
              </a:prstGeom>
              <a:ln>
                <a:noFill/>
              </a:ln>
            </p:spPr>
          </p:pic>
          <p:pic>
            <p:nvPicPr>
              <p:cNvPr id="88" name="圖片 87">
                <a:extLst>
                  <a:ext uri="{FF2B5EF4-FFF2-40B4-BE49-F238E27FC236}">
                    <a16:creationId xmlns:a16="http://schemas.microsoft.com/office/drawing/2014/main" id="{1E91150B-7114-4EED-BEF1-F77E3CA687DB}"/>
                  </a:ext>
                </a:extLst>
              </p:cNvPr>
              <p:cNvPicPr>
                <a:picLocks noChangeAspect="1"/>
              </p:cNvPicPr>
              <p:nvPr/>
            </p:nvPicPr>
            <p:blipFill>
              <a:blip r:embed="rId9"/>
              <a:stretch>
                <a:fillRect/>
              </a:stretch>
            </p:blipFill>
            <p:spPr>
              <a:xfrm>
                <a:off x="11309311" y="2410061"/>
                <a:ext cx="524444" cy="524444"/>
              </a:xfrm>
              <a:prstGeom prst="rect">
                <a:avLst/>
              </a:prstGeom>
              <a:ln>
                <a:noFill/>
              </a:ln>
            </p:spPr>
          </p:pic>
          <p:pic>
            <p:nvPicPr>
              <p:cNvPr id="89" name="圖片 88">
                <a:extLst>
                  <a:ext uri="{FF2B5EF4-FFF2-40B4-BE49-F238E27FC236}">
                    <a16:creationId xmlns:a16="http://schemas.microsoft.com/office/drawing/2014/main" id="{DB3F12D4-11B8-41FA-BC27-D9EEF666AE18}"/>
                  </a:ext>
                </a:extLst>
              </p:cNvPr>
              <p:cNvPicPr>
                <a:picLocks noChangeAspect="1"/>
              </p:cNvPicPr>
              <p:nvPr/>
            </p:nvPicPr>
            <p:blipFill>
              <a:blip r:embed="rId10"/>
              <a:stretch>
                <a:fillRect/>
              </a:stretch>
            </p:blipFill>
            <p:spPr>
              <a:xfrm>
                <a:off x="11309311" y="3063690"/>
                <a:ext cx="524445" cy="524445"/>
              </a:xfrm>
              <a:prstGeom prst="rect">
                <a:avLst/>
              </a:prstGeom>
              <a:ln>
                <a:noFill/>
              </a:ln>
            </p:spPr>
          </p:pic>
          <p:pic>
            <p:nvPicPr>
              <p:cNvPr id="90" name="圖片 89">
                <a:extLst>
                  <a:ext uri="{FF2B5EF4-FFF2-40B4-BE49-F238E27FC236}">
                    <a16:creationId xmlns:a16="http://schemas.microsoft.com/office/drawing/2014/main" id="{2DDCFE3F-F03C-4685-AEF4-2900DC570714}"/>
                  </a:ext>
                </a:extLst>
              </p:cNvPr>
              <p:cNvPicPr>
                <a:picLocks noChangeAspect="1"/>
              </p:cNvPicPr>
              <p:nvPr/>
            </p:nvPicPr>
            <p:blipFill>
              <a:blip r:embed="rId11"/>
              <a:stretch>
                <a:fillRect/>
              </a:stretch>
            </p:blipFill>
            <p:spPr>
              <a:xfrm>
                <a:off x="11305767" y="3717320"/>
                <a:ext cx="531532" cy="531532"/>
              </a:xfrm>
              <a:prstGeom prst="rect">
                <a:avLst/>
              </a:prstGeom>
              <a:ln>
                <a:noFill/>
              </a:ln>
            </p:spPr>
          </p:pic>
        </p:grpSp>
        <p:grpSp>
          <p:nvGrpSpPr>
            <p:cNvPr id="75" name="群組 74">
              <a:extLst>
                <a:ext uri="{FF2B5EF4-FFF2-40B4-BE49-F238E27FC236}">
                  <a16:creationId xmlns:a16="http://schemas.microsoft.com/office/drawing/2014/main" id="{5623156C-C646-475F-AB29-B0642D7581D2}"/>
                </a:ext>
              </a:extLst>
            </p:cNvPr>
            <p:cNvGrpSpPr/>
            <p:nvPr/>
          </p:nvGrpSpPr>
          <p:grpSpPr>
            <a:xfrm>
              <a:off x="11359927" y="4303189"/>
              <a:ext cx="480842" cy="480842"/>
              <a:chOff x="11227191" y="4251569"/>
              <a:chExt cx="480842" cy="480842"/>
            </a:xfrm>
          </p:grpSpPr>
          <p:sp>
            <p:nvSpPr>
              <p:cNvPr id="79" name="矩形: 圓角 78">
                <a:extLst>
                  <a:ext uri="{FF2B5EF4-FFF2-40B4-BE49-F238E27FC236}">
                    <a16:creationId xmlns:a16="http://schemas.microsoft.com/office/drawing/2014/main" id="{13F6E882-8587-4C68-B2D1-4ED9CE6C51BC}"/>
                  </a:ext>
                </a:extLst>
              </p:cNvPr>
              <p:cNvSpPr/>
              <p:nvPr/>
            </p:nvSpPr>
            <p:spPr>
              <a:xfrm>
                <a:off x="11227191" y="4251569"/>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80" name="圖片 14">
                <a:extLst>
                  <a:ext uri="{FF2B5EF4-FFF2-40B4-BE49-F238E27FC236}">
                    <a16:creationId xmlns:a16="http://schemas.microsoft.com/office/drawing/2014/main" id="{6AF901B3-054F-498D-BE50-D6A400B57019}"/>
                  </a:ext>
                </a:extLst>
              </p:cNvPr>
              <p:cNvPicPr>
                <a:picLocks noChangeAspect="1"/>
              </p:cNvPicPr>
              <p:nvPr/>
            </p:nvPicPr>
            <p:blipFill>
              <a:blip r:embed="rId12"/>
              <a:stretch>
                <a:fillRect/>
              </a:stretch>
            </p:blipFill>
            <p:spPr>
              <a:xfrm>
                <a:off x="11257745" y="4297680"/>
                <a:ext cx="403128" cy="372796"/>
              </a:xfrm>
              <a:prstGeom prst="rect">
                <a:avLst/>
              </a:prstGeom>
            </p:spPr>
          </p:pic>
        </p:grpSp>
        <p:grpSp>
          <p:nvGrpSpPr>
            <p:cNvPr id="76" name="群組 75">
              <a:extLst>
                <a:ext uri="{FF2B5EF4-FFF2-40B4-BE49-F238E27FC236}">
                  <a16:creationId xmlns:a16="http://schemas.microsoft.com/office/drawing/2014/main" id="{F505B841-5725-455C-B3A1-0906A857D590}"/>
                </a:ext>
              </a:extLst>
            </p:cNvPr>
            <p:cNvGrpSpPr/>
            <p:nvPr/>
          </p:nvGrpSpPr>
          <p:grpSpPr>
            <a:xfrm>
              <a:off x="10724536" y="4953820"/>
              <a:ext cx="480842" cy="480842"/>
              <a:chOff x="10591800" y="4902200"/>
              <a:chExt cx="480842" cy="480842"/>
            </a:xfrm>
          </p:grpSpPr>
          <p:sp>
            <p:nvSpPr>
              <p:cNvPr id="77" name="矩形: 圓角 76">
                <a:extLst>
                  <a:ext uri="{FF2B5EF4-FFF2-40B4-BE49-F238E27FC236}">
                    <a16:creationId xmlns:a16="http://schemas.microsoft.com/office/drawing/2014/main" id="{798AEC4F-5A55-4BE3-919C-510F06B0CB00}"/>
                  </a:ext>
                </a:extLst>
              </p:cNvPr>
              <p:cNvSpPr/>
              <p:nvPr/>
            </p:nvSpPr>
            <p:spPr>
              <a:xfrm>
                <a:off x="10591800" y="4902200"/>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8" name="圖片 12" descr="一張含有 物件 的圖片&#10;&#10;描述是以高可信度產生">
                <a:extLst>
                  <a:ext uri="{FF2B5EF4-FFF2-40B4-BE49-F238E27FC236}">
                    <a16:creationId xmlns:a16="http://schemas.microsoft.com/office/drawing/2014/main" id="{D62FC1E7-6C52-4859-B764-EAB0355395CB}"/>
                  </a:ext>
                </a:extLst>
              </p:cNvPr>
              <p:cNvPicPr>
                <a:picLocks noChangeAspect="1"/>
              </p:cNvPicPr>
              <p:nvPr/>
            </p:nvPicPr>
            <p:blipFill>
              <a:blip r:embed="rId13"/>
              <a:stretch>
                <a:fillRect/>
              </a:stretch>
            </p:blipFill>
            <p:spPr>
              <a:xfrm>
                <a:off x="10662139" y="4966463"/>
                <a:ext cx="353646" cy="365796"/>
              </a:xfrm>
              <a:prstGeom prst="rect">
                <a:avLst/>
              </a:prstGeom>
            </p:spPr>
          </p:pic>
        </p:grpSp>
      </p:grpSp>
      <p:sp>
        <p:nvSpPr>
          <p:cNvPr id="15" name="矩形 14">
            <a:extLst>
              <a:ext uri="{FF2B5EF4-FFF2-40B4-BE49-F238E27FC236}">
                <a16:creationId xmlns:a16="http://schemas.microsoft.com/office/drawing/2014/main" id="{0800E5D1-5149-4F81-8171-CAC1382F3D8F}"/>
              </a:ext>
            </a:extLst>
          </p:cNvPr>
          <p:cNvSpPr/>
          <p:nvPr/>
        </p:nvSpPr>
        <p:spPr>
          <a:xfrm>
            <a:off x="10397057" y="1413246"/>
            <a:ext cx="1338828" cy="523220"/>
          </a:xfrm>
          <a:prstGeom prst="rect">
            <a:avLst/>
          </a:prstGeom>
        </p:spPr>
        <p:txBody>
          <a:bodyPr wrap="none" anchor="t">
            <a:spAutoFit/>
          </a:bodyPr>
          <a:lstStyle/>
          <a:p>
            <a:pPr algn="ctr"/>
            <a:r>
              <a:rPr lang="zh-TW" sz="1400">
                <a:latin typeface="Arial" panose="020B0604020202020204" pitchFamily="34" charset="0"/>
                <a:ea typeface="微軟正黑體"/>
                <a:cs typeface="Arial" panose="020B0604020202020204" pitchFamily="34" charset="0"/>
              </a:rPr>
              <a:t>Cloud object</a:t>
            </a:r>
          </a:p>
          <a:p>
            <a:pPr algn="ctr"/>
            <a:r>
              <a:rPr lang="zh-TW" sz="1400">
                <a:latin typeface="Arial" panose="020B0604020202020204" pitchFamily="34" charset="0"/>
                <a:ea typeface="微軟正黑體"/>
                <a:cs typeface="Arial" panose="020B0604020202020204" pitchFamily="34" charset="0"/>
              </a:rPr>
              <a:t>Storage space</a:t>
            </a:r>
            <a:endParaRPr lang="en-US" sz="1400">
              <a:latin typeface="Arial" panose="020B0604020202020204" pitchFamily="34" charset="0"/>
              <a:ea typeface="微軟正黑體"/>
              <a:cs typeface="Arial" panose="020B0604020202020204" pitchFamily="34" charset="0"/>
            </a:endParaRPr>
          </a:p>
        </p:txBody>
      </p:sp>
      <p:grpSp>
        <p:nvGrpSpPr>
          <p:cNvPr id="26" name="群組 25">
            <a:extLst>
              <a:ext uri="{FF2B5EF4-FFF2-40B4-BE49-F238E27FC236}">
                <a16:creationId xmlns:a16="http://schemas.microsoft.com/office/drawing/2014/main" id="{C3DD0072-EB81-4C13-9E8E-E34F94391424}"/>
              </a:ext>
            </a:extLst>
          </p:cNvPr>
          <p:cNvGrpSpPr/>
          <p:nvPr/>
        </p:nvGrpSpPr>
        <p:grpSpPr>
          <a:xfrm>
            <a:off x="7551071" y="1632435"/>
            <a:ext cx="2718812" cy="1712615"/>
            <a:chOff x="7447893" y="620110"/>
            <a:chExt cx="3019154" cy="1901805"/>
          </a:xfrm>
        </p:grpSpPr>
        <p:sp>
          <p:nvSpPr>
            <p:cNvPr id="85" name="等腰三角形 84">
              <a:extLst>
                <a:ext uri="{FF2B5EF4-FFF2-40B4-BE49-F238E27FC236}">
                  <a16:creationId xmlns:a16="http://schemas.microsoft.com/office/drawing/2014/main" id="{2B64D5A3-7D8F-42C1-B03A-F51B83FB2341}"/>
                </a:ext>
              </a:extLst>
            </p:cNvPr>
            <p:cNvSpPr/>
            <p:nvPr/>
          </p:nvSpPr>
          <p:spPr>
            <a:xfrm rot="10800000">
              <a:off x="7483867" y="1692164"/>
              <a:ext cx="2564022" cy="829751"/>
            </a:xfrm>
            <a:prstGeom prst="triangle">
              <a:avLst>
                <a:gd name="adj" fmla="val 50000"/>
              </a:avLst>
            </a:prstGeom>
            <a:solidFill>
              <a:srgbClr val="07D9B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94" name="矩形: 圓角 93">
              <a:extLst>
                <a:ext uri="{FF2B5EF4-FFF2-40B4-BE49-F238E27FC236}">
                  <a16:creationId xmlns:a16="http://schemas.microsoft.com/office/drawing/2014/main" id="{2FAB9D02-2356-4957-B198-5AE1002EA318}"/>
                </a:ext>
              </a:extLst>
            </p:cNvPr>
            <p:cNvSpPr/>
            <p:nvPr/>
          </p:nvSpPr>
          <p:spPr>
            <a:xfrm>
              <a:off x="7447893" y="620110"/>
              <a:ext cx="2883695" cy="1040524"/>
            </a:xfrm>
            <a:prstGeom prst="roundRect">
              <a:avLst>
                <a:gd name="adj" fmla="val 8833"/>
              </a:avLst>
            </a:prstGeom>
            <a:solidFill>
              <a:schemeClr val="tx1"/>
            </a:solidFill>
            <a:ln w="28575">
              <a:solidFill>
                <a:srgbClr val="5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5" name="文字方塊 94">
              <a:extLst>
                <a:ext uri="{FF2B5EF4-FFF2-40B4-BE49-F238E27FC236}">
                  <a16:creationId xmlns:a16="http://schemas.microsoft.com/office/drawing/2014/main" id="{2A525083-40FE-42FF-99CF-329A2031BA99}"/>
                </a:ext>
              </a:extLst>
            </p:cNvPr>
            <p:cNvSpPr txBox="1"/>
            <p:nvPr/>
          </p:nvSpPr>
          <p:spPr>
            <a:xfrm>
              <a:off x="7949839" y="702189"/>
              <a:ext cx="1646106" cy="375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600" b="1" err="1">
                  <a:solidFill>
                    <a:srgbClr val="002060"/>
                  </a:solidFill>
                  <a:latin typeface="Arial" panose="020B0604020202020204" pitchFamily="34" charset="0"/>
                  <a:ea typeface="新細明體"/>
                  <a:cs typeface="Arial" panose="020B0604020202020204" pitchFamily="34" charset="0"/>
                </a:rPr>
                <a:t>APP</a:t>
              </a:r>
              <a:r>
                <a:rPr lang="en-US" altLang="zh-CN" sz="1600" err="1">
                  <a:solidFill>
                    <a:srgbClr val="002060"/>
                  </a:solidFill>
                  <a:latin typeface="Arial" panose="020B0604020202020204" pitchFamily="34" charset="0"/>
                  <a:ea typeface="新細明體"/>
                  <a:cs typeface="Arial" panose="020B0604020202020204" pitchFamily="34" charset="0"/>
                </a:rPr>
                <a:t>Center</a:t>
              </a:r>
              <a:endParaRPr lang="zh-TW" altLang="en-US" sz="1600">
                <a:solidFill>
                  <a:srgbClr val="002060"/>
                </a:solidFill>
                <a:latin typeface="Arial" panose="020B0604020202020204" pitchFamily="34" charset="0"/>
                <a:ea typeface="新細明體"/>
                <a:cs typeface="Arial" panose="020B0604020202020204" pitchFamily="34" charset="0"/>
              </a:endParaRPr>
            </a:p>
          </p:txBody>
        </p:sp>
        <p:pic>
          <p:nvPicPr>
            <p:cNvPr id="20" name="圖片 19" descr="一張含有 向量圖形, 文字 的圖片&#10;&#10;自動產生的描述">
              <a:extLst>
                <a:ext uri="{FF2B5EF4-FFF2-40B4-BE49-F238E27FC236}">
                  <a16:creationId xmlns:a16="http://schemas.microsoft.com/office/drawing/2014/main" id="{C5A8B668-D82E-4336-8775-5F665A0FD33B}"/>
                </a:ext>
              </a:extLst>
            </p:cNvPr>
            <p:cNvPicPr>
              <a:picLocks noChangeAspect="1"/>
            </p:cNvPicPr>
            <p:nvPr/>
          </p:nvPicPr>
          <p:blipFill>
            <a:blip r:embed="rId14"/>
            <a:stretch>
              <a:fillRect/>
            </a:stretch>
          </p:blipFill>
          <p:spPr>
            <a:xfrm flipH="1">
              <a:off x="7480738" y="630620"/>
              <a:ext cx="488732" cy="488732"/>
            </a:xfrm>
            <a:prstGeom prst="roundRect">
              <a:avLst/>
            </a:prstGeom>
            <a:ln>
              <a:solidFill>
                <a:srgbClr val="37FFFF"/>
              </a:solidFill>
            </a:ln>
          </p:spPr>
        </p:pic>
        <p:sp>
          <p:nvSpPr>
            <p:cNvPr id="92" name="文字方塊 91">
              <a:extLst>
                <a:ext uri="{FF2B5EF4-FFF2-40B4-BE49-F238E27FC236}">
                  <a16:creationId xmlns:a16="http://schemas.microsoft.com/office/drawing/2014/main" id="{B515B07C-CEBB-4DF5-B021-98AFEB3B1D64}"/>
                </a:ext>
              </a:extLst>
            </p:cNvPr>
            <p:cNvSpPr txBox="1"/>
            <p:nvPr/>
          </p:nvSpPr>
          <p:spPr>
            <a:xfrm>
              <a:off x="7940598" y="1225839"/>
              <a:ext cx="2526449" cy="375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rgbClr val="002060"/>
                  </a:solidFill>
                  <a:latin typeface="Arial" panose="020B0604020202020204" pitchFamily="34" charset="0"/>
                  <a:ea typeface="新細明體"/>
                  <a:cs typeface="Arial" panose="020B0604020202020204" pitchFamily="34" charset="0"/>
                </a:rPr>
                <a:t>Storage &amp; Snapshots</a:t>
              </a:r>
              <a:endParaRPr lang="zh-TW" altLang="en-US" sz="1600">
                <a:solidFill>
                  <a:srgbClr val="002060"/>
                </a:solidFill>
                <a:latin typeface="Arial" panose="020B0604020202020204" pitchFamily="34" charset="0"/>
                <a:ea typeface="新細明體"/>
                <a:cs typeface="Arial" panose="020B0604020202020204" pitchFamily="34" charset="0"/>
              </a:endParaRPr>
            </a:p>
          </p:txBody>
        </p:sp>
        <p:pic>
          <p:nvPicPr>
            <p:cNvPr id="93" name="圖片 92">
              <a:extLst>
                <a:ext uri="{FF2B5EF4-FFF2-40B4-BE49-F238E27FC236}">
                  <a16:creationId xmlns:a16="http://schemas.microsoft.com/office/drawing/2014/main" id="{6B41107E-152A-48CD-847F-659467E033F4}"/>
                </a:ext>
              </a:extLst>
            </p:cNvPr>
            <p:cNvPicPr>
              <a:picLocks noChangeAspect="1"/>
            </p:cNvPicPr>
            <p:nvPr/>
          </p:nvPicPr>
          <p:blipFill>
            <a:blip r:embed="rId15"/>
            <a:stretch>
              <a:fillRect/>
            </a:stretch>
          </p:blipFill>
          <p:spPr>
            <a:xfrm>
              <a:off x="7490559" y="1156136"/>
              <a:ext cx="459851" cy="485159"/>
            </a:xfrm>
            <a:prstGeom prst="roundRect">
              <a:avLst>
                <a:gd name="adj" fmla="val 22831"/>
              </a:avLst>
            </a:prstGeom>
            <a:ln w="28575">
              <a:solidFill>
                <a:srgbClr val="37FFFF"/>
              </a:solidFill>
            </a:ln>
          </p:spPr>
        </p:pic>
        <p:cxnSp>
          <p:nvCxnSpPr>
            <p:cNvPr id="22" name="直線接點 21">
              <a:extLst>
                <a:ext uri="{FF2B5EF4-FFF2-40B4-BE49-F238E27FC236}">
                  <a16:creationId xmlns:a16="http://schemas.microsoft.com/office/drawing/2014/main" id="{3351D020-00AB-437D-8CD8-45E5B2FE95FF}"/>
                </a:ext>
              </a:extLst>
            </p:cNvPr>
            <p:cNvCxnSpPr>
              <a:cxnSpLocks/>
              <a:stCxn id="94" idx="1"/>
              <a:endCxn id="94" idx="3"/>
            </p:cNvCxnSpPr>
            <p:nvPr/>
          </p:nvCxnSpPr>
          <p:spPr>
            <a:xfrm>
              <a:off x="7447893" y="1140373"/>
              <a:ext cx="2883695" cy="0"/>
            </a:xfrm>
            <a:prstGeom prst="line">
              <a:avLst/>
            </a:prstGeom>
            <a:ln w="1905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255" name="群組 254">
              <a:extLst>
                <a:ext uri="{FF2B5EF4-FFF2-40B4-BE49-F238E27FC236}">
                  <a16:creationId xmlns:a16="http://schemas.microsoft.com/office/drawing/2014/main" id="{622D1E3D-D732-447E-998B-87EFAB357A8C}"/>
                </a:ext>
              </a:extLst>
            </p:cNvPr>
            <p:cNvGrpSpPr/>
            <p:nvPr/>
          </p:nvGrpSpPr>
          <p:grpSpPr>
            <a:xfrm>
              <a:off x="8313725" y="1909143"/>
              <a:ext cx="931659" cy="592824"/>
              <a:chOff x="8648700" y="4436457"/>
              <a:chExt cx="931659" cy="592824"/>
            </a:xfrm>
          </p:grpSpPr>
          <p:grpSp>
            <p:nvGrpSpPr>
              <p:cNvPr id="257" name="圖形 152">
                <a:extLst>
                  <a:ext uri="{FF2B5EF4-FFF2-40B4-BE49-F238E27FC236}">
                    <a16:creationId xmlns:a16="http://schemas.microsoft.com/office/drawing/2014/main" id="{FD450EEA-3DCD-4E0D-A648-35717ACFE664}"/>
                  </a:ext>
                </a:extLst>
              </p:cNvPr>
              <p:cNvGrpSpPr/>
              <p:nvPr/>
            </p:nvGrpSpPr>
            <p:grpSpPr>
              <a:xfrm flipH="1">
                <a:off x="8648700" y="4436457"/>
                <a:ext cx="458537" cy="590550"/>
                <a:chOff x="9272428" y="5069210"/>
                <a:chExt cx="458537" cy="590550"/>
              </a:xfrm>
            </p:grpSpPr>
            <p:sp>
              <p:nvSpPr>
                <p:cNvPr id="272" name="手繪多邊形: 圖案 271">
                  <a:extLst>
                    <a:ext uri="{FF2B5EF4-FFF2-40B4-BE49-F238E27FC236}">
                      <a16:creationId xmlns:a16="http://schemas.microsoft.com/office/drawing/2014/main" id="{B2C791B5-5C35-40B9-A921-ADB2C10DF12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3" name="手繪多邊形: 圖案 272">
                  <a:extLst>
                    <a:ext uri="{FF2B5EF4-FFF2-40B4-BE49-F238E27FC236}">
                      <a16:creationId xmlns:a16="http://schemas.microsoft.com/office/drawing/2014/main" id="{AD4064AB-A397-481D-803B-32050CAFE19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4" name="手繪多邊形: 圖案 273">
                  <a:extLst>
                    <a:ext uri="{FF2B5EF4-FFF2-40B4-BE49-F238E27FC236}">
                      <a16:creationId xmlns:a16="http://schemas.microsoft.com/office/drawing/2014/main" id="{1749D762-9511-4A32-85B4-286497E94B0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5" name="手繪多邊形: 圖案 274">
                  <a:extLst>
                    <a:ext uri="{FF2B5EF4-FFF2-40B4-BE49-F238E27FC236}">
                      <a16:creationId xmlns:a16="http://schemas.microsoft.com/office/drawing/2014/main" id="{D3B04D25-FE40-4046-80C5-842CF61D5A2D}"/>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6" name="手繪多邊形: 圖案 275">
                  <a:extLst>
                    <a:ext uri="{FF2B5EF4-FFF2-40B4-BE49-F238E27FC236}">
                      <a16:creationId xmlns:a16="http://schemas.microsoft.com/office/drawing/2014/main" id="{734A908F-B11D-4432-9C4E-0F293F2DF156}"/>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7" name="手繪多邊形: 圖案 276">
                  <a:extLst>
                    <a:ext uri="{FF2B5EF4-FFF2-40B4-BE49-F238E27FC236}">
                      <a16:creationId xmlns:a16="http://schemas.microsoft.com/office/drawing/2014/main" id="{58081054-6A07-41E0-A4AE-055BF6D2B491}"/>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8" name="手繪多邊形: 圖案 277">
                  <a:extLst>
                    <a:ext uri="{FF2B5EF4-FFF2-40B4-BE49-F238E27FC236}">
                      <a16:creationId xmlns:a16="http://schemas.microsoft.com/office/drawing/2014/main" id="{E2026F17-74BF-416D-AED5-9C38500FA20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9" name="手繪多邊形: 圖案 278">
                  <a:extLst>
                    <a:ext uri="{FF2B5EF4-FFF2-40B4-BE49-F238E27FC236}">
                      <a16:creationId xmlns:a16="http://schemas.microsoft.com/office/drawing/2014/main" id="{706FF9E0-2F4A-47AA-A950-5C29D6011B2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0" name="手繪多邊形: 圖案 279">
                  <a:extLst>
                    <a:ext uri="{FF2B5EF4-FFF2-40B4-BE49-F238E27FC236}">
                      <a16:creationId xmlns:a16="http://schemas.microsoft.com/office/drawing/2014/main" id="{34C2276D-ED36-4BA5-BE04-1891A27A4AE8}"/>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1" name="手繪多邊形: 圖案 280">
                  <a:extLst>
                    <a:ext uri="{FF2B5EF4-FFF2-40B4-BE49-F238E27FC236}">
                      <a16:creationId xmlns:a16="http://schemas.microsoft.com/office/drawing/2014/main" id="{BD073ED4-C6EF-477F-936C-463A9ED8D360}"/>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2" name="手繪多邊形: 圖案 281">
                  <a:extLst>
                    <a:ext uri="{FF2B5EF4-FFF2-40B4-BE49-F238E27FC236}">
                      <a16:creationId xmlns:a16="http://schemas.microsoft.com/office/drawing/2014/main" id="{09D15FC3-CA6E-4950-9D10-CD2CA682A10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3" name="手繪多邊形: 圖案 282">
                  <a:extLst>
                    <a:ext uri="{FF2B5EF4-FFF2-40B4-BE49-F238E27FC236}">
                      <a16:creationId xmlns:a16="http://schemas.microsoft.com/office/drawing/2014/main" id="{5F97D509-7EBB-4E31-84B3-9FF01D43E55B}"/>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4" name="手繪多邊形: 圖案 283">
                  <a:extLst>
                    <a:ext uri="{FF2B5EF4-FFF2-40B4-BE49-F238E27FC236}">
                      <a16:creationId xmlns:a16="http://schemas.microsoft.com/office/drawing/2014/main" id="{0FFB5323-2A82-4078-9E31-0ED658313B4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58" name="圖形 152">
                <a:extLst>
                  <a:ext uri="{FF2B5EF4-FFF2-40B4-BE49-F238E27FC236}">
                    <a16:creationId xmlns:a16="http://schemas.microsoft.com/office/drawing/2014/main" id="{46738EE0-38C0-4078-80FC-05C70EAC8F22}"/>
                  </a:ext>
                </a:extLst>
              </p:cNvPr>
              <p:cNvGrpSpPr/>
              <p:nvPr/>
            </p:nvGrpSpPr>
            <p:grpSpPr>
              <a:xfrm flipH="1">
                <a:off x="9121822" y="4438731"/>
                <a:ext cx="458537" cy="590550"/>
                <a:chOff x="9272428" y="5069210"/>
                <a:chExt cx="458537" cy="590550"/>
              </a:xfrm>
            </p:grpSpPr>
            <p:sp>
              <p:nvSpPr>
                <p:cNvPr id="259" name="手繪多邊形: 圖案 258">
                  <a:extLst>
                    <a:ext uri="{FF2B5EF4-FFF2-40B4-BE49-F238E27FC236}">
                      <a16:creationId xmlns:a16="http://schemas.microsoft.com/office/drawing/2014/main" id="{4BDDADD8-C054-43C1-93A9-82D741F636F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0" name="手繪多邊形: 圖案 259">
                  <a:extLst>
                    <a:ext uri="{FF2B5EF4-FFF2-40B4-BE49-F238E27FC236}">
                      <a16:creationId xmlns:a16="http://schemas.microsoft.com/office/drawing/2014/main" id="{06FAE957-8CCF-4196-B356-03E51B66F96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1" name="手繪多邊形: 圖案 260">
                  <a:extLst>
                    <a:ext uri="{FF2B5EF4-FFF2-40B4-BE49-F238E27FC236}">
                      <a16:creationId xmlns:a16="http://schemas.microsoft.com/office/drawing/2014/main" id="{6D9D7EC4-3F9C-4F37-A17F-85FC574460E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2" name="手繪多邊形: 圖案 261">
                  <a:extLst>
                    <a:ext uri="{FF2B5EF4-FFF2-40B4-BE49-F238E27FC236}">
                      <a16:creationId xmlns:a16="http://schemas.microsoft.com/office/drawing/2014/main" id="{BC961FDE-9368-49CB-B0E5-CF663D7AC605}"/>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3" name="手繪多邊形: 圖案 262">
                  <a:extLst>
                    <a:ext uri="{FF2B5EF4-FFF2-40B4-BE49-F238E27FC236}">
                      <a16:creationId xmlns:a16="http://schemas.microsoft.com/office/drawing/2014/main" id="{3A6114AE-3564-43F7-B85E-55F10341207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4" name="手繪多邊形: 圖案 263">
                  <a:extLst>
                    <a:ext uri="{FF2B5EF4-FFF2-40B4-BE49-F238E27FC236}">
                      <a16:creationId xmlns:a16="http://schemas.microsoft.com/office/drawing/2014/main" id="{CA639D1A-75DA-49AA-A8EC-D7624D45D905}"/>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5" name="手繪多邊形: 圖案 264">
                  <a:extLst>
                    <a:ext uri="{FF2B5EF4-FFF2-40B4-BE49-F238E27FC236}">
                      <a16:creationId xmlns:a16="http://schemas.microsoft.com/office/drawing/2014/main" id="{47C3B4FD-5E66-4501-87B5-B3C465B7BAD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6" name="手繪多邊形: 圖案 265">
                  <a:extLst>
                    <a:ext uri="{FF2B5EF4-FFF2-40B4-BE49-F238E27FC236}">
                      <a16:creationId xmlns:a16="http://schemas.microsoft.com/office/drawing/2014/main" id="{C7042DE6-31CD-4247-9640-0D83C3028E1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7" name="手繪多邊形: 圖案 266">
                  <a:extLst>
                    <a:ext uri="{FF2B5EF4-FFF2-40B4-BE49-F238E27FC236}">
                      <a16:creationId xmlns:a16="http://schemas.microsoft.com/office/drawing/2014/main" id="{9223AD92-6474-4581-92C5-F845BD1D4E0E}"/>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8" name="手繪多邊形: 圖案 267">
                  <a:extLst>
                    <a:ext uri="{FF2B5EF4-FFF2-40B4-BE49-F238E27FC236}">
                      <a16:creationId xmlns:a16="http://schemas.microsoft.com/office/drawing/2014/main" id="{7DD837CA-C256-4E96-868C-734594B42DA6}"/>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9" name="手繪多邊形: 圖案 268">
                  <a:extLst>
                    <a:ext uri="{FF2B5EF4-FFF2-40B4-BE49-F238E27FC236}">
                      <a16:creationId xmlns:a16="http://schemas.microsoft.com/office/drawing/2014/main" id="{6725EECC-9925-4D33-B094-9C7AF206BE77}"/>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0" name="手繪多邊形: 圖案 269">
                  <a:extLst>
                    <a:ext uri="{FF2B5EF4-FFF2-40B4-BE49-F238E27FC236}">
                      <a16:creationId xmlns:a16="http://schemas.microsoft.com/office/drawing/2014/main" id="{66077B8E-943C-4D29-ABB1-E37A6F424E8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1" name="手繪多邊形: 圖案 270">
                  <a:extLst>
                    <a:ext uri="{FF2B5EF4-FFF2-40B4-BE49-F238E27FC236}">
                      <a16:creationId xmlns:a16="http://schemas.microsoft.com/office/drawing/2014/main" id="{4C4162FA-B64B-4E8A-A162-8F950FC02D8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291" name="Rectangle 12">
            <a:extLst>
              <a:ext uri="{FF2B5EF4-FFF2-40B4-BE49-F238E27FC236}">
                <a16:creationId xmlns:a16="http://schemas.microsoft.com/office/drawing/2014/main" id="{4481DF6E-95D9-4ABC-82C1-8FD33000E71A}"/>
              </a:ext>
            </a:extLst>
          </p:cNvPr>
          <p:cNvSpPr/>
          <p:nvPr/>
        </p:nvSpPr>
        <p:spPr>
          <a:xfrm>
            <a:off x="6155041" y="4217867"/>
            <a:ext cx="754650"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FTP</a:t>
            </a:r>
            <a:r>
              <a:rPr lang="zh-TW" altLang="en-US" sz="1200" b="1">
                <a:latin typeface="Arial" panose="020B0604020202020204" pitchFamily="34" charset="0"/>
                <a:ea typeface="微軟正黑體" panose="020B0604030504040204" pitchFamily="34" charset="-120"/>
                <a:cs typeface="Arial" panose="020B0604020202020204" pitchFamily="34" charset="0"/>
              </a:rPr>
              <a:t> </a:t>
            </a:r>
            <a:endParaRPr lang="zh-CN"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292" name="Rectangle 12">
            <a:extLst>
              <a:ext uri="{FF2B5EF4-FFF2-40B4-BE49-F238E27FC236}">
                <a16:creationId xmlns:a16="http://schemas.microsoft.com/office/drawing/2014/main" id="{940C9EC0-22F9-43BA-8242-7BBA98C90BCC}"/>
              </a:ext>
            </a:extLst>
          </p:cNvPr>
          <p:cNvSpPr/>
          <p:nvPr/>
        </p:nvSpPr>
        <p:spPr>
          <a:xfrm>
            <a:off x="6098346" y="3232991"/>
            <a:ext cx="754650"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SMB</a:t>
            </a:r>
            <a:endParaRPr lang="zh-CN"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293" name="Rectangle 12">
            <a:extLst>
              <a:ext uri="{FF2B5EF4-FFF2-40B4-BE49-F238E27FC236}">
                <a16:creationId xmlns:a16="http://schemas.microsoft.com/office/drawing/2014/main" id="{70B5747F-A673-4A07-9195-E831190CE52C}"/>
              </a:ext>
            </a:extLst>
          </p:cNvPr>
          <p:cNvSpPr/>
          <p:nvPr/>
        </p:nvSpPr>
        <p:spPr>
          <a:xfrm>
            <a:off x="6119460" y="3531708"/>
            <a:ext cx="849136"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NFS</a:t>
            </a:r>
            <a:endParaRPr lang="zh-CN"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294" name="Rectangle 12">
            <a:extLst>
              <a:ext uri="{FF2B5EF4-FFF2-40B4-BE49-F238E27FC236}">
                <a16:creationId xmlns:a16="http://schemas.microsoft.com/office/drawing/2014/main" id="{9EFC6F8C-6DAA-485B-9590-C2312C3CB9A0}"/>
              </a:ext>
            </a:extLst>
          </p:cNvPr>
          <p:cNvSpPr/>
          <p:nvPr/>
        </p:nvSpPr>
        <p:spPr>
          <a:xfrm>
            <a:off x="6119460" y="3859997"/>
            <a:ext cx="849136"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200" b="1">
                <a:latin typeface="Arial" panose="020B0604020202020204" pitchFamily="34" charset="0"/>
                <a:ea typeface="微軟正黑體"/>
                <a:cs typeface="Arial" panose="020B0604020202020204" pitchFamily="34" charset="0"/>
              </a:rPr>
              <a:t>AFP</a:t>
            </a:r>
            <a:endParaRPr lang="en-US" altLang="zh-TW" sz="1200" b="1">
              <a:latin typeface="Arial" panose="020B0604020202020204" pitchFamily="34" charset="0"/>
              <a:ea typeface="微軟正黑體" panose="020B0604030504040204" pitchFamily="34" charset="-120"/>
              <a:cs typeface="Arial" panose="020B0604020202020204" pitchFamily="34" charset="0"/>
            </a:endParaRPr>
          </a:p>
        </p:txBody>
      </p:sp>
      <p:grpSp>
        <p:nvGrpSpPr>
          <p:cNvPr id="295" name="群組 294">
            <a:extLst>
              <a:ext uri="{FF2B5EF4-FFF2-40B4-BE49-F238E27FC236}">
                <a16:creationId xmlns:a16="http://schemas.microsoft.com/office/drawing/2014/main" id="{D18E14CF-E73D-47D1-B6B9-61692EED7C81}"/>
              </a:ext>
            </a:extLst>
          </p:cNvPr>
          <p:cNvGrpSpPr/>
          <p:nvPr/>
        </p:nvGrpSpPr>
        <p:grpSpPr>
          <a:xfrm>
            <a:off x="5943762" y="3541734"/>
            <a:ext cx="907897" cy="1328784"/>
            <a:chOff x="5784144" y="3200551"/>
            <a:chExt cx="1398427" cy="1328784"/>
          </a:xfrm>
        </p:grpSpPr>
        <p:cxnSp>
          <p:nvCxnSpPr>
            <p:cNvPr id="296" name="直線接點 295">
              <a:extLst>
                <a:ext uri="{FF2B5EF4-FFF2-40B4-BE49-F238E27FC236}">
                  <a16:creationId xmlns:a16="http://schemas.microsoft.com/office/drawing/2014/main" id="{24FE806E-9DAC-4838-AD35-27D94E13C68A}"/>
                </a:ext>
              </a:extLst>
            </p:cNvPr>
            <p:cNvCxnSpPr>
              <a:cxnSpLocks/>
            </p:cNvCxnSpPr>
            <p:nvPr/>
          </p:nvCxnSpPr>
          <p:spPr>
            <a:xfrm>
              <a:off x="5784145" y="3200551"/>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297" name="直線接點 296">
              <a:extLst>
                <a:ext uri="{FF2B5EF4-FFF2-40B4-BE49-F238E27FC236}">
                  <a16:creationId xmlns:a16="http://schemas.microsoft.com/office/drawing/2014/main" id="{2B0B0376-46A7-4E22-87F9-689275DBF981}"/>
                </a:ext>
              </a:extLst>
            </p:cNvPr>
            <p:cNvCxnSpPr>
              <a:cxnSpLocks/>
            </p:cNvCxnSpPr>
            <p:nvPr/>
          </p:nvCxnSpPr>
          <p:spPr>
            <a:xfrm>
              <a:off x="5791961" y="3528839"/>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298" name="直線接點 297">
              <a:extLst>
                <a:ext uri="{FF2B5EF4-FFF2-40B4-BE49-F238E27FC236}">
                  <a16:creationId xmlns:a16="http://schemas.microsoft.com/office/drawing/2014/main" id="{98B632DB-2107-491E-8FFC-C1DA567ED9F4}"/>
                </a:ext>
              </a:extLst>
            </p:cNvPr>
            <p:cNvCxnSpPr>
              <a:cxnSpLocks/>
            </p:cNvCxnSpPr>
            <p:nvPr/>
          </p:nvCxnSpPr>
          <p:spPr>
            <a:xfrm>
              <a:off x="5791961" y="3864944"/>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299" name="直線接點 298">
              <a:extLst>
                <a:ext uri="{FF2B5EF4-FFF2-40B4-BE49-F238E27FC236}">
                  <a16:creationId xmlns:a16="http://schemas.microsoft.com/office/drawing/2014/main" id="{9309402B-3050-4633-BE71-2FE6AF19EC8D}"/>
                </a:ext>
              </a:extLst>
            </p:cNvPr>
            <p:cNvCxnSpPr>
              <a:cxnSpLocks/>
            </p:cNvCxnSpPr>
            <p:nvPr/>
          </p:nvCxnSpPr>
          <p:spPr>
            <a:xfrm>
              <a:off x="5791961" y="4216680"/>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300" name="直線接點 299">
              <a:extLst>
                <a:ext uri="{FF2B5EF4-FFF2-40B4-BE49-F238E27FC236}">
                  <a16:creationId xmlns:a16="http://schemas.microsoft.com/office/drawing/2014/main" id="{351B97B6-C37C-4442-8B8E-0E5043080628}"/>
                </a:ext>
              </a:extLst>
            </p:cNvPr>
            <p:cNvCxnSpPr>
              <a:cxnSpLocks/>
            </p:cNvCxnSpPr>
            <p:nvPr/>
          </p:nvCxnSpPr>
          <p:spPr>
            <a:xfrm>
              <a:off x="5784144" y="4529335"/>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grpSp>
      <p:sp>
        <p:nvSpPr>
          <p:cNvPr id="301" name="Rectangle 12">
            <a:extLst>
              <a:ext uri="{FF2B5EF4-FFF2-40B4-BE49-F238E27FC236}">
                <a16:creationId xmlns:a16="http://schemas.microsoft.com/office/drawing/2014/main" id="{AF832781-0E8C-4A6D-A316-3BB8DF4ADE11}"/>
              </a:ext>
            </a:extLst>
          </p:cNvPr>
          <p:cNvSpPr/>
          <p:nvPr/>
        </p:nvSpPr>
        <p:spPr>
          <a:xfrm>
            <a:off x="5917207" y="4574156"/>
            <a:ext cx="1122020"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200" b="1">
                <a:latin typeface="Arial" panose="020B0604020202020204" pitchFamily="34" charset="0"/>
                <a:ea typeface="微軟正黑體"/>
                <a:cs typeface="Arial" panose="020B0604020202020204" pitchFamily="34" charset="0"/>
              </a:rPr>
              <a:t>WebDAV</a:t>
            </a:r>
            <a:endParaRPr lang="zh-CN" altLang="en-US" sz="1200" b="1">
              <a:latin typeface="Arial" panose="020B0604020202020204" pitchFamily="34" charset="0"/>
              <a:ea typeface="微軟正黑體" panose="020B0604030504040204" pitchFamily="34" charset="-120"/>
              <a:cs typeface="Arial" panose="020B0604020202020204" pitchFamily="34" charset="0"/>
            </a:endParaRPr>
          </a:p>
        </p:txBody>
      </p:sp>
      <p:grpSp>
        <p:nvGrpSpPr>
          <p:cNvPr id="24" name="群組 23">
            <a:extLst>
              <a:ext uri="{FF2B5EF4-FFF2-40B4-BE49-F238E27FC236}">
                <a16:creationId xmlns:a16="http://schemas.microsoft.com/office/drawing/2014/main" id="{EA4B47BE-BD83-4C8D-8830-3406B81D6EC6}"/>
              </a:ext>
            </a:extLst>
          </p:cNvPr>
          <p:cNvGrpSpPr/>
          <p:nvPr/>
        </p:nvGrpSpPr>
        <p:grpSpPr>
          <a:xfrm>
            <a:off x="4819153" y="3688339"/>
            <a:ext cx="1131946" cy="847725"/>
            <a:chOff x="4330260" y="3532915"/>
            <a:chExt cx="1131946" cy="847725"/>
          </a:xfrm>
        </p:grpSpPr>
        <p:pic>
          <p:nvPicPr>
            <p:cNvPr id="330" name="圖形 329">
              <a:extLst>
                <a:ext uri="{FF2B5EF4-FFF2-40B4-BE49-F238E27FC236}">
                  <a16:creationId xmlns:a16="http://schemas.microsoft.com/office/drawing/2014/main" id="{FC4402A6-600B-48A0-9455-222A5A42BFF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66831" y="3532915"/>
              <a:ext cx="1095375" cy="847725"/>
            </a:xfrm>
            <a:prstGeom prst="rect">
              <a:avLst/>
            </a:prstGeom>
          </p:spPr>
        </p:pic>
        <p:pic>
          <p:nvPicPr>
            <p:cNvPr id="23" name="圖形 22">
              <a:extLst>
                <a:ext uri="{FF2B5EF4-FFF2-40B4-BE49-F238E27FC236}">
                  <a16:creationId xmlns:a16="http://schemas.microsoft.com/office/drawing/2014/main" id="{8C82D087-5B7D-4775-8000-3803A81433B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30260" y="3963978"/>
              <a:ext cx="462454" cy="416206"/>
            </a:xfrm>
            <a:prstGeom prst="rect">
              <a:avLst/>
            </a:prstGeom>
          </p:spPr>
        </p:pic>
      </p:grpSp>
      <p:sp>
        <p:nvSpPr>
          <p:cNvPr id="331" name="文字方塊 330">
            <a:extLst>
              <a:ext uri="{FF2B5EF4-FFF2-40B4-BE49-F238E27FC236}">
                <a16:creationId xmlns:a16="http://schemas.microsoft.com/office/drawing/2014/main" id="{98FA6508-690A-4E8D-A5EB-FEB255AE65CB}"/>
              </a:ext>
            </a:extLst>
          </p:cNvPr>
          <p:cNvSpPr txBox="1"/>
          <p:nvPr/>
        </p:nvSpPr>
        <p:spPr>
          <a:xfrm>
            <a:off x="6868670" y="5271886"/>
            <a:ext cx="3373820" cy="546536"/>
          </a:xfrm>
          <a:prstGeom prst="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400" b="1">
                <a:solidFill>
                  <a:srgbClr val="002060"/>
                </a:solidFill>
                <a:latin typeface="Arial" panose="020B0604020202020204" pitchFamily="34" charset="0"/>
                <a:cs typeface="Arial" panose="020B0604020202020204" pitchFamily="34" charset="0"/>
              </a:rPr>
              <a:t>Cloud Volume </a:t>
            </a:r>
            <a:endParaRPr lang="en-US" altLang="zh-TW" sz="1400" b="1">
              <a:solidFill>
                <a:srgbClr val="002060"/>
              </a:solidFill>
              <a:latin typeface="Arial" panose="020B0604020202020204" pitchFamily="34" charset="0"/>
              <a:cs typeface="Arial" panose="020B0604020202020204" pitchFamily="34" charset="0"/>
            </a:endParaRPr>
          </a:p>
          <a:p>
            <a:r>
              <a:rPr lang="zh-TW" altLang="en-US" sz="1400" b="1">
                <a:solidFill>
                  <a:srgbClr val="002060"/>
                </a:solidFill>
                <a:latin typeface="Arial" panose="020B0604020202020204" pitchFamily="34" charset="0"/>
                <a:cs typeface="Arial" panose="020B0604020202020204" pitchFamily="34" charset="0"/>
              </a:rPr>
              <a:t>(EXT4 file system)/Shared Folder</a:t>
            </a:r>
          </a:p>
        </p:txBody>
      </p:sp>
      <p:sp>
        <p:nvSpPr>
          <p:cNvPr id="332" name="Rectangle 12">
            <a:extLst>
              <a:ext uri="{FF2B5EF4-FFF2-40B4-BE49-F238E27FC236}">
                <a16:creationId xmlns:a16="http://schemas.microsoft.com/office/drawing/2014/main" id="{767EE2AE-F5B2-47C2-9B02-6F301B69857B}"/>
              </a:ext>
            </a:extLst>
          </p:cNvPr>
          <p:cNvSpPr/>
          <p:nvPr/>
        </p:nvSpPr>
        <p:spPr>
          <a:xfrm>
            <a:off x="6328113" y="4807273"/>
            <a:ext cx="2261334" cy="461665"/>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sz="1200" b="1">
                <a:latin typeface="Arial" panose="020B0604020202020204" pitchFamily="34" charset="0"/>
                <a:ea typeface="微軟正黑體"/>
                <a:cs typeface="Arial" panose="020B0604020202020204" pitchFamily="34" charset="0"/>
              </a:rPr>
              <a:t>Local Stored</a:t>
            </a:r>
          </a:p>
          <a:p>
            <a:pPr algn="ctr"/>
            <a:r>
              <a:rPr lang="zh-TW" altLang="en-US" sz="1200" b="1">
                <a:latin typeface="Arial" panose="020B0604020202020204" pitchFamily="34" charset="0"/>
                <a:ea typeface="微軟正黑體"/>
                <a:cs typeface="Arial" panose="020B0604020202020204" pitchFamily="34" charset="0"/>
              </a:rPr>
              <a:t>Space</a:t>
            </a:r>
          </a:p>
        </p:txBody>
      </p:sp>
      <p:grpSp>
        <p:nvGrpSpPr>
          <p:cNvPr id="27" name="群組 26">
            <a:extLst>
              <a:ext uri="{FF2B5EF4-FFF2-40B4-BE49-F238E27FC236}">
                <a16:creationId xmlns:a16="http://schemas.microsoft.com/office/drawing/2014/main" id="{01F4A9FF-29A2-4F9E-A732-247EF3AF92F2}"/>
              </a:ext>
            </a:extLst>
          </p:cNvPr>
          <p:cNvGrpSpPr/>
          <p:nvPr/>
        </p:nvGrpSpPr>
        <p:grpSpPr>
          <a:xfrm>
            <a:off x="6989410" y="3371583"/>
            <a:ext cx="945010" cy="1369827"/>
            <a:chOff x="7001136" y="3078142"/>
            <a:chExt cx="1120935" cy="1624841"/>
          </a:xfrm>
        </p:grpSpPr>
        <p:grpSp>
          <p:nvGrpSpPr>
            <p:cNvPr id="333" name="群組 332">
              <a:extLst>
                <a:ext uri="{FF2B5EF4-FFF2-40B4-BE49-F238E27FC236}">
                  <a16:creationId xmlns:a16="http://schemas.microsoft.com/office/drawing/2014/main" id="{4507A1B2-E83F-4699-AAC1-B8BE366CFE89}"/>
                </a:ext>
              </a:extLst>
            </p:cNvPr>
            <p:cNvGrpSpPr/>
            <p:nvPr/>
          </p:nvGrpSpPr>
          <p:grpSpPr>
            <a:xfrm>
              <a:off x="7001136" y="4028896"/>
              <a:ext cx="1120935" cy="674087"/>
              <a:chOff x="7312118" y="3899140"/>
              <a:chExt cx="854042" cy="513588"/>
            </a:xfrm>
          </p:grpSpPr>
          <p:grpSp>
            <p:nvGrpSpPr>
              <p:cNvPr id="334" name="群組 333">
                <a:extLst>
                  <a:ext uri="{FF2B5EF4-FFF2-40B4-BE49-F238E27FC236}">
                    <a16:creationId xmlns:a16="http://schemas.microsoft.com/office/drawing/2014/main" id="{19A0CBF0-B7E9-4993-9FBF-D3D2E5D66D82}"/>
                  </a:ext>
                </a:extLst>
              </p:cNvPr>
              <p:cNvGrpSpPr/>
              <p:nvPr/>
            </p:nvGrpSpPr>
            <p:grpSpPr>
              <a:xfrm>
                <a:off x="7782686" y="4029234"/>
                <a:ext cx="383474" cy="383494"/>
                <a:chOff x="15278278" y="10198066"/>
                <a:chExt cx="2260108" cy="2094445"/>
              </a:xfrm>
              <a:noFill/>
            </p:grpSpPr>
            <p:sp>
              <p:nvSpPr>
                <p:cNvPr id="339" name="手繪多邊形: 圖案 338">
                  <a:extLst>
                    <a:ext uri="{FF2B5EF4-FFF2-40B4-BE49-F238E27FC236}">
                      <a16:creationId xmlns:a16="http://schemas.microsoft.com/office/drawing/2014/main" id="{CB741736-BC35-48E3-ACC4-32AC50B11FE0}"/>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0" name="手繪多邊形: 圖案 339">
                  <a:extLst>
                    <a:ext uri="{FF2B5EF4-FFF2-40B4-BE49-F238E27FC236}">
                      <a16:creationId xmlns:a16="http://schemas.microsoft.com/office/drawing/2014/main" id="{E2E76367-43B2-410E-B494-FFD27D5A473F}"/>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1" name="手繪多邊形: 圖案 340">
                  <a:extLst>
                    <a:ext uri="{FF2B5EF4-FFF2-40B4-BE49-F238E27FC236}">
                      <a16:creationId xmlns:a16="http://schemas.microsoft.com/office/drawing/2014/main" id="{93B341A3-5265-4587-93E9-5F2552A8E595}"/>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2" name="手繪多邊形: 圖案 341">
                  <a:extLst>
                    <a:ext uri="{FF2B5EF4-FFF2-40B4-BE49-F238E27FC236}">
                      <a16:creationId xmlns:a16="http://schemas.microsoft.com/office/drawing/2014/main" id="{CD113854-4A97-400B-8E51-8EC339D0E343}"/>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3" name="手繪多邊形: 圖案 342">
                  <a:extLst>
                    <a:ext uri="{FF2B5EF4-FFF2-40B4-BE49-F238E27FC236}">
                      <a16:creationId xmlns:a16="http://schemas.microsoft.com/office/drawing/2014/main" id="{8F23F4D2-F8D7-4AD0-ADED-5889774D4505}"/>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4" name="手繪多邊形: 圖案 343">
                  <a:extLst>
                    <a:ext uri="{FF2B5EF4-FFF2-40B4-BE49-F238E27FC236}">
                      <a16:creationId xmlns:a16="http://schemas.microsoft.com/office/drawing/2014/main" id="{A7835937-328C-4C33-9D12-DB20C1A97EBD}"/>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5" name="手繪多邊形: 圖案 344">
                  <a:extLst>
                    <a:ext uri="{FF2B5EF4-FFF2-40B4-BE49-F238E27FC236}">
                      <a16:creationId xmlns:a16="http://schemas.microsoft.com/office/drawing/2014/main" id="{4B6883FA-8563-4100-BF9C-1A827C4F2A03}"/>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6" name="手繪多邊形: 圖案 345">
                  <a:extLst>
                    <a:ext uri="{FF2B5EF4-FFF2-40B4-BE49-F238E27FC236}">
                      <a16:creationId xmlns:a16="http://schemas.microsoft.com/office/drawing/2014/main" id="{308D4D6F-165A-4AE2-87A7-88917DFC508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335" name="圖形 113">
                <a:extLst>
                  <a:ext uri="{FF2B5EF4-FFF2-40B4-BE49-F238E27FC236}">
                    <a16:creationId xmlns:a16="http://schemas.microsoft.com/office/drawing/2014/main" id="{A382BC0C-202D-45F5-B80F-F66B60102D33}"/>
                  </a:ext>
                </a:extLst>
              </p:cNvPr>
              <p:cNvGrpSpPr/>
              <p:nvPr/>
            </p:nvGrpSpPr>
            <p:grpSpPr>
              <a:xfrm>
                <a:off x="7312118" y="3899140"/>
                <a:ext cx="408248" cy="496517"/>
                <a:chOff x="5884043" y="5462967"/>
                <a:chExt cx="467409" cy="568471"/>
              </a:xfrm>
            </p:grpSpPr>
            <p:sp>
              <p:nvSpPr>
                <p:cNvPr id="336" name="手繪多邊形: 圖案 335">
                  <a:extLst>
                    <a:ext uri="{FF2B5EF4-FFF2-40B4-BE49-F238E27FC236}">
                      <a16:creationId xmlns:a16="http://schemas.microsoft.com/office/drawing/2014/main" id="{320BEB83-93D4-473B-830B-50716A525B06}"/>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7" name="手繪多邊形: 圖案 336">
                  <a:extLst>
                    <a:ext uri="{FF2B5EF4-FFF2-40B4-BE49-F238E27FC236}">
                      <a16:creationId xmlns:a16="http://schemas.microsoft.com/office/drawing/2014/main" id="{179C80D9-F43B-45C9-9B1C-B72B299B67AC}"/>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8" name="手繪多邊形: 圖案 337">
                  <a:extLst>
                    <a:ext uri="{FF2B5EF4-FFF2-40B4-BE49-F238E27FC236}">
                      <a16:creationId xmlns:a16="http://schemas.microsoft.com/office/drawing/2014/main" id="{18E21110-2C52-473F-9C78-4E292CB5AE53}"/>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347" name="群組 346">
              <a:extLst>
                <a:ext uri="{FF2B5EF4-FFF2-40B4-BE49-F238E27FC236}">
                  <a16:creationId xmlns:a16="http://schemas.microsoft.com/office/drawing/2014/main" id="{4DBC0C39-0830-49E9-BDA2-D2B110B1FC5F}"/>
                </a:ext>
              </a:extLst>
            </p:cNvPr>
            <p:cNvGrpSpPr/>
            <p:nvPr/>
          </p:nvGrpSpPr>
          <p:grpSpPr>
            <a:xfrm>
              <a:off x="7001136" y="3078142"/>
              <a:ext cx="1120935" cy="674087"/>
              <a:chOff x="7312118" y="3899140"/>
              <a:chExt cx="854042" cy="513588"/>
            </a:xfrm>
          </p:grpSpPr>
          <p:grpSp>
            <p:nvGrpSpPr>
              <p:cNvPr id="348" name="群組 347">
                <a:extLst>
                  <a:ext uri="{FF2B5EF4-FFF2-40B4-BE49-F238E27FC236}">
                    <a16:creationId xmlns:a16="http://schemas.microsoft.com/office/drawing/2014/main" id="{C8F6219A-5924-4310-B06B-5C074D47D654}"/>
                  </a:ext>
                </a:extLst>
              </p:cNvPr>
              <p:cNvGrpSpPr/>
              <p:nvPr/>
            </p:nvGrpSpPr>
            <p:grpSpPr>
              <a:xfrm>
                <a:off x="7782686" y="4029234"/>
                <a:ext cx="383474" cy="383494"/>
                <a:chOff x="15278278" y="10198066"/>
                <a:chExt cx="2260108" cy="2094445"/>
              </a:xfrm>
              <a:noFill/>
            </p:grpSpPr>
            <p:sp>
              <p:nvSpPr>
                <p:cNvPr id="353" name="手繪多邊形: 圖案 352">
                  <a:extLst>
                    <a:ext uri="{FF2B5EF4-FFF2-40B4-BE49-F238E27FC236}">
                      <a16:creationId xmlns:a16="http://schemas.microsoft.com/office/drawing/2014/main" id="{1A26B157-00FC-415D-9826-40DD3409085B}"/>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4" name="手繪多邊形: 圖案 353">
                  <a:extLst>
                    <a:ext uri="{FF2B5EF4-FFF2-40B4-BE49-F238E27FC236}">
                      <a16:creationId xmlns:a16="http://schemas.microsoft.com/office/drawing/2014/main" id="{585928F5-964F-4442-A4B5-C1195FF262DF}"/>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5" name="手繪多邊形: 圖案 354">
                  <a:extLst>
                    <a:ext uri="{FF2B5EF4-FFF2-40B4-BE49-F238E27FC236}">
                      <a16:creationId xmlns:a16="http://schemas.microsoft.com/office/drawing/2014/main" id="{3F7A0988-52D0-44DA-B98D-8DD3391A58AF}"/>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6" name="手繪多邊形: 圖案 355">
                  <a:extLst>
                    <a:ext uri="{FF2B5EF4-FFF2-40B4-BE49-F238E27FC236}">
                      <a16:creationId xmlns:a16="http://schemas.microsoft.com/office/drawing/2014/main" id="{DCFE1111-ED10-4BA3-95F8-3C4ED32445A6}"/>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7" name="手繪多邊形: 圖案 356">
                  <a:extLst>
                    <a:ext uri="{FF2B5EF4-FFF2-40B4-BE49-F238E27FC236}">
                      <a16:creationId xmlns:a16="http://schemas.microsoft.com/office/drawing/2014/main" id="{F0E269B4-2145-46B1-8480-24AA44BE65E3}"/>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8" name="手繪多邊形: 圖案 357">
                  <a:extLst>
                    <a:ext uri="{FF2B5EF4-FFF2-40B4-BE49-F238E27FC236}">
                      <a16:creationId xmlns:a16="http://schemas.microsoft.com/office/drawing/2014/main" id="{3BAC1AFB-8E73-433F-861C-58F5AEA8B18B}"/>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9" name="手繪多邊形: 圖案 358">
                  <a:extLst>
                    <a:ext uri="{FF2B5EF4-FFF2-40B4-BE49-F238E27FC236}">
                      <a16:creationId xmlns:a16="http://schemas.microsoft.com/office/drawing/2014/main" id="{D45B854D-B7C3-4C5B-9C83-74C7744F73EC}"/>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0" name="手繪多邊形: 圖案 359">
                  <a:extLst>
                    <a:ext uri="{FF2B5EF4-FFF2-40B4-BE49-F238E27FC236}">
                      <a16:creationId xmlns:a16="http://schemas.microsoft.com/office/drawing/2014/main" id="{69A4F1D5-7120-491F-B9B2-926DED0F50A9}"/>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349" name="圖形 113">
                <a:extLst>
                  <a:ext uri="{FF2B5EF4-FFF2-40B4-BE49-F238E27FC236}">
                    <a16:creationId xmlns:a16="http://schemas.microsoft.com/office/drawing/2014/main" id="{CF3EE5F7-1BF0-4D10-9FF4-ECBB43548F09}"/>
                  </a:ext>
                </a:extLst>
              </p:cNvPr>
              <p:cNvGrpSpPr/>
              <p:nvPr/>
            </p:nvGrpSpPr>
            <p:grpSpPr>
              <a:xfrm>
                <a:off x="7312118" y="3899140"/>
                <a:ext cx="408248" cy="496517"/>
                <a:chOff x="5884043" y="5462967"/>
                <a:chExt cx="467409" cy="568471"/>
              </a:xfrm>
            </p:grpSpPr>
            <p:sp>
              <p:nvSpPr>
                <p:cNvPr id="350" name="手繪多邊形: 圖案 349">
                  <a:extLst>
                    <a:ext uri="{FF2B5EF4-FFF2-40B4-BE49-F238E27FC236}">
                      <a16:creationId xmlns:a16="http://schemas.microsoft.com/office/drawing/2014/main" id="{F09B1924-D739-4D1B-955C-0A17322157B7}"/>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1" name="手繪多邊形: 圖案 350">
                  <a:extLst>
                    <a:ext uri="{FF2B5EF4-FFF2-40B4-BE49-F238E27FC236}">
                      <a16:creationId xmlns:a16="http://schemas.microsoft.com/office/drawing/2014/main" id="{669DCC59-3304-4E9D-B8C4-7170AF110E15}"/>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2" name="手繪多邊形: 圖案 351">
                  <a:extLst>
                    <a:ext uri="{FF2B5EF4-FFF2-40B4-BE49-F238E27FC236}">
                      <a16:creationId xmlns:a16="http://schemas.microsoft.com/office/drawing/2014/main" id="{53081DE2-1277-4200-82F0-5C7925F622E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391" name="矩形: 圓角化同側角落 390">
            <a:extLst>
              <a:ext uri="{FF2B5EF4-FFF2-40B4-BE49-F238E27FC236}">
                <a16:creationId xmlns:a16="http://schemas.microsoft.com/office/drawing/2014/main" id="{49A52B04-0C0A-40EF-AE7A-6D5BC16665C7}"/>
              </a:ext>
            </a:extLst>
          </p:cNvPr>
          <p:cNvSpPr/>
          <p:nvPr/>
        </p:nvSpPr>
        <p:spPr>
          <a:xfrm>
            <a:off x="318609" y="1621537"/>
            <a:ext cx="4350927" cy="4686900"/>
          </a:xfrm>
          <a:prstGeom prst="round2SameRect">
            <a:avLst>
              <a:gd name="adj1" fmla="val 3365"/>
              <a:gd name="adj2" fmla="val 0"/>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2" name="內容版面配置區 2">
            <a:extLst>
              <a:ext uri="{FF2B5EF4-FFF2-40B4-BE49-F238E27FC236}">
                <a16:creationId xmlns:a16="http://schemas.microsoft.com/office/drawing/2014/main" id="{D5FF83ED-9736-4DC4-95B9-68833E894E26}"/>
              </a:ext>
            </a:extLst>
          </p:cNvPr>
          <p:cNvSpPr txBox="1">
            <a:spLocks/>
          </p:cNvSpPr>
          <p:nvPr/>
        </p:nvSpPr>
        <p:spPr>
          <a:xfrm>
            <a:off x="435600" y="1714685"/>
            <a:ext cx="4138485" cy="44182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pPr>
            <a:r>
              <a:rPr lang="en-US" altLang="zh-TW" sz="1400">
                <a:solidFill>
                  <a:schemeClr val="bg1"/>
                </a:solidFill>
                <a:latin typeface="Arial" panose="020B0604020202020204" pitchFamily="34" charset="0"/>
                <a:ea typeface="微軟正黑體"/>
                <a:cs typeface="Arial" panose="020B0604020202020204" pitchFamily="34" charset="0"/>
              </a:rPr>
              <a:t>QNAP</a:t>
            </a:r>
            <a:r>
              <a:rPr lang="zh-TW" sz="1400">
                <a:solidFill>
                  <a:schemeClr val="bg1"/>
                </a:solidFill>
                <a:latin typeface="Arial" panose="020B0604020202020204" pitchFamily="34" charset="0"/>
                <a:ea typeface="微軟正黑體"/>
                <a:cs typeface="Arial" panose="020B0604020202020204" pitchFamily="34" charset="0"/>
              </a:rPr>
              <a:t>'s VJBOD Cloud feature i</a:t>
            </a:r>
            <a:r>
              <a:rPr lang="en-US" altLang="zh-TW" sz="1400">
                <a:solidFill>
                  <a:schemeClr val="bg1"/>
                </a:solidFill>
                <a:latin typeface="Arial" panose="020B0604020202020204" pitchFamily="34" charset="0"/>
                <a:ea typeface="微軟正黑體"/>
                <a:cs typeface="Arial" panose="020B0604020202020204" pitchFamily="34" charset="0"/>
              </a:rPr>
              <a:t>s</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a</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block-</a:t>
            </a:r>
            <a:r>
              <a:rPr lang="en-US" altLang="zh-TW" sz="1400" err="1">
                <a:solidFill>
                  <a:schemeClr val="bg1"/>
                </a:solidFill>
                <a:latin typeface="Arial" panose="020B0604020202020204" pitchFamily="34" charset="0"/>
                <a:ea typeface="微軟正黑體"/>
                <a:cs typeface="Arial" panose="020B0604020202020204" pitchFamily="34" charset="0"/>
              </a:rPr>
              <a:t>ba</a:t>
            </a:r>
            <a:r>
              <a:rPr lang="zh-TW" sz="1400">
                <a:solidFill>
                  <a:schemeClr val="bg1"/>
                </a:solidFill>
                <a:latin typeface="Arial" panose="020B0604020202020204" pitchFamily="34" charset="0"/>
                <a:ea typeface="微軟正黑體"/>
                <a:cs typeface="Arial" panose="020B0604020202020204" pitchFamily="34" charset="0"/>
              </a:rPr>
              <a:t>sed Ga</a:t>
            </a:r>
            <a:r>
              <a:rPr lang="en-US" altLang="zh-TW" sz="1400" err="1">
                <a:solidFill>
                  <a:schemeClr val="bg1"/>
                </a:solidFill>
                <a:latin typeface="Arial" panose="020B0604020202020204" pitchFamily="34" charset="0"/>
                <a:ea typeface="微軟正黑體"/>
                <a:cs typeface="Arial" panose="020B0604020202020204" pitchFamily="34" charset="0"/>
              </a:rPr>
              <a:t>teway</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block</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cloud</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g</a:t>
            </a:r>
            <a:r>
              <a:rPr lang="zh-TW" sz="1400">
                <a:solidFill>
                  <a:schemeClr val="bg1"/>
                </a:solidFill>
                <a:latin typeface="Arial" panose="020B0604020202020204" pitchFamily="34" charset="0"/>
                <a:ea typeface="微軟正黑體"/>
                <a:cs typeface="Arial" panose="020B0604020202020204" pitchFamily="34" charset="0"/>
              </a:rPr>
              <a:t>ateway</a:t>
            </a:r>
            <a:endParaRPr lang="zh-TW" sz="1400">
              <a:solidFill>
                <a:schemeClr val="bg1"/>
              </a:solidFill>
              <a:latin typeface="Arial" panose="020B0604020202020204" pitchFamily="34" charset="0"/>
              <a:cs typeface="Arial" panose="020B0604020202020204" pitchFamily="34" charset="0"/>
            </a:endParaRPr>
          </a:p>
          <a:p>
            <a:pPr>
              <a:lnSpc>
                <a:spcPct val="120000"/>
              </a:lnSpc>
            </a:pPr>
            <a:r>
              <a:rPr lang="en-US" altLang="zh-TW" sz="1400">
                <a:solidFill>
                  <a:schemeClr val="bg1"/>
                </a:solidFill>
                <a:latin typeface="Arial" panose="020B0604020202020204" pitchFamily="34" charset="0"/>
                <a:ea typeface="微軟正黑體"/>
                <a:cs typeface="Arial" panose="020B0604020202020204" pitchFamily="34" charset="0"/>
              </a:rPr>
              <a:t>VJBOD Cloud</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block</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cloud</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gateway</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allows</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users</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to</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easily</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connect</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to</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the</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cloud</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storage</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space</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and</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convert</a:t>
            </a:r>
            <a:r>
              <a:rPr lang="zh-TW" sz="1400">
                <a:solidFill>
                  <a:schemeClr val="bg1"/>
                </a:solidFill>
                <a:latin typeface="Arial" panose="020B0604020202020204" pitchFamily="34" charset="0"/>
                <a:ea typeface="微軟正黑體"/>
                <a:cs typeface="Arial" panose="020B0604020202020204" pitchFamily="34" charset="0"/>
              </a:rPr>
              <a:t> it to disk at the local end.</a:t>
            </a:r>
            <a:endParaRPr lang="zh-TW" sz="1400">
              <a:solidFill>
                <a:schemeClr val="bg1"/>
              </a:solidFill>
              <a:latin typeface="Arial" panose="020B0604020202020204" pitchFamily="34" charset="0"/>
              <a:cs typeface="Arial" panose="020B0604020202020204" pitchFamily="34" charset="0"/>
            </a:endParaRPr>
          </a:p>
          <a:p>
            <a:pPr>
              <a:lnSpc>
                <a:spcPct val="120000"/>
              </a:lnSpc>
            </a:pPr>
            <a:r>
              <a:rPr lang="zh-TW" sz="1400">
                <a:solidFill>
                  <a:schemeClr val="bg1"/>
                </a:solidFill>
                <a:latin typeface="Arial" panose="020B0604020202020204" pitchFamily="34" charset="0"/>
                <a:ea typeface="微軟正黑體"/>
                <a:cs typeface="Arial" panose="020B0604020202020204" pitchFamily="34" charset="0"/>
              </a:rPr>
              <a:t>Enterprise IT staff or general users can use the more familiar file a</a:t>
            </a:r>
            <a:r>
              <a:rPr lang="en-US" altLang="zh-TW" sz="1400">
                <a:solidFill>
                  <a:schemeClr val="bg1"/>
                </a:solidFill>
                <a:latin typeface="Arial" panose="020B0604020202020204" pitchFamily="34" charset="0"/>
                <a:ea typeface="微軟正黑體"/>
                <a:cs typeface="Arial" panose="020B0604020202020204" pitchFamily="34" charset="0"/>
              </a:rPr>
              <a:t>cc</a:t>
            </a:r>
            <a:r>
              <a:rPr lang="zh-TW" sz="1400">
                <a:solidFill>
                  <a:schemeClr val="bg1"/>
                </a:solidFill>
                <a:latin typeface="Arial" panose="020B0604020202020204" pitchFamily="34" charset="0"/>
                <a:ea typeface="微軟正黑體"/>
                <a:cs typeface="Arial" panose="020B0604020202020204" pitchFamily="34" charset="0"/>
              </a:rPr>
              <a:t>ess protocol </a:t>
            </a:r>
            <a:r>
              <a:rPr lang="en-US" altLang="zh-TW" sz="1400">
                <a:solidFill>
                  <a:schemeClr val="bg1"/>
                </a:solidFill>
                <a:latin typeface="Arial" panose="020B0604020202020204" pitchFamily="34" charset="0"/>
                <a:ea typeface="微軟正黑體"/>
                <a:cs typeface="Arial" panose="020B0604020202020204" pitchFamily="34" charset="0"/>
              </a:rPr>
              <a:t>(NFS,</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SMB,</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AFP,</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FTP,</a:t>
            </a:r>
            <a:r>
              <a:rPr lang="zh-TW" altLang="en-US" sz="1400">
                <a:solidFill>
                  <a:schemeClr val="bg1"/>
                </a:solidFill>
                <a:latin typeface="Arial" panose="020B0604020202020204" pitchFamily="34" charset="0"/>
                <a:ea typeface="微軟正黑體"/>
                <a:cs typeface="Arial" panose="020B0604020202020204" pitchFamily="34" charset="0"/>
              </a:rPr>
              <a:t> </a:t>
            </a:r>
            <a:r>
              <a:rPr lang="en-US" altLang="zh-TW" sz="1400">
                <a:solidFill>
                  <a:schemeClr val="bg1"/>
                </a:solidFill>
                <a:latin typeface="Arial" panose="020B0604020202020204" pitchFamily="34" charset="0"/>
                <a:ea typeface="微軟正黑體"/>
                <a:cs typeface="Arial" panose="020B0604020202020204" pitchFamily="34" charset="0"/>
              </a:rPr>
              <a:t>WebDAV)</a:t>
            </a:r>
            <a:r>
              <a:rPr lang="zh-TW" altLang="en-US" sz="1400">
                <a:solidFill>
                  <a:schemeClr val="bg1"/>
                </a:solidFill>
                <a:latin typeface="Arial" panose="020B0604020202020204" pitchFamily="34" charset="0"/>
                <a:ea typeface="微軟正黑體"/>
                <a:cs typeface="Arial" panose="020B0604020202020204" pitchFamily="34" charset="0"/>
              </a:rPr>
              <a:t> </a:t>
            </a:r>
            <a:r>
              <a:rPr lang="zh-TW" sz="1400">
                <a:solidFill>
                  <a:schemeClr val="bg1"/>
                </a:solidFill>
                <a:latin typeface="Arial" panose="020B0604020202020204" pitchFamily="34" charset="0"/>
                <a:ea typeface="微軟正黑體"/>
                <a:cs typeface="Arial" panose="020B0604020202020204" pitchFamily="34" charset="0"/>
              </a:rPr>
              <a:t>for access</a:t>
            </a:r>
            <a:endParaRPr lang="zh-TW" sz="1400">
              <a:solidFill>
                <a:schemeClr val="bg1"/>
              </a:solidFill>
              <a:latin typeface="Arial" panose="020B0604020202020204" pitchFamily="34" charset="0"/>
              <a:cs typeface="Arial" panose="020B0604020202020204" pitchFamily="34" charset="0"/>
            </a:endParaRPr>
          </a:p>
          <a:p>
            <a:pPr>
              <a:lnSpc>
                <a:spcPct val="120000"/>
              </a:lnSpc>
            </a:pPr>
            <a:r>
              <a:rPr lang="zh-TW" sz="1400">
                <a:solidFill>
                  <a:schemeClr val="bg1"/>
                </a:solidFill>
                <a:latin typeface="Arial" panose="020B0604020202020204" pitchFamily="34" charset="0"/>
                <a:ea typeface="微軟正黑體"/>
                <a:cs typeface="Arial" panose="020B0604020202020204" pitchFamily="34" charset="0"/>
              </a:rPr>
              <a:t>Use this cloud volume to store data generated by various application services on the NAS that </a:t>
            </a:r>
            <a:r>
              <a:rPr lang="en-US" altLang="zh-TW" sz="1400">
                <a:solidFill>
                  <a:schemeClr val="bg1"/>
                </a:solidFill>
                <a:latin typeface="Arial" panose="020B0604020202020204" pitchFamily="34" charset="0"/>
                <a:ea typeface="微軟正黑體"/>
                <a:cs typeface="Arial" panose="020B0604020202020204" pitchFamily="34" charset="0"/>
              </a:rPr>
              <a:t>sup</a:t>
            </a:r>
            <a:r>
              <a:rPr lang="zh-TW" sz="1400">
                <a:solidFill>
                  <a:schemeClr val="bg1"/>
                </a:solidFill>
                <a:latin typeface="Arial" panose="020B0604020202020204" pitchFamily="34" charset="0"/>
                <a:ea typeface="微軟正黑體"/>
                <a:cs typeface="Arial" panose="020B0604020202020204" pitchFamily="34" charset="0"/>
              </a:rPr>
              <a:t>port the cloud volume.</a:t>
            </a:r>
            <a:r>
              <a:rPr lang="zh-TW" altLang="en-US" sz="1400">
                <a:solidFill>
                  <a:schemeClr val="bg1"/>
                </a:solidFill>
                <a:latin typeface="Arial" panose="020B0604020202020204" pitchFamily="34" charset="0"/>
                <a:ea typeface="微軟正黑體"/>
                <a:cs typeface="Arial" panose="020B0604020202020204" pitchFamily="34" charset="0"/>
              </a:rPr>
              <a:t> </a:t>
            </a:r>
            <a:endParaRPr lang="zh-TW" sz="1400">
              <a:solidFill>
                <a:schemeClr val="bg1"/>
              </a:solidFill>
              <a:latin typeface="Arial" panose="020B0604020202020204" pitchFamily="34" charset="0"/>
              <a:cs typeface="Arial" panose="020B0604020202020204" pitchFamily="34" charset="0"/>
            </a:endParaRPr>
          </a:p>
          <a:p>
            <a:pPr>
              <a:lnSpc>
                <a:spcPct val="120000"/>
              </a:lnSpc>
            </a:pPr>
            <a:r>
              <a:rPr lang="zh-TW" sz="1400">
                <a:solidFill>
                  <a:schemeClr val="bg1"/>
                </a:solidFill>
                <a:latin typeface="Arial" panose="020B0604020202020204" pitchFamily="34" charset="0"/>
                <a:ea typeface="微軟正黑體"/>
                <a:cs typeface="Arial" panose="020B0604020202020204" pitchFamily="34" charset="0"/>
              </a:rPr>
              <a:t>After the files in these application services are backed up to the cloud through the block cloud gateway, the block space data is unrecognizable in the cloud space.</a:t>
            </a:r>
            <a:endParaRPr lang="zh-TW" sz="1400">
              <a:solidFill>
                <a:schemeClr val="bg1"/>
              </a:solidFill>
              <a:latin typeface="Arial" panose="020B0604020202020204" pitchFamily="34" charset="0"/>
              <a:cs typeface="Arial" panose="020B0604020202020204" pitchFamily="34" charset="0"/>
            </a:endParaRPr>
          </a:p>
          <a:p>
            <a:pPr>
              <a:lnSpc>
                <a:spcPct val="120000"/>
              </a:lnSpc>
            </a:pPr>
            <a:endParaRPr lang="zh-TW" altLang="en-US" sz="1400">
              <a:solidFill>
                <a:schemeClr val="bg1"/>
              </a:solidFill>
              <a:latin typeface="Arial" panose="020B0604020202020204" pitchFamily="34" charset="0"/>
              <a:cs typeface="Arial" panose="020B0604020202020204" pitchFamily="34" charset="0"/>
            </a:endParaRPr>
          </a:p>
        </p:txBody>
      </p:sp>
      <p:pic>
        <p:nvPicPr>
          <p:cNvPr id="393" name="图片 57">
            <a:extLst>
              <a:ext uri="{FF2B5EF4-FFF2-40B4-BE49-F238E27FC236}">
                <a16:creationId xmlns:a16="http://schemas.microsoft.com/office/drawing/2014/main" id="{A8A6AD9D-25A8-4FAA-8817-BBEABEF3BF8F}"/>
              </a:ext>
            </a:extLst>
          </p:cNvPr>
          <p:cNvPicPr>
            <a:picLocks noChangeAspect="1"/>
          </p:cNvPicPr>
          <p:nvPr/>
        </p:nvPicPr>
        <p:blipFill rotWithShape="1">
          <a:blip r:embed="rId20">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flipV="1">
            <a:off x="318028" y="6084312"/>
            <a:ext cx="4663557" cy="773688"/>
          </a:xfrm>
          <a:prstGeom prst="rect">
            <a:avLst/>
          </a:prstGeom>
        </p:spPr>
      </p:pic>
      <p:grpSp>
        <p:nvGrpSpPr>
          <p:cNvPr id="28" name="群組 27">
            <a:extLst>
              <a:ext uri="{FF2B5EF4-FFF2-40B4-BE49-F238E27FC236}">
                <a16:creationId xmlns:a16="http://schemas.microsoft.com/office/drawing/2014/main" id="{370E1C77-1EA2-4628-9BE6-327D91A03EFB}"/>
              </a:ext>
            </a:extLst>
          </p:cNvPr>
          <p:cNvGrpSpPr/>
          <p:nvPr/>
        </p:nvGrpSpPr>
        <p:grpSpPr>
          <a:xfrm>
            <a:off x="8000397" y="3340061"/>
            <a:ext cx="1877524" cy="1672483"/>
            <a:chOff x="8268251" y="3247697"/>
            <a:chExt cx="1877524" cy="1672483"/>
          </a:xfrm>
        </p:grpSpPr>
        <p:grpSp>
          <p:nvGrpSpPr>
            <p:cNvPr id="361" name="圖形 18">
              <a:extLst>
                <a:ext uri="{FF2B5EF4-FFF2-40B4-BE49-F238E27FC236}">
                  <a16:creationId xmlns:a16="http://schemas.microsoft.com/office/drawing/2014/main" id="{ADFC03AA-8C7E-4164-8587-A00B1083FAA9}"/>
                </a:ext>
              </a:extLst>
            </p:cNvPr>
            <p:cNvGrpSpPr/>
            <p:nvPr/>
          </p:nvGrpSpPr>
          <p:grpSpPr>
            <a:xfrm>
              <a:off x="8275596" y="3437991"/>
              <a:ext cx="1870179" cy="1482189"/>
              <a:chOff x="8338475" y="3282973"/>
              <a:chExt cx="1365427" cy="1085848"/>
            </a:xfrm>
          </p:grpSpPr>
          <p:sp>
            <p:nvSpPr>
              <p:cNvPr id="362" name="手繪多邊形: 圖案 361">
                <a:extLst>
                  <a:ext uri="{FF2B5EF4-FFF2-40B4-BE49-F238E27FC236}">
                    <a16:creationId xmlns:a16="http://schemas.microsoft.com/office/drawing/2014/main" id="{CA22A2C9-62EE-438B-A070-5763071110A3}"/>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3" name="手繪多邊形: 圖案 362">
                <a:extLst>
                  <a:ext uri="{FF2B5EF4-FFF2-40B4-BE49-F238E27FC236}">
                    <a16:creationId xmlns:a16="http://schemas.microsoft.com/office/drawing/2014/main" id="{F426CFAA-CD08-40A9-A18C-E9D83EFD21E1}"/>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4" name="手繪多邊形: 圖案 363">
                <a:extLst>
                  <a:ext uri="{FF2B5EF4-FFF2-40B4-BE49-F238E27FC236}">
                    <a16:creationId xmlns:a16="http://schemas.microsoft.com/office/drawing/2014/main" id="{F7AE8F40-B77A-4DC9-91BA-E27B9518BF1D}"/>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5" name="手繪多邊形: 圖案 364">
                <a:extLst>
                  <a:ext uri="{FF2B5EF4-FFF2-40B4-BE49-F238E27FC236}">
                    <a16:creationId xmlns:a16="http://schemas.microsoft.com/office/drawing/2014/main" id="{98CAE755-3334-41D3-8947-4672DB81E6CA}"/>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6" name="手繪多邊形: 圖案 365">
                <a:extLst>
                  <a:ext uri="{FF2B5EF4-FFF2-40B4-BE49-F238E27FC236}">
                    <a16:creationId xmlns:a16="http://schemas.microsoft.com/office/drawing/2014/main" id="{2F163162-B483-4461-BF98-9BBCA7E7AC51}"/>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7" name="手繪多邊形: 圖案 366">
                <a:extLst>
                  <a:ext uri="{FF2B5EF4-FFF2-40B4-BE49-F238E27FC236}">
                    <a16:creationId xmlns:a16="http://schemas.microsoft.com/office/drawing/2014/main" id="{98B2FE66-432D-4ED2-BAE5-01B47200EECA}"/>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8" name="手繪多邊形: 圖案 367">
                <a:extLst>
                  <a:ext uri="{FF2B5EF4-FFF2-40B4-BE49-F238E27FC236}">
                    <a16:creationId xmlns:a16="http://schemas.microsoft.com/office/drawing/2014/main" id="{3BA5EA6C-BA3A-4F1C-9293-9E54155BB9B9}"/>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9" name="手繪多邊形: 圖案 368">
                <a:extLst>
                  <a:ext uri="{FF2B5EF4-FFF2-40B4-BE49-F238E27FC236}">
                    <a16:creationId xmlns:a16="http://schemas.microsoft.com/office/drawing/2014/main" id="{E5FC4438-F451-46E3-B756-9D016D40EA65}"/>
                  </a:ext>
                </a:extLst>
              </p:cNvPr>
              <p:cNvSpPr/>
              <p:nvPr/>
            </p:nvSpPr>
            <p:spPr>
              <a:xfrm>
                <a:off x="8918088"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0" name="手繪多邊形: 圖案 369">
                <a:extLst>
                  <a:ext uri="{FF2B5EF4-FFF2-40B4-BE49-F238E27FC236}">
                    <a16:creationId xmlns:a16="http://schemas.microsoft.com/office/drawing/2014/main" id="{3668DC26-5BE4-4178-8784-52F417AB3D4C}"/>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1" name="手繪多邊形: 圖案 370">
                <a:extLst>
                  <a:ext uri="{FF2B5EF4-FFF2-40B4-BE49-F238E27FC236}">
                    <a16:creationId xmlns:a16="http://schemas.microsoft.com/office/drawing/2014/main" id="{8C718A54-5277-43AB-8D29-AEB8EA2E6133}"/>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2" name="手繪多邊形: 圖案 371">
                <a:extLst>
                  <a:ext uri="{FF2B5EF4-FFF2-40B4-BE49-F238E27FC236}">
                    <a16:creationId xmlns:a16="http://schemas.microsoft.com/office/drawing/2014/main" id="{7EC3A173-0382-4087-AFAC-7F7CD6D95315}"/>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3" name="手繪多邊形: 圖案 372">
                <a:extLst>
                  <a:ext uri="{FF2B5EF4-FFF2-40B4-BE49-F238E27FC236}">
                    <a16:creationId xmlns:a16="http://schemas.microsoft.com/office/drawing/2014/main" id="{EA1633EF-94F5-4EAA-8AA8-498CA0626591}"/>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4" name="手繪多邊形: 圖案 373">
                <a:extLst>
                  <a:ext uri="{FF2B5EF4-FFF2-40B4-BE49-F238E27FC236}">
                    <a16:creationId xmlns:a16="http://schemas.microsoft.com/office/drawing/2014/main" id="{1D3B7103-667F-4B21-BFDB-530F989AA215}"/>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5" name="手繪多邊形: 圖案 374">
                <a:extLst>
                  <a:ext uri="{FF2B5EF4-FFF2-40B4-BE49-F238E27FC236}">
                    <a16:creationId xmlns:a16="http://schemas.microsoft.com/office/drawing/2014/main" id="{3E766A14-15ED-4523-9940-A4D150EFA35D}"/>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6" name="手繪多邊形: 圖案 375">
                <a:extLst>
                  <a:ext uri="{FF2B5EF4-FFF2-40B4-BE49-F238E27FC236}">
                    <a16:creationId xmlns:a16="http://schemas.microsoft.com/office/drawing/2014/main" id="{8030C0CD-9738-4618-8495-FCD9B95D7607}"/>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7" name="手繪多邊形: 圖案 376">
                <a:extLst>
                  <a:ext uri="{FF2B5EF4-FFF2-40B4-BE49-F238E27FC236}">
                    <a16:creationId xmlns:a16="http://schemas.microsoft.com/office/drawing/2014/main" id="{3A358E2F-B575-4A79-882B-EF689EED5ED1}"/>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8" name="手繪多邊形: 圖案 377">
                <a:extLst>
                  <a:ext uri="{FF2B5EF4-FFF2-40B4-BE49-F238E27FC236}">
                    <a16:creationId xmlns:a16="http://schemas.microsoft.com/office/drawing/2014/main" id="{B2C9FC12-7A2F-43C9-A6DE-0054A6C7672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9" name="手繪多邊形: 圖案 378">
                <a:extLst>
                  <a:ext uri="{FF2B5EF4-FFF2-40B4-BE49-F238E27FC236}">
                    <a16:creationId xmlns:a16="http://schemas.microsoft.com/office/drawing/2014/main" id="{FA411B4E-1D68-476D-B7EA-CE4C04758400}"/>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0" name="手繪多邊形: 圖案 379">
                <a:extLst>
                  <a:ext uri="{FF2B5EF4-FFF2-40B4-BE49-F238E27FC236}">
                    <a16:creationId xmlns:a16="http://schemas.microsoft.com/office/drawing/2014/main" id="{4A177F33-0CEB-4366-9AB1-35F059771272}"/>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1" name="手繪多邊形: 圖案 380">
                <a:extLst>
                  <a:ext uri="{FF2B5EF4-FFF2-40B4-BE49-F238E27FC236}">
                    <a16:creationId xmlns:a16="http://schemas.microsoft.com/office/drawing/2014/main" id="{737636D3-8782-4B67-BDBF-534F52BAA41C}"/>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2" name="手繪多邊形: 圖案 381">
                <a:extLst>
                  <a:ext uri="{FF2B5EF4-FFF2-40B4-BE49-F238E27FC236}">
                    <a16:creationId xmlns:a16="http://schemas.microsoft.com/office/drawing/2014/main" id="{EB808AAB-B360-48C0-AEB9-0D9760D1E61E}"/>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3" name="手繪多邊形: 圖案 382">
                <a:extLst>
                  <a:ext uri="{FF2B5EF4-FFF2-40B4-BE49-F238E27FC236}">
                    <a16:creationId xmlns:a16="http://schemas.microsoft.com/office/drawing/2014/main" id="{8D4CED3D-033D-4912-9BAD-D00F1495F03E}"/>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4" name="手繪多邊形: 圖案 383">
                <a:extLst>
                  <a:ext uri="{FF2B5EF4-FFF2-40B4-BE49-F238E27FC236}">
                    <a16:creationId xmlns:a16="http://schemas.microsoft.com/office/drawing/2014/main" id="{8EFA63A0-AB28-4F13-8A73-CD436545E83A}"/>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5" name="手繪多邊形: 圖案 384">
                <a:extLst>
                  <a:ext uri="{FF2B5EF4-FFF2-40B4-BE49-F238E27FC236}">
                    <a16:creationId xmlns:a16="http://schemas.microsoft.com/office/drawing/2014/main" id="{FC45783A-4101-418C-8B6C-665D98EE5D3E}"/>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6" name="手繪多邊形: 圖案 385">
                <a:extLst>
                  <a:ext uri="{FF2B5EF4-FFF2-40B4-BE49-F238E27FC236}">
                    <a16:creationId xmlns:a16="http://schemas.microsoft.com/office/drawing/2014/main" id="{C971B54D-2FEF-483F-9003-5CB754EDFC5F}"/>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7" name="手繪多邊形: 圖案 386">
                <a:extLst>
                  <a:ext uri="{FF2B5EF4-FFF2-40B4-BE49-F238E27FC236}">
                    <a16:creationId xmlns:a16="http://schemas.microsoft.com/office/drawing/2014/main" id="{8B7400CF-9C9C-4182-BFD8-E583B38A9EF9}"/>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8" name="手繪多邊形: 圖案 387">
                <a:extLst>
                  <a:ext uri="{FF2B5EF4-FFF2-40B4-BE49-F238E27FC236}">
                    <a16:creationId xmlns:a16="http://schemas.microsoft.com/office/drawing/2014/main" id="{67F52AE3-6783-4871-8CB8-A847A32C833C}"/>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9" name="手繪多邊形: 圖案 388">
                <a:extLst>
                  <a:ext uri="{FF2B5EF4-FFF2-40B4-BE49-F238E27FC236}">
                    <a16:creationId xmlns:a16="http://schemas.microsoft.com/office/drawing/2014/main" id="{295DBE26-D3D8-4C58-BF58-54EDB1814694}"/>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95" name="矩形 12">
              <a:extLst>
                <a:ext uri="{FF2B5EF4-FFF2-40B4-BE49-F238E27FC236}">
                  <a16:creationId xmlns:a16="http://schemas.microsoft.com/office/drawing/2014/main" id="{452D0FC9-5321-49DC-BDD3-0019D46ABB0C}"/>
                </a:ext>
              </a:extLst>
            </p:cNvPr>
            <p:cNvSpPr/>
            <p:nvPr/>
          </p:nvSpPr>
          <p:spPr>
            <a:xfrm>
              <a:off x="8268251" y="3247697"/>
              <a:ext cx="1832192"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 name="文字方塊 1">
            <a:extLst>
              <a:ext uri="{FF2B5EF4-FFF2-40B4-BE49-F238E27FC236}">
                <a16:creationId xmlns:a16="http://schemas.microsoft.com/office/drawing/2014/main" id="{CF0D7239-29C5-4FF0-85C6-B2F1612D832F}"/>
              </a:ext>
            </a:extLst>
          </p:cNvPr>
          <p:cNvSpPr txBox="1"/>
          <p:nvPr/>
        </p:nvSpPr>
        <p:spPr>
          <a:xfrm>
            <a:off x="9179919" y="2890075"/>
            <a:ext cx="1002598"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Arial" panose="020B0604020202020204" pitchFamily="34" charset="0"/>
                <a:ea typeface="微軟正黑體"/>
                <a:cs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12860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圓角矩形 26">
            <a:extLst>
              <a:ext uri="{FF2B5EF4-FFF2-40B4-BE49-F238E27FC236}">
                <a16:creationId xmlns:a16="http://schemas.microsoft.com/office/drawing/2014/main" id="{DC247743-A03B-4569-B83D-D8B8C1AF7916}"/>
              </a:ext>
            </a:extLst>
          </p:cNvPr>
          <p:cNvSpPr/>
          <p:nvPr/>
        </p:nvSpPr>
        <p:spPr>
          <a:xfrm>
            <a:off x="1040525" y="1397876"/>
            <a:ext cx="10783613" cy="4908332"/>
          </a:xfrm>
          <a:prstGeom prst="roundRect">
            <a:avLst>
              <a:gd name="adj" fmla="val 5339"/>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6" name="群組 5">
            <a:extLst>
              <a:ext uri="{FF2B5EF4-FFF2-40B4-BE49-F238E27FC236}">
                <a16:creationId xmlns:a16="http://schemas.microsoft.com/office/drawing/2014/main" id="{A9A87B88-635C-4DF8-824C-68AF0F0B43FA}"/>
              </a:ext>
            </a:extLst>
          </p:cNvPr>
          <p:cNvGrpSpPr/>
          <p:nvPr/>
        </p:nvGrpSpPr>
        <p:grpSpPr>
          <a:xfrm>
            <a:off x="336637" y="1373251"/>
            <a:ext cx="11528472" cy="5018318"/>
            <a:chOff x="310056" y="1382111"/>
            <a:chExt cx="11528472" cy="5018318"/>
          </a:xfrm>
        </p:grpSpPr>
        <p:pic>
          <p:nvPicPr>
            <p:cNvPr id="18" name="圖片 17" descr="一張含有 室內, 個人 的圖片&#10;&#10;自動產生的描述">
              <a:extLst>
                <a:ext uri="{FF2B5EF4-FFF2-40B4-BE49-F238E27FC236}">
                  <a16:creationId xmlns:a16="http://schemas.microsoft.com/office/drawing/2014/main" id="{81A807A9-E857-4C37-BAD2-90C4DDF50E11}"/>
                </a:ext>
              </a:extLst>
            </p:cNvPr>
            <p:cNvPicPr>
              <a:picLocks noChangeAspect="1"/>
            </p:cNvPicPr>
            <p:nvPr/>
          </p:nvPicPr>
          <p:blipFill rotWithShape="1">
            <a:blip r:embed="rId2"/>
            <a:srcRect l="13559" t="14435" r="3565" b="21862"/>
            <a:stretch/>
          </p:blipFill>
          <p:spPr>
            <a:xfrm>
              <a:off x="998656" y="1382111"/>
              <a:ext cx="10839872" cy="4960882"/>
            </a:xfrm>
            <a:prstGeom prst="roundRect">
              <a:avLst>
                <a:gd name="adj" fmla="val 6074"/>
              </a:avLst>
            </a:prstGeom>
          </p:spPr>
        </p:pic>
        <p:sp>
          <p:nvSpPr>
            <p:cNvPr id="29" name="圓角矩形 26">
              <a:extLst>
                <a:ext uri="{FF2B5EF4-FFF2-40B4-BE49-F238E27FC236}">
                  <a16:creationId xmlns:a16="http://schemas.microsoft.com/office/drawing/2014/main" id="{604A59B3-5401-4B4C-A42D-2946E75BA096}"/>
                </a:ext>
              </a:extLst>
            </p:cNvPr>
            <p:cNvSpPr/>
            <p:nvPr/>
          </p:nvSpPr>
          <p:spPr>
            <a:xfrm>
              <a:off x="310056" y="2909078"/>
              <a:ext cx="2341907" cy="3418149"/>
            </a:xfrm>
            <a:prstGeom prst="roundRect">
              <a:avLst>
                <a:gd name="adj" fmla="val 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pic>
          <p:nvPicPr>
            <p:cNvPr id="25" name="图片 57">
              <a:extLst>
                <a:ext uri="{FF2B5EF4-FFF2-40B4-BE49-F238E27FC236}">
                  <a16:creationId xmlns:a16="http://schemas.microsoft.com/office/drawing/2014/main" id="{9E9E6038-1178-48BD-9B4A-EABD9CD83200}"/>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729597" y="4481323"/>
              <a:ext cx="3362040" cy="476171"/>
            </a:xfrm>
            <a:prstGeom prst="rect">
              <a:avLst/>
            </a:prstGeom>
          </p:spPr>
        </p:pic>
      </p:gr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1287379" y="584200"/>
            <a:ext cx="9160394" cy="1293028"/>
          </a:xfrm>
        </p:spPr>
        <p:txBody>
          <a:bodyPr>
            <a:normAutofit/>
          </a:bodyPr>
          <a:lstStyle/>
          <a:p>
            <a:r>
              <a:rPr lang="zh-TW" b="0" cap="none">
                <a:ea typeface="微軟正黑體"/>
              </a:rPr>
              <a:t>Local </a:t>
            </a:r>
            <a:r>
              <a:rPr lang="en-US" altLang="zh-TW" b="0" cap="none">
                <a:ea typeface="微軟正黑體"/>
              </a:rPr>
              <a:t>D</a:t>
            </a:r>
            <a:r>
              <a:rPr lang="zh-TW" b="0" cap="none">
                <a:ea typeface="微軟正黑體"/>
              </a:rPr>
              <a:t>atabase </a:t>
            </a:r>
            <a:r>
              <a:rPr lang="en-US" altLang="zh-TW" b="0" cap="none">
                <a:ea typeface="微軟正黑體"/>
              </a:rPr>
              <a:t>B</a:t>
            </a:r>
            <a:r>
              <a:rPr lang="zh-TW" b="0" cap="none">
                <a:ea typeface="微軟正黑體"/>
              </a:rPr>
              <a:t>ackup</a:t>
            </a:r>
            <a:endParaRPr lang="zh-TW" cap="none"/>
          </a:p>
        </p:txBody>
      </p:sp>
      <p:sp>
        <p:nvSpPr>
          <p:cNvPr id="36" name="內容版面配置區 2">
            <a:extLst>
              <a:ext uri="{FF2B5EF4-FFF2-40B4-BE49-F238E27FC236}">
                <a16:creationId xmlns:a16="http://schemas.microsoft.com/office/drawing/2014/main" id="{F9627A44-25D5-4CA6-97B2-0D08593DDB77}"/>
              </a:ext>
            </a:extLst>
          </p:cNvPr>
          <p:cNvSpPr txBox="1">
            <a:spLocks/>
          </p:cNvSpPr>
          <p:nvPr/>
        </p:nvSpPr>
        <p:spPr>
          <a:xfrm>
            <a:off x="286545" y="5940062"/>
            <a:ext cx="11427437" cy="4566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altLang="zh-TW">
              <a:latin typeface="微軟正黑體" panose="020B0604030504040204" pitchFamily="34" charset="-120"/>
              <a:ea typeface="微軟正黑體" panose="020B0604030504040204" pitchFamily="34" charset="-120"/>
            </a:endParaRPr>
          </a:p>
        </p:txBody>
      </p:sp>
      <p:sp>
        <p:nvSpPr>
          <p:cNvPr id="22" name="剪去單一角落矩形 21"/>
          <p:cNvSpPr/>
          <p:nvPr/>
        </p:nvSpPr>
        <p:spPr>
          <a:xfrm flipV="1">
            <a:off x="0" y="-4"/>
            <a:ext cx="1105647" cy="1165413"/>
          </a:xfrm>
          <a:prstGeom prst="snip1Rect">
            <a:avLst>
              <a:gd name="adj" fmla="val 24107"/>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sp>
        <p:nvSpPr>
          <p:cNvPr id="26" name="矩形 25"/>
          <p:cNvSpPr/>
          <p:nvPr/>
        </p:nvSpPr>
        <p:spPr>
          <a:xfrm>
            <a:off x="-83129" y="389285"/>
            <a:ext cx="1182911" cy="830997"/>
          </a:xfrm>
          <a:prstGeom prst="rect">
            <a:avLst/>
          </a:prstGeom>
        </p:spPr>
        <p:txBody>
          <a:bodyPr wrap="square" anchor="t">
            <a:spAutoFit/>
          </a:bodyPr>
          <a:lstStyle/>
          <a:p>
            <a:pPr algn="ctr"/>
            <a:r>
              <a:rPr lang="en-US" altLang="zh-TW" sz="4800" b="1">
                <a:latin typeface="Arial"/>
                <a:ea typeface="新細明體"/>
                <a:cs typeface="Arial"/>
              </a:rPr>
              <a:t>2</a:t>
            </a:r>
          </a:p>
        </p:txBody>
      </p:sp>
      <p:grpSp>
        <p:nvGrpSpPr>
          <p:cNvPr id="3" name="群組 2">
            <a:extLst>
              <a:ext uri="{FF2B5EF4-FFF2-40B4-BE49-F238E27FC236}">
                <a16:creationId xmlns:a16="http://schemas.microsoft.com/office/drawing/2014/main" id="{62E6249C-1220-4A39-8898-D7FF7FFD60DC}"/>
              </a:ext>
            </a:extLst>
          </p:cNvPr>
          <p:cNvGrpSpPr/>
          <p:nvPr/>
        </p:nvGrpSpPr>
        <p:grpSpPr>
          <a:xfrm>
            <a:off x="7121236" y="-286327"/>
            <a:ext cx="4784436" cy="4174835"/>
            <a:chOff x="7435271" y="341746"/>
            <a:chExt cx="4784436" cy="4174835"/>
          </a:xfrm>
        </p:grpSpPr>
        <p:pic>
          <p:nvPicPr>
            <p:cNvPr id="15" name="圖片 14">
              <a:extLst>
                <a:ext uri="{FF2B5EF4-FFF2-40B4-BE49-F238E27FC236}">
                  <a16:creationId xmlns:a16="http://schemas.microsoft.com/office/drawing/2014/main" id="{540EB6FC-AFE2-4268-B23D-03A2F09AAA95}"/>
                </a:ext>
              </a:extLst>
            </p:cNvPr>
            <p:cNvPicPr>
              <a:picLocks noChangeAspect="1"/>
            </p:cNvPicPr>
            <p:nvPr/>
          </p:nvPicPr>
          <p:blipFill rotWithShape="1">
            <a:blip r:embed="rId4"/>
            <a:srcRect l="12861" t="614" r="7122" b="6632"/>
            <a:stretch/>
          </p:blipFill>
          <p:spPr>
            <a:xfrm>
              <a:off x="7435271" y="341746"/>
              <a:ext cx="4784436" cy="4174835"/>
            </a:xfrm>
            <a:prstGeom prst="snip2DiagRect">
              <a:avLst>
                <a:gd name="adj1" fmla="val 0"/>
                <a:gd name="adj2" fmla="val 16667"/>
              </a:avLst>
            </a:prstGeom>
          </p:spPr>
        </p:pic>
        <p:sp>
          <p:nvSpPr>
            <p:cNvPr id="38" name="手繪多邊形: 圖案 37">
              <a:extLst>
                <a:ext uri="{FF2B5EF4-FFF2-40B4-BE49-F238E27FC236}">
                  <a16:creationId xmlns:a16="http://schemas.microsoft.com/office/drawing/2014/main" id="{1F5FB055-11BE-4E58-8E61-1DEB890F49F9}"/>
                </a:ext>
              </a:extLst>
            </p:cNvPr>
            <p:cNvSpPr/>
            <p:nvPr/>
          </p:nvSpPr>
          <p:spPr>
            <a:xfrm>
              <a:off x="10649543" y="1471046"/>
              <a:ext cx="490631" cy="283769"/>
            </a:xfrm>
            <a:custGeom>
              <a:avLst/>
              <a:gdLst>
                <a:gd name="connsiteX0" fmla="*/ 1476738 w 2627030"/>
                <a:gd name="connsiteY0" fmla="*/ 1473404 h 1480204"/>
                <a:gd name="connsiteX1" fmla="*/ 1467937 w 2627030"/>
                <a:gd name="connsiteY1" fmla="*/ 1473271 h 1480204"/>
                <a:gd name="connsiteX2" fmla="*/ 1452868 w 2627030"/>
                <a:gd name="connsiteY2" fmla="*/ 1473404 h 1480204"/>
                <a:gd name="connsiteX3" fmla="*/ 1404194 w 2627030"/>
                <a:gd name="connsiteY3" fmla="*/ 1471804 h 1480204"/>
                <a:gd name="connsiteX4" fmla="*/ 1401127 w 2627030"/>
                <a:gd name="connsiteY4" fmla="*/ 1471537 h 1480204"/>
                <a:gd name="connsiteX5" fmla="*/ 1398060 w 2627030"/>
                <a:gd name="connsiteY5" fmla="*/ 1471804 h 1480204"/>
                <a:gd name="connsiteX6" fmla="*/ 1362722 w 2627030"/>
                <a:gd name="connsiteY6" fmla="*/ 1473404 h 1480204"/>
                <a:gd name="connsiteX7" fmla="*/ 463397 w 2627030"/>
                <a:gd name="connsiteY7" fmla="*/ 1473404 h 1480204"/>
                <a:gd name="connsiteX8" fmla="*/ 10001 w 2627030"/>
                <a:gd name="connsiteY8" fmla="*/ 1020008 h 1480204"/>
                <a:gd name="connsiteX9" fmla="*/ 463397 w 2627030"/>
                <a:gd name="connsiteY9" fmla="*/ 566612 h 1480204"/>
                <a:gd name="connsiteX10" fmla="*/ 505937 w 2627030"/>
                <a:gd name="connsiteY10" fmla="*/ 566612 h 1480204"/>
                <a:gd name="connsiteX11" fmla="*/ 509671 w 2627030"/>
                <a:gd name="connsiteY11" fmla="*/ 528473 h 1480204"/>
                <a:gd name="connsiteX12" fmla="*/ 808245 w 2627030"/>
                <a:gd name="connsiteY12" fmla="*/ 258302 h 1480204"/>
                <a:gd name="connsiteX13" fmla="*/ 869720 w 2627030"/>
                <a:gd name="connsiteY13" fmla="*/ 264570 h 1480204"/>
                <a:gd name="connsiteX14" fmla="*/ 893457 w 2627030"/>
                <a:gd name="connsiteY14" fmla="*/ 269504 h 1480204"/>
                <a:gd name="connsiteX15" fmla="*/ 909726 w 2627030"/>
                <a:gd name="connsiteY15" fmla="*/ 251501 h 1480204"/>
                <a:gd name="connsiteX16" fmla="*/ 1452868 w 2627030"/>
                <a:gd name="connsiteY16" fmla="*/ 10001 h 1480204"/>
                <a:gd name="connsiteX17" fmla="*/ 2182035 w 2627030"/>
                <a:gd name="connsiteY17" fmla="*/ 680628 h 1480204"/>
                <a:gd name="connsiteX18" fmla="*/ 2185236 w 2627030"/>
                <a:gd name="connsiteY18" fmla="*/ 719433 h 1480204"/>
                <a:gd name="connsiteX19" fmla="*/ 2245778 w 2627030"/>
                <a:gd name="connsiteY19" fmla="*/ 719433 h 1480204"/>
                <a:gd name="connsiteX20" fmla="*/ 2622763 w 2627030"/>
                <a:gd name="connsiteY20" fmla="*/ 1096418 h 1480204"/>
                <a:gd name="connsiteX21" fmla="*/ 2245778 w 2627030"/>
                <a:gd name="connsiteY21" fmla="*/ 1473404 h 1480204"/>
                <a:gd name="connsiteX22" fmla="*/ 1476738 w 2627030"/>
                <a:gd name="connsiteY22" fmla="*/ 1473404 h 14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7030" h="1480204">
                  <a:moveTo>
                    <a:pt x="1476738" y="1473404"/>
                  </a:moveTo>
                  <a:lnTo>
                    <a:pt x="1467937" y="1473271"/>
                  </a:lnTo>
                  <a:cubicBezTo>
                    <a:pt x="1462869" y="1473404"/>
                    <a:pt x="1457935" y="1473404"/>
                    <a:pt x="1452868" y="1473404"/>
                  </a:cubicBezTo>
                  <a:cubicBezTo>
                    <a:pt x="1437266" y="1473404"/>
                    <a:pt x="1420997" y="1472871"/>
                    <a:pt x="1404194" y="1471804"/>
                  </a:cubicBezTo>
                  <a:lnTo>
                    <a:pt x="1401127" y="1471537"/>
                  </a:lnTo>
                  <a:lnTo>
                    <a:pt x="1398060" y="1471804"/>
                  </a:lnTo>
                  <a:cubicBezTo>
                    <a:pt x="1385125" y="1472871"/>
                    <a:pt x="1373524" y="1473404"/>
                    <a:pt x="1362722" y="1473404"/>
                  </a:cubicBezTo>
                  <a:lnTo>
                    <a:pt x="463397" y="1473404"/>
                  </a:lnTo>
                  <a:cubicBezTo>
                    <a:pt x="213363" y="1473404"/>
                    <a:pt x="10001" y="1270043"/>
                    <a:pt x="10001" y="1020008"/>
                  </a:cubicBezTo>
                  <a:cubicBezTo>
                    <a:pt x="10001" y="769973"/>
                    <a:pt x="213363" y="566612"/>
                    <a:pt x="463397" y="566612"/>
                  </a:cubicBezTo>
                  <a:lnTo>
                    <a:pt x="505937" y="566612"/>
                  </a:lnTo>
                  <a:lnTo>
                    <a:pt x="509671" y="528473"/>
                  </a:lnTo>
                  <a:cubicBezTo>
                    <a:pt x="524873" y="374452"/>
                    <a:pt x="653157" y="258302"/>
                    <a:pt x="808245" y="258302"/>
                  </a:cubicBezTo>
                  <a:cubicBezTo>
                    <a:pt x="828915" y="258302"/>
                    <a:pt x="849584" y="260436"/>
                    <a:pt x="869720" y="264570"/>
                  </a:cubicBezTo>
                  <a:lnTo>
                    <a:pt x="893457" y="269504"/>
                  </a:lnTo>
                  <a:lnTo>
                    <a:pt x="909726" y="251501"/>
                  </a:lnTo>
                  <a:cubicBezTo>
                    <a:pt x="1048412" y="98147"/>
                    <a:pt x="1246306" y="10001"/>
                    <a:pt x="1452868" y="10001"/>
                  </a:cubicBezTo>
                  <a:cubicBezTo>
                    <a:pt x="1830654" y="10001"/>
                    <a:pt x="2150964" y="304576"/>
                    <a:pt x="2182035" y="680628"/>
                  </a:cubicBezTo>
                  <a:lnTo>
                    <a:pt x="2185236" y="719433"/>
                  </a:lnTo>
                  <a:lnTo>
                    <a:pt x="2245778" y="719433"/>
                  </a:lnTo>
                  <a:cubicBezTo>
                    <a:pt x="2453673" y="719433"/>
                    <a:pt x="2622763" y="888523"/>
                    <a:pt x="2622763" y="1096418"/>
                  </a:cubicBezTo>
                  <a:cubicBezTo>
                    <a:pt x="2622763" y="1304314"/>
                    <a:pt x="2453673" y="1473404"/>
                    <a:pt x="2245778" y="1473404"/>
                  </a:cubicBezTo>
                  <a:lnTo>
                    <a:pt x="1476738" y="1473404"/>
                  </a:lnTo>
                  <a:close/>
                </a:path>
              </a:pathLst>
            </a:custGeom>
            <a:solidFill>
              <a:schemeClr val="tx1"/>
            </a:solidFill>
            <a:ln w="28575" cap="flat">
              <a:noFill/>
              <a:prstDash val="solid"/>
              <a:miter/>
            </a:ln>
          </p:spPr>
          <p:txBody>
            <a:bodyPr rtlCol="0" anchor="ctr"/>
            <a:lstStyle/>
            <a:p>
              <a:endParaRPr lang="zh-TW" altLang="en-US" sz="2400"/>
            </a:p>
          </p:txBody>
        </p:sp>
        <p:sp>
          <p:nvSpPr>
            <p:cNvPr id="37" name="手繪多邊形: 圖案 36">
              <a:extLst>
                <a:ext uri="{FF2B5EF4-FFF2-40B4-BE49-F238E27FC236}">
                  <a16:creationId xmlns:a16="http://schemas.microsoft.com/office/drawing/2014/main" id="{1F90D878-7C6E-4D52-B423-CA2DDC1E695F}"/>
                </a:ext>
              </a:extLst>
            </p:cNvPr>
            <p:cNvSpPr/>
            <p:nvPr/>
          </p:nvSpPr>
          <p:spPr>
            <a:xfrm>
              <a:off x="9835310" y="1361010"/>
              <a:ext cx="542604" cy="335893"/>
            </a:xfrm>
            <a:custGeom>
              <a:avLst/>
              <a:gdLst>
                <a:gd name="connsiteX0" fmla="*/ 1476738 w 2627030"/>
                <a:gd name="connsiteY0" fmla="*/ 1473404 h 1480204"/>
                <a:gd name="connsiteX1" fmla="*/ 1467937 w 2627030"/>
                <a:gd name="connsiteY1" fmla="*/ 1473271 h 1480204"/>
                <a:gd name="connsiteX2" fmla="*/ 1452868 w 2627030"/>
                <a:gd name="connsiteY2" fmla="*/ 1473404 h 1480204"/>
                <a:gd name="connsiteX3" fmla="*/ 1404194 w 2627030"/>
                <a:gd name="connsiteY3" fmla="*/ 1471804 h 1480204"/>
                <a:gd name="connsiteX4" fmla="*/ 1401127 w 2627030"/>
                <a:gd name="connsiteY4" fmla="*/ 1471537 h 1480204"/>
                <a:gd name="connsiteX5" fmla="*/ 1398060 w 2627030"/>
                <a:gd name="connsiteY5" fmla="*/ 1471804 h 1480204"/>
                <a:gd name="connsiteX6" fmla="*/ 1362722 w 2627030"/>
                <a:gd name="connsiteY6" fmla="*/ 1473404 h 1480204"/>
                <a:gd name="connsiteX7" fmla="*/ 463397 w 2627030"/>
                <a:gd name="connsiteY7" fmla="*/ 1473404 h 1480204"/>
                <a:gd name="connsiteX8" fmla="*/ 10001 w 2627030"/>
                <a:gd name="connsiteY8" fmla="*/ 1020008 h 1480204"/>
                <a:gd name="connsiteX9" fmla="*/ 463397 w 2627030"/>
                <a:gd name="connsiteY9" fmla="*/ 566612 h 1480204"/>
                <a:gd name="connsiteX10" fmla="*/ 505937 w 2627030"/>
                <a:gd name="connsiteY10" fmla="*/ 566612 h 1480204"/>
                <a:gd name="connsiteX11" fmla="*/ 509671 w 2627030"/>
                <a:gd name="connsiteY11" fmla="*/ 528473 h 1480204"/>
                <a:gd name="connsiteX12" fmla="*/ 808245 w 2627030"/>
                <a:gd name="connsiteY12" fmla="*/ 258302 h 1480204"/>
                <a:gd name="connsiteX13" fmla="*/ 869720 w 2627030"/>
                <a:gd name="connsiteY13" fmla="*/ 264570 h 1480204"/>
                <a:gd name="connsiteX14" fmla="*/ 893457 w 2627030"/>
                <a:gd name="connsiteY14" fmla="*/ 269504 h 1480204"/>
                <a:gd name="connsiteX15" fmla="*/ 909726 w 2627030"/>
                <a:gd name="connsiteY15" fmla="*/ 251501 h 1480204"/>
                <a:gd name="connsiteX16" fmla="*/ 1452868 w 2627030"/>
                <a:gd name="connsiteY16" fmla="*/ 10001 h 1480204"/>
                <a:gd name="connsiteX17" fmla="*/ 2182035 w 2627030"/>
                <a:gd name="connsiteY17" fmla="*/ 680628 h 1480204"/>
                <a:gd name="connsiteX18" fmla="*/ 2185236 w 2627030"/>
                <a:gd name="connsiteY18" fmla="*/ 719433 h 1480204"/>
                <a:gd name="connsiteX19" fmla="*/ 2245778 w 2627030"/>
                <a:gd name="connsiteY19" fmla="*/ 719433 h 1480204"/>
                <a:gd name="connsiteX20" fmla="*/ 2622763 w 2627030"/>
                <a:gd name="connsiteY20" fmla="*/ 1096418 h 1480204"/>
                <a:gd name="connsiteX21" fmla="*/ 2245778 w 2627030"/>
                <a:gd name="connsiteY21" fmla="*/ 1473404 h 1480204"/>
                <a:gd name="connsiteX22" fmla="*/ 1476738 w 2627030"/>
                <a:gd name="connsiteY22" fmla="*/ 1473404 h 14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7030" h="1480204">
                  <a:moveTo>
                    <a:pt x="1476738" y="1473404"/>
                  </a:moveTo>
                  <a:lnTo>
                    <a:pt x="1467937" y="1473271"/>
                  </a:lnTo>
                  <a:cubicBezTo>
                    <a:pt x="1462869" y="1473404"/>
                    <a:pt x="1457935" y="1473404"/>
                    <a:pt x="1452868" y="1473404"/>
                  </a:cubicBezTo>
                  <a:cubicBezTo>
                    <a:pt x="1437266" y="1473404"/>
                    <a:pt x="1420997" y="1472871"/>
                    <a:pt x="1404194" y="1471804"/>
                  </a:cubicBezTo>
                  <a:lnTo>
                    <a:pt x="1401127" y="1471537"/>
                  </a:lnTo>
                  <a:lnTo>
                    <a:pt x="1398060" y="1471804"/>
                  </a:lnTo>
                  <a:cubicBezTo>
                    <a:pt x="1385125" y="1472871"/>
                    <a:pt x="1373524" y="1473404"/>
                    <a:pt x="1362722" y="1473404"/>
                  </a:cubicBezTo>
                  <a:lnTo>
                    <a:pt x="463397" y="1473404"/>
                  </a:lnTo>
                  <a:cubicBezTo>
                    <a:pt x="213363" y="1473404"/>
                    <a:pt x="10001" y="1270043"/>
                    <a:pt x="10001" y="1020008"/>
                  </a:cubicBezTo>
                  <a:cubicBezTo>
                    <a:pt x="10001" y="769973"/>
                    <a:pt x="213363" y="566612"/>
                    <a:pt x="463397" y="566612"/>
                  </a:cubicBezTo>
                  <a:lnTo>
                    <a:pt x="505937" y="566612"/>
                  </a:lnTo>
                  <a:lnTo>
                    <a:pt x="509671" y="528473"/>
                  </a:lnTo>
                  <a:cubicBezTo>
                    <a:pt x="524873" y="374452"/>
                    <a:pt x="653157" y="258302"/>
                    <a:pt x="808245" y="258302"/>
                  </a:cubicBezTo>
                  <a:cubicBezTo>
                    <a:pt x="828915" y="258302"/>
                    <a:pt x="849584" y="260436"/>
                    <a:pt x="869720" y="264570"/>
                  </a:cubicBezTo>
                  <a:lnTo>
                    <a:pt x="893457" y="269504"/>
                  </a:lnTo>
                  <a:lnTo>
                    <a:pt x="909726" y="251501"/>
                  </a:lnTo>
                  <a:cubicBezTo>
                    <a:pt x="1048412" y="98147"/>
                    <a:pt x="1246306" y="10001"/>
                    <a:pt x="1452868" y="10001"/>
                  </a:cubicBezTo>
                  <a:cubicBezTo>
                    <a:pt x="1830654" y="10001"/>
                    <a:pt x="2150964" y="304576"/>
                    <a:pt x="2182035" y="680628"/>
                  </a:cubicBezTo>
                  <a:lnTo>
                    <a:pt x="2185236" y="719433"/>
                  </a:lnTo>
                  <a:lnTo>
                    <a:pt x="2245778" y="719433"/>
                  </a:lnTo>
                  <a:cubicBezTo>
                    <a:pt x="2453673" y="719433"/>
                    <a:pt x="2622763" y="888523"/>
                    <a:pt x="2622763" y="1096418"/>
                  </a:cubicBezTo>
                  <a:cubicBezTo>
                    <a:pt x="2622763" y="1304314"/>
                    <a:pt x="2453673" y="1473404"/>
                    <a:pt x="2245778" y="1473404"/>
                  </a:cubicBezTo>
                  <a:lnTo>
                    <a:pt x="1476738" y="1473404"/>
                  </a:lnTo>
                  <a:close/>
                </a:path>
              </a:pathLst>
            </a:custGeom>
            <a:solidFill>
              <a:srgbClr val="37FFFF"/>
            </a:solidFill>
            <a:ln w="28575" cap="flat">
              <a:noFill/>
              <a:prstDash val="solid"/>
              <a:miter/>
            </a:ln>
          </p:spPr>
          <p:txBody>
            <a:bodyPr rtlCol="0" anchor="ctr"/>
            <a:lstStyle/>
            <a:p>
              <a:endParaRPr lang="zh-TW" altLang="en-US" sz="2400"/>
            </a:p>
          </p:txBody>
        </p:sp>
      </p:grpSp>
      <p:grpSp>
        <p:nvGrpSpPr>
          <p:cNvPr id="12" name="群組 11">
            <a:extLst>
              <a:ext uri="{FF2B5EF4-FFF2-40B4-BE49-F238E27FC236}">
                <a16:creationId xmlns:a16="http://schemas.microsoft.com/office/drawing/2014/main" id="{7D6A9B7B-85D5-4D3D-8A87-C3815D3665DA}"/>
              </a:ext>
            </a:extLst>
          </p:cNvPr>
          <p:cNvGrpSpPr/>
          <p:nvPr/>
        </p:nvGrpSpPr>
        <p:grpSpPr>
          <a:xfrm>
            <a:off x="8903854" y="3435928"/>
            <a:ext cx="2579906" cy="2669309"/>
            <a:chOff x="7914289" y="1570869"/>
            <a:chExt cx="3469946" cy="3400524"/>
          </a:xfrm>
        </p:grpSpPr>
        <p:pic>
          <p:nvPicPr>
            <p:cNvPr id="10" name="圖片 9">
              <a:extLst>
                <a:ext uri="{FF2B5EF4-FFF2-40B4-BE49-F238E27FC236}">
                  <a16:creationId xmlns:a16="http://schemas.microsoft.com/office/drawing/2014/main" id="{35D1E89A-4011-4E5C-9D4E-9EA346DDD5D2}"/>
                </a:ext>
              </a:extLst>
            </p:cNvPr>
            <p:cNvPicPr>
              <a:picLocks noChangeAspect="1"/>
            </p:cNvPicPr>
            <p:nvPr/>
          </p:nvPicPr>
          <p:blipFill>
            <a:blip r:embed="rId5"/>
            <a:stretch>
              <a:fillRect/>
            </a:stretch>
          </p:blipFill>
          <p:spPr>
            <a:xfrm>
              <a:off x="7914289" y="1570869"/>
              <a:ext cx="3469946" cy="3400524"/>
            </a:xfrm>
            <a:prstGeom prst="ellipse">
              <a:avLst/>
            </a:prstGeom>
            <a:ln w="76200">
              <a:solidFill>
                <a:srgbClr val="FF0000"/>
              </a:solidFill>
            </a:ln>
          </p:spPr>
        </p:pic>
        <p:cxnSp>
          <p:nvCxnSpPr>
            <p:cNvPr id="9" name="直線接點 8">
              <a:extLst>
                <a:ext uri="{FF2B5EF4-FFF2-40B4-BE49-F238E27FC236}">
                  <a16:creationId xmlns:a16="http://schemas.microsoft.com/office/drawing/2014/main" id="{3E480633-860D-4388-8482-358A9E6801DF}"/>
                </a:ext>
              </a:extLst>
            </p:cNvPr>
            <p:cNvCxnSpPr>
              <a:stCxn id="10" idx="1"/>
            </p:cNvCxnSpPr>
            <p:nvPr/>
          </p:nvCxnSpPr>
          <p:spPr>
            <a:xfrm>
              <a:off x="8422451" y="2068864"/>
              <a:ext cx="2529328" cy="2461095"/>
            </a:xfrm>
            <a:prstGeom prst="line">
              <a:avLst/>
            </a:prstGeom>
            <a:ln w="111125"/>
          </p:spPr>
          <p:style>
            <a:lnRef idx="1">
              <a:schemeClr val="accent1"/>
            </a:lnRef>
            <a:fillRef idx="0">
              <a:schemeClr val="accent1"/>
            </a:fillRef>
            <a:effectRef idx="0">
              <a:schemeClr val="accent1"/>
            </a:effectRef>
            <a:fontRef idx="minor">
              <a:schemeClr val="tx1"/>
            </a:fontRef>
          </p:style>
        </p:cxnSp>
      </p:grpSp>
      <p:sp>
        <p:nvSpPr>
          <p:cNvPr id="8" name="矩形 7">
            <a:extLst>
              <a:ext uri="{FF2B5EF4-FFF2-40B4-BE49-F238E27FC236}">
                <a16:creationId xmlns:a16="http://schemas.microsoft.com/office/drawing/2014/main" id="{B3269FCD-E227-4A96-80F8-985DD7827A63}"/>
              </a:ext>
            </a:extLst>
          </p:cNvPr>
          <p:cNvSpPr/>
          <p:nvPr/>
        </p:nvSpPr>
        <p:spPr>
          <a:xfrm>
            <a:off x="441433" y="3231134"/>
            <a:ext cx="2153985" cy="2462213"/>
          </a:xfrm>
          <a:prstGeom prst="rect">
            <a:avLst/>
          </a:prstGeom>
          <a:noFill/>
          <a:ln>
            <a:noFill/>
          </a:ln>
        </p:spPr>
        <p:txBody>
          <a:bodyPr wrap="square" anchor="t">
            <a:spAutoFit/>
          </a:bodyPr>
          <a:lstStyle/>
          <a:p>
            <a:r>
              <a:rPr lang="zh-TW" sz="1400">
                <a:latin typeface="Arial" panose="020B0604020202020204" pitchFamily="34" charset="0"/>
                <a:ea typeface="+mn-lt"/>
                <a:cs typeface="Arial" panose="020B0604020202020204" pitchFamily="34" charset="0"/>
              </a:rPr>
              <a:t>In addition to the backup of the local storage device, the SME database hopes to back up the database to the cloud every day or every week, and hopes to quickly and reduce the n</a:t>
            </a:r>
            <a:r>
              <a:rPr lang="en-US" altLang="zh-TW" sz="1400" err="1">
                <a:latin typeface="Arial" panose="020B0604020202020204" pitchFamily="34" charset="0"/>
                <a:ea typeface="+mn-lt"/>
                <a:cs typeface="Arial" panose="020B0604020202020204" pitchFamily="34" charset="0"/>
              </a:rPr>
              <a:t>etwork</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tr</a:t>
            </a:r>
            <a:r>
              <a:rPr lang="zh-TW" sz="1400">
                <a:latin typeface="Arial" panose="020B0604020202020204" pitchFamily="34" charset="0"/>
                <a:ea typeface="+mn-lt"/>
                <a:cs typeface="Arial" panose="020B0604020202020204" pitchFamily="34" charset="0"/>
              </a:rPr>
              <a:t>ansmissi</a:t>
            </a:r>
            <a:r>
              <a:rPr lang="en-US" altLang="zh-TW" sz="1400">
                <a:latin typeface="Arial" panose="020B0604020202020204" pitchFamily="34" charset="0"/>
                <a:ea typeface="+mn-lt"/>
                <a:cs typeface="Arial" panose="020B0604020202020204" pitchFamily="34" charset="0"/>
              </a:rPr>
              <a:t>o</a:t>
            </a:r>
            <a:r>
              <a:rPr lang="zh-TW" sz="1400">
                <a:latin typeface="Arial" panose="020B0604020202020204" pitchFamily="34" charset="0"/>
                <a:ea typeface="+mn-lt"/>
                <a:cs typeface="Arial" panose="020B0604020202020204" pitchFamily="34" charset="0"/>
              </a:rPr>
              <a:t>n during the ba</a:t>
            </a:r>
            <a:r>
              <a:rPr lang="en-US" altLang="zh-TW" sz="1400" err="1">
                <a:latin typeface="Arial" panose="020B0604020202020204" pitchFamily="34" charset="0"/>
                <a:ea typeface="+mn-lt"/>
                <a:cs typeface="Arial" panose="020B0604020202020204" pitchFamily="34" charset="0"/>
              </a:rPr>
              <a:t>ckup</a:t>
            </a:r>
            <a:r>
              <a:rPr lang="zh-TW" sz="1400">
                <a:latin typeface="Arial" panose="020B0604020202020204" pitchFamily="34" charset="0"/>
                <a:ea typeface="+mn-lt"/>
                <a:cs typeface="Arial" panose="020B0604020202020204" pitchFamily="34" charset="0"/>
              </a:rPr>
              <a:t> process. </a:t>
            </a:r>
            <a:endParaRPr lang="zh-TW" sz="1400">
              <a:latin typeface="Arial" panose="020B0604020202020204" pitchFamily="34" charset="0"/>
              <a:ea typeface="新細明體"/>
              <a:cs typeface="Arial" panose="020B0604020202020204" pitchFamily="34" charset="0"/>
            </a:endParaRPr>
          </a:p>
        </p:txBody>
      </p:sp>
      <p:sp>
        <p:nvSpPr>
          <p:cNvPr id="21" name="圓角化同側角落矩形 31">
            <a:extLst>
              <a:ext uri="{FF2B5EF4-FFF2-40B4-BE49-F238E27FC236}">
                <a16:creationId xmlns:a16="http://schemas.microsoft.com/office/drawing/2014/main" id="{6CFFD03C-D481-4C9F-9616-73579C60A7EE}"/>
              </a:ext>
            </a:extLst>
          </p:cNvPr>
          <p:cNvSpPr/>
          <p:nvPr/>
        </p:nvSpPr>
        <p:spPr>
          <a:xfrm>
            <a:off x="326980" y="2629532"/>
            <a:ext cx="2350489" cy="403412"/>
          </a:xfrm>
          <a:prstGeom prst="round2SameRect">
            <a:avLst/>
          </a:prstGeom>
          <a:solidFill>
            <a:srgbClr val="9933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b="1">
                <a:latin typeface="Arial" panose="020B0604020202020204" pitchFamily="34" charset="0"/>
                <a:ea typeface="+mn-lt"/>
                <a:cs typeface="Arial" panose="020B0604020202020204" pitchFamily="34" charset="0"/>
              </a:rPr>
              <a:t>Application</a:t>
            </a:r>
            <a:r>
              <a:rPr lang="zh-TW" altLang="en-US" b="1">
                <a:latin typeface="Arial" panose="020B0604020202020204" pitchFamily="34" charset="0"/>
                <a:ea typeface="+mn-lt"/>
                <a:cs typeface="Arial" panose="020B0604020202020204" pitchFamily="34" charset="0"/>
              </a:rPr>
              <a:t> Case</a:t>
            </a:r>
            <a:endParaRPr lang="zh-TW" b="1">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32DCD026-FE79-42B0-868B-B1D94F707A47}"/>
              </a:ext>
            </a:extLst>
          </p:cNvPr>
          <p:cNvSpPr/>
          <p:nvPr/>
        </p:nvSpPr>
        <p:spPr>
          <a:xfrm>
            <a:off x="9236" y="119529"/>
            <a:ext cx="1056701" cy="338554"/>
          </a:xfrm>
          <a:prstGeom prst="rect">
            <a:avLst/>
          </a:prstGeom>
        </p:spPr>
        <p:txBody>
          <a:bodyPr wrap="none" anchor="t">
            <a:spAutoFit/>
          </a:bodyPr>
          <a:lstStyle/>
          <a:p>
            <a:pPr algn="ctr"/>
            <a:r>
              <a:rPr lang="en-US" altLang="zh-TW" sz="1600" b="1">
                <a:latin typeface="Arial" panose="020B0604020202020204" pitchFamily="34" charset="0"/>
                <a:ea typeface="+mn-lt"/>
                <a:cs typeface="Arial" panose="020B0604020202020204" pitchFamily="34" charset="0"/>
              </a:rPr>
              <a:t>S</a:t>
            </a:r>
            <a:r>
              <a:rPr lang="zh-TW" sz="1600" b="1">
                <a:latin typeface="Arial" panose="020B0604020202020204" pitchFamily="34" charset="0"/>
                <a:ea typeface="Microsoft JhengHei"/>
                <a:cs typeface="Arial" panose="020B0604020202020204" pitchFamily="34" charset="0"/>
              </a:rPr>
              <a:t>cenario</a:t>
            </a:r>
            <a:endParaRPr lang="zh-TW" altLang="en-US" sz="1600" b="1">
              <a:latin typeface="Arial" panose="020B0604020202020204" pitchFamily="34" charset="0"/>
              <a:ea typeface="Microsoft JhengHei"/>
              <a:cs typeface="Arial" panose="020B0604020202020204" pitchFamily="34" charset="0"/>
            </a:endParaRPr>
          </a:p>
        </p:txBody>
      </p:sp>
      <p:sp>
        <p:nvSpPr>
          <p:cNvPr id="4" name="文字方塊 3">
            <a:extLst>
              <a:ext uri="{FF2B5EF4-FFF2-40B4-BE49-F238E27FC236}">
                <a16:creationId xmlns:a16="http://schemas.microsoft.com/office/drawing/2014/main" id="{19178C0D-B24C-4E21-806C-D6047F4E15F3}"/>
              </a:ext>
            </a:extLst>
          </p:cNvPr>
          <p:cNvSpPr txBox="1"/>
          <p:nvPr/>
        </p:nvSpPr>
        <p:spPr>
          <a:xfrm>
            <a:off x="2241176" y="6391836"/>
            <a:ext cx="59167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latin typeface="Arial" panose="020B0604020202020204" pitchFamily="34" charset="0"/>
                <a:ea typeface="微軟正黑體"/>
                <a:cs typeface="Arial" panose="020B0604020202020204" pitchFamily="34" charset="0"/>
              </a:rPr>
              <a:t>*</a:t>
            </a:r>
            <a:r>
              <a:rPr lang="zh-TW" altLang="en-US" sz="1600">
                <a:latin typeface="Arial" panose="020B0604020202020204" pitchFamily="34" charset="0"/>
                <a:ea typeface="新細明體"/>
                <a:cs typeface="Arial" panose="020B0604020202020204" pitchFamily="34" charset="0"/>
              </a:rPr>
              <a:t> </a:t>
            </a:r>
            <a:r>
              <a:rPr lang="en-US" altLang="zh-TW" sz="1100">
                <a:latin typeface="Arial" panose="020B0604020202020204" pitchFamily="34" charset="0"/>
                <a:ea typeface="新細明體"/>
                <a:cs typeface="Arial" panose="020B0604020202020204" pitchFamily="34" charset="0"/>
              </a:rPr>
              <a:t>A cloud volume or LUN can only be connected to a NAS at a time.</a:t>
            </a:r>
          </a:p>
        </p:txBody>
      </p:sp>
    </p:spTree>
    <p:extLst>
      <p:ext uri="{BB962C8B-B14F-4D97-AF65-F5344CB8AC3E}">
        <p14:creationId xmlns:p14="http://schemas.microsoft.com/office/powerpoint/2010/main" val="3439037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矩形: 圓角化同側角落 121">
            <a:extLst>
              <a:ext uri="{FF2B5EF4-FFF2-40B4-BE49-F238E27FC236}">
                <a16:creationId xmlns:a16="http://schemas.microsoft.com/office/drawing/2014/main" id="{8B6AC9A5-8A24-4EBB-B353-8B4F8CC73F1D}"/>
              </a:ext>
            </a:extLst>
          </p:cNvPr>
          <p:cNvSpPr/>
          <p:nvPr/>
        </p:nvSpPr>
        <p:spPr>
          <a:xfrm>
            <a:off x="318610" y="1884217"/>
            <a:ext cx="3708446" cy="4424219"/>
          </a:xfrm>
          <a:prstGeom prst="round2SameRect">
            <a:avLst>
              <a:gd name="adj1" fmla="val 3365"/>
              <a:gd name="adj2" fmla="val 0"/>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圓角 90">
            <a:extLst>
              <a:ext uri="{FF2B5EF4-FFF2-40B4-BE49-F238E27FC236}">
                <a16:creationId xmlns:a16="http://schemas.microsoft.com/office/drawing/2014/main" id="{0A29817D-88AC-4028-98FC-7E2EA4B57738}"/>
              </a:ext>
            </a:extLst>
          </p:cNvPr>
          <p:cNvSpPr/>
          <p:nvPr/>
        </p:nvSpPr>
        <p:spPr>
          <a:xfrm>
            <a:off x="6391246" y="1926634"/>
            <a:ext cx="3791974" cy="3636305"/>
          </a:xfrm>
          <a:prstGeom prst="roundRect">
            <a:avLst>
              <a:gd name="adj" fmla="val 8405"/>
            </a:avLst>
          </a:prstGeom>
          <a:noFill/>
          <a:ln w="57150">
            <a:solidFill>
              <a:srgbClr val="37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5432DFCB-89C7-414F-AF3C-355AC44510A2}"/>
              </a:ext>
            </a:extLst>
          </p:cNvPr>
          <p:cNvSpPr>
            <a:spLocks noGrp="1"/>
          </p:cNvSpPr>
          <p:nvPr>
            <p:ph type="title"/>
          </p:nvPr>
        </p:nvSpPr>
        <p:spPr>
          <a:xfrm>
            <a:off x="722380" y="328674"/>
            <a:ext cx="10739517" cy="1080803"/>
          </a:xfrm>
        </p:spPr>
        <p:txBody>
          <a:bodyPr>
            <a:noAutofit/>
          </a:bodyPr>
          <a:lstStyle/>
          <a:p>
            <a:r>
              <a:rPr lang="zh-TW" sz="4400" b="0" cap="none">
                <a:latin typeface="Arial"/>
                <a:ea typeface="微軟正黑體"/>
                <a:cs typeface="Arial"/>
              </a:rPr>
              <a:t>Block-</a:t>
            </a:r>
            <a:r>
              <a:rPr lang="zh-TW" sz="4400" cap="none">
                <a:latin typeface="Arial"/>
                <a:ea typeface="微軟正黑體"/>
                <a:cs typeface="Arial"/>
              </a:rPr>
              <a:t>based</a:t>
            </a:r>
            <a:r>
              <a:rPr lang="zh-TW" altLang="en-US" sz="4400" b="0" cap="none">
                <a:latin typeface="Arial"/>
                <a:ea typeface="微軟正黑體"/>
                <a:cs typeface="Arial"/>
              </a:rPr>
              <a:t> </a:t>
            </a:r>
            <a:r>
              <a:rPr lang="en-US" altLang="zh-TW" sz="4400" b="0" cap="none">
                <a:latin typeface="Arial"/>
                <a:ea typeface="微軟正黑體"/>
                <a:cs typeface="Arial"/>
              </a:rPr>
              <a:t>D</a:t>
            </a:r>
            <a:r>
              <a:rPr lang="zh-TW" sz="4400" b="0" cap="none">
                <a:latin typeface="Arial"/>
                <a:ea typeface="微軟正黑體"/>
                <a:cs typeface="Arial"/>
              </a:rPr>
              <a:t>atabase </a:t>
            </a:r>
            <a:r>
              <a:rPr lang="en-US" altLang="zh-TW" sz="4400" b="0" cap="none">
                <a:latin typeface="Arial"/>
                <a:ea typeface="微軟正黑體"/>
                <a:cs typeface="Arial"/>
              </a:rPr>
              <a:t>C</a:t>
            </a:r>
            <a:r>
              <a:rPr lang="zh-TW" sz="4400" b="0" cap="none">
                <a:latin typeface="Arial"/>
                <a:ea typeface="微軟正黑體"/>
                <a:cs typeface="Arial"/>
              </a:rPr>
              <a:t>loud</a:t>
            </a:r>
            <a:r>
              <a:rPr lang="zh-TW" altLang="en-US" sz="4400" b="0" cap="none">
                <a:latin typeface="Arial"/>
                <a:ea typeface="微軟正黑體"/>
                <a:cs typeface="Arial"/>
              </a:rPr>
              <a:t> </a:t>
            </a:r>
            <a:r>
              <a:rPr lang="en-US" altLang="zh-TW" sz="4400" b="0" cap="none">
                <a:latin typeface="Arial"/>
                <a:ea typeface="微軟正黑體"/>
                <a:cs typeface="Arial"/>
              </a:rPr>
              <a:t>B</a:t>
            </a:r>
            <a:r>
              <a:rPr lang="zh-TW" sz="4400" b="0" cap="none">
                <a:latin typeface="Arial"/>
                <a:ea typeface="微軟正黑體"/>
                <a:cs typeface="Arial"/>
              </a:rPr>
              <a:t>ackup </a:t>
            </a:r>
            <a:r>
              <a:rPr lang="en-US" altLang="zh-TW" sz="4400" b="0" cap="none">
                <a:latin typeface="Arial"/>
                <a:ea typeface="微軟正黑體"/>
                <a:cs typeface="Arial"/>
              </a:rPr>
              <a:t>S</a:t>
            </a:r>
            <a:r>
              <a:rPr lang="zh-TW" sz="4400" b="0" cap="none">
                <a:latin typeface="Arial"/>
                <a:ea typeface="微軟正黑體"/>
                <a:cs typeface="Arial"/>
              </a:rPr>
              <a:t>olution</a:t>
            </a:r>
            <a:endParaRPr lang="zh-TW" sz="4400" cap="none">
              <a:latin typeface="Arial"/>
              <a:cs typeface="Arial"/>
            </a:endParaRPr>
          </a:p>
        </p:txBody>
      </p:sp>
      <p:sp>
        <p:nvSpPr>
          <p:cNvPr id="70" name="文字方塊 69">
            <a:extLst>
              <a:ext uri="{FF2B5EF4-FFF2-40B4-BE49-F238E27FC236}">
                <a16:creationId xmlns:a16="http://schemas.microsoft.com/office/drawing/2014/main" id="{7DB9B886-5911-4991-91C8-E0F9320BE8BE}"/>
              </a:ext>
            </a:extLst>
          </p:cNvPr>
          <p:cNvSpPr txBox="1"/>
          <p:nvPr/>
        </p:nvSpPr>
        <p:spPr>
          <a:xfrm>
            <a:off x="6534900" y="4680802"/>
            <a:ext cx="1173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latin typeface="Arial" panose="020B0604020202020204" pitchFamily="34" charset="0"/>
                <a:ea typeface="新細明體"/>
                <a:cs typeface="Arial" panose="020B0604020202020204" pitchFamily="34" charset="0"/>
              </a:rPr>
              <a:t>Cloud LUN</a:t>
            </a:r>
          </a:p>
        </p:txBody>
      </p:sp>
      <p:sp>
        <p:nvSpPr>
          <p:cNvPr id="78" name="文字方塊 77">
            <a:extLst>
              <a:ext uri="{FF2B5EF4-FFF2-40B4-BE49-F238E27FC236}">
                <a16:creationId xmlns:a16="http://schemas.microsoft.com/office/drawing/2014/main" id="{17A9C5AC-E079-40AB-943C-2244D9A5C6F6}"/>
              </a:ext>
            </a:extLst>
          </p:cNvPr>
          <p:cNvSpPr txBox="1"/>
          <p:nvPr/>
        </p:nvSpPr>
        <p:spPr>
          <a:xfrm>
            <a:off x="4321232" y="4582037"/>
            <a:ext cx="11334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latin typeface="Arial" panose="020B0604020202020204" pitchFamily="34" charset="0"/>
                <a:ea typeface="+mn-lt"/>
                <a:cs typeface="Arial" panose="020B0604020202020204" pitchFamily="34" charset="0"/>
              </a:rPr>
              <a:t>Application </a:t>
            </a:r>
          </a:p>
          <a:p>
            <a:pPr algn="ctr"/>
            <a:r>
              <a:rPr lang="zh-TW" altLang="en-US" sz="1400">
                <a:latin typeface="Arial" panose="020B0604020202020204" pitchFamily="34" charset="0"/>
                <a:ea typeface="+mn-lt"/>
                <a:cs typeface="Arial" panose="020B0604020202020204" pitchFamily="34" charset="0"/>
              </a:rPr>
              <a:t>Server</a:t>
            </a:r>
          </a:p>
        </p:txBody>
      </p:sp>
      <p:sp>
        <p:nvSpPr>
          <p:cNvPr id="80" name="文字方塊 79">
            <a:extLst>
              <a:ext uri="{FF2B5EF4-FFF2-40B4-BE49-F238E27FC236}">
                <a16:creationId xmlns:a16="http://schemas.microsoft.com/office/drawing/2014/main" id="{35A9E608-FA94-4121-8FE0-6292242209FA}"/>
              </a:ext>
            </a:extLst>
          </p:cNvPr>
          <p:cNvSpPr txBox="1"/>
          <p:nvPr/>
        </p:nvSpPr>
        <p:spPr>
          <a:xfrm>
            <a:off x="4558070" y="2915603"/>
            <a:ext cx="7831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400">
                <a:latin typeface="Arial" panose="020B0604020202020204" pitchFamily="34" charset="0"/>
                <a:ea typeface="新細明體"/>
                <a:cs typeface="Arial" panose="020B0604020202020204" pitchFamily="34" charset="0"/>
              </a:rPr>
              <a:t>initiator</a:t>
            </a:r>
          </a:p>
        </p:txBody>
      </p:sp>
      <p:sp>
        <p:nvSpPr>
          <p:cNvPr id="82" name="文字方塊 81">
            <a:extLst>
              <a:ext uri="{FF2B5EF4-FFF2-40B4-BE49-F238E27FC236}">
                <a16:creationId xmlns:a16="http://schemas.microsoft.com/office/drawing/2014/main" id="{A10F0178-0D51-4CD3-B438-CBDE50EA4BDE}"/>
              </a:ext>
            </a:extLst>
          </p:cNvPr>
          <p:cNvSpPr txBox="1"/>
          <p:nvPr/>
        </p:nvSpPr>
        <p:spPr>
          <a:xfrm>
            <a:off x="5638398" y="2965781"/>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rgbClr val="37FFFF"/>
                </a:solidFill>
                <a:latin typeface="Arial" panose="020B0604020202020204" pitchFamily="34" charset="0"/>
                <a:ea typeface="新細明體"/>
                <a:cs typeface="Arial" panose="020B0604020202020204" pitchFamily="34" charset="0"/>
              </a:rPr>
              <a:t>iSCSI</a:t>
            </a:r>
          </a:p>
        </p:txBody>
      </p:sp>
      <p:sp>
        <p:nvSpPr>
          <p:cNvPr id="84" name="文字方塊 83">
            <a:extLst>
              <a:ext uri="{FF2B5EF4-FFF2-40B4-BE49-F238E27FC236}">
                <a16:creationId xmlns:a16="http://schemas.microsoft.com/office/drawing/2014/main" id="{7056667B-3012-413B-AB02-95F31443CE2E}"/>
              </a:ext>
            </a:extLst>
          </p:cNvPr>
          <p:cNvSpPr txBox="1"/>
          <p:nvPr/>
        </p:nvSpPr>
        <p:spPr>
          <a:xfrm>
            <a:off x="5531668" y="3914307"/>
            <a:ext cx="8710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rgbClr val="37FFFF"/>
                </a:solidFill>
                <a:latin typeface="Arial" panose="020B0604020202020204" pitchFamily="34" charset="0"/>
                <a:ea typeface="新細明體"/>
                <a:cs typeface="Arial" panose="020B0604020202020204" pitchFamily="34" charset="0"/>
              </a:rPr>
              <a:t>Fibre </a:t>
            </a:r>
            <a:endParaRPr lang="en-US" altLang="zh-TW" sz="1400">
              <a:solidFill>
                <a:srgbClr val="37FFFF"/>
              </a:solidFill>
              <a:latin typeface="Arial" panose="020B0604020202020204" pitchFamily="34" charset="0"/>
              <a:ea typeface="新細明體"/>
              <a:cs typeface="Arial" panose="020B0604020202020204" pitchFamily="34" charset="0"/>
            </a:endParaRPr>
          </a:p>
          <a:p>
            <a:r>
              <a:rPr lang="zh-TW" altLang="en-US" sz="1400">
                <a:solidFill>
                  <a:srgbClr val="37FFFF"/>
                </a:solidFill>
                <a:latin typeface="Arial" panose="020B0604020202020204" pitchFamily="34" charset="0"/>
                <a:ea typeface="新細明體"/>
                <a:cs typeface="Arial" panose="020B0604020202020204" pitchFamily="34" charset="0"/>
              </a:rPr>
              <a:t>Channel</a:t>
            </a:r>
          </a:p>
        </p:txBody>
      </p:sp>
      <p:sp>
        <p:nvSpPr>
          <p:cNvPr id="87" name="箭號: 左-右雙向 86">
            <a:extLst>
              <a:ext uri="{FF2B5EF4-FFF2-40B4-BE49-F238E27FC236}">
                <a16:creationId xmlns:a16="http://schemas.microsoft.com/office/drawing/2014/main" id="{17479AD8-1775-4775-ACDB-2237C8BBE200}"/>
              </a:ext>
            </a:extLst>
          </p:cNvPr>
          <p:cNvSpPr/>
          <p:nvPr/>
        </p:nvSpPr>
        <p:spPr>
          <a:xfrm>
            <a:off x="5367871" y="4378252"/>
            <a:ext cx="1280656" cy="293684"/>
          </a:xfrm>
          <a:prstGeom prst="leftRightArrow">
            <a:avLst/>
          </a:prstGeom>
          <a:solidFill>
            <a:srgbClr val="5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3" name="箭號: 左-右雙向 92">
            <a:extLst>
              <a:ext uri="{FF2B5EF4-FFF2-40B4-BE49-F238E27FC236}">
                <a16:creationId xmlns:a16="http://schemas.microsoft.com/office/drawing/2014/main" id="{DCE5B587-8E06-4E9A-83C0-BD01DA125C10}"/>
              </a:ext>
            </a:extLst>
          </p:cNvPr>
          <p:cNvSpPr/>
          <p:nvPr/>
        </p:nvSpPr>
        <p:spPr>
          <a:xfrm>
            <a:off x="5387455" y="3200444"/>
            <a:ext cx="1280656" cy="293684"/>
          </a:xfrm>
          <a:prstGeom prst="leftRightArrow">
            <a:avLst/>
          </a:prstGeom>
          <a:solidFill>
            <a:srgbClr val="5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5" name="文字方塊 94">
            <a:extLst>
              <a:ext uri="{FF2B5EF4-FFF2-40B4-BE49-F238E27FC236}">
                <a16:creationId xmlns:a16="http://schemas.microsoft.com/office/drawing/2014/main" id="{8CAF28D6-45DE-4292-BCA6-CBD1EB76CFF4}"/>
              </a:ext>
            </a:extLst>
          </p:cNvPr>
          <p:cNvSpPr txBox="1"/>
          <p:nvPr/>
        </p:nvSpPr>
        <p:spPr>
          <a:xfrm>
            <a:off x="6690192" y="2773887"/>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latin typeface="Arial" panose="020B0604020202020204" pitchFamily="34" charset="0"/>
                <a:ea typeface="新細明體"/>
                <a:cs typeface="Arial" panose="020B0604020202020204" pitchFamily="34" charset="0"/>
              </a:rPr>
              <a:t>Target</a:t>
            </a:r>
          </a:p>
        </p:txBody>
      </p:sp>
      <p:sp>
        <p:nvSpPr>
          <p:cNvPr id="96" name="文字方塊 95">
            <a:extLst>
              <a:ext uri="{FF2B5EF4-FFF2-40B4-BE49-F238E27FC236}">
                <a16:creationId xmlns:a16="http://schemas.microsoft.com/office/drawing/2014/main" id="{76E9B213-ED61-4ECD-B672-1AC0D975A86C}"/>
              </a:ext>
            </a:extLst>
          </p:cNvPr>
          <p:cNvSpPr txBox="1"/>
          <p:nvPr/>
        </p:nvSpPr>
        <p:spPr>
          <a:xfrm>
            <a:off x="399360" y="2122081"/>
            <a:ext cx="348885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SzPct val="100000"/>
              <a:buFont typeface="Arial" panose="020B0604020202020204" pitchFamily="34" charset="0"/>
              <a:buChar char="•"/>
            </a:pPr>
            <a:r>
              <a:rPr lang="en-US" sz="1400">
                <a:solidFill>
                  <a:schemeClr val="bg1"/>
                </a:solidFill>
                <a:latin typeface="Arial" panose="020B0604020202020204" pitchFamily="34" charset="0"/>
                <a:ea typeface="+mn-lt"/>
                <a:cs typeface="Arial" panose="020B0604020202020204" pitchFamily="34" charset="0"/>
              </a:rPr>
              <a:t>QNAP NAS's VJBOD cloud block-based Gateway</a:t>
            </a:r>
            <a:r>
              <a:rPr lang="en-US" altLang="zh-TW" sz="1400">
                <a:solidFill>
                  <a:schemeClr val="bg1"/>
                </a:solidFill>
                <a:latin typeface="Arial" panose="020B0604020202020204" pitchFamily="34" charset="0"/>
                <a:ea typeface="+mn-lt"/>
                <a:cs typeface="Arial" panose="020B0604020202020204" pitchFamily="34" charset="0"/>
              </a:rPr>
              <a:t> block cloud gateway function also provides block-type logical unit </a:t>
            </a:r>
            <a:r>
              <a:rPr lang="en-US" sz="1400">
                <a:solidFill>
                  <a:schemeClr val="bg1"/>
                </a:solidFill>
                <a:latin typeface="Arial" panose="020B0604020202020204" pitchFamily="34" charset="0"/>
                <a:ea typeface="+mn-lt"/>
                <a:cs typeface="Arial" panose="020B0604020202020204" pitchFamily="34" charset="0"/>
              </a:rPr>
              <a:t>LUNs</a:t>
            </a:r>
            <a:endParaRPr lang="zh-TW" altLang="en-US" sz="1400">
              <a:solidFill>
                <a:schemeClr val="bg1"/>
              </a:solidFill>
              <a:latin typeface="Arial" panose="020B0604020202020204" pitchFamily="34" charset="0"/>
              <a:ea typeface="Microsoft JhengHei"/>
              <a:cs typeface="Arial" panose="020B0604020202020204" pitchFamily="34" charset="0"/>
            </a:endParaRPr>
          </a:p>
          <a:p>
            <a:pPr marL="342900" indent="-342900">
              <a:spcAft>
                <a:spcPts val="600"/>
              </a:spcAft>
              <a:buSzPct val="100000"/>
              <a:buFont typeface="Arial" panose="020B0604020202020204" pitchFamily="34" charset="0"/>
              <a:buChar char="•"/>
            </a:pPr>
            <a:r>
              <a:rPr lang="en-US" altLang="zh-TW" sz="1400">
                <a:solidFill>
                  <a:schemeClr val="bg1"/>
                </a:solidFill>
                <a:latin typeface="Arial" panose="020B0604020202020204" pitchFamily="34" charset="0"/>
                <a:ea typeface="+mn-lt"/>
                <a:cs typeface="Arial" panose="020B0604020202020204" pitchFamily="34" charset="0"/>
              </a:rPr>
              <a:t>Enterprise users can access through block-type access </a:t>
            </a:r>
            <a:r>
              <a:rPr lang="en-US" sz="1400">
                <a:solidFill>
                  <a:schemeClr val="bg1"/>
                </a:solidFill>
                <a:latin typeface="Arial" panose="020B0604020202020204" pitchFamily="34" charset="0"/>
                <a:ea typeface="+mn-lt"/>
                <a:cs typeface="Arial" panose="020B0604020202020204" pitchFamily="34" charset="0"/>
              </a:rPr>
              <a:t>protocols (iSCSI, </a:t>
            </a:r>
            <a:r>
              <a:rPr lang="en-US" sz="1400" err="1">
                <a:solidFill>
                  <a:schemeClr val="bg1"/>
                </a:solidFill>
                <a:latin typeface="Arial" panose="020B0604020202020204" pitchFamily="34" charset="0"/>
                <a:ea typeface="+mn-lt"/>
                <a:cs typeface="Arial" panose="020B0604020202020204" pitchFamily="34" charset="0"/>
              </a:rPr>
              <a:t>Fibre</a:t>
            </a:r>
            <a:r>
              <a:rPr lang="en-US" sz="1400">
                <a:solidFill>
                  <a:schemeClr val="bg1"/>
                </a:solidFill>
                <a:latin typeface="Arial" panose="020B0604020202020204" pitchFamily="34" charset="0"/>
                <a:ea typeface="+mn-lt"/>
                <a:cs typeface="Arial" panose="020B0604020202020204" pitchFamily="34" charset="0"/>
              </a:rPr>
              <a:t> Channel)</a:t>
            </a:r>
            <a:endParaRPr lang="zh-TW" sz="1400">
              <a:solidFill>
                <a:schemeClr val="bg1"/>
              </a:solidFill>
              <a:latin typeface="Arial" panose="020B0604020202020204" pitchFamily="34" charset="0"/>
              <a:ea typeface="Microsoft JhengHei"/>
              <a:cs typeface="Arial" panose="020B0604020202020204" pitchFamily="34" charset="0"/>
            </a:endParaRPr>
          </a:p>
          <a:p>
            <a:pPr marL="342900" indent="-342900">
              <a:spcAft>
                <a:spcPts val="600"/>
              </a:spcAft>
              <a:buSzPct val="100000"/>
              <a:buFont typeface="Arial" panose="020B0604020202020204" pitchFamily="34" charset="0"/>
              <a:buChar char="•"/>
            </a:pPr>
            <a:r>
              <a:rPr lang="zh-TW" sz="1400">
                <a:solidFill>
                  <a:schemeClr val="bg1"/>
                </a:solidFill>
                <a:latin typeface="Arial" panose="020B0604020202020204" pitchFamily="34" charset="0"/>
                <a:ea typeface="Microsoft JhengHei"/>
                <a:cs typeface="Arial" panose="020B0604020202020204" pitchFamily="34" charset="0"/>
              </a:rPr>
              <a:t>When enterprises want to back up the database to the cloud, they can also use the characteristics of the block-based gateway block cloud gateway to achieve the backup difference variation, thereby reducing the ov</a:t>
            </a:r>
            <a:r>
              <a:rPr lang="en-US" altLang="zh-TW" sz="1400" err="1">
                <a:solidFill>
                  <a:schemeClr val="bg1"/>
                </a:solidFill>
                <a:latin typeface="Arial" panose="020B0604020202020204" pitchFamily="34" charset="0"/>
                <a:ea typeface="+mn-lt"/>
                <a:cs typeface="Arial" panose="020B0604020202020204" pitchFamily="34" charset="0"/>
              </a:rPr>
              <a:t>erall</a:t>
            </a:r>
            <a:r>
              <a:rPr lang="zh-TW" altLang="en-US" sz="1400">
                <a:solidFill>
                  <a:schemeClr val="bg1"/>
                </a:solidFill>
                <a:latin typeface="Arial" panose="020B0604020202020204" pitchFamily="34" charset="0"/>
                <a:ea typeface="Microsoft JhengHei"/>
                <a:cs typeface="Arial" panose="020B0604020202020204" pitchFamily="34" charset="0"/>
              </a:rPr>
              <a:t> </a:t>
            </a:r>
            <a:r>
              <a:rPr lang="en-US" altLang="zh-TW" sz="1400">
                <a:solidFill>
                  <a:schemeClr val="bg1"/>
                </a:solidFill>
                <a:latin typeface="Arial" panose="020B0604020202020204" pitchFamily="34" charset="0"/>
                <a:ea typeface="+mn-lt"/>
                <a:cs typeface="Arial" panose="020B0604020202020204" pitchFamily="34" charset="0"/>
              </a:rPr>
              <a:t>cloud</a:t>
            </a:r>
            <a:r>
              <a:rPr lang="zh-TW" altLang="en-US" sz="1400">
                <a:solidFill>
                  <a:schemeClr val="bg1"/>
                </a:solidFill>
                <a:latin typeface="Arial" panose="020B0604020202020204" pitchFamily="34" charset="0"/>
                <a:ea typeface="Microsoft JhengHei"/>
                <a:cs typeface="Arial" panose="020B0604020202020204" pitchFamily="34" charset="0"/>
              </a:rPr>
              <a:t> </a:t>
            </a:r>
            <a:r>
              <a:rPr lang="en-US" altLang="zh-TW" sz="1400" err="1">
                <a:solidFill>
                  <a:schemeClr val="bg1"/>
                </a:solidFill>
                <a:latin typeface="Arial" panose="020B0604020202020204" pitchFamily="34" charset="0"/>
                <a:ea typeface="+mn-lt"/>
                <a:cs typeface="Arial" panose="020B0604020202020204" pitchFamily="34" charset="0"/>
              </a:rPr>
              <a:t>transmis</a:t>
            </a:r>
            <a:r>
              <a:rPr lang="zh-TW" sz="1400">
                <a:solidFill>
                  <a:schemeClr val="bg1"/>
                </a:solidFill>
                <a:latin typeface="Arial" panose="020B0604020202020204" pitchFamily="34" charset="0"/>
                <a:ea typeface="Microsoft JhengHei"/>
                <a:cs typeface="Arial" panose="020B0604020202020204" pitchFamily="34" charset="0"/>
              </a:rPr>
              <a:t>sion volume and backup time and cloud usage.</a:t>
            </a:r>
            <a:endParaRPr lang="en-US" altLang="zh-TW" sz="1400">
              <a:solidFill>
                <a:schemeClr val="bg1"/>
              </a:solidFill>
              <a:latin typeface="Arial" panose="020B0604020202020204" pitchFamily="34" charset="0"/>
              <a:ea typeface="Microsoft JhengHei"/>
              <a:cs typeface="Arial" panose="020B0604020202020204" pitchFamily="34" charset="0"/>
            </a:endParaRPr>
          </a:p>
        </p:txBody>
      </p:sp>
      <p:grpSp>
        <p:nvGrpSpPr>
          <p:cNvPr id="15" name="群組 14">
            <a:extLst>
              <a:ext uri="{FF2B5EF4-FFF2-40B4-BE49-F238E27FC236}">
                <a16:creationId xmlns:a16="http://schemas.microsoft.com/office/drawing/2014/main" id="{427688F7-445C-4ADF-8524-7861A6908BDB}"/>
              </a:ext>
            </a:extLst>
          </p:cNvPr>
          <p:cNvGrpSpPr/>
          <p:nvPr/>
        </p:nvGrpSpPr>
        <p:grpSpPr>
          <a:xfrm>
            <a:off x="7761105" y="3645557"/>
            <a:ext cx="1901172" cy="1547570"/>
            <a:chOff x="7992803" y="2931208"/>
            <a:chExt cx="1621216" cy="1319683"/>
          </a:xfrm>
        </p:grpSpPr>
        <p:grpSp>
          <p:nvGrpSpPr>
            <p:cNvPr id="11" name="群組 10">
              <a:extLst>
                <a:ext uri="{FF2B5EF4-FFF2-40B4-BE49-F238E27FC236}">
                  <a16:creationId xmlns:a16="http://schemas.microsoft.com/office/drawing/2014/main" id="{849F3D0F-D046-40B7-A69F-C53B9305EB09}"/>
                </a:ext>
              </a:extLst>
            </p:cNvPr>
            <p:cNvGrpSpPr/>
            <p:nvPr/>
          </p:nvGrpSpPr>
          <p:grpSpPr>
            <a:xfrm>
              <a:off x="7992803" y="3094141"/>
              <a:ext cx="1618564" cy="1156750"/>
              <a:chOff x="7827549" y="-1156750"/>
              <a:chExt cx="1618564" cy="1156750"/>
            </a:xfrm>
          </p:grpSpPr>
          <p:sp>
            <p:nvSpPr>
              <p:cNvPr id="119" name="手繪多邊形: 圖案 118">
                <a:extLst>
                  <a:ext uri="{FF2B5EF4-FFF2-40B4-BE49-F238E27FC236}">
                    <a16:creationId xmlns:a16="http://schemas.microsoft.com/office/drawing/2014/main" id="{B90FCCA7-8514-467F-819C-7009EEC8EB9A}"/>
                  </a:ext>
                </a:extLst>
              </p:cNvPr>
              <p:cNvSpPr/>
              <p:nvPr/>
            </p:nvSpPr>
            <p:spPr>
              <a:xfrm>
                <a:off x="7827549" y="-1156750"/>
                <a:ext cx="1618564" cy="1156750"/>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F05E86FA-6C9B-4FB5-824D-94F5C6EC0F7B}"/>
                  </a:ext>
                </a:extLst>
              </p:cNvPr>
              <p:cNvSpPr/>
              <p:nvPr/>
            </p:nvSpPr>
            <p:spPr>
              <a:xfrm>
                <a:off x="8708899" y="-1047229"/>
                <a:ext cx="341522" cy="9980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21" name="手繪多邊形: 圖案 120">
                <a:extLst>
                  <a:ext uri="{FF2B5EF4-FFF2-40B4-BE49-F238E27FC236}">
                    <a16:creationId xmlns:a16="http://schemas.microsoft.com/office/drawing/2014/main" id="{6789D74A-4237-4485-9239-CC56AA52CCC1}"/>
                  </a:ext>
                </a:extLst>
              </p:cNvPr>
              <p:cNvSpPr/>
              <p:nvPr/>
            </p:nvSpPr>
            <p:spPr>
              <a:xfrm rot="5400000">
                <a:off x="8571197" y="-597380"/>
                <a:ext cx="1127437" cy="31615"/>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noFill/>
              <a:ln w="38100" cap="rnd">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2667F127-7D98-40FE-A9B6-0EBE9FBA5F5E}"/>
                  </a:ext>
                </a:extLst>
              </p:cNvPr>
              <p:cNvSpPr/>
              <p:nvPr/>
            </p:nvSpPr>
            <p:spPr>
              <a:xfrm>
                <a:off x="7906505" y="-1067697"/>
                <a:ext cx="457241" cy="9906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9D231DB3-0A5F-4147-A697-EB04152374E1}"/>
                  </a:ext>
                </a:extLst>
              </p:cNvPr>
              <p:cNvSpPr/>
              <p:nvPr/>
            </p:nvSpPr>
            <p:spPr>
              <a:xfrm>
                <a:off x="8265242" y="-1067692"/>
                <a:ext cx="9940" cy="9906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DB44206B-8DA0-4B90-8F1D-4A46786FD6E0}"/>
                  </a:ext>
                </a:extLst>
              </p:cNvPr>
              <p:cNvSpPr/>
              <p:nvPr/>
            </p:nvSpPr>
            <p:spPr>
              <a:xfrm>
                <a:off x="7906502" y="-930791"/>
                <a:ext cx="457241" cy="9906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655E3683-CF0B-4C30-8CE7-9F6D07A1A28A}"/>
                  </a:ext>
                </a:extLst>
              </p:cNvPr>
              <p:cNvSpPr/>
              <p:nvPr/>
            </p:nvSpPr>
            <p:spPr>
              <a:xfrm>
                <a:off x="8265026" y="-930791"/>
                <a:ext cx="9940" cy="9906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0" name="手繪多邊形: 圖案 129">
                <a:extLst>
                  <a:ext uri="{FF2B5EF4-FFF2-40B4-BE49-F238E27FC236}">
                    <a16:creationId xmlns:a16="http://schemas.microsoft.com/office/drawing/2014/main" id="{E8033CE5-6C20-4863-BDAA-78318DE28E7A}"/>
                  </a:ext>
                </a:extLst>
              </p:cNvPr>
              <p:cNvSpPr/>
              <p:nvPr/>
            </p:nvSpPr>
            <p:spPr>
              <a:xfrm>
                <a:off x="8495312" y="-694042"/>
                <a:ext cx="159041" cy="60634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495847ED-B093-4FC5-8DB7-36D0A08C686D}"/>
                  </a:ext>
                </a:extLst>
              </p:cNvPr>
              <p:cNvSpPr/>
              <p:nvPr/>
            </p:nvSpPr>
            <p:spPr>
              <a:xfrm>
                <a:off x="8495312" y="-211650"/>
                <a:ext cx="159041" cy="866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2" name="手繪多邊形: 圖案 131">
                <a:extLst>
                  <a:ext uri="{FF2B5EF4-FFF2-40B4-BE49-F238E27FC236}">
                    <a16:creationId xmlns:a16="http://schemas.microsoft.com/office/drawing/2014/main" id="{AF08785E-5921-4F0E-9359-7CBE3896096B}"/>
                  </a:ext>
                </a:extLst>
              </p:cNvPr>
              <p:cNvSpPr/>
              <p:nvPr/>
            </p:nvSpPr>
            <p:spPr>
              <a:xfrm>
                <a:off x="8299593" y="-694042"/>
                <a:ext cx="159041" cy="60634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4DB996E4-4B6F-4EE1-8DA4-459054F0FF5A}"/>
                  </a:ext>
                </a:extLst>
              </p:cNvPr>
              <p:cNvSpPr/>
              <p:nvPr/>
            </p:nvSpPr>
            <p:spPr>
              <a:xfrm>
                <a:off x="8299593" y="-211650"/>
                <a:ext cx="159041" cy="866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34" name="群組 133">
                <a:extLst>
                  <a:ext uri="{FF2B5EF4-FFF2-40B4-BE49-F238E27FC236}">
                    <a16:creationId xmlns:a16="http://schemas.microsoft.com/office/drawing/2014/main" id="{4CF3C9EB-B781-4771-A590-09B7E2E488F6}"/>
                  </a:ext>
                </a:extLst>
              </p:cNvPr>
              <p:cNvGrpSpPr/>
              <p:nvPr/>
            </p:nvGrpSpPr>
            <p:grpSpPr>
              <a:xfrm>
                <a:off x="8103973" y="-694042"/>
                <a:ext cx="159041" cy="606346"/>
                <a:chOff x="5333166" y="-1618417"/>
                <a:chExt cx="159041" cy="693418"/>
              </a:xfrm>
            </p:grpSpPr>
            <p:sp>
              <p:nvSpPr>
                <p:cNvPr id="142" name="手繪多邊形: 圖案 141">
                  <a:extLst>
                    <a:ext uri="{FF2B5EF4-FFF2-40B4-BE49-F238E27FC236}">
                      <a16:creationId xmlns:a16="http://schemas.microsoft.com/office/drawing/2014/main" id="{2B37617F-7926-468A-A8F7-DD1B817B58B4}"/>
                    </a:ext>
                  </a:extLst>
                </p:cNvPr>
                <p:cNvSpPr/>
                <p:nvPr/>
              </p:nvSpPr>
              <p:spPr>
                <a:xfrm>
                  <a:off x="5333166" y="-1618417"/>
                  <a:ext cx="159041" cy="69341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290F9ECA-D989-4F4E-8274-DFDB9227F262}"/>
                    </a:ext>
                  </a:extLst>
                </p:cNvPr>
                <p:cNvSpPr/>
                <p:nvPr/>
              </p:nvSpPr>
              <p:spPr>
                <a:xfrm>
                  <a:off x="5333166" y="-1066753"/>
                  <a:ext cx="159041" cy="9906"/>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35" name="手繪多邊形: 圖案 134">
                <a:extLst>
                  <a:ext uri="{FF2B5EF4-FFF2-40B4-BE49-F238E27FC236}">
                    <a16:creationId xmlns:a16="http://schemas.microsoft.com/office/drawing/2014/main" id="{74263C62-E333-4BD6-A8CB-C42795940EE2}"/>
                  </a:ext>
                </a:extLst>
              </p:cNvPr>
              <p:cNvSpPr/>
              <p:nvPr/>
            </p:nvSpPr>
            <p:spPr>
              <a:xfrm>
                <a:off x="8691032" y="-694042"/>
                <a:ext cx="159041" cy="60634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9CF56A1A-1384-4FD3-B386-0E9EB36E5931}"/>
                  </a:ext>
                </a:extLst>
              </p:cNvPr>
              <p:cNvSpPr/>
              <p:nvPr/>
            </p:nvSpPr>
            <p:spPr>
              <a:xfrm>
                <a:off x="8691032" y="-211650"/>
                <a:ext cx="159041" cy="866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77A5B4D8-A24D-4F30-91AD-F55693B4A871}"/>
                  </a:ext>
                </a:extLst>
              </p:cNvPr>
              <p:cNvSpPr/>
              <p:nvPr/>
            </p:nvSpPr>
            <p:spPr>
              <a:xfrm>
                <a:off x="8886751" y="-694041"/>
                <a:ext cx="159041" cy="60634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0457D67F-4B5E-4A20-BBEC-88CFD02CE95D}"/>
                  </a:ext>
                </a:extLst>
              </p:cNvPr>
              <p:cNvSpPr/>
              <p:nvPr/>
            </p:nvSpPr>
            <p:spPr>
              <a:xfrm>
                <a:off x="8886751" y="-211650"/>
                <a:ext cx="159041" cy="866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39" name="群組 138">
                <a:extLst>
                  <a:ext uri="{FF2B5EF4-FFF2-40B4-BE49-F238E27FC236}">
                    <a16:creationId xmlns:a16="http://schemas.microsoft.com/office/drawing/2014/main" id="{C60AB5E9-3BAA-49EA-9F18-5EAAEDD67CA9}"/>
                  </a:ext>
                </a:extLst>
              </p:cNvPr>
              <p:cNvGrpSpPr/>
              <p:nvPr/>
            </p:nvGrpSpPr>
            <p:grpSpPr>
              <a:xfrm>
                <a:off x="7898241" y="-694042"/>
                <a:ext cx="159041" cy="606346"/>
                <a:chOff x="5333166" y="-1618417"/>
                <a:chExt cx="159041" cy="693418"/>
              </a:xfrm>
            </p:grpSpPr>
            <p:sp>
              <p:nvSpPr>
                <p:cNvPr id="140" name="手繪多邊形: 圖案 139">
                  <a:extLst>
                    <a:ext uri="{FF2B5EF4-FFF2-40B4-BE49-F238E27FC236}">
                      <a16:creationId xmlns:a16="http://schemas.microsoft.com/office/drawing/2014/main" id="{B7051F96-5A8F-484D-8CE0-DF2DFDD13062}"/>
                    </a:ext>
                  </a:extLst>
                </p:cNvPr>
                <p:cNvSpPr/>
                <p:nvPr/>
              </p:nvSpPr>
              <p:spPr>
                <a:xfrm>
                  <a:off x="5333166" y="-1618417"/>
                  <a:ext cx="159041" cy="69341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C3591DFF-5F69-4395-B5E1-D4DE27FD087E}"/>
                    </a:ext>
                  </a:extLst>
                </p:cNvPr>
                <p:cNvSpPr/>
                <p:nvPr/>
              </p:nvSpPr>
              <p:spPr>
                <a:xfrm>
                  <a:off x="5333166" y="-1066753"/>
                  <a:ext cx="159041" cy="9906"/>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25" name="手繪多邊形: 圖案 124">
                <a:extLst>
                  <a:ext uri="{FF2B5EF4-FFF2-40B4-BE49-F238E27FC236}">
                    <a16:creationId xmlns:a16="http://schemas.microsoft.com/office/drawing/2014/main" id="{3878EEBF-AE2A-4EC2-9ECB-B062EB9C7D18}"/>
                  </a:ext>
                </a:extLst>
              </p:cNvPr>
              <p:cNvSpPr/>
              <p:nvPr/>
            </p:nvSpPr>
            <p:spPr>
              <a:xfrm>
                <a:off x="9307627" y="-1044230"/>
                <a:ext cx="49700" cy="39624"/>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6" name="手繪多邊形: 圖案 125">
                <a:extLst>
                  <a:ext uri="{FF2B5EF4-FFF2-40B4-BE49-F238E27FC236}">
                    <a16:creationId xmlns:a16="http://schemas.microsoft.com/office/drawing/2014/main" id="{E6371F03-DBC3-4BDD-B331-CB8E5A82A12A}"/>
                  </a:ext>
                </a:extLst>
              </p:cNvPr>
              <p:cNvSpPr/>
              <p:nvPr/>
            </p:nvSpPr>
            <p:spPr>
              <a:xfrm>
                <a:off x="9367167" y="-1044230"/>
                <a:ext cx="49700" cy="39624"/>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7" name="手繪多邊形: 圖案 126">
                <a:extLst>
                  <a:ext uri="{FF2B5EF4-FFF2-40B4-BE49-F238E27FC236}">
                    <a16:creationId xmlns:a16="http://schemas.microsoft.com/office/drawing/2014/main" id="{F05251B4-3C3E-4681-BACB-679D0A1C2003}"/>
                  </a:ext>
                </a:extLst>
              </p:cNvPr>
              <p:cNvSpPr/>
              <p:nvPr/>
            </p:nvSpPr>
            <p:spPr>
              <a:xfrm>
                <a:off x="9247987" y="-1044230"/>
                <a:ext cx="49700" cy="39624"/>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8" name="手繪多邊形: 圖案 127">
                <a:extLst>
                  <a:ext uri="{FF2B5EF4-FFF2-40B4-BE49-F238E27FC236}">
                    <a16:creationId xmlns:a16="http://schemas.microsoft.com/office/drawing/2014/main" id="{CB691605-3A6C-4154-9CED-1762BD614F71}"/>
                  </a:ext>
                </a:extLst>
              </p:cNvPr>
              <p:cNvSpPr/>
              <p:nvPr/>
            </p:nvSpPr>
            <p:spPr>
              <a:xfrm>
                <a:off x="9189740" y="-1044723"/>
                <a:ext cx="49700" cy="39624"/>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845E7754-55C7-41BF-A879-0AADC8C1A487}"/>
                  </a:ext>
                </a:extLst>
              </p:cNvPr>
              <p:cNvSpPr/>
              <p:nvPr/>
            </p:nvSpPr>
            <p:spPr>
              <a:xfrm>
                <a:off x="9217671" y="-1018276"/>
                <a:ext cx="19880" cy="9906"/>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13" name="矩形 12">
              <a:extLst>
                <a:ext uri="{FF2B5EF4-FFF2-40B4-BE49-F238E27FC236}">
                  <a16:creationId xmlns:a16="http://schemas.microsoft.com/office/drawing/2014/main" id="{C60C68F7-FD58-448C-909A-2AD7DDA1964A}"/>
                </a:ext>
              </a:extLst>
            </p:cNvPr>
            <p:cNvSpPr/>
            <p:nvPr/>
          </p:nvSpPr>
          <p:spPr>
            <a:xfrm>
              <a:off x="7998864" y="2931208"/>
              <a:ext cx="1615155" cy="17091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9" name="等腰三角形 28">
            <a:extLst>
              <a:ext uri="{FF2B5EF4-FFF2-40B4-BE49-F238E27FC236}">
                <a16:creationId xmlns:a16="http://schemas.microsoft.com/office/drawing/2014/main" id="{89FD536D-A918-418C-A054-567F9E70D6AF}"/>
              </a:ext>
            </a:extLst>
          </p:cNvPr>
          <p:cNvSpPr/>
          <p:nvPr/>
        </p:nvSpPr>
        <p:spPr>
          <a:xfrm rot="10800000">
            <a:off x="7336781" y="2642757"/>
            <a:ext cx="2573593" cy="1150375"/>
          </a:xfrm>
          <a:prstGeom prst="triangle">
            <a:avLst>
              <a:gd name="adj" fmla="val 49066"/>
            </a:avLst>
          </a:prstGeom>
          <a:gradFill>
            <a:gsLst>
              <a:gs pos="0">
                <a:srgbClr val="37FFFF">
                  <a:alpha val="0"/>
                </a:srgbClr>
              </a:gs>
              <a:gs pos="100000">
                <a:srgbClr val="37FFFF">
                  <a:alpha val="7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49" name="矩形: 圓角 148">
            <a:extLst>
              <a:ext uri="{FF2B5EF4-FFF2-40B4-BE49-F238E27FC236}">
                <a16:creationId xmlns:a16="http://schemas.microsoft.com/office/drawing/2014/main" id="{1D114874-046B-4D77-ABDA-030007F7F075}"/>
              </a:ext>
            </a:extLst>
          </p:cNvPr>
          <p:cNvSpPr/>
          <p:nvPr/>
        </p:nvSpPr>
        <p:spPr>
          <a:xfrm>
            <a:off x="7242146" y="2131734"/>
            <a:ext cx="2713646" cy="512747"/>
          </a:xfrm>
          <a:prstGeom prst="roundRect">
            <a:avLst>
              <a:gd name="adj" fmla="val 17924"/>
            </a:avLst>
          </a:prstGeom>
          <a:solidFill>
            <a:schemeClr val="tx1"/>
          </a:solidFill>
          <a:ln w="28575">
            <a:solidFill>
              <a:srgbClr val="5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8" name="文字方塊 147">
            <a:extLst>
              <a:ext uri="{FF2B5EF4-FFF2-40B4-BE49-F238E27FC236}">
                <a16:creationId xmlns:a16="http://schemas.microsoft.com/office/drawing/2014/main" id="{4940C301-3A28-417D-9694-A8593AD907E5}"/>
              </a:ext>
            </a:extLst>
          </p:cNvPr>
          <p:cNvSpPr txBox="1"/>
          <p:nvPr/>
        </p:nvSpPr>
        <p:spPr>
          <a:xfrm>
            <a:off x="7744092" y="2213813"/>
            <a:ext cx="22666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err="1">
                <a:solidFill>
                  <a:srgbClr val="002060"/>
                </a:solidFill>
                <a:latin typeface="Arial" panose="020B0604020202020204" pitchFamily="34" charset="0"/>
                <a:ea typeface="新細明體"/>
                <a:cs typeface="Arial" panose="020B0604020202020204" pitchFamily="34" charset="0"/>
              </a:rPr>
              <a:t>Stoerage</a:t>
            </a:r>
            <a:r>
              <a:rPr lang="en-US" altLang="zh-TW" sz="1600">
                <a:solidFill>
                  <a:srgbClr val="002060"/>
                </a:solidFill>
                <a:latin typeface="Arial" panose="020B0604020202020204" pitchFamily="34" charset="0"/>
                <a:ea typeface="新細明體"/>
                <a:cs typeface="Arial" panose="020B0604020202020204" pitchFamily="34" charset="0"/>
              </a:rPr>
              <a:t> &amp; </a:t>
            </a:r>
            <a:r>
              <a:rPr lang="en-US" altLang="zh-TW" sz="1600" err="1">
                <a:solidFill>
                  <a:srgbClr val="002060"/>
                </a:solidFill>
                <a:latin typeface="Arial" panose="020B0604020202020204" pitchFamily="34" charset="0"/>
                <a:ea typeface="新細明體"/>
                <a:cs typeface="Arial" panose="020B0604020202020204" pitchFamily="34" charset="0"/>
              </a:rPr>
              <a:t>Snaphots</a:t>
            </a:r>
            <a:endParaRPr lang="zh-TW" altLang="en-US" sz="1600">
              <a:solidFill>
                <a:srgbClr val="002060"/>
              </a:solidFill>
              <a:latin typeface="Arial" panose="020B0604020202020204" pitchFamily="34" charset="0"/>
              <a:ea typeface="新細明體"/>
              <a:cs typeface="Arial" panose="020B0604020202020204" pitchFamily="34" charset="0"/>
            </a:endParaRPr>
          </a:p>
        </p:txBody>
      </p:sp>
      <p:pic>
        <p:nvPicPr>
          <p:cNvPr id="28" name="圖片 27">
            <a:extLst>
              <a:ext uri="{FF2B5EF4-FFF2-40B4-BE49-F238E27FC236}">
                <a16:creationId xmlns:a16="http://schemas.microsoft.com/office/drawing/2014/main" id="{26433609-7065-45BC-B2C8-ED185DC5F0FE}"/>
              </a:ext>
            </a:extLst>
          </p:cNvPr>
          <p:cNvPicPr>
            <a:picLocks noChangeAspect="1"/>
          </p:cNvPicPr>
          <p:nvPr/>
        </p:nvPicPr>
        <p:blipFill>
          <a:blip r:embed="rId3"/>
          <a:stretch>
            <a:fillRect/>
          </a:stretch>
        </p:blipFill>
        <p:spPr>
          <a:xfrm>
            <a:off x="7242770" y="2144109"/>
            <a:ext cx="459851" cy="485159"/>
          </a:xfrm>
          <a:prstGeom prst="roundRect">
            <a:avLst>
              <a:gd name="adj" fmla="val 22831"/>
            </a:avLst>
          </a:prstGeom>
          <a:ln w="28575">
            <a:solidFill>
              <a:srgbClr val="37FFFF"/>
            </a:solidFill>
          </a:ln>
        </p:spPr>
      </p:pic>
      <p:grpSp>
        <p:nvGrpSpPr>
          <p:cNvPr id="205" name="群組 204">
            <a:extLst>
              <a:ext uri="{FF2B5EF4-FFF2-40B4-BE49-F238E27FC236}">
                <a16:creationId xmlns:a16="http://schemas.microsoft.com/office/drawing/2014/main" id="{70DCFA42-4717-4A25-8DDF-7D87BCD6A626}"/>
              </a:ext>
            </a:extLst>
          </p:cNvPr>
          <p:cNvGrpSpPr/>
          <p:nvPr/>
        </p:nvGrpSpPr>
        <p:grpSpPr>
          <a:xfrm>
            <a:off x="6619591" y="4026643"/>
            <a:ext cx="849928" cy="666133"/>
            <a:chOff x="6612338" y="3841845"/>
            <a:chExt cx="1023583" cy="696036"/>
          </a:xfrm>
        </p:grpSpPr>
        <p:sp>
          <p:nvSpPr>
            <p:cNvPr id="186" name="手繪多邊形: 圖案 185">
              <a:extLst>
                <a:ext uri="{FF2B5EF4-FFF2-40B4-BE49-F238E27FC236}">
                  <a16:creationId xmlns:a16="http://schemas.microsoft.com/office/drawing/2014/main" id="{2DD3DB0E-02D9-4426-B3B3-77922862A1DF}"/>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5" name="手繪多邊形: 圖案 194">
              <a:extLst>
                <a:ext uri="{FF2B5EF4-FFF2-40B4-BE49-F238E27FC236}">
                  <a16:creationId xmlns:a16="http://schemas.microsoft.com/office/drawing/2014/main" id="{744F6569-21B9-4D14-93B5-83E50BE380FE}"/>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0" name="手繪多邊形: 圖案 199">
              <a:extLst>
                <a:ext uri="{FF2B5EF4-FFF2-40B4-BE49-F238E27FC236}">
                  <a16:creationId xmlns:a16="http://schemas.microsoft.com/office/drawing/2014/main" id="{B396B69C-B95F-4168-907A-E0876EC09E4E}"/>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3" name="矩形: 圓角化同側角落 202">
              <a:extLst>
                <a:ext uri="{FF2B5EF4-FFF2-40B4-BE49-F238E27FC236}">
                  <a16:creationId xmlns:a16="http://schemas.microsoft.com/office/drawing/2014/main" id="{9CB99BE9-DE8A-49F8-AEA2-E227A8F3FE13}"/>
                </a:ext>
              </a:extLst>
            </p:cNvPr>
            <p:cNvSpPr/>
            <p:nvPr/>
          </p:nvSpPr>
          <p:spPr>
            <a:xfrm>
              <a:off x="6707874" y="4360460"/>
              <a:ext cx="928047" cy="177421"/>
            </a:xfrm>
            <a:prstGeom prst="round2Same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4" name="矩形: 圓角 203">
              <a:extLst>
                <a:ext uri="{FF2B5EF4-FFF2-40B4-BE49-F238E27FC236}">
                  <a16:creationId xmlns:a16="http://schemas.microsoft.com/office/drawing/2014/main" id="{6DBAF5F4-0354-40EF-AA15-92A0A3785577}"/>
                </a:ext>
              </a:extLst>
            </p:cNvPr>
            <p:cNvSpPr/>
            <p:nvPr/>
          </p:nvSpPr>
          <p:spPr>
            <a:xfrm>
              <a:off x="7327167" y="4427815"/>
              <a:ext cx="211760" cy="530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213" name="圖形 211">
            <a:extLst>
              <a:ext uri="{FF2B5EF4-FFF2-40B4-BE49-F238E27FC236}">
                <a16:creationId xmlns:a16="http://schemas.microsoft.com/office/drawing/2014/main" id="{E9F6341C-0DF4-45CA-A07D-23EA8281F361}"/>
              </a:ext>
            </a:extLst>
          </p:cNvPr>
          <p:cNvGrpSpPr/>
          <p:nvPr/>
        </p:nvGrpSpPr>
        <p:grpSpPr>
          <a:xfrm>
            <a:off x="6741543" y="3118050"/>
            <a:ext cx="551412" cy="630183"/>
            <a:chOff x="6880167" y="2925402"/>
            <a:chExt cx="551412" cy="630183"/>
          </a:xfrm>
        </p:grpSpPr>
        <p:sp>
          <p:nvSpPr>
            <p:cNvPr id="215" name="手繪多邊形: 圖案 214">
              <a:extLst>
                <a:ext uri="{FF2B5EF4-FFF2-40B4-BE49-F238E27FC236}">
                  <a16:creationId xmlns:a16="http://schemas.microsoft.com/office/drawing/2014/main" id="{D98BC439-A251-4C23-8EC0-C9AB7063BD29}"/>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895B87F3-443D-4BEA-A66F-312B1554F9D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rgbClr val="FFFFFF"/>
            </a:solidFill>
            <a:ln w="1108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7" name="手繪多邊形: 圖案 216">
              <a:extLst>
                <a:ext uri="{FF2B5EF4-FFF2-40B4-BE49-F238E27FC236}">
                  <a16:creationId xmlns:a16="http://schemas.microsoft.com/office/drawing/2014/main" id="{085B95BD-2984-44B4-8B8D-5969A6C0701C}"/>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rgbClr val="FFFFFF"/>
            </a:solidFill>
            <a:ln w="1108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63" name="群組 262">
            <a:extLst>
              <a:ext uri="{FF2B5EF4-FFF2-40B4-BE49-F238E27FC236}">
                <a16:creationId xmlns:a16="http://schemas.microsoft.com/office/drawing/2014/main" id="{AA4F4326-426B-46DB-8D1D-A7EAE9973BC3}"/>
              </a:ext>
            </a:extLst>
          </p:cNvPr>
          <p:cNvGrpSpPr/>
          <p:nvPr/>
        </p:nvGrpSpPr>
        <p:grpSpPr>
          <a:xfrm>
            <a:off x="4412409" y="3287832"/>
            <a:ext cx="894824" cy="1225176"/>
            <a:chOff x="4912659" y="5498353"/>
            <a:chExt cx="894824" cy="1225176"/>
          </a:xfrm>
        </p:grpSpPr>
        <p:sp>
          <p:nvSpPr>
            <p:cNvPr id="230" name="手繪多邊形: 圖案 229">
              <a:extLst>
                <a:ext uri="{FF2B5EF4-FFF2-40B4-BE49-F238E27FC236}">
                  <a16:creationId xmlns:a16="http://schemas.microsoft.com/office/drawing/2014/main" id="{EF2D5FF6-1144-44E2-9100-6C6940A6710F}"/>
                </a:ext>
              </a:extLst>
            </p:cNvPr>
            <p:cNvSpPr/>
            <p:nvPr/>
          </p:nvSpPr>
          <p:spPr>
            <a:xfrm>
              <a:off x="4937945" y="5498353"/>
              <a:ext cx="841976" cy="12133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B33340E9-1534-483B-A405-18F85803BD58}"/>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矩形: 圓角 233">
              <a:extLst>
                <a:ext uri="{FF2B5EF4-FFF2-40B4-BE49-F238E27FC236}">
                  <a16:creationId xmlns:a16="http://schemas.microsoft.com/office/drawing/2014/main" id="{A1426223-A3B6-499E-AE61-2ECCF7575657}"/>
                </a:ext>
              </a:extLst>
            </p:cNvPr>
            <p:cNvSpPr/>
            <p:nvPr/>
          </p:nvSpPr>
          <p:spPr>
            <a:xfrm>
              <a:off x="5511079" y="5715000"/>
              <a:ext cx="203290" cy="5722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18DC922B-9AB3-4545-8629-60D0D77DEB4F}"/>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2" name="矩形: 圓角化同側角落 241">
              <a:extLst>
                <a:ext uri="{FF2B5EF4-FFF2-40B4-BE49-F238E27FC236}">
                  <a16:creationId xmlns:a16="http://schemas.microsoft.com/office/drawing/2014/main" id="{02BD20A6-C9BB-4F6D-961A-1BA8CEC77CAC}"/>
                </a:ext>
              </a:extLst>
            </p:cNvPr>
            <p:cNvSpPr/>
            <p:nvPr/>
          </p:nvSpPr>
          <p:spPr>
            <a:xfrm flipV="1">
              <a:off x="4922535" y="5623859"/>
              <a:ext cx="868666" cy="1099670"/>
            </a:xfrm>
            <a:prstGeom prst="round2SameRect">
              <a:avLst>
                <a:gd name="adj1" fmla="val 8603"/>
                <a:gd name="adj2"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3" name="矩形: 圓角 242">
              <a:extLst>
                <a:ext uri="{FF2B5EF4-FFF2-40B4-BE49-F238E27FC236}">
                  <a16:creationId xmlns:a16="http://schemas.microsoft.com/office/drawing/2014/main" id="{5749C03A-4EFD-4701-AD5C-1A7C295D4E7F}"/>
                </a:ext>
              </a:extLst>
            </p:cNvPr>
            <p:cNvSpPr/>
            <p:nvPr/>
          </p:nvSpPr>
          <p:spPr>
            <a:xfrm>
              <a:off x="5511079" y="5997651"/>
              <a:ext cx="203290" cy="5722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249" name="直線接點 248">
              <a:extLst>
                <a:ext uri="{FF2B5EF4-FFF2-40B4-BE49-F238E27FC236}">
                  <a16:creationId xmlns:a16="http://schemas.microsoft.com/office/drawing/2014/main" id="{2732F739-64CD-4AED-BFC4-38B1F196CB6B}"/>
                </a:ext>
              </a:extLst>
            </p:cNvPr>
            <p:cNvCxnSpPr>
              <a:cxnSpLocks/>
            </p:cNvCxnSpPr>
            <p:nvPr/>
          </p:nvCxnSpPr>
          <p:spPr>
            <a:xfrm>
              <a:off x="4916557" y="6136906"/>
              <a:ext cx="8909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接點 252">
              <a:extLst>
                <a:ext uri="{FF2B5EF4-FFF2-40B4-BE49-F238E27FC236}">
                  <a16:creationId xmlns:a16="http://schemas.microsoft.com/office/drawing/2014/main" id="{DDAA9946-397F-4534-ACFD-C84A9017A2A3}"/>
                </a:ext>
              </a:extLst>
            </p:cNvPr>
            <p:cNvCxnSpPr>
              <a:cxnSpLocks/>
            </p:cNvCxnSpPr>
            <p:nvPr/>
          </p:nvCxnSpPr>
          <p:spPr>
            <a:xfrm>
              <a:off x="4912659" y="5886823"/>
              <a:ext cx="8606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手繪多邊形: 圖案 259">
              <a:extLst>
                <a:ext uri="{FF2B5EF4-FFF2-40B4-BE49-F238E27FC236}">
                  <a16:creationId xmlns:a16="http://schemas.microsoft.com/office/drawing/2014/main" id="{47267B66-457D-4A64-80D3-0275D5CBA43C}"/>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1" name="矩形: 圓角 260">
              <a:extLst>
                <a:ext uri="{FF2B5EF4-FFF2-40B4-BE49-F238E27FC236}">
                  <a16:creationId xmlns:a16="http://schemas.microsoft.com/office/drawing/2014/main" id="{E0DC4DB0-D1D8-49D1-AE35-8F91AF7DF524}"/>
                </a:ext>
              </a:extLst>
            </p:cNvPr>
            <p:cNvSpPr/>
            <p:nvPr/>
          </p:nvSpPr>
          <p:spPr>
            <a:xfrm>
              <a:off x="5511079" y="6254639"/>
              <a:ext cx="203290" cy="5722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262" name="直線接點 261">
              <a:extLst>
                <a:ext uri="{FF2B5EF4-FFF2-40B4-BE49-F238E27FC236}">
                  <a16:creationId xmlns:a16="http://schemas.microsoft.com/office/drawing/2014/main" id="{2C7A38B5-BB0B-41A6-AC21-D7D11765D164}"/>
                </a:ext>
              </a:extLst>
            </p:cNvPr>
            <p:cNvCxnSpPr>
              <a:cxnSpLocks/>
            </p:cNvCxnSpPr>
            <p:nvPr/>
          </p:nvCxnSpPr>
          <p:spPr>
            <a:xfrm>
              <a:off x="4916557" y="6393894"/>
              <a:ext cx="8909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 name="群組 265">
            <a:extLst>
              <a:ext uri="{FF2B5EF4-FFF2-40B4-BE49-F238E27FC236}">
                <a16:creationId xmlns:a16="http://schemas.microsoft.com/office/drawing/2014/main" id="{274DC401-9937-4886-85D5-FD2C72E0566B}"/>
              </a:ext>
            </a:extLst>
          </p:cNvPr>
          <p:cNvGrpSpPr/>
          <p:nvPr/>
        </p:nvGrpSpPr>
        <p:grpSpPr>
          <a:xfrm>
            <a:off x="8213082" y="2949666"/>
            <a:ext cx="1505565" cy="592824"/>
            <a:chOff x="8648700" y="4436457"/>
            <a:chExt cx="1505565" cy="592824"/>
          </a:xfrm>
        </p:grpSpPr>
        <p:sp>
          <p:nvSpPr>
            <p:cNvPr id="6" name="文字方塊 5">
              <a:extLst>
                <a:ext uri="{FF2B5EF4-FFF2-40B4-BE49-F238E27FC236}">
                  <a16:creationId xmlns:a16="http://schemas.microsoft.com/office/drawing/2014/main" id="{9255C926-0C8E-40C6-8A5F-ABD1CAEFC73F}"/>
                </a:ext>
              </a:extLst>
            </p:cNvPr>
            <p:cNvSpPr txBox="1"/>
            <p:nvPr/>
          </p:nvSpPr>
          <p:spPr>
            <a:xfrm>
              <a:off x="9571704" y="4601495"/>
              <a:ext cx="582561"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rPr>
                <a:t>快照</a:t>
              </a:r>
            </a:p>
          </p:txBody>
        </p:sp>
        <p:grpSp>
          <p:nvGrpSpPr>
            <p:cNvPr id="38" name="圖形 152">
              <a:extLst>
                <a:ext uri="{FF2B5EF4-FFF2-40B4-BE49-F238E27FC236}">
                  <a16:creationId xmlns:a16="http://schemas.microsoft.com/office/drawing/2014/main" id="{2C7B93E5-F9FB-4D0C-AE80-8F41FF66650D}"/>
                </a:ext>
              </a:extLst>
            </p:cNvPr>
            <p:cNvGrpSpPr/>
            <p:nvPr/>
          </p:nvGrpSpPr>
          <p:grpSpPr>
            <a:xfrm flipH="1">
              <a:off x="8648700" y="4436457"/>
              <a:ext cx="458537" cy="590550"/>
              <a:chOff x="9272428" y="5069210"/>
              <a:chExt cx="458537" cy="590550"/>
            </a:xfrm>
          </p:grpSpPr>
          <p:sp>
            <p:nvSpPr>
              <p:cNvPr id="69" name="手繪多邊形: 圖案 68">
                <a:extLst>
                  <a:ext uri="{FF2B5EF4-FFF2-40B4-BE49-F238E27FC236}">
                    <a16:creationId xmlns:a16="http://schemas.microsoft.com/office/drawing/2014/main" id="{54009937-612A-4F1B-8FA2-0ACFC7FF1BE4}"/>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685AAF65-0260-4393-B3ED-CFBF1F615C8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9B351BA5-5558-4153-B793-5BA76652D3F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5013095C-8003-46F4-A608-FA478DE6DE7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AB69A934-F3C5-48A5-B49B-ED3D2598640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BD9DEF66-EE8D-4D2E-A374-EAFA49FC31C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5E0EFCD0-E269-4E2C-B36B-42196CA868E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8026C839-5B3E-4E10-B9A5-FAB02469391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7304FC5E-4544-4E4A-B041-B1E460B2A84E}"/>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22D981F3-EBF6-49BD-9C19-B5A2A47293D8}"/>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CDD16BAC-D93E-4B94-BA76-27B66AF16B5D}"/>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DC42E9C7-F765-43CF-BA40-34BCAAD1B91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EB50D8B4-BDC9-4DF5-8C01-36C6A951A557}"/>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67" name="圖形 152">
              <a:extLst>
                <a:ext uri="{FF2B5EF4-FFF2-40B4-BE49-F238E27FC236}">
                  <a16:creationId xmlns:a16="http://schemas.microsoft.com/office/drawing/2014/main" id="{CDF7399C-7534-430C-8B7B-20578ED8F42F}"/>
                </a:ext>
              </a:extLst>
            </p:cNvPr>
            <p:cNvGrpSpPr/>
            <p:nvPr/>
          </p:nvGrpSpPr>
          <p:grpSpPr>
            <a:xfrm flipH="1">
              <a:off x="9121822" y="4438731"/>
              <a:ext cx="458537" cy="590550"/>
              <a:chOff x="9272428" y="5069210"/>
              <a:chExt cx="458537" cy="590550"/>
            </a:xfrm>
          </p:grpSpPr>
          <p:sp>
            <p:nvSpPr>
              <p:cNvPr id="168" name="手繪多邊形: 圖案 167">
                <a:extLst>
                  <a:ext uri="{FF2B5EF4-FFF2-40B4-BE49-F238E27FC236}">
                    <a16:creationId xmlns:a16="http://schemas.microsoft.com/office/drawing/2014/main" id="{B6D13295-D484-401D-80B0-532B9240FBE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C17E8788-F7ED-4901-AE37-56BAFE361655}"/>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490E17C3-F300-41DF-921A-ECD9CCDFF2F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750404B9-D351-4318-A775-3968CF19CD6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2" name="手繪多邊形: 圖案 171">
                <a:extLst>
                  <a:ext uri="{FF2B5EF4-FFF2-40B4-BE49-F238E27FC236}">
                    <a16:creationId xmlns:a16="http://schemas.microsoft.com/office/drawing/2014/main" id="{1D74E2A0-242B-4972-8753-FFC01CC4F603}"/>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3" name="手繪多邊形: 圖案 172">
                <a:extLst>
                  <a:ext uri="{FF2B5EF4-FFF2-40B4-BE49-F238E27FC236}">
                    <a16:creationId xmlns:a16="http://schemas.microsoft.com/office/drawing/2014/main" id="{3E39623E-BB20-4DF4-B4E9-CE2E9C8261E0}"/>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4" name="手繪多邊形: 圖案 173">
                <a:extLst>
                  <a:ext uri="{FF2B5EF4-FFF2-40B4-BE49-F238E27FC236}">
                    <a16:creationId xmlns:a16="http://schemas.microsoft.com/office/drawing/2014/main" id="{36077C6E-B482-4F61-B96E-7840F6F1B527}"/>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5" name="手繪多邊形: 圖案 174">
                <a:extLst>
                  <a:ext uri="{FF2B5EF4-FFF2-40B4-BE49-F238E27FC236}">
                    <a16:creationId xmlns:a16="http://schemas.microsoft.com/office/drawing/2014/main" id="{6179FF7C-76E6-4C03-BC69-34408EEFF61F}"/>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6" name="手繪多邊形: 圖案 175">
                <a:extLst>
                  <a:ext uri="{FF2B5EF4-FFF2-40B4-BE49-F238E27FC236}">
                    <a16:creationId xmlns:a16="http://schemas.microsoft.com/office/drawing/2014/main" id="{7BD3173E-C215-4019-B568-A4FCB683BB7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7" name="手繪多邊形: 圖案 176">
                <a:extLst>
                  <a:ext uri="{FF2B5EF4-FFF2-40B4-BE49-F238E27FC236}">
                    <a16:creationId xmlns:a16="http://schemas.microsoft.com/office/drawing/2014/main" id="{CCC17E04-2858-47B9-8E04-18FA31728C47}"/>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8" name="手繪多邊形: 圖案 177">
                <a:extLst>
                  <a:ext uri="{FF2B5EF4-FFF2-40B4-BE49-F238E27FC236}">
                    <a16:creationId xmlns:a16="http://schemas.microsoft.com/office/drawing/2014/main" id="{6DFC4C3D-D6BC-46D8-A772-F459A862BA7B}"/>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9" name="手繪多邊形: 圖案 178">
                <a:extLst>
                  <a:ext uri="{FF2B5EF4-FFF2-40B4-BE49-F238E27FC236}">
                    <a16:creationId xmlns:a16="http://schemas.microsoft.com/office/drawing/2014/main" id="{D679D460-97B1-480C-A02C-BBFB81D42A3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0" name="手繪多邊形: 圖案 179">
                <a:extLst>
                  <a:ext uri="{FF2B5EF4-FFF2-40B4-BE49-F238E27FC236}">
                    <a16:creationId xmlns:a16="http://schemas.microsoft.com/office/drawing/2014/main" id="{E1170130-0C06-425F-90F1-C6C3F8D4BAC4}"/>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277" name="群組 276">
            <a:extLst>
              <a:ext uri="{FF2B5EF4-FFF2-40B4-BE49-F238E27FC236}">
                <a16:creationId xmlns:a16="http://schemas.microsoft.com/office/drawing/2014/main" id="{D93B8D1B-294A-49C7-B7F7-82DE18C21D01}"/>
              </a:ext>
            </a:extLst>
          </p:cNvPr>
          <p:cNvGrpSpPr/>
          <p:nvPr/>
        </p:nvGrpSpPr>
        <p:grpSpPr>
          <a:xfrm>
            <a:off x="10420213" y="1187670"/>
            <a:ext cx="1443303" cy="4714504"/>
            <a:chOff x="10531368" y="872360"/>
            <a:chExt cx="1443303" cy="4714504"/>
          </a:xfrm>
        </p:grpSpPr>
        <p:sp>
          <p:nvSpPr>
            <p:cNvPr id="278" name="矩形: 圓角 277">
              <a:extLst>
                <a:ext uri="{FF2B5EF4-FFF2-40B4-BE49-F238E27FC236}">
                  <a16:creationId xmlns:a16="http://schemas.microsoft.com/office/drawing/2014/main" id="{58970AB3-3BB2-48C0-B4AE-294B9C862B00}"/>
                </a:ext>
              </a:extLst>
            </p:cNvPr>
            <p:cNvSpPr/>
            <p:nvPr/>
          </p:nvSpPr>
          <p:spPr>
            <a:xfrm rot="16200000" flipH="1">
              <a:off x="8895768" y="2507960"/>
              <a:ext cx="4714504" cy="1443303"/>
            </a:xfrm>
            <a:prstGeom prst="roundRect">
              <a:avLst>
                <a:gd name="adj" fmla="val 15021"/>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grpSp>
          <p:nvGrpSpPr>
            <p:cNvPr id="279" name="群組 278">
              <a:extLst>
                <a:ext uri="{FF2B5EF4-FFF2-40B4-BE49-F238E27FC236}">
                  <a16:creationId xmlns:a16="http://schemas.microsoft.com/office/drawing/2014/main" id="{3ADB2163-45D3-4260-9229-5A66315FB5E8}"/>
                </a:ext>
              </a:extLst>
            </p:cNvPr>
            <p:cNvGrpSpPr/>
            <p:nvPr/>
          </p:nvGrpSpPr>
          <p:grpSpPr>
            <a:xfrm>
              <a:off x="10675277" y="1630481"/>
              <a:ext cx="1189648" cy="3182234"/>
              <a:chOff x="10649756" y="1732236"/>
              <a:chExt cx="1189648" cy="3182234"/>
            </a:xfrm>
          </p:grpSpPr>
          <p:pic>
            <p:nvPicPr>
              <p:cNvPr id="286" name="圖片 285">
                <a:extLst>
                  <a:ext uri="{FF2B5EF4-FFF2-40B4-BE49-F238E27FC236}">
                    <a16:creationId xmlns:a16="http://schemas.microsoft.com/office/drawing/2014/main" id="{826206AD-D70C-4198-92DD-E566CBE10042}"/>
                  </a:ext>
                </a:extLst>
              </p:cNvPr>
              <p:cNvPicPr>
                <a:picLocks noChangeAspect="1"/>
              </p:cNvPicPr>
              <p:nvPr/>
            </p:nvPicPr>
            <p:blipFill>
              <a:blip r:embed="rId4"/>
              <a:stretch>
                <a:fillRect/>
              </a:stretch>
            </p:blipFill>
            <p:spPr>
              <a:xfrm>
                <a:off x="10649756" y="1732236"/>
                <a:ext cx="551942" cy="551942"/>
              </a:xfrm>
              <a:prstGeom prst="rect">
                <a:avLst/>
              </a:prstGeom>
              <a:ln>
                <a:noFill/>
              </a:ln>
            </p:spPr>
          </p:pic>
          <p:pic>
            <p:nvPicPr>
              <p:cNvPr id="287" name="圖片 286">
                <a:extLst>
                  <a:ext uri="{FF2B5EF4-FFF2-40B4-BE49-F238E27FC236}">
                    <a16:creationId xmlns:a16="http://schemas.microsoft.com/office/drawing/2014/main" id="{A9086006-C664-45D4-BCD2-6BE2D494DA29}"/>
                  </a:ext>
                </a:extLst>
              </p:cNvPr>
              <p:cNvPicPr>
                <a:picLocks noChangeAspect="1"/>
              </p:cNvPicPr>
              <p:nvPr/>
            </p:nvPicPr>
            <p:blipFill>
              <a:blip r:embed="rId5"/>
              <a:stretch>
                <a:fillRect/>
              </a:stretch>
            </p:blipFill>
            <p:spPr>
              <a:xfrm>
                <a:off x="10663505" y="2406038"/>
                <a:ext cx="524444" cy="524444"/>
              </a:xfrm>
              <a:prstGeom prst="rect">
                <a:avLst/>
              </a:prstGeom>
              <a:ln>
                <a:noFill/>
              </a:ln>
            </p:spPr>
          </p:pic>
          <p:pic>
            <p:nvPicPr>
              <p:cNvPr id="288" name="圖片 287">
                <a:extLst>
                  <a:ext uri="{FF2B5EF4-FFF2-40B4-BE49-F238E27FC236}">
                    <a16:creationId xmlns:a16="http://schemas.microsoft.com/office/drawing/2014/main" id="{0E9B9978-A728-428A-8EDB-F250B9D3150D}"/>
                  </a:ext>
                </a:extLst>
              </p:cNvPr>
              <p:cNvPicPr>
                <a:picLocks noChangeAspect="1"/>
              </p:cNvPicPr>
              <p:nvPr/>
            </p:nvPicPr>
            <p:blipFill>
              <a:blip r:embed="rId6"/>
              <a:stretch>
                <a:fillRect/>
              </a:stretch>
            </p:blipFill>
            <p:spPr>
              <a:xfrm>
                <a:off x="10663504" y="3068880"/>
                <a:ext cx="524446" cy="524446"/>
              </a:xfrm>
              <a:prstGeom prst="rect">
                <a:avLst/>
              </a:prstGeom>
              <a:ln>
                <a:noFill/>
              </a:ln>
            </p:spPr>
          </p:pic>
          <p:pic>
            <p:nvPicPr>
              <p:cNvPr id="289" name="圖片 288">
                <a:extLst>
                  <a:ext uri="{FF2B5EF4-FFF2-40B4-BE49-F238E27FC236}">
                    <a16:creationId xmlns:a16="http://schemas.microsoft.com/office/drawing/2014/main" id="{B5842DEA-2306-4755-B9E2-43AC4CE89535}"/>
                  </a:ext>
                </a:extLst>
              </p:cNvPr>
              <p:cNvPicPr>
                <a:picLocks noChangeAspect="1"/>
              </p:cNvPicPr>
              <p:nvPr/>
            </p:nvPicPr>
            <p:blipFill>
              <a:blip r:embed="rId7"/>
              <a:stretch>
                <a:fillRect/>
              </a:stretch>
            </p:blipFill>
            <p:spPr>
              <a:xfrm>
                <a:off x="10663505" y="3731724"/>
                <a:ext cx="524444" cy="524444"/>
              </a:xfrm>
              <a:prstGeom prst="rect">
                <a:avLst/>
              </a:prstGeom>
            </p:spPr>
          </p:pic>
          <p:pic>
            <p:nvPicPr>
              <p:cNvPr id="290" name="圖片 289">
                <a:extLst>
                  <a:ext uri="{FF2B5EF4-FFF2-40B4-BE49-F238E27FC236}">
                    <a16:creationId xmlns:a16="http://schemas.microsoft.com/office/drawing/2014/main" id="{97F2236A-039A-4AEA-895E-4174D69F8FF1}"/>
                  </a:ext>
                </a:extLst>
              </p:cNvPr>
              <p:cNvPicPr>
                <a:picLocks noChangeAspect="1"/>
              </p:cNvPicPr>
              <p:nvPr/>
            </p:nvPicPr>
            <p:blipFill>
              <a:blip r:embed="rId8"/>
              <a:stretch>
                <a:fillRect/>
              </a:stretch>
            </p:blipFill>
            <p:spPr>
              <a:xfrm>
                <a:off x="10663505" y="4390025"/>
                <a:ext cx="524445" cy="524445"/>
              </a:xfrm>
              <a:prstGeom prst="rect">
                <a:avLst/>
              </a:prstGeom>
            </p:spPr>
          </p:pic>
          <p:pic>
            <p:nvPicPr>
              <p:cNvPr id="291" name="圖片 290">
                <a:extLst>
                  <a:ext uri="{FF2B5EF4-FFF2-40B4-BE49-F238E27FC236}">
                    <a16:creationId xmlns:a16="http://schemas.microsoft.com/office/drawing/2014/main" id="{1402DBDE-C2DF-4C93-8349-6E4D9BBE3C1C}"/>
                  </a:ext>
                </a:extLst>
              </p:cNvPr>
              <p:cNvPicPr>
                <a:picLocks noChangeAspect="1"/>
              </p:cNvPicPr>
              <p:nvPr/>
            </p:nvPicPr>
            <p:blipFill>
              <a:blip r:embed="rId9"/>
              <a:stretch>
                <a:fillRect/>
              </a:stretch>
            </p:blipFill>
            <p:spPr>
              <a:xfrm>
                <a:off x="11303663" y="1745135"/>
                <a:ext cx="535741" cy="535741"/>
              </a:xfrm>
              <a:prstGeom prst="rect">
                <a:avLst/>
              </a:prstGeom>
              <a:ln>
                <a:noFill/>
              </a:ln>
            </p:spPr>
          </p:pic>
          <p:pic>
            <p:nvPicPr>
              <p:cNvPr id="292" name="圖片 291">
                <a:extLst>
                  <a:ext uri="{FF2B5EF4-FFF2-40B4-BE49-F238E27FC236}">
                    <a16:creationId xmlns:a16="http://schemas.microsoft.com/office/drawing/2014/main" id="{EB8D4220-EC1A-4013-BDE2-13CE0614B425}"/>
                  </a:ext>
                </a:extLst>
              </p:cNvPr>
              <p:cNvPicPr>
                <a:picLocks noChangeAspect="1"/>
              </p:cNvPicPr>
              <p:nvPr/>
            </p:nvPicPr>
            <p:blipFill>
              <a:blip r:embed="rId10"/>
              <a:stretch>
                <a:fillRect/>
              </a:stretch>
            </p:blipFill>
            <p:spPr>
              <a:xfrm>
                <a:off x="11309311" y="2410061"/>
                <a:ext cx="524444" cy="524444"/>
              </a:xfrm>
              <a:prstGeom prst="rect">
                <a:avLst/>
              </a:prstGeom>
              <a:ln>
                <a:noFill/>
              </a:ln>
            </p:spPr>
          </p:pic>
          <p:pic>
            <p:nvPicPr>
              <p:cNvPr id="293" name="圖片 292">
                <a:extLst>
                  <a:ext uri="{FF2B5EF4-FFF2-40B4-BE49-F238E27FC236}">
                    <a16:creationId xmlns:a16="http://schemas.microsoft.com/office/drawing/2014/main" id="{BAAF4272-45C1-4535-BBC0-AB3B4AA99B12}"/>
                  </a:ext>
                </a:extLst>
              </p:cNvPr>
              <p:cNvPicPr>
                <a:picLocks noChangeAspect="1"/>
              </p:cNvPicPr>
              <p:nvPr/>
            </p:nvPicPr>
            <p:blipFill>
              <a:blip r:embed="rId11"/>
              <a:stretch>
                <a:fillRect/>
              </a:stretch>
            </p:blipFill>
            <p:spPr>
              <a:xfrm>
                <a:off x="11309311" y="3063690"/>
                <a:ext cx="524445" cy="524445"/>
              </a:xfrm>
              <a:prstGeom prst="rect">
                <a:avLst/>
              </a:prstGeom>
              <a:ln>
                <a:noFill/>
              </a:ln>
            </p:spPr>
          </p:pic>
          <p:pic>
            <p:nvPicPr>
              <p:cNvPr id="294" name="圖片 293">
                <a:extLst>
                  <a:ext uri="{FF2B5EF4-FFF2-40B4-BE49-F238E27FC236}">
                    <a16:creationId xmlns:a16="http://schemas.microsoft.com/office/drawing/2014/main" id="{17DF8F85-9494-4F77-9B81-2728D59B4478}"/>
                  </a:ext>
                </a:extLst>
              </p:cNvPr>
              <p:cNvPicPr>
                <a:picLocks noChangeAspect="1"/>
              </p:cNvPicPr>
              <p:nvPr/>
            </p:nvPicPr>
            <p:blipFill>
              <a:blip r:embed="rId12"/>
              <a:stretch>
                <a:fillRect/>
              </a:stretch>
            </p:blipFill>
            <p:spPr>
              <a:xfrm>
                <a:off x="11305767" y="3717320"/>
                <a:ext cx="531532" cy="531532"/>
              </a:xfrm>
              <a:prstGeom prst="rect">
                <a:avLst/>
              </a:prstGeom>
              <a:ln>
                <a:noFill/>
              </a:ln>
            </p:spPr>
          </p:pic>
        </p:grpSp>
        <p:grpSp>
          <p:nvGrpSpPr>
            <p:cNvPr id="280" name="群組 279">
              <a:extLst>
                <a:ext uri="{FF2B5EF4-FFF2-40B4-BE49-F238E27FC236}">
                  <a16:creationId xmlns:a16="http://schemas.microsoft.com/office/drawing/2014/main" id="{BFAA63F7-F5A7-4C9D-A92F-C678BEB06BDC}"/>
                </a:ext>
              </a:extLst>
            </p:cNvPr>
            <p:cNvGrpSpPr/>
            <p:nvPr/>
          </p:nvGrpSpPr>
          <p:grpSpPr>
            <a:xfrm>
              <a:off x="11359927" y="4303189"/>
              <a:ext cx="480842" cy="480842"/>
              <a:chOff x="11227191" y="4251569"/>
              <a:chExt cx="480842" cy="480842"/>
            </a:xfrm>
          </p:grpSpPr>
          <p:sp>
            <p:nvSpPr>
              <p:cNvPr id="284" name="矩形: 圓角 283">
                <a:extLst>
                  <a:ext uri="{FF2B5EF4-FFF2-40B4-BE49-F238E27FC236}">
                    <a16:creationId xmlns:a16="http://schemas.microsoft.com/office/drawing/2014/main" id="{822DE913-7DC3-400F-93B1-70F9F15867AB}"/>
                  </a:ext>
                </a:extLst>
              </p:cNvPr>
              <p:cNvSpPr/>
              <p:nvPr/>
            </p:nvSpPr>
            <p:spPr>
              <a:xfrm>
                <a:off x="11227191" y="4251569"/>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5" name="圖片 14">
                <a:extLst>
                  <a:ext uri="{FF2B5EF4-FFF2-40B4-BE49-F238E27FC236}">
                    <a16:creationId xmlns:a16="http://schemas.microsoft.com/office/drawing/2014/main" id="{71537032-7119-4C2E-A4FA-F652AF56CB4D}"/>
                  </a:ext>
                </a:extLst>
              </p:cNvPr>
              <p:cNvPicPr>
                <a:picLocks noChangeAspect="1"/>
              </p:cNvPicPr>
              <p:nvPr/>
            </p:nvPicPr>
            <p:blipFill>
              <a:blip r:embed="rId13"/>
              <a:stretch>
                <a:fillRect/>
              </a:stretch>
            </p:blipFill>
            <p:spPr>
              <a:xfrm>
                <a:off x="11257745" y="4297680"/>
                <a:ext cx="403128" cy="372796"/>
              </a:xfrm>
              <a:prstGeom prst="rect">
                <a:avLst/>
              </a:prstGeom>
            </p:spPr>
          </p:pic>
        </p:grpSp>
        <p:grpSp>
          <p:nvGrpSpPr>
            <p:cNvPr id="281" name="群組 280">
              <a:extLst>
                <a:ext uri="{FF2B5EF4-FFF2-40B4-BE49-F238E27FC236}">
                  <a16:creationId xmlns:a16="http://schemas.microsoft.com/office/drawing/2014/main" id="{1E21377F-A64C-45A4-8EDF-A0D53C3E2B96}"/>
                </a:ext>
              </a:extLst>
            </p:cNvPr>
            <p:cNvGrpSpPr/>
            <p:nvPr/>
          </p:nvGrpSpPr>
          <p:grpSpPr>
            <a:xfrm>
              <a:off x="10724536" y="4953820"/>
              <a:ext cx="480842" cy="480842"/>
              <a:chOff x="10591800" y="4902200"/>
              <a:chExt cx="480842" cy="480842"/>
            </a:xfrm>
          </p:grpSpPr>
          <p:sp>
            <p:nvSpPr>
              <p:cNvPr id="282" name="矩形: 圓角 281">
                <a:extLst>
                  <a:ext uri="{FF2B5EF4-FFF2-40B4-BE49-F238E27FC236}">
                    <a16:creationId xmlns:a16="http://schemas.microsoft.com/office/drawing/2014/main" id="{53891248-A22C-4D8F-851E-3DCA1E89E4CD}"/>
                  </a:ext>
                </a:extLst>
              </p:cNvPr>
              <p:cNvSpPr/>
              <p:nvPr/>
            </p:nvSpPr>
            <p:spPr>
              <a:xfrm>
                <a:off x="10591800" y="4902200"/>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3" name="圖片 12" descr="一張含有 物件 的圖片&#10;&#10;描述是以高可信度產生">
                <a:extLst>
                  <a:ext uri="{FF2B5EF4-FFF2-40B4-BE49-F238E27FC236}">
                    <a16:creationId xmlns:a16="http://schemas.microsoft.com/office/drawing/2014/main" id="{E8FC6830-6B54-4036-959F-8F38A1017BD7}"/>
                  </a:ext>
                </a:extLst>
              </p:cNvPr>
              <p:cNvPicPr>
                <a:picLocks noChangeAspect="1"/>
              </p:cNvPicPr>
              <p:nvPr/>
            </p:nvPicPr>
            <p:blipFill>
              <a:blip r:embed="rId14"/>
              <a:stretch>
                <a:fillRect/>
              </a:stretch>
            </p:blipFill>
            <p:spPr>
              <a:xfrm>
                <a:off x="10662139" y="4966463"/>
                <a:ext cx="353646" cy="365796"/>
              </a:xfrm>
              <a:prstGeom prst="rect">
                <a:avLst/>
              </a:prstGeom>
            </p:spPr>
          </p:pic>
        </p:grpSp>
      </p:grpSp>
      <p:pic>
        <p:nvPicPr>
          <p:cNvPr id="3" name="圖片 4">
            <a:extLst>
              <a:ext uri="{FF2B5EF4-FFF2-40B4-BE49-F238E27FC236}">
                <a16:creationId xmlns:a16="http://schemas.microsoft.com/office/drawing/2014/main" id="{D1898D65-DF24-44CB-A176-AE7852248ADF}"/>
              </a:ext>
            </a:extLst>
          </p:cNvPr>
          <p:cNvPicPr>
            <a:picLocks noChangeAspect="1"/>
          </p:cNvPicPr>
          <p:nvPr/>
        </p:nvPicPr>
        <p:blipFill>
          <a:blip r:embed="rId15"/>
          <a:stretch>
            <a:fillRect/>
          </a:stretch>
        </p:blipFill>
        <p:spPr>
          <a:xfrm>
            <a:off x="7295279" y="2153009"/>
            <a:ext cx="2548269" cy="487495"/>
          </a:xfrm>
          <a:prstGeom prst="rect">
            <a:avLst/>
          </a:prstGeom>
        </p:spPr>
      </p:pic>
      <p:sp>
        <p:nvSpPr>
          <p:cNvPr id="4" name="文字方塊 3">
            <a:extLst>
              <a:ext uri="{FF2B5EF4-FFF2-40B4-BE49-F238E27FC236}">
                <a16:creationId xmlns:a16="http://schemas.microsoft.com/office/drawing/2014/main" id="{C809773B-18E6-4F9A-BE12-382921726F6C}"/>
              </a:ext>
            </a:extLst>
          </p:cNvPr>
          <p:cNvSpPr txBox="1"/>
          <p:nvPr/>
        </p:nvSpPr>
        <p:spPr>
          <a:xfrm>
            <a:off x="9119774" y="3118191"/>
            <a:ext cx="1002598"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Arial" panose="020B0604020202020204" pitchFamily="34" charset="0"/>
                <a:ea typeface="微軟正黑體"/>
                <a:cs typeface="Arial" panose="020B0604020202020204" pitchFamily="34" charset="0"/>
              </a:rPr>
              <a:t>Snapshot</a:t>
            </a:r>
            <a:endParaRPr lang="zh-TW" altLang="en-US" sz="14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3" name="矩形 122">
            <a:extLst>
              <a:ext uri="{FF2B5EF4-FFF2-40B4-BE49-F238E27FC236}">
                <a16:creationId xmlns:a16="http://schemas.microsoft.com/office/drawing/2014/main" id="{DF6DE58B-550A-41DD-8BBB-F5A92C72DC44}"/>
              </a:ext>
            </a:extLst>
          </p:cNvPr>
          <p:cNvSpPr/>
          <p:nvPr/>
        </p:nvSpPr>
        <p:spPr>
          <a:xfrm>
            <a:off x="10498658" y="1339355"/>
            <a:ext cx="1338828" cy="523220"/>
          </a:xfrm>
          <a:prstGeom prst="rect">
            <a:avLst/>
          </a:prstGeom>
        </p:spPr>
        <p:txBody>
          <a:bodyPr wrap="none" anchor="t">
            <a:spAutoFit/>
          </a:bodyPr>
          <a:lstStyle/>
          <a:p>
            <a:pPr algn="ctr"/>
            <a:r>
              <a:rPr lang="zh-TW" sz="1400">
                <a:latin typeface="Arial" panose="020B0604020202020204" pitchFamily="34" charset="0"/>
                <a:ea typeface="微軟正黑體"/>
                <a:cs typeface="Arial" panose="020B0604020202020204" pitchFamily="34" charset="0"/>
              </a:rPr>
              <a:t>Cloud object</a:t>
            </a:r>
          </a:p>
          <a:p>
            <a:pPr algn="ctr"/>
            <a:r>
              <a:rPr lang="zh-TW" sz="1400">
                <a:latin typeface="Arial" panose="020B0604020202020204" pitchFamily="34" charset="0"/>
                <a:ea typeface="微軟正黑體"/>
                <a:cs typeface="Arial" panose="020B0604020202020204" pitchFamily="34" charset="0"/>
              </a:rPr>
              <a:t>Storage space</a:t>
            </a:r>
            <a:endParaRPr lang="en-US" sz="1400">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75974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ctrTitle"/>
          </p:nvPr>
        </p:nvSpPr>
        <p:spPr>
          <a:xfrm>
            <a:off x="491003" y="1897770"/>
            <a:ext cx="7619651" cy="1825096"/>
          </a:xfrm>
        </p:spPr>
        <p:txBody>
          <a:bodyPr>
            <a:normAutofit/>
          </a:bodyPr>
          <a:lstStyle/>
          <a:p>
            <a:r>
              <a:rPr lang="en-US" altLang="zh-TW" sz="4400" b="1">
                <a:latin typeface="Arial"/>
                <a:ea typeface="微軟正黑體"/>
                <a:cs typeface="Arial"/>
              </a:rPr>
              <a:t>VJBOD</a:t>
            </a:r>
            <a:r>
              <a:rPr lang="zh-TW" sz="4400" b="1">
                <a:latin typeface="Arial"/>
                <a:ea typeface="微軟正黑體"/>
                <a:cs typeface="Arial"/>
              </a:rPr>
              <a:t> </a:t>
            </a:r>
            <a:r>
              <a:rPr lang="zh-TW" sz="4400" b="1" cap="none">
                <a:latin typeface="Arial"/>
                <a:ea typeface="微軟正黑體"/>
                <a:cs typeface="Arial"/>
              </a:rPr>
              <a:t>Cloud</a:t>
            </a:r>
            <a:endParaRPr lang="zh-TW" sz="4400" b="1" cap="none">
              <a:latin typeface="Arial"/>
              <a:cs typeface="Arial"/>
            </a:endParaRPr>
          </a:p>
          <a:p>
            <a:r>
              <a:rPr lang="zh-TW" sz="3600" b="0" cap="none">
                <a:latin typeface="Arial"/>
                <a:ea typeface="微軟正黑體"/>
                <a:cs typeface="Arial"/>
              </a:rPr>
              <a:t>Bloc</a:t>
            </a:r>
            <a:r>
              <a:rPr lang="en-US" altLang="zh-TW" sz="3600" cap="none">
                <a:latin typeface="Arial"/>
                <a:ea typeface="微軟正黑體"/>
                <a:cs typeface="Arial"/>
              </a:rPr>
              <a:t>k-based</a:t>
            </a:r>
            <a:r>
              <a:rPr lang="zh-TW" altLang="en-US" sz="3600" b="0" cap="none">
                <a:latin typeface="Arial"/>
                <a:ea typeface="微軟正黑體"/>
                <a:cs typeface="Arial"/>
              </a:rPr>
              <a:t> </a:t>
            </a:r>
            <a:r>
              <a:rPr lang="en-US" altLang="zh-TW" sz="3600" b="0" cap="none">
                <a:latin typeface="Arial"/>
                <a:ea typeface="微軟正黑體"/>
                <a:cs typeface="Arial"/>
              </a:rPr>
              <a:t>C</a:t>
            </a:r>
            <a:r>
              <a:rPr lang="zh-TW" sz="3600" b="0" cap="none">
                <a:latin typeface="Arial"/>
                <a:ea typeface="微軟正黑體"/>
                <a:cs typeface="Arial"/>
              </a:rPr>
              <a:t>loud </a:t>
            </a:r>
            <a:r>
              <a:rPr lang="en-US" altLang="zh-TW" sz="3600" b="0" cap="none">
                <a:latin typeface="Arial"/>
                <a:ea typeface="微軟正黑體"/>
                <a:cs typeface="Arial"/>
              </a:rPr>
              <a:t>G</a:t>
            </a:r>
            <a:r>
              <a:rPr lang="zh-TW" sz="3600" b="0" cap="none">
                <a:latin typeface="Arial"/>
                <a:ea typeface="微軟正黑體"/>
                <a:cs typeface="Arial"/>
              </a:rPr>
              <a:t>ateway </a:t>
            </a:r>
            <a:r>
              <a:rPr lang="en-US" altLang="zh-TW" sz="3600" b="0" cap="none">
                <a:latin typeface="Arial"/>
                <a:ea typeface="微軟正黑體"/>
                <a:cs typeface="Arial"/>
              </a:rPr>
              <a:t>F</a:t>
            </a:r>
            <a:r>
              <a:rPr lang="zh-TW" sz="3600" b="0" cap="none">
                <a:latin typeface="Arial"/>
                <a:ea typeface="微軟正黑體"/>
                <a:cs typeface="Arial"/>
              </a:rPr>
              <a:t>unction </a:t>
            </a:r>
            <a:r>
              <a:rPr lang="en-US" altLang="zh-TW" sz="3600" b="0" cap="none">
                <a:latin typeface="Arial"/>
                <a:ea typeface="微軟正黑體"/>
                <a:cs typeface="Arial"/>
              </a:rPr>
              <a:t>I</a:t>
            </a:r>
            <a:r>
              <a:rPr lang="zh-TW" sz="3600" b="0" cap="none">
                <a:latin typeface="Arial"/>
                <a:ea typeface="微軟正黑體"/>
                <a:cs typeface="Arial"/>
              </a:rPr>
              <a:t>n</a:t>
            </a:r>
            <a:r>
              <a:rPr lang="en-US" altLang="zh-TW" sz="3600" b="0" cap="none" err="1">
                <a:latin typeface="Arial"/>
                <a:ea typeface="微軟正黑體"/>
                <a:cs typeface="Arial"/>
              </a:rPr>
              <a:t>troduc</a:t>
            </a:r>
            <a:r>
              <a:rPr lang="zh-TW" sz="3600" b="0" cap="none">
                <a:latin typeface="Arial"/>
                <a:ea typeface="微軟正黑體"/>
                <a:cs typeface="Arial"/>
              </a:rPr>
              <a:t>tion</a:t>
            </a:r>
            <a:endParaRPr lang="en-US" sz="3600" cap="none">
              <a:latin typeface="Arial"/>
              <a:cs typeface="Arial"/>
            </a:endParaRPr>
          </a:p>
        </p:txBody>
      </p:sp>
      <p:sp>
        <p:nvSpPr>
          <p:cNvPr id="5" name="矩形 4">
            <a:extLst>
              <a:ext uri="{FF2B5EF4-FFF2-40B4-BE49-F238E27FC236}">
                <a16:creationId xmlns:a16="http://schemas.microsoft.com/office/drawing/2014/main" id="{772616F3-DCB2-4B2B-917E-6DADD10B90BC}"/>
              </a:ext>
            </a:extLst>
          </p:cNvPr>
          <p:cNvSpPr/>
          <p:nvPr/>
        </p:nvSpPr>
        <p:spPr>
          <a:xfrm>
            <a:off x="508000" y="3572305"/>
            <a:ext cx="6096000" cy="2062103"/>
          </a:xfrm>
          <a:prstGeom prst="rect">
            <a:avLst/>
          </a:prstGeom>
        </p:spPr>
        <p:txBody>
          <a:bodyPr anchor="t">
            <a:spAutoFit/>
          </a:bodyPr>
          <a:lstStyle/>
          <a:p>
            <a:pPr marL="285750" indent="-285750">
              <a:lnSpc>
                <a:spcPct val="100000"/>
              </a:lnSpc>
              <a:spcBef>
                <a:spcPts val="600"/>
              </a:spcBef>
              <a:buClr>
                <a:srgbClr val="5BFFFF"/>
              </a:buClr>
              <a:buSzPct val="80000"/>
              <a:buFont typeface="Wingdings" panose="05000000000000000000" pitchFamily="2" charset="2"/>
              <a:buChar char="l"/>
            </a:pPr>
            <a:r>
              <a:rPr lang="zh-TW" altLang="zh-TW">
                <a:latin typeface="Arial"/>
                <a:ea typeface="微軟正黑體"/>
                <a:cs typeface="Arial"/>
              </a:rPr>
              <a:t>Create </a:t>
            </a:r>
            <a:r>
              <a:rPr lang="en-US" altLang="zh-TW">
                <a:latin typeface="Arial"/>
                <a:ea typeface="微軟正黑體"/>
                <a:cs typeface="Arial"/>
              </a:rPr>
              <a:t>A</a:t>
            </a:r>
            <a:r>
              <a:rPr lang="zh-TW" altLang="en-US">
                <a:latin typeface="Arial"/>
                <a:ea typeface="微軟正黑體"/>
                <a:cs typeface="Arial"/>
              </a:rPr>
              <a:t> </a:t>
            </a:r>
            <a:r>
              <a:rPr lang="en-US" altLang="zh-TW">
                <a:latin typeface="Arial"/>
                <a:ea typeface="微軟正黑體"/>
                <a:cs typeface="Arial"/>
              </a:rPr>
              <a:t>C</a:t>
            </a:r>
            <a:r>
              <a:rPr lang="zh-TW" altLang="zh-TW">
                <a:latin typeface="Arial"/>
                <a:ea typeface="微軟正黑體"/>
                <a:cs typeface="Arial"/>
              </a:rPr>
              <a:t>loud </a:t>
            </a:r>
            <a:r>
              <a:rPr lang="en-US" altLang="zh-TW">
                <a:latin typeface="Arial"/>
                <a:ea typeface="微軟正黑體"/>
                <a:cs typeface="Arial"/>
              </a:rPr>
              <a:t>V</a:t>
            </a:r>
            <a:r>
              <a:rPr lang="zh-TW" altLang="zh-TW">
                <a:latin typeface="Arial"/>
                <a:ea typeface="微軟正黑體"/>
                <a:cs typeface="Arial"/>
              </a:rPr>
              <a:t>olume/LUN</a:t>
            </a:r>
            <a:endParaRPr lang="en-US" altLang="zh-TW">
              <a:latin typeface="Arial"/>
              <a:ea typeface="微軟正黑體"/>
              <a:cs typeface="Arial"/>
            </a:endParaRPr>
          </a:p>
          <a:p>
            <a:pPr marL="285750" indent="-285750">
              <a:lnSpc>
                <a:spcPct val="100000"/>
              </a:lnSpc>
              <a:spcBef>
                <a:spcPts val="600"/>
              </a:spcBef>
              <a:buClr>
                <a:srgbClr val="5BFFFF"/>
              </a:buClr>
              <a:buSzPct val="80000"/>
              <a:buFont typeface="Wingdings" panose="05000000000000000000" pitchFamily="2" charset="2"/>
              <a:buChar char="l"/>
            </a:pPr>
            <a:r>
              <a:rPr lang="zh-TW" altLang="zh-TW">
                <a:latin typeface="Arial"/>
                <a:ea typeface="微軟正黑體"/>
                <a:cs typeface="Arial"/>
              </a:rPr>
              <a:t>Local </a:t>
            </a:r>
            <a:r>
              <a:rPr lang="en-US" altLang="zh-TW">
                <a:latin typeface="Arial"/>
                <a:ea typeface="微軟正黑體"/>
                <a:cs typeface="Arial"/>
              </a:rPr>
              <a:t>S</a:t>
            </a:r>
            <a:r>
              <a:rPr lang="zh-TW" altLang="zh-TW">
                <a:latin typeface="Arial"/>
                <a:ea typeface="微軟正黑體"/>
                <a:cs typeface="Arial"/>
              </a:rPr>
              <a:t>tor</a:t>
            </a:r>
            <a:r>
              <a:rPr lang="en-US" altLang="zh-TW">
                <a:latin typeface="Arial"/>
                <a:ea typeface="微軟正黑體"/>
                <a:cs typeface="Arial"/>
              </a:rPr>
              <a:t>ed</a:t>
            </a:r>
            <a:r>
              <a:rPr lang="zh-TW" altLang="zh-TW">
                <a:latin typeface="Arial"/>
                <a:ea typeface="微軟正黑體"/>
                <a:cs typeface="Arial"/>
              </a:rPr>
              <a:t> </a:t>
            </a:r>
            <a:r>
              <a:rPr lang="en-US" altLang="zh-TW">
                <a:latin typeface="Arial"/>
                <a:ea typeface="微軟正黑體"/>
                <a:cs typeface="Arial"/>
              </a:rPr>
              <a:t>M</a:t>
            </a:r>
            <a:r>
              <a:rPr lang="zh-TW" altLang="zh-TW">
                <a:latin typeface="Arial"/>
                <a:ea typeface="微軟正黑體"/>
                <a:cs typeface="Arial"/>
              </a:rPr>
              <a:t>ode</a:t>
            </a:r>
          </a:p>
          <a:p>
            <a:pPr marL="285750" indent="-285750">
              <a:lnSpc>
                <a:spcPct val="100000"/>
              </a:lnSpc>
              <a:spcBef>
                <a:spcPts val="600"/>
              </a:spcBef>
              <a:buClr>
                <a:srgbClr val="5BFFFF"/>
              </a:buClr>
              <a:buSzPct val="80000"/>
              <a:buFont typeface="Wingdings" panose="05000000000000000000" pitchFamily="2" charset="2"/>
              <a:buChar char="l"/>
            </a:pPr>
            <a:r>
              <a:rPr lang="en-US" altLang="zh-TW">
                <a:latin typeface="Arial"/>
                <a:ea typeface="微軟正黑體"/>
                <a:cs typeface="Arial"/>
              </a:rPr>
              <a:t>Snapshot</a:t>
            </a:r>
            <a:r>
              <a:rPr lang="zh-TW" altLang="en-US">
                <a:latin typeface="Arial"/>
                <a:ea typeface="微軟正黑體"/>
                <a:cs typeface="Arial"/>
              </a:rPr>
              <a:t> </a:t>
            </a:r>
            <a:r>
              <a:rPr lang="en-US" altLang="zh-TW">
                <a:latin typeface="Arial"/>
                <a:ea typeface="微軟正黑體"/>
                <a:cs typeface="Arial"/>
              </a:rPr>
              <a:t>Restore</a:t>
            </a:r>
            <a:r>
              <a:rPr lang="zh-TW" altLang="en-US">
                <a:latin typeface="Arial"/>
                <a:ea typeface="微軟正黑體"/>
                <a:cs typeface="Arial"/>
              </a:rPr>
              <a:t> </a:t>
            </a:r>
            <a:r>
              <a:rPr lang="en-US" altLang="zh-TW">
                <a:latin typeface="Arial"/>
                <a:ea typeface="微軟正黑體"/>
                <a:cs typeface="Arial"/>
              </a:rPr>
              <a:t>And</a:t>
            </a:r>
            <a:r>
              <a:rPr lang="zh-TW" altLang="en-US">
                <a:latin typeface="Arial"/>
                <a:ea typeface="微軟正黑體"/>
                <a:cs typeface="Arial"/>
              </a:rPr>
              <a:t> </a:t>
            </a:r>
            <a:r>
              <a:rPr lang="en-US" altLang="zh-TW">
                <a:latin typeface="Arial"/>
                <a:ea typeface="微軟正黑體"/>
                <a:cs typeface="Arial"/>
              </a:rPr>
              <a:t>Data</a:t>
            </a:r>
            <a:r>
              <a:rPr lang="zh-TW" altLang="en-US">
                <a:latin typeface="Arial"/>
                <a:ea typeface="微軟正黑體"/>
                <a:cs typeface="Arial"/>
              </a:rPr>
              <a:t> </a:t>
            </a:r>
            <a:r>
              <a:rPr lang="en-US" altLang="zh-TW">
                <a:latin typeface="Arial"/>
                <a:ea typeface="微軟正黑體"/>
                <a:cs typeface="Arial"/>
              </a:rPr>
              <a:t>Protection</a:t>
            </a:r>
            <a:r>
              <a:rPr lang="zh-TW" altLang="en-US">
                <a:latin typeface="Arial"/>
                <a:ea typeface="微軟正黑體"/>
                <a:cs typeface="Arial"/>
              </a:rPr>
              <a:t> </a:t>
            </a:r>
            <a:r>
              <a:rPr lang="en-US" altLang="zh-TW">
                <a:latin typeface="Arial"/>
                <a:ea typeface="微軟正黑體"/>
                <a:cs typeface="Arial"/>
              </a:rPr>
              <a:t>Mechanism</a:t>
            </a:r>
            <a:endParaRPr lang="en-US" altLang="zh-TW" b="1">
              <a:latin typeface="Arial"/>
              <a:ea typeface="Microsoft JhengHei"/>
              <a:cs typeface="Arial"/>
            </a:endParaRPr>
          </a:p>
          <a:p>
            <a:pPr marL="285750" indent="-285750">
              <a:lnSpc>
                <a:spcPct val="100000"/>
              </a:lnSpc>
              <a:spcBef>
                <a:spcPts val="600"/>
              </a:spcBef>
              <a:buClr>
                <a:srgbClr val="5BFFFF"/>
              </a:buClr>
              <a:buSzPct val="80000"/>
              <a:buFont typeface="Wingdings" panose="05000000000000000000" pitchFamily="2" charset="2"/>
              <a:buChar char="l"/>
            </a:pPr>
            <a:r>
              <a:rPr lang="en-US" altLang="zh-TW">
                <a:latin typeface="Arial"/>
                <a:ea typeface="微軟正黑體"/>
                <a:cs typeface="Arial"/>
              </a:rPr>
              <a:t>Snapshot</a:t>
            </a:r>
            <a:r>
              <a:rPr lang="zh-TW" altLang="en-US">
                <a:latin typeface="Arial"/>
                <a:ea typeface="微軟正黑體"/>
                <a:cs typeface="Arial"/>
              </a:rPr>
              <a:t> </a:t>
            </a:r>
            <a:r>
              <a:rPr lang="en-US" altLang="zh-TW">
                <a:latin typeface="Arial"/>
                <a:ea typeface="微軟正黑體"/>
                <a:cs typeface="Arial"/>
              </a:rPr>
              <a:t>Operation</a:t>
            </a:r>
            <a:r>
              <a:rPr lang="zh-TW" altLang="en-US">
                <a:latin typeface="Arial"/>
                <a:ea typeface="微軟正黑體"/>
                <a:cs typeface="Arial"/>
              </a:rPr>
              <a:t> </a:t>
            </a:r>
            <a:r>
              <a:rPr lang="en-US" altLang="zh-TW">
                <a:latin typeface="Arial"/>
                <a:ea typeface="微軟正黑體"/>
                <a:cs typeface="Arial"/>
              </a:rPr>
              <a:t>Principle</a:t>
            </a:r>
            <a:r>
              <a:rPr lang="zh-TW" altLang="en-US">
                <a:latin typeface="Arial"/>
                <a:ea typeface="微軟正黑體"/>
                <a:cs typeface="Arial"/>
              </a:rPr>
              <a:t> </a:t>
            </a:r>
            <a:r>
              <a:rPr lang="en-US" altLang="zh-TW">
                <a:latin typeface="Arial"/>
                <a:ea typeface="微軟正黑體"/>
                <a:cs typeface="Arial"/>
              </a:rPr>
              <a:t>And</a:t>
            </a:r>
            <a:r>
              <a:rPr lang="zh-TW" altLang="en-US">
                <a:latin typeface="Arial"/>
                <a:ea typeface="微軟正黑體"/>
                <a:cs typeface="Arial"/>
              </a:rPr>
              <a:t> </a:t>
            </a:r>
            <a:r>
              <a:rPr lang="en-US" altLang="zh-TW">
                <a:latin typeface="Arial"/>
                <a:ea typeface="微軟正黑體"/>
                <a:cs typeface="Arial"/>
              </a:rPr>
              <a:t>Process</a:t>
            </a:r>
            <a:endParaRPr lang="en-US" altLang="zh-TW" b="1">
              <a:latin typeface="Arial"/>
              <a:ea typeface="Microsoft JhengHei"/>
              <a:cs typeface="Arial"/>
            </a:endParaRPr>
          </a:p>
          <a:p>
            <a:pPr marL="285750" indent="-285750">
              <a:spcBef>
                <a:spcPts val="600"/>
              </a:spcBef>
              <a:buClr>
                <a:srgbClr val="5BFFFF"/>
              </a:buClr>
              <a:buSzPct val="80000"/>
              <a:buFont typeface="Wingdings" panose="05000000000000000000" pitchFamily="2" charset="2"/>
              <a:buChar char="l"/>
            </a:pPr>
            <a:r>
              <a:rPr lang="zh-TW" altLang="zh-TW">
                <a:latin typeface="Arial"/>
                <a:ea typeface="微軟正黑體"/>
                <a:cs typeface="Arial"/>
              </a:rPr>
              <a:t>VJBOD Cloud </a:t>
            </a:r>
            <a:r>
              <a:rPr lang="en-US" altLang="zh-TW">
                <a:latin typeface="Arial"/>
                <a:ea typeface="微軟正黑體"/>
                <a:cs typeface="Arial"/>
              </a:rPr>
              <a:t>Block-based</a:t>
            </a:r>
            <a:r>
              <a:rPr lang="zh-TW" altLang="en-US">
                <a:latin typeface="Arial"/>
                <a:ea typeface="微軟正黑體"/>
                <a:cs typeface="Arial"/>
              </a:rPr>
              <a:t> </a:t>
            </a:r>
            <a:r>
              <a:rPr lang="en-US" altLang="zh-TW">
                <a:latin typeface="Arial"/>
                <a:ea typeface="微軟正黑體"/>
                <a:cs typeface="Arial"/>
              </a:rPr>
              <a:t>Cloud</a:t>
            </a:r>
            <a:r>
              <a:rPr lang="zh-TW" altLang="en-US">
                <a:latin typeface="Arial"/>
                <a:ea typeface="微軟正黑體"/>
                <a:cs typeface="Arial"/>
              </a:rPr>
              <a:t> </a:t>
            </a:r>
            <a:r>
              <a:rPr lang="en-US" altLang="zh-TW">
                <a:latin typeface="Arial"/>
                <a:ea typeface="微軟正黑體"/>
                <a:cs typeface="Arial"/>
              </a:rPr>
              <a:t>Gateway</a:t>
            </a:r>
            <a:r>
              <a:rPr lang="zh-TW" altLang="en-US">
                <a:latin typeface="Arial"/>
                <a:ea typeface="微軟正黑體"/>
                <a:cs typeface="Arial"/>
              </a:rPr>
              <a:t>   </a:t>
            </a:r>
            <a:r>
              <a:rPr lang="en-US" altLang="zh-TW">
                <a:latin typeface="Arial"/>
                <a:ea typeface="微軟正黑體"/>
                <a:cs typeface="Arial"/>
              </a:rPr>
              <a:t>Authorization</a:t>
            </a:r>
            <a:r>
              <a:rPr lang="zh-TW" altLang="en-US">
                <a:latin typeface="Arial"/>
                <a:ea typeface="微軟正黑體"/>
                <a:cs typeface="Arial"/>
              </a:rPr>
              <a:t> </a:t>
            </a:r>
            <a:r>
              <a:rPr lang="en-US" altLang="zh-TW" err="1">
                <a:latin typeface="Arial"/>
                <a:ea typeface="微軟正黑體"/>
                <a:cs typeface="Arial"/>
              </a:rPr>
              <a:t>Mecha</a:t>
            </a:r>
            <a:r>
              <a:rPr lang="zh-TW" altLang="zh-TW">
                <a:latin typeface="Arial"/>
                <a:ea typeface="微軟正黑體"/>
                <a:cs typeface="Arial"/>
              </a:rPr>
              <a:t>nism</a:t>
            </a:r>
            <a:endParaRPr lang="en-US" altLang="zh-TW">
              <a:latin typeface="Arial"/>
              <a:ea typeface="Microsoft JhengHei"/>
              <a:cs typeface="Arial"/>
            </a:endParaRPr>
          </a:p>
        </p:txBody>
      </p:sp>
    </p:spTree>
    <p:extLst>
      <p:ext uri="{BB962C8B-B14F-4D97-AF65-F5344CB8AC3E}">
        <p14:creationId xmlns:p14="http://schemas.microsoft.com/office/powerpoint/2010/main" val="57052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58F27A92-8420-48FE-89A5-1C7EC6C84616}"/>
              </a:ext>
            </a:extLst>
          </p:cNvPr>
          <p:cNvGrpSpPr/>
          <p:nvPr/>
        </p:nvGrpSpPr>
        <p:grpSpPr>
          <a:xfrm>
            <a:off x="809624" y="3680460"/>
            <a:ext cx="3028951" cy="1529716"/>
            <a:chOff x="866774" y="3299460"/>
            <a:chExt cx="3028951" cy="1529716"/>
          </a:xfrm>
        </p:grpSpPr>
        <p:grpSp>
          <p:nvGrpSpPr>
            <p:cNvPr id="8" name="群組 7">
              <a:extLst>
                <a:ext uri="{FF2B5EF4-FFF2-40B4-BE49-F238E27FC236}">
                  <a16:creationId xmlns:a16="http://schemas.microsoft.com/office/drawing/2014/main" id="{4C4E2AE2-5832-4974-AA3D-8A31C22D5C15}"/>
                </a:ext>
              </a:extLst>
            </p:cNvPr>
            <p:cNvGrpSpPr/>
            <p:nvPr/>
          </p:nvGrpSpPr>
          <p:grpSpPr>
            <a:xfrm>
              <a:off x="866774" y="3299460"/>
              <a:ext cx="3028951" cy="1529716"/>
              <a:chOff x="466724" y="3061335"/>
              <a:chExt cx="3028951" cy="1529716"/>
            </a:xfrm>
          </p:grpSpPr>
          <p:sp>
            <p:nvSpPr>
              <p:cNvPr id="11" name="矩形: 圓角 10">
                <a:extLst>
                  <a:ext uri="{FF2B5EF4-FFF2-40B4-BE49-F238E27FC236}">
                    <a16:creationId xmlns:a16="http://schemas.microsoft.com/office/drawing/2014/main" id="{3D45D190-122B-4553-A77D-01DD03704E0F}"/>
                  </a:ext>
                </a:extLst>
              </p:cNvPr>
              <p:cNvSpPr/>
              <p:nvPr/>
            </p:nvSpPr>
            <p:spPr>
              <a:xfrm>
                <a:off x="576970" y="3061335"/>
                <a:ext cx="2918705" cy="1529716"/>
              </a:xfrm>
              <a:prstGeom prst="roundRect">
                <a:avLst>
                  <a:gd name="adj" fmla="val 11183"/>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C64ABAFC-A169-490B-B68C-0D29923099E9}"/>
                  </a:ext>
                </a:extLst>
              </p:cNvPr>
              <p:cNvSpPr/>
              <p:nvPr/>
            </p:nvSpPr>
            <p:spPr>
              <a:xfrm>
                <a:off x="466724" y="3415784"/>
                <a:ext cx="439891" cy="707886"/>
              </a:xfrm>
              <a:prstGeom prst="rect">
                <a:avLst/>
              </a:prstGeom>
              <a:solidFill>
                <a:srgbClr val="002060"/>
              </a:solidFill>
            </p:spPr>
            <p:txBody>
              <a:bodyPr wrap="square">
                <a:spAutoFit/>
              </a:bodyPr>
              <a:lstStyle/>
              <a:p>
                <a:r>
                  <a:rPr lang="zh-TW" altLang="en-US" sz="4000" b="1">
                    <a:latin typeface="Arial" panose="020B0604020202020204" pitchFamily="34" charset="0"/>
                    <a:ea typeface="微軟正黑體" panose="020B0604030504040204" pitchFamily="34" charset="-120"/>
                    <a:cs typeface="Arial" panose="020B0604020202020204" pitchFamily="34" charset="0"/>
                  </a:rPr>
                  <a:t>1</a:t>
                </a:r>
                <a:endParaRPr lang="zh-TW" altLang="en-US" sz="4000">
                  <a:latin typeface="Arial" panose="020B0604020202020204" pitchFamily="34" charset="0"/>
                  <a:cs typeface="Arial" panose="020B0604020202020204" pitchFamily="34" charset="0"/>
                </a:endParaRPr>
              </a:p>
            </p:txBody>
          </p:sp>
          <p:cxnSp>
            <p:nvCxnSpPr>
              <p:cNvPr id="7" name="直線接點 6">
                <a:extLst>
                  <a:ext uri="{FF2B5EF4-FFF2-40B4-BE49-F238E27FC236}">
                    <a16:creationId xmlns:a16="http://schemas.microsoft.com/office/drawing/2014/main" id="{3B885A04-030E-49D8-BEF9-B2873D593337}"/>
                  </a:ext>
                </a:extLst>
              </p:cNvPr>
              <p:cNvCxnSpPr/>
              <p:nvPr/>
            </p:nvCxnSpPr>
            <p:spPr>
              <a:xfrm>
                <a:off x="904875" y="3143250"/>
                <a:ext cx="0" cy="12573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6" name="圖片 35">
              <a:extLst>
                <a:ext uri="{FF2B5EF4-FFF2-40B4-BE49-F238E27FC236}">
                  <a16:creationId xmlns:a16="http://schemas.microsoft.com/office/drawing/2014/main" id="{88FD926D-7C97-4CCB-8F9E-49C1FFC89478}"/>
                </a:ext>
              </a:extLst>
            </p:cNvPr>
            <p:cNvPicPr>
              <a:picLocks/>
            </p:cNvPicPr>
            <p:nvPr/>
          </p:nvPicPr>
          <p:blipFill rotWithShape="1">
            <a:blip r:embed="rId2" cstate="print">
              <a:extLst>
                <a:ext uri="{28A0092B-C50C-407E-A947-70E740481C1C}">
                  <a14:useLocalDpi xmlns:a14="http://schemas.microsoft.com/office/drawing/2010/main"/>
                </a:ext>
              </a:extLst>
            </a:blip>
            <a:srcRect l="51436"/>
            <a:stretch/>
          </p:blipFill>
          <p:spPr>
            <a:xfrm rot="10800000">
              <a:off x="1045564" y="3333750"/>
              <a:ext cx="268885" cy="1359360"/>
            </a:xfrm>
            <a:prstGeom prst="rect">
              <a:avLst/>
            </a:prstGeom>
          </p:spPr>
        </p:pic>
      </p:grpSp>
      <p:grpSp>
        <p:nvGrpSpPr>
          <p:cNvPr id="9" name="群組 8">
            <a:extLst>
              <a:ext uri="{FF2B5EF4-FFF2-40B4-BE49-F238E27FC236}">
                <a16:creationId xmlns:a16="http://schemas.microsoft.com/office/drawing/2014/main" id="{C42F3029-C6DA-4A0B-9A98-7DEF1C26FD33}"/>
              </a:ext>
            </a:extLst>
          </p:cNvPr>
          <p:cNvGrpSpPr/>
          <p:nvPr/>
        </p:nvGrpSpPr>
        <p:grpSpPr>
          <a:xfrm>
            <a:off x="4257675" y="3680460"/>
            <a:ext cx="3028951" cy="1529716"/>
            <a:chOff x="4314825" y="3299460"/>
            <a:chExt cx="3028951" cy="1529716"/>
          </a:xfrm>
        </p:grpSpPr>
        <p:grpSp>
          <p:nvGrpSpPr>
            <p:cNvPr id="21" name="群組 20">
              <a:extLst>
                <a:ext uri="{FF2B5EF4-FFF2-40B4-BE49-F238E27FC236}">
                  <a16:creationId xmlns:a16="http://schemas.microsoft.com/office/drawing/2014/main" id="{C8776E5B-C32B-4CF1-9EDD-DAFC4AD77843}"/>
                </a:ext>
              </a:extLst>
            </p:cNvPr>
            <p:cNvGrpSpPr/>
            <p:nvPr/>
          </p:nvGrpSpPr>
          <p:grpSpPr>
            <a:xfrm>
              <a:off x="4314825" y="3299460"/>
              <a:ext cx="3028951" cy="1529716"/>
              <a:chOff x="466724" y="3061335"/>
              <a:chExt cx="3028951" cy="1529716"/>
            </a:xfrm>
          </p:grpSpPr>
          <p:sp>
            <p:nvSpPr>
              <p:cNvPr id="22" name="矩形: 圓角 21">
                <a:extLst>
                  <a:ext uri="{FF2B5EF4-FFF2-40B4-BE49-F238E27FC236}">
                    <a16:creationId xmlns:a16="http://schemas.microsoft.com/office/drawing/2014/main" id="{453A477B-116E-4743-AF9E-8D8A0F7B7AFB}"/>
                  </a:ext>
                </a:extLst>
              </p:cNvPr>
              <p:cNvSpPr/>
              <p:nvPr/>
            </p:nvSpPr>
            <p:spPr>
              <a:xfrm>
                <a:off x="576970" y="3061335"/>
                <a:ext cx="2918705" cy="1529716"/>
              </a:xfrm>
              <a:prstGeom prst="roundRect">
                <a:avLst>
                  <a:gd name="adj" fmla="val 11183"/>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6BA767B4-CFD7-4BB2-A8B0-E0C954D51D06}"/>
                  </a:ext>
                </a:extLst>
              </p:cNvPr>
              <p:cNvSpPr/>
              <p:nvPr/>
            </p:nvSpPr>
            <p:spPr>
              <a:xfrm>
                <a:off x="466724" y="3415784"/>
                <a:ext cx="439891" cy="707886"/>
              </a:xfrm>
              <a:prstGeom prst="rect">
                <a:avLst/>
              </a:prstGeom>
              <a:solidFill>
                <a:srgbClr val="002060"/>
              </a:solidFill>
            </p:spPr>
            <p:txBody>
              <a:bodyPr wrap="square">
                <a:spAutoFit/>
              </a:bodyPr>
              <a:lstStyle/>
              <a:p>
                <a:r>
                  <a:rPr lang="en-US" altLang="zh-CN" sz="4000" b="1">
                    <a:latin typeface="Arial" panose="020B0604020202020204" pitchFamily="34" charset="0"/>
                    <a:ea typeface="微軟正黑體" panose="020B0604030504040204" pitchFamily="34" charset="-120"/>
                    <a:cs typeface="Arial" panose="020B0604020202020204" pitchFamily="34" charset="0"/>
                  </a:rPr>
                  <a:t>2</a:t>
                </a:r>
                <a:endParaRPr lang="zh-TW" altLang="en-US" sz="4000">
                  <a:latin typeface="Arial" panose="020B0604020202020204" pitchFamily="34" charset="0"/>
                  <a:cs typeface="Arial" panose="020B0604020202020204" pitchFamily="34" charset="0"/>
                </a:endParaRPr>
              </a:p>
            </p:txBody>
          </p:sp>
          <p:cxnSp>
            <p:nvCxnSpPr>
              <p:cNvPr id="24" name="直線接點 23">
                <a:extLst>
                  <a:ext uri="{FF2B5EF4-FFF2-40B4-BE49-F238E27FC236}">
                    <a16:creationId xmlns:a16="http://schemas.microsoft.com/office/drawing/2014/main" id="{DCE34CA3-B71B-408B-B5C7-92A0A0970ECE}"/>
                  </a:ext>
                </a:extLst>
              </p:cNvPr>
              <p:cNvCxnSpPr/>
              <p:nvPr/>
            </p:nvCxnSpPr>
            <p:spPr>
              <a:xfrm>
                <a:off x="904875" y="3143250"/>
                <a:ext cx="0" cy="12573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8" name="圖片 37">
              <a:extLst>
                <a:ext uri="{FF2B5EF4-FFF2-40B4-BE49-F238E27FC236}">
                  <a16:creationId xmlns:a16="http://schemas.microsoft.com/office/drawing/2014/main" id="{900E90BF-5988-4E58-8C4B-C0BB05EC7AF5}"/>
                </a:ext>
              </a:extLst>
            </p:cNvPr>
            <p:cNvPicPr>
              <a:picLocks/>
            </p:cNvPicPr>
            <p:nvPr/>
          </p:nvPicPr>
          <p:blipFill rotWithShape="1">
            <a:blip r:embed="rId2" cstate="print">
              <a:extLst>
                <a:ext uri="{28A0092B-C50C-407E-A947-70E740481C1C}">
                  <a14:useLocalDpi xmlns:a14="http://schemas.microsoft.com/office/drawing/2010/main"/>
                </a:ext>
              </a:extLst>
            </a:blip>
            <a:srcRect l="51436"/>
            <a:stretch/>
          </p:blipFill>
          <p:spPr>
            <a:xfrm rot="10800000">
              <a:off x="4495800" y="3333750"/>
              <a:ext cx="268885" cy="1359360"/>
            </a:xfrm>
            <a:prstGeom prst="rect">
              <a:avLst/>
            </a:prstGeom>
          </p:spPr>
        </p:pic>
      </p:grpSp>
      <p:grpSp>
        <p:nvGrpSpPr>
          <p:cNvPr id="17" name="群組 16">
            <a:extLst>
              <a:ext uri="{FF2B5EF4-FFF2-40B4-BE49-F238E27FC236}">
                <a16:creationId xmlns:a16="http://schemas.microsoft.com/office/drawing/2014/main" id="{C6D88104-3D8E-40B8-8BF1-D54C2A64A039}"/>
              </a:ext>
            </a:extLst>
          </p:cNvPr>
          <p:cNvGrpSpPr/>
          <p:nvPr/>
        </p:nvGrpSpPr>
        <p:grpSpPr>
          <a:xfrm>
            <a:off x="7743825" y="3680460"/>
            <a:ext cx="3028951" cy="1529716"/>
            <a:chOff x="7800975" y="3299460"/>
            <a:chExt cx="3028951" cy="1529716"/>
          </a:xfrm>
        </p:grpSpPr>
        <p:grpSp>
          <p:nvGrpSpPr>
            <p:cNvPr id="25" name="群組 24">
              <a:extLst>
                <a:ext uri="{FF2B5EF4-FFF2-40B4-BE49-F238E27FC236}">
                  <a16:creationId xmlns:a16="http://schemas.microsoft.com/office/drawing/2014/main" id="{FD32460E-9985-4E19-BBB3-BD454B80CCA3}"/>
                </a:ext>
              </a:extLst>
            </p:cNvPr>
            <p:cNvGrpSpPr/>
            <p:nvPr/>
          </p:nvGrpSpPr>
          <p:grpSpPr>
            <a:xfrm>
              <a:off x="7800975" y="3299460"/>
              <a:ext cx="3028951" cy="1529716"/>
              <a:chOff x="466724" y="3061335"/>
              <a:chExt cx="3028951" cy="1529716"/>
            </a:xfrm>
          </p:grpSpPr>
          <p:sp>
            <p:nvSpPr>
              <p:cNvPr id="32" name="矩形: 圓角 31">
                <a:extLst>
                  <a:ext uri="{FF2B5EF4-FFF2-40B4-BE49-F238E27FC236}">
                    <a16:creationId xmlns:a16="http://schemas.microsoft.com/office/drawing/2014/main" id="{46E3A266-9F30-4931-AE55-C4E39FB3665C}"/>
                  </a:ext>
                </a:extLst>
              </p:cNvPr>
              <p:cNvSpPr/>
              <p:nvPr/>
            </p:nvSpPr>
            <p:spPr>
              <a:xfrm>
                <a:off x="576970" y="3061335"/>
                <a:ext cx="2918705" cy="1529716"/>
              </a:xfrm>
              <a:prstGeom prst="roundRect">
                <a:avLst>
                  <a:gd name="adj" fmla="val 11183"/>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6F0BCCC2-52E4-4F93-8065-CA7EDA7D6AB0}"/>
                  </a:ext>
                </a:extLst>
              </p:cNvPr>
              <p:cNvSpPr/>
              <p:nvPr/>
            </p:nvSpPr>
            <p:spPr>
              <a:xfrm>
                <a:off x="466724" y="3415784"/>
                <a:ext cx="439891" cy="707886"/>
              </a:xfrm>
              <a:prstGeom prst="rect">
                <a:avLst/>
              </a:prstGeom>
              <a:solidFill>
                <a:srgbClr val="002060"/>
              </a:solidFill>
            </p:spPr>
            <p:txBody>
              <a:bodyPr wrap="square">
                <a:spAutoFit/>
              </a:bodyPr>
              <a:lstStyle/>
              <a:p>
                <a:r>
                  <a:rPr lang="en-US" altLang="zh-CN" sz="4000" b="1">
                    <a:latin typeface="Arial" panose="020B0604020202020204" pitchFamily="34" charset="0"/>
                    <a:ea typeface="微軟正黑體" panose="020B0604030504040204" pitchFamily="34" charset="-120"/>
                    <a:cs typeface="Arial" panose="020B0604020202020204" pitchFamily="34" charset="0"/>
                  </a:rPr>
                  <a:t>3</a:t>
                </a:r>
                <a:endParaRPr lang="zh-TW" altLang="en-US" sz="4000">
                  <a:latin typeface="Arial" panose="020B0604020202020204" pitchFamily="34" charset="0"/>
                  <a:cs typeface="Arial" panose="020B0604020202020204" pitchFamily="34" charset="0"/>
                </a:endParaRPr>
              </a:p>
            </p:txBody>
          </p:sp>
          <p:cxnSp>
            <p:nvCxnSpPr>
              <p:cNvPr id="34" name="直線接點 33">
                <a:extLst>
                  <a:ext uri="{FF2B5EF4-FFF2-40B4-BE49-F238E27FC236}">
                    <a16:creationId xmlns:a16="http://schemas.microsoft.com/office/drawing/2014/main" id="{45A317B3-6A29-4303-8B60-4098CA873FCB}"/>
                  </a:ext>
                </a:extLst>
              </p:cNvPr>
              <p:cNvCxnSpPr/>
              <p:nvPr/>
            </p:nvCxnSpPr>
            <p:spPr>
              <a:xfrm>
                <a:off x="904875" y="3143250"/>
                <a:ext cx="0" cy="12573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9" name="圖片 38">
              <a:extLst>
                <a:ext uri="{FF2B5EF4-FFF2-40B4-BE49-F238E27FC236}">
                  <a16:creationId xmlns:a16="http://schemas.microsoft.com/office/drawing/2014/main" id="{0B0EC800-054E-4D03-ACF5-E6640A793699}"/>
                </a:ext>
              </a:extLst>
            </p:cNvPr>
            <p:cNvPicPr>
              <a:picLocks/>
            </p:cNvPicPr>
            <p:nvPr/>
          </p:nvPicPr>
          <p:blipFill rotWithShape="1">
            <a:blip r:embed="rId2" cstate="print">
              <a:extLst>
                <a:ext uri="{28A0092B-C50C-407E-A947-70E740481C1C}">
                  <a14:useLocalDpi xmlns:a14="http://schemas.microsoft.com/office/drawing/2010/main"/>
                </a:ext>
              </a:extLst>
            </a:blip>
            <a:srcRect l="51436"/>
            <a:stretch/>
          </p:blipFill>
          <p:spPr>
            <a:xfrm rot="10800000">
              <a:off x="7972425" y="3333750"/>
              <a:ext cx="268885" cy="1359360"/>
            </a:xfrm>
            <a:prstGeom prst="rect">
              <a:avLst/>
            </a:prstGeom>
          </p:spPr>
        </p:pic>
      </p:gr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p:txBody>
          <a:bodyPr>
            <a:normAutofit/>
          </a:bodyPr>
          <a:lstStyle/>
          <a:p>
            <a:r>
              <a:rPr lang="en-US" altLang="zh-TW" sz="4400" b="0" cap="none">
                <a:ea typeface="微軟正黑體"/>
              </a:rPr>
              <a:t>Create A Cloud Volume </a:t>
            </a:r>
            <a:r>
              <a:rPr lang="en-US" sz="4400" b="0" cap="none">
                <a:ea typeface="微軟正黑體"/>
              </a:rPr>
              <a:t>/ LUN</a:t>
            </a:r>
            <a:endParaRPr lang="zh-TW" sz="4400" b="0" cap="none">
              <a:ea typeface="微軟正黑體"/>
            </a:endParaRPr>
          </a:p>
        </p:txBody>
      </p:sp>
      <p:sp>
        <p:nvSpPr>
          <p:cNvPr id="4" name="Rectangle 12">
            <a:extLst>
              <a:ext uri="{FF2B5EF4-FFF2-40B4-BE49-F238E27FC236}">
                <a16:creationId xmlns:a16="http://schemas.microsoft.com/office/drawing/2014/main" id="{DBED3B5A-D002-421B-8177-2CB0C2AF9A96}"/>
              </a:ext>
            </a:extLst>
          </p:cNvPr>
          <p:cNvSpPr/>
          <p:nvPr/>
        </p:nvSpPr>
        <p:spPr>
          <a:xfrm>
            <a:off x="454185" y="1689534"/>
            <a:ext cx="11180467" cy="1631216"/>
          </a:xfrm>
          <a:prstGeom prst="rect">
            <a:avLst/>
          </a:prstGeom>
        </p:spPr>
        <p:txBody>
          <a:bodyPr wrap="square" anchor="t">
            <a:spAutoFit/>
          </a:bodyPr>
          <a:lstStyle/>
          <a:p>
            <a:pPr marL="342900" indent="-342900">
              <a:buSzPct val="100000"/>
              <a:buFont typeface="Arial" panose="020B0604020202020204" pitchFamily="34" charset="0"/>
              <a:buChar char="•"/>
            </a:pPr>
            <a:r>
              <a:rPr lang="zh-TW" sz="2000">
                <a:latin typeface="Arial" panose="020B0604020202020204" pitchFamily="34" charset="0"/>
                <a:ea typeface="Microsoft JhengHei"/>
                <a:cs typeface="Arial" panose="020B0604020202020204" pitchFamily="34" charset="0"/>
              </a:rPr>
              <a:t>To use VJBOD Cloud, after downloading the Plug-in program from the App Center, you can unlock the related functions in the Storage and Snapsho</a:t>
            </a:r>
            <a:r>
              <a:rPr lang="en-US" altLang="zh-TW" sz="2000">
                <a:latin typeface="Arial" panose="020B0604020202020204" pitchFamily="34" charset="0"/>
                <a:ea typeface="+mn-lt"/>
                <a:cs typeface="Arial" panose="020B0604020202020204" pitchFamily="34" charset="0"/>
              </a:rPr>
              <a:t>t</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Explorer</a:t>
            </a:r>
            <a:r>
              <a:rPr lang="zh-TW" altLang="en-US" sz="2000">
                <a:latin typeface="Arial" panose="020B0604020202020204" pitchFamily="34" charset="0"/>
                <a:ea typeface="Microsoft JhengHei"/>
                <a:cs typeface="Arial" panose="020B0604020202020204" pitchFamily="34" charset="0"/>
              </a:rPr>
              <a:t> </a:t>
            </a:r>
            <a:r>
              <a:rPr lang="zh-TW" sz="2000">
                <a:latin typeface="Arial" panose="020B0604020202020204" pitchFamily="34" charset="0"/>
                <a:ea typeface="Microsoft JhengHei"/>
                <a:cs typeface="Arial" panose="020B0604020202020204" pitchFamily="34" charset="0"/>
              </a:rPr>
              <a:t>and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co</a:t>
            </a:r>
            <a:r>
              <a:rPr lang="zh-TW" sz="2000">
                <a:latin typeface="Arial" panose="020B0604020202020204" pitchFamily="34" charset="0"/>
                <a:ea typeface="Microsoft JhengHei"/>
                <a:cs typeface="Arial" panose="020B0604020202020204" pitchFamily="34" charset="0"/>
              </a:rPr>
              <a:t>m</a:t>
            </a:r>
            <a:r>
              <a:rPr lang="en-US" altLang="zh-TW" sz="2000" err="1">
                <a:latin typeface="Arial" panose="020B0604020202020204" pitchFamily="34" charset="0"/>
                <a:ea typeface="+mn-lt"/>
                <a:cs typeface="Arial" panose="020B0604020202020204" pitchFamily="34" charset="0"/>
              </a:rPr>
              <a:t>plete</a:t>
            </a:r>
            <a:r>
              <a:rPr lang="zh-TW" altLang="en-US" sz="2000">
                <a:latin typeface="Arial" panose="020B0604020202020204" pitchFamily="34" charset="0"/>
                <a:ea typeface="Microsoft JhengHei"/>
                <a:cs typeface="Arial" panose="020B0604020202020204" pitchFamily="34" charset="0"/>
              </a:rPr>
              <a:t> </a:t>
            </a:r>
            <a:r>
              <a:rPr lang="zh-TW" sz="2000">
                <a:latin typeface="Arial" panose="020B0604020202020204" pitchFamily="34" charset="0"/>
                <a:ea typeface="Microsoft JhengHei"/>
                <a:cs typeface="Arial" panose="020B0604020202020204" pitchFamily="34" charset="0"/>
              </a:rPr>
              <a:t>the </a:t>
            </a:r>
            <a:r>
              <a:rPr lang="en-US" altLang="zh-TW" sz="2000">
                <a:latin typeface="Arial" panose="020B0604020202020204" pitchFamily="34" charset="0"/>
                <a:ea typeface="+mn-lt"/>
                <a:cs typeface="Arial" panose="020B0604020202020204" pitchFamily="34" charset="0"/>
              </a:rPr>
              <a:t>Cloud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Vo</a:t>
            </a:r>
            <a:r>
              <a:rPr lang="zh-TW" sz="2000">
                <a:latin typeface="Arial" panose="020B0604020202020204" pitchFamily="34" charset="0"/>
                <a:ea typeface="Microsoft JhengHei"/>
                <a:cs typeface="Arial" panose="020B0604020202020204" pitchFamily="34" charset="0"/>
              </a:rPr>
              <a:t>lume</a:t>
            </a:r>
            <a:r>
              <a:rPr lang="en-US" altLang="zh-TW" sz="2000">
                <a:latin typeface="Arial" panose="020B0604020202020204" pitchFamily="34" charset="0"/>
                <a:ea typeface="+mn-lt"/>
                <a:cs typeface="Arial" panose="020B0604020202020204" pitchFamily="34" charset="0"/>
              </a:rPr>
              <a:t>/LUN</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creation</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as</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directed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by</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the</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wiz</a:t>
            </a:r>
            <a:r>
              <a:rPr lang="zh-TW" sz="2000">
                <a:latin typeface="Arial" panose="020B0604020202020204" pitchFamily="34" charset="0"/>
                <a:ea typeface="Microsoft JhengHei"/>
                <a:cs typeface="Arial" panose="020B0604020202020204" pitchFamily="34" charset="0"/>
              </a:rPr>
              <a:t>ard.</a:t>
            </a:r>
            <a:endParaRPr lang="en-US" altLang="zh-TW" sz="2000">
              <a:latin typeface="Arial" panose="020B0604020202020204" pitchFamily="34" charset="0"/>
              <a:ea typeface="Microsoft JhengHei"/>
              <a:cs typeface="Arial" panose="020B0604020202020204" pitchFamily="34" charset="0"/>
            </a:endParaRPr>
          </a:p>
          <a:p>
            <a:pPr marL="342900" indent="-342900">
              <a:buSzPct val="100000"/>
              <a:buFont typeface="Arial" panose="020B0604020202020204" pitchFamily="34" charset="0"/>
              <a:buChar char="•"/>
            </a:pPr>
            <a:r>
              <a:rPr lang="zh-TW" sz="2000">
                <a:latin typeface="Arial" panose="020B0604020202020204" pitchFamily="34" charset="0"/>
                <a:ea typeface="Microsoft JhengHei"/>
                <a:cs typeface="Arial" panose="020B0604020202020204" pitchFamily="34" charset="0"/>
              </a:rPr>
              <a:t>VJBOD Cloud Wizard guides and easily builds a c</a:t>
            </a:r>
            <a:r>
              <a:rPr lang="en-US" altLang="zh-TW" sz="2000">
                <a:latin typeface="Arial" panose="020B0604020202020204" pitchFamily="34" charset="0"/>
                <a:ea typeface="+mn-lt"/>
                <a:cs typeface="Arial" panose="020B0604020202020204" pitchFamily="34" charset="0"/>
              </a:rPr>
              <a:t>loud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volume/LUN</a:t>
            </a:r>
            <a:r>
              <a:rPr lang="zh-TW" sz="2000">
                <a:latin typeface="Arial" panose="020B0604020202020204" pitchFamily="34" charset="0"/>
                <a:ea typeface="Microsoft JhengHei"/>
                <a:cs typeface="Arial" panose="020B0604020202020204" pitchFamily="34" charset="0"/>
              </a:rPr>
              <a:t>.</a:t>
            </a:r>
            <a:endParaRPr lang="en-US" altLang="zh-TW" sz="2000">
              <a:latin typeface="Arial" panose="020B0604020202020204" pitchFamily="34" charset="0"/>
              <a:ea typeface="Microsoft JhengHei"/>
              <a:cs typeface="Arial" panose="020B0604020202020204" pitchFamily="34" charset="0"/>
            </a:endParaRPr>
          </a:p>
          <a:p>
            <a:pPr marL="342900" indent="-342900">
              <a:buSzPct val="100000"/>
              <a:buFont typeface="Arial" panose="020B0604020202020204" pitchFamily="34" charset="0"/>
              <a:buChar char="•"/>
            </a:pPr>
            <a:endParaRPr lang="en-US" altLang="zh-TW" sz="2000">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FBE54810-E9BB-4E59-85E4-8B34F1075FCF}"/>
              </a:ext>
            </a:extLst>
          </p:cNvPr>
          <p:cNvSpPr/>
          <p:nvPr/>
        </p:nvSpPr>
        <p:spPr>
          <a:xfrm>
            <a:off x="1843560" y="6433161"/>
            <a:ext cx="11192069" cy="261610"/>
          </a:xfrm>
          <a:prstGeom prst="rect">
            <a:avLst/>
          </a:prstGeom>
        </p:spPr>
        <p:txBody>
          <a:bodyPr wrap="square" anchor="t">
            <a:spAutoFit/>
          </a:bodyPr>
          <a:lstStyle/>
          <a:p>
            <a:r>
              <a:rPr lang="en-US" altLang="zh-TW" sz="1100">
                <a:latin typeface="Arial" panose="020B0604020202020204" pitchFamily="34" charset="0"/>
                <a:ea typeface="微軟正黑體"/>
                <a:cs typeface="Arial" panose="020B0604020202020204" pitchFamily="34" charset="0"/>
              </a:rPr>
              <a:t>* </a:t>
            </a:r>
            <a:r>
              <a:rPr lang="en-US" altLang="zh-TW" sz="1100">
                <a:latin typeface="Arial" panose="020B0604020202020204" pitchFamily="34" charset="0"/>
                <a:ea typeface="+mn-lt"/>
                <a:cs typeface="Arial" panose="020B0604020202020204" pitchFamily="34" charset="0"/>
              </a:rPr>
              <a:t>Functional schematic flow diagrams, etc. may differ from final product features</a:t>
            </a:r>
            <a:endParaRPr lang="zh-TW" altLang="en-US" sz="1100">
              <a:latin typeface="Arial" panose="020B0604020202020204" pitchFamily="34" charset="0"/>
              <a:ea typeface="Microsoft JhengHei"/>
              <a:cs typeface="Arial" panose="020B0604020202020204" pitchFamily="34" charset="0"/>
            </a:endParaRPr>
          </a:p>
        </p:txBody>
      </p:sp>
      <p:sp>
        <p:nvSpPr>
          <p:cNvPr id="14" name="文字方塊 13">
            <a:extLst>
              <a:ext uri="{FF2B5EF4-FFF2-40B4-BE49-F238E27FC236}">
                <a16:creationId xmlns:a16="http://schemas.microsoft.com/office/drawing/2014/main" id="{E46D8AEB-2EB0-4046-9E64-0AADF77BD125}"/>
              </a:ext>
            </a:extLst>
          </p:cNvPr>
          <p:cNvSpPr txBox="1"/>
          <p:nvPr/>
        </p:nvSpPr>
        <p:spPr>
          <a:xfrm>
            <a:off x="1457325" y="3810585"/>
            <a:ext cx="22098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a:solidFill>
                  <a:schemeClr val="bg1"/>
                </a:solidFill>
                <a:latin typeface="Arial" panose="020B0604020202020204" pitchFamily="34" charset="0"/>
                <a:ea typeface="Microsoft JhengHei"/>
                <a:cs typeface="Arial" panose="020B0604020202020204" pitchFamily="34" charset="0"/>
              </a:rPr>
              <a:t>Choose to connect to the cloud service provider and cloud space bucket</a:t>
            </a:r>
          </a:p>
        </p:txBody>
      </p:sp>
      <p:sp>
        <p:nvSpPr>
          <p:cNvPr id="15" name="文字方塊 14">
            <a:extLst>
              <a:ext uri="{FF2B5EF4-FFF2-40B4-BE49-F238E27FC236}">
                <a16:creationId xmlns:a16="http://schemas.microsoft.com/office/drawing/2014/main" id="{226BD8B9-8A52-415E-B36A-D635DF787C14}"/>
              </a:ext>
            </a:extLst>
          </p:cNvPr>
          <p:cNvSpPr txBox="1"/>
          <p:nvPr/>
        </p:nvSpPr>
        <p:spPr>
          <a:xfrm>
            <a:off x="4863758" y="3996383"/>
            <a:ext cx="22667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a:solidFill>
                  <a:schemeClr val="bg1"/>
                </a:solidFill>
                <a:latin typeface="Arial" panose="020B0604020202020204" pitchFamily="34" charset="0"/>
                <a:ea typeface="Microsoft JhengHei"/>
                <a:cs typeface="Arial" panose="020B0604020202020204" pitchFamily="34" charset="0"/>
              </a:rPr>
              <a:t>Set cloud volume/LUN and storage space</a:t>
            </a:r>
          </a:p>
        </p:txBody>
      </p:sp>
      <p:sp>
        <p:nvSpPr>
          <p:cNvPr id="16" name="文字方塊 15">
            <a:extLst>
              <a:ext uri="{FF2B5EF4-FFF2-40B4-BE49-F238E27FC236}">
                <a16:creationId xmlns:a16="http://schemas.microsoft.com/office/drawing/2014/main" id="{B3150B0C-52E2-4170-928B-008F197492E3}"/>
              </a:ext>
            </a:extLst>
          </p:cNvPr>
          <p:cNvSpPr txBox="1"/>
          <p:nvPr/>
        </p:nvSpPr>
        <p:spPr>
          <a:xfrm>
            <a:off x="8358710" y="3988843"/>
            <a:ext cx="23462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a:solidFill>
                  <a:schemeClr val="bg1"/>
                </a:solidFill>
                <a:latin typeface="Arial" panose="020B0604020202020204" pitchFamily="34" charset="0"/>
                <a:ea typeface="Microsoft JhengHei"/>
                <a:cs typeface="Arial" panose="020B0604020202020204" pitchFamily="34" charset="0"/>
              </a:rPr>
              <a:t>Overview setting</a:t>
            </a:r>
            <a:endParaRPr lang="zh-TW" altLang="en-US" sz="1600">
              <a:solidFill>
                <a:schemeClr val="bg1"/>
              </a:solidFill>
              <a:latin typeface="Arial" panose="020B0604020202020204" pitchFamily="34" charset="0"/>
              <a:ea typeface="Microsoft JhengHei"/>
              <a:cs typeface="Arial" panose="020B0604020202020204" pitchFamily="34" charset="0"/>
            </a:endParaRPr>
          </a:p>
          <a:p>
            <a:r>
              <a:rPr lang="zh-TW" sz="1600">
                <a:solidFill>
                  <a:schemeClr val="bg1"/>
                </a:solidFill>
                <a:latin typeface="Arial" panose="020B0604020202020204" pitchFamily="34" charset="0"/>
                <a:ea typeface="Microsoft JhengHei"/>
                <a:cs typeface="Arial" panose="020B0604020202020204" pitchFamily="34" charset="0"/>
              </a:rPr>
              <a:t>Create a cloud volume/LUN</a:t>
            </a:r>
          </a:p>
        </p:txBody>
      </p:sp>
    </p:spTree>
    <p:extLst>
      <p:ext uri="{BB962C8B-B14F-4D97-AF65-F5344CB8AC3E}">
        <p14:creationId xmlns:p14="http://schemas.microsoft.com/office/powerpoint/2010/main" val="1653662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18836" y="526473"/>
            <a:ext cx="10887363" cy="1530928"/>
          </a:xfrm>
        </p:spPr>
        <p:txBody>
          <a:bodyPr>
            <a:normAutofit/>
          </a:bodyPr>
          <a:lstStyle/>
          <a:p>
            <a:r>
              <a:rPr lang="en-US" altLang="zh-TW" b="0" cap="none">
                <a:ea typeface="微軟正黑體"/>
              </a:rPr>
              <a:t>Create A Cloud Volume</a:t>
            </a:r>
            <a:r>
              <a:rPr lang="en-US" b="0" cap="none">
                <a:ea typeface="微軟正黑體"/>
              </a:rPr>
              <a:t>/LUN</a:t>
            </a:r>
            <a:endParaRPr lang="zh-TW" b="0" cap="none">
              <a:ea typeface="微軟正黑體"/>
            </a:endParaRPr>
          </a:p>
        </p:txBody>
      </p:sp>
      <p:sp>
        <p:nvSpPr>
          <p:cNvPr id="4" name="Rectangle 12">
            <a:extLst>
              <a:ext uri="{FF2B5EF4-FFF2-40B4-BE49-F238E27FC236}">
                <a16:creationId xmlns:a16="http://schemas.microsoft.com/office/drawing/2014/main" id="{DBED3B5A-D002-421B-8177-2CB0C2AF9A96}"/>
              </a:ext>
            </a:extLst>
          </p:cNvPr>
          <p:cNvSpPr/>
          <p:nvPr/>
        </p:nvSpPr>
        <p:spPr>
          <a:xfrm>
            <a:off x="692210" y="1317476"/>
            <a:ext cx="11010263" cy="646331"/>
          </a:xfrm>
          <a:prstGeom prst="rect">
            <a:avLst/>
          </a:prstGeom>
        </p:spPr>
        <p:txBody>
          <a:bodyPr wrap="square" anchor="t">
            <a:spAutoFit/>
          </a:bodyPr>
          <a:lstStyle/>
          <a:p>
            <a:pPr defTabSz="914400">
              <a:lnSpc>
                <a:spcPct val="90000"/>
              </a:lnSpc>
              <a:spcBef>
                <a:spcPts val="1000"/>
              </a:spcBef>
              <a:buSzPct val="100000"/>
            </a:pPr>
            <a:r>
              <a:rPr lang="zh-TW" sz="2000">
                <a:latin typeface="Arial" panose="020B0604020202020204" pitchFamily="34" charset="0"/>
                <a:ea typeface="Microsoft JhengHei"/>
                <a:cs typeface="Arial" panose="020B0604020202020204" pitchFamily="34" charset="0"/>
              </a:rPr>
              <a:t>In the tab that stores the snapshot manager, the user will be able to view the local volume/LUN and the cloud volume</a:t>
            </a:r>
            <a:r>
              <a:rPr lang="en-US" altLang="zh-TW" sz="2000">
                <a:latin typeface="Arial" panose="020B0604020202020204" pitchFamily="34" charset="0"/>
                <a:ea typeface="+mn-lt"/>
                <a:cs typeface="Arial" panose="020B0604020202020204" pitchFamily="34" charset="0"/>
              </a:rPr>
              <a:t>/LUN</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created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by</a:t>
            </a:r>
            <a:r>
              <a:rPr lang="zh-TW" altLang="en-US" sz="2000">
                <a:latin typeface="Arial" panose="020B0604020202020204" pitchFamily="34" charset="0"/>
                <a:ea typeface="Microsoft JhengHei"/>
                <a:cs typeface="Arial" panose="020B0604020202020204" pitchFamily="34" charset="0"/>
              </a:rPr>
              <a:t> </a:t>
            </a:r>
            <a:r>
              <a:rPr lang="zh-TW" sz="2000">
                <a:latin typeface="Arial" panose="020B0604020202020204" pitchFamily="34" charset="0"/>
                <a:ea typeface="Microsoft JhengHei"/>
                <a:cs typeface="Arial" panose="020B0604020202020204" pitchFamily="34" charset="0"/>
              </a:rPr>
              <a:t>VJBOD Cloud. Manage all the</a:t>
            </a:r>
            <a:r>
              <a:rPr lang="zh-TW" altLang="en-US" sz="2000">
                <a:latin typeface="Arial" panose="020B0604020202020204" pitchFamily="34" charset="0"/>
                <a:ea typeface="Microsoft JhengHei"/>
                <a:cs typeface="Arial" panose="020B0604020202020204" pitchFamily="34" charset="0"/>
              </a:rPr>
              <a:t> </a:t>
            </a:r>
            <a:r>
              <a:rPr lang="en-US" altLang="zh-TW" sz="2000" err="1">
                <a:latin typeface="Arial" panose="020B0604020202020204" pitchFamily="34" charset="0"/>
                <a:ea typeface="+mn-lt"/>
                <a:cs typeface="Arial" panose="020B0604020202020204" pitchFamily="34" charset="0"/>
              </a:rPr>
              <a:t>spac</a:t>
            </a:r>
            <a:r>
              <a:rPr lang="zh-TW" sz="2000">
                <a:latin typeface="Arial" panose="020B0604020202020204" pitchFamily="34" charset="0"/>
                <a:ea typeface="Microsoft JhengHei"/>
                <a:cs typeface="Arial" panose="020B0604020202020204" pitchFamily="34" charset="0"/>
              </a:rPr>
              <a:t>e at once.</a:t>
            </a:r>
            <a:endParaRPr lang="zh-TW" altLang="en-US" sz="1600">
              <a:latin typeface="Arial" panose="020B0604020202020204" pitchFamily="34" charset="0"/>
              <a:ea typeface="Microsoft JhengHei"/>
              <a:cs typeface="Arial" panose="020B0604020202020204" pitchFamily="34" charset="0"/>
            </a:endParaRPr>
          </a:p>
        </p:txBody>
      </p:sp>
      <p:pic>
        <p:nvPicPr>
          <p:cNvPr id="5" name="圖片 5" descr="一張含有 螢幕擷取畫面 的圖片&#10;&#10;描述是以非常高的可信度產生">
            <a:extLst>
              <a:ext uri="{FF2B5EF4-FFF2-40B4-BE49-F238E27FC236}">
                <a16:creationId xmlns:a16="http://schemas.microsoft.com/office/drawing/2014/main" id="{E2E529B7-B59E-4544-9C4A-C4BDEF761A7D}"/>
              </a:ext>
            </a:extLst>
          </p:cNvPr>
          <p:cNvPicPr>
            <a:picLocks noChangeAspect="1"/>
          </p:cNvPicPr>
          <p:nvPr/>
        </p:nvPicPr>
        <p:blipFill>
          <a:blip r:embed="rId2"/>
          <a:stretch>
            <a:fillRect/>
          </a:stretch>
        </p:blipFill>
        <p:spPr>
          <a:xfrm>
            <a:off x="1683757" y="2077659"/>
            <a:ext cx="8316431" cy="4236562"/>
          </a:xfrm>
          <a:prstGeom prst="rect">
            <a:avLst/>
          </a:prstGeom>
          <a:ln w="38100">
            <a:noFill/>
          </a:ln>
          <a:effectLst>
            <a:reflection blurRad="6350" stA="23000" endPos="11000" dir="5400000" sy="-100000" algn="bl" rotWithShape="0"/>
          </a:effectLst>
        </p:spPr>
      </p:pic>
      <p:sp>
        <p:nvSpPr>
          <p:cNvPr id="7" name="矩形 6">
            <a:extLst>
              <a:ext uri="{FF2B5EF4-FFF2-40B4-BE49-F238E27FC236}">
                <a16:creationId xmlns:a16="http://schemas.microsoft.com/office/drawing/2014/main" id="{53384B40-C5E7-4BCA-88B6-766A66C05E2A}"/>
              </a:ext>
            </a:extLst>
          </p:cNvPr>
          <p:cNvSpPr/>
          <p:nvPr/>
        </p:nvSpPr>
        <p:spPr>
          <a:xfrm>
            <a:off x="1843560" y="6433161"/>
            <a:ext cx="11192069" cy="261610"/>
          </a:xfrm>
          <a:prstGeom prst="rect">
            <a:avLst/>
          </a:prstGeom>
        </p:spPr>
        <p:txBody>
          <a:bodyPr wrap="square" anchor="t">
            <a:spAutoFit/>
          </a:bodyPr>
          <a:lstStyle/>
          <a:p>
            <a:r>
              <a:rPr lang="en-US" altLang="zh-TW" sz="1100">
                <a:latin typeface="Arial" panose="020B0604020202020204" pitchFamily="34" charset="0"/>
                <a:ea typeface="微軟正黑體"/>
                <a:cs typeface="Arial" panose="020B0604020202020204" pitchFamily="34" charset="0"/>
              </a:rPr>
              <a:t>* </a:t>
            </a:r>
            <a:r>
              <a:rPr lang="en-US" altLang="zh-TW" sz="1100">
                <a:latin typeface="Arial" panose="020B0604020202020204" pitchFamily="34" charset="0"/>
                <a:ea typeface="+mn-lt"/>
                <a:cs typeface="Arial" panose="020B0604020202020204" pitchFamily="34" charset="0"/>
              </a:rPr>
              <a:t>Functional schematic flow diagrams, etc. may differ from final product features</a:t>
            </a:r>
            <a:endParaRPr lang="zh-TW" altLang="en-US" sz="1100">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3949290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8607ED-C210-4BAC-80C3-4089E3EEC726}"/>
              </a:ext>
            </a:extLst>
          </p:cNvPr>
          <p:cNvSpPr>
            <a:spLocks noGrp="1"/>
          </p:cNvSpPr>
          <p:nvPr>
            <p:ph type="title"/>
          </p:nvPr>
        </p:nvSpPr>
        <p:spPr>
          <a:ln w="38100">
            <a:noFill/>
          </a:ln>
          <a:effectLst>
            <a:reflection blurRad="6350" stA="23000" endPos="11000" dir="5400000" sy="-100000" algn="bl" rotWithShape="0"/>
          </a:effectLst>
        </p:spPr>
        <p:txBody>
          <a:bodyPr>
            <a:normAutofit/>
          </a:bodyPr>
          <a:lstStyle/>
          <a:p>
            <a:r>
              <a:rPr lang="zh-TW" sz="4400" b="0" cap="none">
                <a:ea typeface="微軟正黑體"/>
              </a:rPr>
              <a:t>Cloud </a:t>
            </a:r>
            <a:r>
              <a:rPr lang="en-US" altLang="zh-TW" sz="4400" b="0" cap="none">
                <a:ea typeface="微軟正黑體"/>
              </a:rPr>
              <a:t>C</a:t>
            </a:r>
            <a:r>
              <a:rPr lang="zh-TW" sz="4400" b="0" cap="none">
                <a:ea typeface="微軟正黑體"/>
              </a:rPr>
              <a:t>onnection </a:t>
            </a:r>
            <a:r>
              <a:rPr lang="en-US" altLang="zh-TW" sz="4400" b="0" cap="none">
                <a:ea typeface="微軟正黑體"/>
              </a:rPr>
              <a:t>S</a:t>
            </a:r>
            <a:r>
              <a:rPr lang="zh-TW" sz="4400" b="0" cap="none">
                <a:ea typeface="微軟正黑體"/>
              </a:rPr>
              <a:t>peed </a:t>
            </a:r>
            <a:r>
              <a:rPr lang="en-US" altLang="zh-TW" sz="4400" b="0" cap="none">
                <a:ea typeface="微軟正黑體"/>
              </a:rPr>
              <a:t>M</a:t>
            </a:r>
            <a:r>
              <a:rPr lang="zh-TW" sz="4400" b="0" cap="none">
                <a:ea typeface="微軟正黑體"/>
              </a:rPr>
              <a:t>easurement</a:t>
            </a:r>
            <a:endParaRPr lang="zh-TW" sz="4400" cap="none"/>
          </a:p>
        </p:txBody>
      </p:sp>
      <p:sp>
        <p:nvSpPr>
          <p:cNvPr id="6" name="內容版面配置區 2">
            <a:extLst>
              <a:ext uri="{FF2B5EF4-FFF2-40B4-BE49-F238E27FC236}">
                <a16:creationId xmlns:a16="http://schemas.microsoft.com/office/drawing/2014/main" id="{C3ECE073-C43D-434F-B69F-E5AB857F5978}"/>
              </a:ext>
            </a:extLst>
          </p:cNvPr>
          <p:cNvSpPr txBox="1">
            <a:spLocks/>
          </p:cNvSpPr>
          <p:nvPr/>
        </p:nvSpPr>
        <p:spPr>
          <a:xfrm>
            <a:off x="579475" y="1618629"/>
            <a:ext cx="4500525" cy="40241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sz="1800">
                <a:latin typeface="Arial" panose="020B0604020202020204" pitchFamily="34" charset="0"/>
                <a:ea typeface="微軟正黑體"/>
                <a:cs typeface="Arial" panose="020B0604020202020204" pitchFamily="34" charset="0"/>
              </a:rPr>
              <a:t>VJBOD Cloud supports cloud connection speed measurement.</a:t>
            </a:r>
            <a:endParaRPr lang="zh-TW" sz="1800">
              <a:latin typeface="Arial" panose="020B0604020202020204" pitchFamily="34" charset="0"/>
              <a:cs typeface="Arial" panose="020B0604020202020204" pitchFamily="34" charset="0"/>
            </a:endParaRPr>
          </a:p>
          <a:p>
            <a:pPr>
              <a:spcAft>
                <a:spcPts val="600"/>
              </a:spcAft>
              <a:buSzPct val="100000"/>
            </a:pPr>
            <a:r>
              <a:rPr lang="zh-TW" sz="1800">
                <a:latin typeface="Arial" panose="020B0604020202020204" pitchFamily="34" charset="0"/>
                <a:ea typeface="微軟正黑體"/>
                <a:cs typeface="Arial" panose="020B0604020202020204" pitchFamily="34" charset="0"/>
              </a:rPr>
              <a:t>Let IT staff first confirm the transmission speed of the cloud connection, whether it is enough to cope with its application and adjust the network disk ar</a:t>
            </a:r>
            <a:r>
              <a:rPr lang="en-US" altLang="zh-TW" sz="1800" err="1">
                <a:latin typeface="Arial" panose="020B0604020202020204" pitchFamily="34" charset="0"/>
                <a:ea typeface="微軟正黑體"/>
                <a:cs typeface="Arial" panose="020B0604020202020204" pitchFamily="34" charset="0"/>
              </a:rPr>
              <a:t>ea</a:t>
            </a:r>
            <a:r>
              <a:rPr lang="en-US" altLang="zh-TW" sz="1800">
                <a:latin typeface="Arial" panose="020B0604020202020204" pitchFamily="34" charset="0"/>
                <a:ea typeface="微軟正黑體"/>
                <a:cs typeface="Arial" panose="020B0604020202020204" pitchFamily="34" charset="0"/>
              </a:rPr>
              <a: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or</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zh-TW" sz="1800">
                <a:latin typeface="Arial" panose="020B0604020202020204" pitchFamily="34" charset="0"/>
                <a:ea typeface="微軟正黑體"/>
                <a:cs typeface="Arial" panose="020B0604020202020204" pitchFamily="34" charset="0"/>
              </a:rPr>
              <a:t>c</a:t>
            </a:r>
            <a:r>
              <a:rPr lang="en-US" altLang="zh-TW" sz="1800" err="1">
                <a:latin typeface="Arial" panose="020B0604020202020204" pitchFamily="34" charset="0"/>
                <a:ea typeface="微軟正黑體"/>
                <a:cs typeface="Arial" panose="020B0604020202020204" pitchFamily="34" charset="0"/>
              </a:rPr>
              <a:t>onnection</a:t>
            </a:r>
            <a:r>
              <a:rPr lang="zh-TW" sz="1800">
                <a:latin typeface="Arial" panose="020B0604020202020204" pitchFamily="34" charset="0"/>
                <a:ea typeface="微軟正黑體"/>
                <a:cs typeface="Arial" panose="020B0604020202020204" pitchFamily="34" charset="0"/>
              </a:rPr>
              <a:t> resources of the LUN.</a:t>
            </a:r>
            <a:endParaRPr lang="zh-TW" sz="180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9F52E44F-AA13-4500-A5EC-39071B4BD317}"/>
              </a:ext>
            </a:extLst>
          </p:cNvPr>
          <p:cNvGrpSpPr/>
          <p:nvPr/>
        </p:nvGrpSpPr>
        <p:grpSpPr>
          <a:xfrm>
            <a:off x="5362052" y="1412999"/>
            <a:ext cx="5480632" cy="4318063"/>
            <a:chOff x="5550534" y="1079770"/>
            <a:chExt cx="5480632" cy="4318063"/>
          </a:xfrm>
        </p:grpSpPr>
        <p:pic>
          <p:nvPicPr>
            <p:cNvPr id="3" name="圖片 3" descr="一張含有 螢幕擷取畫面 的圖片&#10;&#10;描述是以非常高的可信度產生">
              <a:extLst>
                <a:ext uri="{FF2B5EF4-FFF2-40B4-BE49-F238E27FC236}">
                  <a16:creationId xmlns:a16="http://schemas.microsoft.com/office/drawing/2014/main" id="{564772EC-D28E-4366-AC8E-C34D47551994}"/>
                </a:ext>
              </a:extLst>
            </p:cNvPr>
            <p:cNvPicPr>
              <a:picLocks noChangeAspect="1"/>
            </p:cNvPicPr>
            <p:nvPr/>
          </p:nvPicPr>
          <p:blipFill rotWithShape="1">
            <a:blip r:embed="rId2"/>
            <a:srcRect t="745"/>
            <a:stretch/>
          </p:blipFill>
          <p:spPr>
            <a:xfrm>
              <a:off x="5550534" y="1079770"/>
              <a:ext cx="5480632" cy="4318063"/>
            </a:xfrm>
            <a:prstGeom prst="rect">
              <a:avLst/>
            </a:prstGeom>
            <a:ln w="38100">
              <a:noFill/>
            </a:ln>
            <a:effectLst>
              <a:reflection blurRad="6350" stA="23000" endPos="11000" dir="5400000" sy="-100000" algn="bl" rotWithShape="0"/>
            </a:effectLst>
          </p:spPr>
        </p:pic>
        <p:sp>
          <p:nvSpPr>
            <p:cNvPr id="7" name="矩形 6">
              <a:extLst>
                <a:ext uri="{FF2B5EF4-FFF2-40B4-BE49-F238E27FC236}">
                  <a16:creationId xmlns:a16="http://schemas.microsoft.com/office/drawing/2014/main" id="{69CC3BF2-C9E3-447B-BE03-07C0EB8B36E4}"/>
                </a:ext>
              </a:extLst>
            </p:cNvPr>
            <p:cNvSpPr/>
            <p:nvPr/>
          </p:nvSpPr>
          <p:spPr>
            <a:xfrm>
              <a:off x="5904689" y="4200245"/>
              <a:ext cx="3375498" cy="721951"/>
            </a:xfrm>
            <a:prstGeom prst="rect">
              <a:avLst/>
            </a:prstGeom>
            <a:noFill/>
            <a:ln w="571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6992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98643" y="584200"/>
            <a:ext cx="10899836" cy="1089960"/>
          </a:xfrm>
        </p:spPr>
        <p:txBody>
          <a:bodyPr>
            <a:normAutofit/>
          </a:bodyPr>
          <a:lstStyle/>
          <a:p>
            <a:r>
              <a:rPr lang="zh-TW" sz="4800" b="0" cap="none">
                <a:ea typeface="微軟正黑體"/>
              </a:rPr>
              <a:t>Snapshot </a:t>
            </a:r>
            <a:r>
              <a:rPr lang="en-US" altLang="zh-TW" sz="4800" b="0" cap="none">
                <a:ea typeface="微軟正黑體"/>
              </a:rPr>
              <a:t>R</a:t>
            </a:r>
            <a:r>
              <a:rPr lang="zh-TW" sz="4800" b="0" cap="none">
                <a:ea typeface="微軟正黑體"/>
              </a:rPr>
              <a:t>estore </a:t>
            </a:r>
            <a:r>
              <a:rPr lang="en-US" altLang="zh-TW" sz="4800" b="0" cap="none">
                <a:ea typeface="微軟正黑體"/>
              </a:rPr>
              <a:t>M</a:t>
            </a:r>
            <a:r>
              <a:rPr lang="zh-TW" sz="4800" b="0" cap="none">
                <a:ea typeface="微軟正黑體"/>
              </a:rPr>
              <a:t>echanism</a:t>
            </a:r>
            <a:endParaRPr lang="zh-TW" sz="4800" cap="none"/>
          </a:p>
        </p:txBody>
      </p:sp>
      <p:sp>
        <p:nvSpPr>
          <p:cNvPr id="18" name="矩形 17">
            <a:extLst>
              <a:ext uri="{FF2B5EF4-FFF2-40B4-BE49-F238E27FC236}">
                <a16:creationId xmlns:a16="http://schemas.microsoft.com/office/drawing/2014/main" id="{DECE4888-B5B2-4B8E-AD6C-EA918EFC92E1}"/>
              </a:ext>
            </a:extLst>
          </p:cNvPr>
          <p:cNvSpPr/>
          <p:nvPr/>
        </p:nvSpPr>
        <p:spPr>
          <a:xfrm>
            <a:off x="1527208" y="6422973"/>
            <a:ext cx="7050861" cy="261610"/>
          </a:xfrm>
          <a:prstGeom prst="rect">
            <a:avLst/>
          </a:prstGeom>
        </p:spPr>
        <p:txBody>
          <a:bodyPr wrap="square" anchor="t">
            <a:spAutoFit/>
          </a:bodyPr>
          <a:lstStyle/>
          <a:p>
            <a:r>
              <a:rPr lang="en-US" altLang="zh-TW" sz="1100">
                <a:solidFill>
                  <a:schemeClr val="tx1">
                    <a:lumMod val="85000"/>
                  </a:schemeClr>
                </a:solidFill>
                <a:latin typeface="Arial" panose="020B0604020202020204" pitchFamily="34" charset="0"/>
                <a:ea typeface="微軟正黑體"/>
                <a:cs typeface="Arial" panose="020B0604020202020204" pitchFamily="34" charset="0"/>
              </a:rPr>
              <a:t>*</a:t>
            </a:r>
            <a:r>
              <a:rPr lang="zh-TW" altLang="en-US" sz="1100">
                <a:solidFill>
                  <a:schemeClr val="tx1">
                    <a:lumMod val="85000"/>
                  </a:schemeClr>
                </a:solidFill>
                <a:latin typeface="Arial" panose="020B0604020202020204" pitchFamily="34" charset="0"/>
                <a:ea typeface="微軟正黑體"/>
                <a:cs typeface="Arial" panose="020B0604020202020204" pitchFamily="34" charset="0"/>
              </a:rPr>
              <a:t> </a:t>
            </a:r>
            <a:r>
              <a:rPr lang="zh-TW" sz="1100">
                <a:latin typeface="Arial" panose="020B0604020202020204" pitchFamily="34" charset="0"/>
                <a:ea typeface="+mn-lt"/>
                <a:cs typeface="Arial" panose="020B0604020202020204" pitchFamily="34" charset="0"/>
              </a:rPr>
              <a:t>Functional schematic flow diagrams, etc. may differ from final product features</a:t>
            </a:r>
            <a:endParaRPr lang="zh-TW" altLang="en-US" sz="1100">
              <a:solidFill>
                <a:schemeClr val="tx1">
                  <a:lumMod val="85000"/>
                </a:schemeClr>
              </a:solidFill>
              <a:latin typeface="Arial" panose="020B0604020202020204" pitchFamily="34" charset="0"/>
              <a:ea typeface="Microsoft JhengHei"/>
              <a:cs typeface="Arial" panose="020B0604020202020204" pitchFamily="34" charset="0"/>
            </a:endParaRPr>
          </a:p>
        </p:txBody>
      </p:sp>
      <p:sp>
        <p:nvSpPr>
          <p:cNvPr id="6" name="內容版面配置區 2">
            <a:extLst>
              <a:ext uri="{FF2B5EF4-FFF2-40B4-BE49-F238E27FC236}">
                <a16:creationId xmlns:a16="http://schemas.microsoft.com/office/drawing/2014/main" id="{80A0741C-E3E4-4D6F-A25F-0D4A115EF764}"/>
              </a:ext>
            </a:extLst>
          </p:cNvPr>
          <p:cNvSpPr>
            <a:spLocks noGrp="1"/>
          </p:cNvSpPr>
          <p:nvPr>
            <p:ph sz="half" idx="1"/>
          </p:nvPr>
        </p:nvSpPr>
        <p:spPr>
          <a:xfrm>
            <a:off x="606055" y="1510107"/>
            <a:ext cx="5575853" cy="4561334"/>
          </a:xfrm>
        </p:spPr>
        <p:txBody>
          <a:bodyPr vert="horz" lIns="91440" tIns="45720" rIns="91440" bIns="45720" rtlCol="0" anchor="t">
            <a:normAutofit/>
          </a:bodyPr>
          <a:lstStyle/>
          <a:p>
            <a:r>
              <a:rPr lang="zh-TW" sz="1600">
                <a:ea typeface="微軟正黑體"/>
              </a:rPr>
              <a:t>A cloud disk</a:t>
            </a:r>
            <a:r>
              <a:rPr lang="en-US" altLang="zh-TW" sz="1600">
                <a:ea typeface="微軟正黑體"/>
              </a:rPr>
              <a:t>/LUN</a:t>
            </a:r>
            <a:r>
              <a:rPr lang="zh-TW" altLang="en-US" sz="1600">
                <a:ea typeface="微軟正黑體"/>
              </a:rPr>
              <a:t> </a:t>
            </a:r>
            <a:r>
              <a:rPr lang="en-US" altLang="zh-TW" sz="1600">
                <a:ea typeface="微軟正黑體"/>
              </a:rPr>
              <a:t>in</a:t>
            </a:r>
            <a:r>
              <a:rPr lang="zh-TW" altLang="en-US" sz="1600">
                <a:ea typeface="微軟正黑體"/>
              </a:rPr>
              <a:t> </a:t>
            </a:r>
            <a:r>
              <a:rPr lang="en-US" altLang="zh-TW" sz="1600">
                <a:ea typeface="微軟正黑體"/>
              </a:rPr>
              <a:t>the</a:t>
            </a:r>
            <a:r>
              <a:rPr lang="zh-TW" altLang="en-US" sz="1600">
                <a:ea typeface="微軟正黑體"/>
              </a:rPr>
              <a:t> </a:t>
            </a:r>
            <a:r>
              <a:rPr lang="en-US" altLang="zh-TW" sz="1600">
                <a:ea typeface="微軟正黑體"/>
              </a:rPr>
              <a:t>entire</a:t>
            </a:r>
            <a:r>
              <a:rPr lang="zh-TW" altLang="en-US" sz="1600">
                <a:ea typeface="微軟正黑體"/>
              </a:rPr>
              <a:t> </a:t>
            </a:r>
            <a:r>
              <a:rPr lang="en-US" altLang="zh-TW" sz="1600">
                <a:ea typeface="微軟正黑體"/>
              </a:rPr>
              <a:t>system</a:t>
            </a:r>
            <a:r>
              <a:rPr lang="zh-TW" altLang="en-US" sz="1600">
                <a:ea typeface="微軟正黑體"/>
              </a:rPr>
              <a:t> </a:t>
            </a:r>
            <a:r>
              <a:rPr lang="en-US" altLang="zh-TW" sz="1600">
                <a:ea typeface="微軟正黑體"/>
              </a:rPr>
              <a:t>will</a:t>
            </a:r>
            <a:r>
              <a:rPr lang="zh-TW" altLang="en-US" sz="1600">
                <a:ea typeface="微軟正黑體"/>
              </a:rPr>
              <a:t> </a:t>
            </a:r>
            <a:r>
              <a:rPr lang="en-US" altLang="zh-TW" sz="1600">
                <a:ea typeface="微軟正黑體"/>
              </a:rPr>
              <a:t>need</a:t>
            </a:r>
            <a:r>
              <a:rPr lang="zh-TW" altLang="en-US" sz="1600">
                <a:ea typeface="微軟正黑體"/>
              </a:rPr>
              <a:t> </a:t>
            </a:r>
            <a:r>
              <a:rPr lang="en-US" altLang="zh-TW" sz="1600">
                <a:ea typeface="微軟正黑體"/>
              </a:rPr>
              <a:t>to</a:t>
            </a:r>
            <a:r>
              <a:rPr lang="zh-TW" altLang="en-US" sz="1600">
                <a:ea typeface="微軟正黑體"/>
              </a:rPr>
              <a:t> </a:t>
            </a:r>
            <a:r>
              <a:rPr lang="en-US" altLang="zh-TW" sz="1600">
                <a:ea typeface="微軟正黑體"/>
              </a:rPr>
              <a:t>set</a:t>
            </a:r>
            <a:r>
              <a:rPr lang="zh-TW" altLang="en-US" sz="1600">
                <a:ea typeface="微軟正黑體"/>
              </a:rPr>
              <a:t> </a:t>
            </a:r>
            <a:r>
              <a:rPr lang="en-US" altLang="zh-TW" sz="1600">
                <a:ea typeface="微軟正黑體"/>
              </a:rPr>
              <a:t>a</a:t>
            </a:r>
            <a:r>
              <a:rPr lang="zh-TW" altLang="en-US" sz="1600">
                <a:ea typeface="微軟正黑體"/>
              </a:rPr>
              <a:t> </a:t>
            </a:r>
            <a:r>
              <a:rPr lang="en-US" altLang="zh-TW" sz="1600">
                <a:ea typeface="微軟正黑體"/>
              </a:rPr>
              <a:t>local</a:t>
            </a:r>
            <a:r>
              <a:rPr lang="zh-TW" altLang="en-US" sz="1600">
                <a:ea typeface="微軟正黑體"/>
              </a:rPr>
              <a:t> </a:t>
            </a:r>
            <a:r>
              <a:rPr lang="en-US" altLang="zh-TW" sz="1600">
                <a:ea typeface="微軟正黑體"/>
              </a:rPr>
              <a:t>s</a:t>
            </a:r>
            <a:r>
              <a:rPr lang="zh-TW" sz="1600">
                <a:ea typeface="微軟正黑體"/>
              </a:rPr>
              <a:t>torage space.</a:t>
            </a:r>
            <a:endParaRPr lang="zh-TW" sz="1600"/>
          </a:p>
          <a:p>
            <a:r>
              <a:rPr lang="zh-TW" sz="1600">
                <a:ea typeface="微軟正黑體"/>
              </a:rPr>
              <a:t>The default local storage space will be larger than the cloud volume</a:t>
            </a:r>
            <a:r>
              <a:rPr lang="en-US" altLang="zh-TW" sz="1600">
                <a:ea typeface="微軟正黑體"/>
              </a:rPr>
              <a:t>/LUN,</a:t>
            </a:r>
            <a:r>
              <a:rPr lang="zh-TW" altLang="en-US" sz="1600">
                <a:ea typeface="微軟正黑體"/>
              </a:rPr>
              <a:t> </a:t>
            </a:r>
            <a:r>
              <a:rPr lang="en-US" altLang="zh-TW" sz="1600">
                <a:ea typeface="微軟正黑體"/>
              </a:rPr>
              <a:t>and</a:t>
            </a:r>
            <a:r>
              <a:rPr lang="zh-TW" altLang="en-US" sz="1600">
                <a:ea typeface="微軟正黑體"/>
              </a:rPr>
              <a:t> </a:t>
            </a:r>
            <a:r>
              <a:rPr lang="en-US" altLang="zh-TW" sz="1600">
                <a:ea typeface="微軟正黑體"/>
              </a:rPr>
              <a:t>the</a:t>
            </a:r>
            <a:r>
              <a:rPr lang="zh-TW" altLang="en-US" sz="1600">
                <a:ea typeface="微軟正黑體"/>
              </a:rPr>
              <a:t> </a:t>
            </a:r>
            <a:r>
              <a:rPr lang="en-US" altLang="zh-TW" sz="1600">
                <a:ea typeface="微軟正黑體"/>
              </a:rPr>
              <a:t>extra</a:t>
            </a:r>
            <a:r>
              <a:rPr lang="zh-TW" altLang="en-US" sz="1600">
                <a:ea typeface="微軟正黑體"/>
              </a:rPr>
              <a:t> </a:t>
            </a:r>
            <a:r>
              <a:rPr lang="en-US" altLang="zh-TW" sz="1600">
                <a:ea typeface="微軟正黑體"/>
              </a:rPr>
              <a:t>space</a:t>
            </a:r>
            <a:r>
              <a:rPr lang="zh-TW" altLang="en-US" sz="1600">
                <a:ea typeface="微軟正黑體"/>
              </a:rPr>
              <a:t> </a:t>
            </a:r>
            <a:r>
              <a:rPr lang="en-US" altLang="zh-TW" sz="1600">
                <a:ea typeface="微軟正黑體"/>
              </a:rPr>
              <a:t>will</a:t>
            </a:r>
            <a:r>
              <a:rPr lang="zh-TW" altLang="en-US" sz="1600">
                <a:ea typeface="微軟正黑體"/>
              </a:rPr>
              <a:t> </a:t>
            </a:r>
            <a:r>
              <a:rPr lang="en-US" altLang="zh-TW" sz="1600">
                <a:ea typeface="微軟正黑體"/>
              </a:rPr>
              <a:t>help</a:t>
            </a:r>
            <a:r>
              <a:rPr lang="zh-TW" altLang="en-US" sz="1600">
                <a:ea typeface="微軟正黑體"/>
              </a:rPr>
              <a:t> </a:t>
            </a:r>
            <a:r>
              <a:rPr lang="en-US" altLang="zh-TW" sz="1600">
                <a:ea typeface="微軟正黑體"/>
              </a:rPr>
              <a:t>you</a:t>
            </a:r>
            <a:r>
              <a:rPr lang="zh-TW" altLang="en-US" sz="1600">
                <a:ea typeface="微軟正黑體"/>
              </a:rPr>
              <a:t> </a:t>
            </a:r>
            <a:r>
              <a:rPr lang="en-US" altLang="zh-TW" sz="1600" err="1">
                <a:ea typeface="微軟正黑體"/>
              </a:rPr>
              <a:t>automaticall</a:t>
            </a:r>
            <a:r>
              <a:rPr lang="zh-TW" sz="1600">
                <a:ea typeface="微軟正黑體"/>
              </a:rPr>
              <a:t>y take snapshots.</a:t>
            </a:r>
            <a:endParaRPr lang="zh-TW" sz="1600"/>
          </a:p>
          <a:p>
            <a:r>
              <a:rPr lang="zh-TW" sz="1600">
                <a:ea typeface="微軟正黑體"/>
              </a:rPr>
              <a:t>With the local storage mode, even if the cloud storage space is disconnected, the application data can be completely saved in the NAS storag</a:t>
            </a:r>
            <a:r>
              <a:rPr lang="en-US" altLang="zh-TW" sz="1600">
                <a:ea typeface="微軟正黑體"/>
              </a:rPr>
              <a:t>e</a:t>
            </a:r>
            <a:r>
              <a:rPr lang="zh-TW" altLang="en-US" sz="1600">
                <a:ea typeface="微軟正黑體"/>
              </a:rPr>
              <a:t> </a:t>
            </a:r>
            <a:r>
              <a:rPr lang="en-US" altLang="zh-TW" sz="1600">
                <a:ea typeface="微軟正黑體"/>
              </a:rPr>
              <a:t>s</a:t>
            </a:r>
            <a:r>
              <a:rPr lang="zh-TW" sz="1600">
                <a:ea typeface="微軟正黑體"/>
              </a:rPr>
              <a:t>pace.</a:t>
            </a:r>
            <a:endParaRPr lang="zh-TW" sz="1600"/>
          </a:p>
          <a:p>
            <a:r>
              <a:rPr lang="zh-TW" sz="1600">
                <a:ea typeface="微軟正黑體"/>
              </a:rPr>
              <a:t>Users can select the snapshot restore point that they want to return, perform snapshot restore, and currently support up to 20 snapshot restore</a:t>
            </a:r>
            <a:r>
              <a:rPr lang="zh-TW" altLang="en-US" sz="1600">
                <a:ea typeface="微軟正黑體"/>
              </a:rPr>
              <a:t> </a:t>
            </a:r>
            <a:r>
              <a:rPr lang="en-US" altLang="zh-TW" sz="1600">
                <a:ea typeface="微軟正黑體"/>
              </a:rPr>
              <a:t>p</a:t>
            </a:r>
            <a:r>
              <a:rPr lang="zh-TW" sz="1600">
                <a:ea typeface="微軟正黑體"/>
              </a:rPr>
              <a:t>oints.</a:t>
            </a:r>
            <a:endParaRPr lang="zh-TW" sz="1600"/>
          </a:p>
          <a:p>
            <a:r>
              <a:rPr lang="zh-TW" sz="1600">
                <a:ea typeface="微軟正黑體"/>
              </a:rPr>
              <a:t>Snapshot restore will first take a snapshot on the NAS side Local S</a:t>
            </a:r>
            <a:r>
              <a:rPr lang="en-US" altLang="zh-TW" sz="1600" err="1">
                <a:ea typeface="微軟正黑體"/>
              </a:rPr>
              <a:t>tored</a:t>
            </a:r>
            <a:r>
              <a:rPr lang="zh-TW" altLang="en-US" sz="1600">
                <a:ea typeface="微軟正黑體"/>
              </a:rPr>
              <a:t> </a:t>
            </a:r>
            <a:r>
              <a:rPr lang="en-US" altLang="zh-TW" sz="1600">
                <a:ea typeface="微軟正黑體"/>
              </a:rPr>
              <a:t>Space</a:t>
            </a:r>
            <a:r>
              <a:rPr lang="zh-TW" altLang="en-US" sz="1600">
                <a:ea typeface="微軟正黑體"/>
              </a:rPr>
              <a:t> </a:t>
            </a:r>
            <a:r>
              <a:rPr lang="en-US" altLang="zh-TW" sz="1600">
                <a:ea typeface="微軟正黑體"/>
              </a:rPr>
              <a:t>and</a:t>
            </a:r>
            <a:r>
              <a:rPr lang="zh-TW" altLang="en-US" sz="1600">
                <a:ea typeface="微軟正黑體"/>
              </a:rPr>
              <a:t> </a:t>
            </a:r>
            <a:r>
              <a:rPr lang="en-US" altLang="zh-TW" sz="1600">
                <a:ea typeface="微軟正黑體"/>
              </a:rPr>
              <a:t>then</a:t>
            </a:r>
            <a:r>
              <a:rPr lang="zh-TW" altLang="en-US" sz="1600">
                <a:ea typeface="微軟正黑體"/>
              </a:rPr>
              <a:t> </a:t>
            </a:r>
            <a:r>
              <a:rPr lang="en-US" altLang="zh-TW" sz="1600">
                <a:ea typeface="微軟正黑體"/>
              </a:rPr>
              <a:t>back</a:t>
            </a:r>
            <a:r>
              <a:rPr lang="zh-TW" altLang="en-US" sz="1600">
                <a:ea typeface="微軟正黑體"/>
              </a:rPr>
              <a:t> </a:t>
            </a:r>
            <a:r>
              <a:rPr lang="en-US" altLang="zh-TW" sz="1600">
                <a:ea typeface="微軟正黑體"/>
              </a:rPr>
              <a:t>up</a:t>
            </a:r>
            <a:r>
              <a:rPr lang="zh-TW" altLang="en-US" sz="1600">
                <a:ea typeface="微軟正黑體"/>
              </a:rPr>
              <a:t> </a:t>
            </a:r>
            <a:r>
              <a:rPr lang="en-US" altLang="zh-TW" sz="1600">
                <a:ea typeface="微軟正黑體"/>
              </a:rPr>
              <a:t>the</a:t>
            </a:r>
            <a:r>
              <a:rPr lang="zh-TW" altLang="en-US" sz="1600">
                <a:ea typeface="微軟正黑體"/>
              </a:rPr>
              <a:t> </a:t>
            </a:r>
            <a:r>
              <a:rPr lang="en-US" altLang="zh-TW" sz="1600">
                <a:ea typeface="微軟正黑體"/>
              </a:rPr>
              <a:t>snaps</a:t>
            </a:r>
            <a:r>
              <a:rPr lang="zh-TW" sz="1600">
                <a:ea typeface="微軟正黑體"/>
              </a:rPr>
              <a:t>hot to the cloud.</a:t>
            </a:r>
            <a:endParaRPr lang="zh-TW" altLang="en-US" sz="1600">
              <a:ea typeface="微軟正黑體"/>
            </a:endParaRPr>
          </a:p>
          <a:p>
            <a:endParaRPr lang="zh-TW" altLang="en-US" sz="1800"/>
          </a:p>
        </p:txBody>
      </p:sp>
      <p:pic>
        <p:nvPicPr>
          <p:cNvPr id="7" name="圖片 8" descr="一張含有 螢幕擷取畫面 的圖片&#10;&#10;描述是以非常高的可信度產生">
            <a:extLst>
              <a:ext uri="{FF2B5EF4-FFF2-40B4-BE49-F238E27FC236}">
                <a16:creationId xmlns:a16="http://schemas.microsoft.com/office/drawing/2014/main" id="{33EB5E2F-B762-42E9-8D26-E5F83DE37A43}"/>
              </a:ext>
            </a:extLst>
          </p:cNvPr>
          <p:cNvPicPr>
            <a:picLocks noChangeAspect="1"/>
          </p:cNvPicPr>
          <p:nvPr/>
        </p:nvPicPr>
        <p:blipFill>
          <a:blip r:embed="rId3"/>
          <a:stretch>
            <a:fillRect/>
          </a:stretch>
        </p:blipFill>
        <p:spPr>
          <a:xfrm>
            <a:off x="6555965" y="1585250"/>
            <a:ext cx="4931653" cy="3626615"/>
          </a:xfrm>
          <a:prstGeom prst="rect">
            <a:avLst/>
          </a:prstGeom>
          <a:ln w="38100">
            <a:noFill/>
          </a:ln>
          <a:effectLst>
            <a:reflection blurRad="6350" stA="23000" endPos="11000" dir="5400000" sy="-100000" algn="bl" rotWithShape="0"/>
          </a:effectLst>
        </p:spPr>
      </p:pic>
    </p:spTree>
    <p:extLst>
      <p:ext uri="{BB962C8B-B14F-4D97-AF65-F5344CB8AC3E}">
        <p14:creationId xmlns:p14="http://schemas.microsoft.com/office/powerpoint/2010/main" val="287855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a:extLst>
              <a:ext uri="{FF2B5EF4-FFF2-40B4-BE49-F238E27FC236}">
                <a16:creationId xmlns:a16="http://schemas.microsoft.com/office/drawing/2014/main" id="{141BE3BA-AD42-4AE4-B7B5-258BEF4EBA9B}"/>
              </a:ext>
            </a:extLst>
          </p:cNvPr>
          <p:cNvGrpSpPr/>
          <p:nvPr/>
        </p:nvGrpSpPr>
        <p:grpSpPr>
          <a:xfrm flipH="1">
            <a:off x="6848821" y="3453835"/>
            <a:ext cx="2743040" cy="2650384"/>
            <a:chOff x="6874792" y="2873220"/>
            <a:chExt cx="2891784" cy="2650384"/>
          </a:xfrm>
        </p:grpSpPr>
        <p:sp>
          <p:nvSpPr>
            <p:cNvPr id="29" name="手繪多邊形: 圖案 28">
              <a:extLst>
                <a:ext uri="{FF2B5EF4-FFF2-40B4-BE49-F238E27FC236}">
                  <a16:creationId xmlns:a16="http://schemas.microsoft.com/office/drawing/2014/main" id="{4A01E9FB-E0EA-4B10-88AB-F77F69ACE2C3}"/>
                </a:ext>
              </a:extLst>
            </p:cNvPr>
            <p:cNvSpPr/>
            <p:nvPr/>
          </p:nvSpPr>
          <p:spPr>
            <a:xfrm>
              <a:off x="7965812" y="2873220"/>
              <a:ext cx="1430846" cy="875656"/>
            </a:xfrm>
            <a:custGeom>
              <a:avLst/>
              <a:gdLst>
                <a:gd name="connsiteX0" fmla="*/ 2307050 w 2886075"/>
                <a:gd name="connsiteY0" fmla="*/ 1899952 h 1895475"/>
                <a:gd name="connsiteX1" fmla="*/ 2068544 w 2886075"/>
                <a:gd name="connsiteY1" fmla="*/ 1899952 h 1895475"/>
                <a:gd name="connsiteX2" fmla="*/ 2068544 w 2886075"/>
                <a:gd name="connsiteY2" fmla="*/ 1809464 h 1895475"/>
                <a:gd name="connsiteX3" fmla="*/ 2307050 w 2886075"/>
                <a:gd name="connsiteY3" fmla="*/ 1809464 h 1895475"/>
                <a:gd name="connsiteX4" fmla="*/ 2804636 w 2886075"/>
                <a:gd name="connsiteY4" fmla="*/ 1311878 h 1895475"/>
                <a:gd name="connsiteX5" fmla="*/ 2397538 w 2886075"/>
                <a:gd name="connsiteY5" fmla="*/ 859536 h 1895475"/>
                <a:gd name="connsiteX6" fmla="*/ 2352294 w 2886075"/>
                <a:gd name="connsiteY6" fmla="*/ 859536 h 1895475"/>
                <a:gd name="connsiteX7" fmla="*/ 2352294 w 2886075"/>
                <a:gd name="connsiteY7" fmla="*/ 814292 h 1895475"/>
                <a:gd name="connsiteX8" fmla="*/ 1990439 w 2886075"/>
                <a:gd name="connsiteY8" fmla="*/ 452438 h 1895475"/>
                <a:gd name="connsiteX9" fmla="*/ 1918526 w 2886075"/>
                <a:gd name="connsiteY9" fmla="*/ 452438 h 1895475"/>
                <a:gd name="connsiteX10" fmla="*/ 1905667 w 2886075"/>
                <a:gd name="connsiteY10" fmla="*/ 429101 h 1895475"/>
                <a:gd name="connsiteX11" fmla="*/ 1311878 w 2886075"/>
                <a:gd name="connsiteY11" fmla="*/ 90488 h 1895475"/>
                <a:gd name="connsiteX12" fmla="*/ 633317 w 2886075"/>
                <a:gd name="connsiteY12" fmla="*/ 769049 h 1895475"/>
                <a:gd name="connsiteX13" fmla="*/ 633317 w 2886075"/>
                <a:gd name="connsiteY13" fmla="*/ 814292 h 1895475"/>
                <a:gd name="connsiteX14" fmla="*/ 588074 w 2886075"/>
                <a:gd name="connsiteY14" fmla="*/ 814292 h 1895475"/>
                <a:gd name="connsiteX15" fmla="*/ 90488 w 2886075"/>
                <a:gd name="connsiteY15" fmla="*/ 1311878 h 1895475"/>
                <a:gd name="connsiteX16" fmla="*/ 588074 w 2886075"/>
                <a:gd name="connsiteY16" fmla="*/ 1809464 h 1895475"/>
                <a:gd name="connsiteX17" fmla="*/ 843725 w 2886075"/>
                <a:gd name="connsiteY17" fmla="*/ 1809464 h 1895475"/>
                <a:gd name="connsiteX18" fmla="*/ 843725 w 2886075"/>
                <a:gd name="connsiteY18" fmla="*/ 1899952 h 1895475"/>
                <a:gd name="connsiteX19" fmla="*/ 588074 w 2886075"/>
                <a:gd name="connsiteY19" fmla="*/ 1899952 h 1895475"/>
                <a:gd name="connsiteX20" fmla="*/ 0 w 2886075"/>
                <a:gd name="connsiteY20" fmla="*/ 1311878 h 1895475"/>
                <a:gd name="connsiteX21" fmla="*/ 544068 w 2886075"/>
                <a:gd name="connsiteY21" fmla="*/ 725424 h 1895475"/>
                <a:gd name="connsiteX22" fmla="*/ 1311878 w 2886075"/>
                <a:gd name="connsiteY22" fmla="*/ 0 h 1895475"/>
                <a:gd name="connsiteX23" fmla="*/ 1971294 w 2886075"/>
                <a:gd name="connsiteY23" fmla="*/ 361855 h 1895475"/>
                <a:gd name="connsiteX24" fmla="*/ 1990439 w 2886075"/>
                <a:gd name="connsiteY24" fmla="*/ 361855 h 1895475"/>
                <a:gd name="connsiteX25" fmla="*/ 2441258 w 2886075"/>
                <a:gd name="connsiteY25" fmla="*/ 770858 h 1895475"/>
                <a:gd name="connsiteX26" fmla="*/ 2895124 w 2886075"/>
                <a:gd name="connsiteY26" fmla="*/ 1311878 h 1895475"/>
                <a:gd name="connsiteX27" fmla="*/ 2307050 w 2886075"/>
                <a:gd name="connsiteY27" fmla="*/ 1899952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6075" h="1895475">
                  <a:moveTo>
                    <a:pt x="2307050" y="1899952"/>
                  </a:moveTo>
                  <a:lnTo>
                    <a:pt x="2068544" y="1899952"/>
                  </a:lnTo>
                  <a:lnTo>
                    <a:pt x="2068544" y="1809464"/>
                  </a:lnTo>
                  <a:lnTo>
                    <a:pt x="2307050" y="1809464"/>
                  </a:lnTo>
                  <a:cubicBezTo>
                    <a:pt x="2581466" y="1809464"/>
                    <a:pt x="2804636" y="1586198"/>
                    <a:pt x="2804636" y="1311878"/>
                  </a:cubicBezTo>
                  <a:cubicBezTo>
                    <a:pt x="2804636" y="1053941"/>
                    <a:pt x="2629567" y="859536"/>
                    <a:pt x="2397538" y="859536"/>
                  </a:cubicBezTo>
                  <a:lnTo>
                    <a:pt x="2352294" y="859536"/>
                  </a:lnTo>
                  <a:lnTo>
                    <a:pt x="2352294" y="814292"/>
                  </a:lnTo>
                  <a:cubicBezTo>
                    <a:pt x="2352294" y="639318"/>
                    <a:pt x="2257235" y="452438"/>
                    <a:pt x="1990439" y="452438"/>
                  </a:cubicBezTo>
                  <a:lnTo>
                    <a:pt x="1918526" y="452438"/>
                  </a:lnTo>
                  <a:lnTo>
                    <a:pt x="1905667" y="429101"/>
                  </a:lnTo>
                  <a:cubicBezTo>
                    <a:pt x="1788128" y="217075"/>
                    <a:pt x="1566196" y="90488"/>
                    <a:pt x="1311878" y="90488"/>
                  </a:cubicBezTo>
                  <a:cubicBezTo>
                    <a:pt x="937736" y="90488"/>
                    <a:pt x="633317" y="394811"/>
                    <a:pt x="633317" y="769049"/>
                  </a:cubicBezTo>
                  <a:lnTo>
                    <a:pt x="633317" y="814292"/>
                  </a:lnTo>
                  <a:lnTo>
                    <a:pt x="588074" y="814292"/>
                  </a:lnTo>
                  <a:cubicBezTo>
                    <a:pt x="313658" y="814292"/>
                    <a:pt x="90488" y="1037558"/>
                    <a:pt x="90488" y="1311878"/>
                  </a:cubicBezTo>
                  <a:cubicBezTo>
                    <a:pt x="90488" y="1586198"/>
                    <a:pt x="313754" y="1809464"/>
                    <a:pt x="588074" y="1809464"/>
                  </a:cubicBezTo>
                  <a:lnTo>
                    <a:pt x="843725" y="1809464"/>
                  </a:lnTo>
                  <a:lnTo>
                    <a:pt x="843725" y="1899952"/>
                  </a:lnTo>
                  <a:lnTo>
                    <a:pt x="588074" y="1899952"/>
                  </a:lnTo>
                  <a:cubicBezTo>
                    <a:pt x="263747" y="1899952"/>
                    <a:pt x="0" y="1636109"/>
                    <a:pt x="0" y="1311878"/>
                  </a:cubicBezTo>
                  <a:cubicBezTo>
                    <a:pt x="0" y="1002411"/>
                    <a:pt x="240316" y="747998"/>
                    <a:pt x="544068" y="725424"/>
                  </a:cubicBezTo>
                  <a:cubicBezTo>
                    <a:pt x="566738" y="321564"/>
                    <a:pt x="902399" y="0"/>
                    <a:pt x="1311878" y="0"/>
                  </a:cubicBezTo>
                  <a:cubicBezTo>
                    <a:pt x="1590199" y="0"/>
                    <a:pt x="1834706" y="134779"/>
                    <a:pt x="1971294" y="361855"/>
                  </a:cubicBezTo>
                  <a:lnTo>
                    <a:pt x="1990439" y="361855"/>
                  </a:lnTo>
                  <a:cubicBezTo>
                    <a:pt x="2250472" y="361855"/>
                    <a:pt x="2423446" y="520922"/>
                    <a:pt x="2441258" y="770858"/>
                  </a:cubicBezTo>
                  <a:cubicBezTo>
                    <a:pt x="2702909" y="793528"/>
                    <a:pt x="2895124" y="1018508"/>
                    <a:pt x="2895124" y="1311878"/>
                  </a:cubicBezTo>
                  <a:cubicBezTo>
                    <a:pt x="2895124" y="1636109"/>
                    <a:pt x="2631281" y="1899952"/>
                    <a:pt x="2307050" y="1899952"/>
                  </a:cubicBezTo>
                  <a:close/>
                </a:path>
              </a:pathLst>
            </a:custGeom>
            <a:solidFill>
              <a:srgbClr val="FFFFFF"/>
            </a:solidFill>
            <a:ln w="1270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0" name="群組 29">
              <a:extLst>
                <a:ext uri="{FF2B5EF4-FFF2-40B4-BE49-F238E27FC236}">
                  <a16:creationId xmlns:a16="http://schemas.microsoft.com/office/drawing/2014/main" id="{4B034CE6-D3CE-4CCD-A12B-94B8268394F9}"/>
                </a:ext>
              </a:extLst>
            </p:cNvPr>
            <p:cNvGrpSpPr/>
            <p:nvPr/>
          </p:nvGrpSpPr>
          <p:grpSpPr>
            <a:xfrm>
              <a:off x="8827540" y="3752133"/>
              <a:ext cx="939036" cy="1708930"/>
              <a:chOff x="8392044" y="3088954"/>
              <a:chExt cx="375025" cy="757190"/>
            </a:xfrm>
          </p:grpSpPr>
          <p:sp>
            <p:nvSpPr>
              <p:cNvPr id="206" name="手繪多邊形: 圖案 205">
                <a:extLst>
                  <a:ext uri="{FF2B5EF4-FFF2-40B4-BE49-F238E27FC236}">
                    <a16:creationId xmlns:a16="http://schemas.microsoft.com/office/drawing/2014/main" id="{7C7F0136-A5A3-425D-B3FB-2D11B6C660D7}"/>
                  </a:ext>
                </a:extLst>
              </p:cNvPr>
              <p:cNvSpPr/>
              <p:nvPr/>
            </p:nvSpPr>
            <p:spPr>
              <a:xfrm>
                <a:off x="8435279" y="3817192"/>
                <a:ext cx="28952" cy="28952"/>
              </a:xfrm>
              <a:custGeom>
                <a:avLst/>
                <a:gdLst>
                  <a:gd name="connsiteX0" fmla="*/ 3619 w 28951"/>
                  <a:gd name="connsiteY0" fmla="*/ 3619 h 28951"/>
                  <a:gd name="connsiteX1" fmla="*/ 29579 w 28951"/>
                  <a:gd name="connsiteY1" fmla="*/ 3619 h 28951"/>
                  <a:gd name="connsiteX2" fmla="*/ 29579 w 28951"/>
                  <a:gd name="connsiteY2" fmla="*/ 28132 h 28951"/>
                  <a:gd name="connsiteX3" fmla="*/ 3619 w 28951"/>
                  <a:gd name="connsiteY3" fmla="*/ 28132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79" y="3619"/>
                    </a:lnTo>
                    <a:lnTo>
                      <a:pt x="29579" y="28132"/>
                    </a:lnTo>
                    <a:lnTo>
                      <a:pt x="3619" y="2813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7" name="手繪多邊形: 圖案 206">
                <a:extLst>
                  <a:ext uri="{FF2B5EF4-FFF2-40B4-BE49-F238E27FC236}">
                    <a16:creationId xmlns:a16="http://schemas.microsoft.com/office/drawing/2014/main" id="{947A9ED7-FAFF-4F33-8749-FE19D6555AE1}"/>
                  </a:ext>
                </a:extLst>
              </p:cNvPr>
              <p:cNvSpPr/>
              <p:nvPr/>
            </p:nvSpPr>
            <p:spPr>
              <a:xfrm>
                <a:off x="8435279" y="3778879"/>
                <a:ext cx="28952" cy="28952"/>
              </a:xfrm>
              <a:custGeom>
                <a:avLst/>
                <a:gdLst>
                  <a:gd name="connsiteX0" fmla="*/ 3619 w 28951"/>
                  <a:gd name="connsiteY0" fmla="*/ 3619 h 28951"/>
                  <a:gd name="connsiteX1" fmla="*/ 29579 w 28951"/>
                  <a:gd name="connsiteY1" fmla="*/ 3619 h 28951"/>
                  <a:gd name="connsiteX2" fmla="*/ 29579 w 28951"/>
                  <a:gd name="connsiteY2" fmla="*/ 27890 h 28951"/>
                  <a:gd name="connsiteX3" fmla="*/ 3619 w 28951"/>
                  <a:gd name="connsiteY3" fmla="*/ 27890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79" y="3619"/>
                    </a:lnTo>
                    <a:lnTo>
                      <a:pt x="29579" y="27890"/>
                    </a:lnTo>
                    <a:lnTo>
                      <a:pt x="3619" y="2789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5537502E-975E-417B-A357-C1C9F2450542}"/>
                  </a:ext>
                </a:extLst>
              </p:cNvPr>
              <p:cNvSpPr/>
              <p:nvPr/>
            </p:nvSpPr>
            <p:spPr>
              <a:xfrm>
                <a:off x="8435279" y="3740566"/>
                <a:ext cx="28952" cy="28952"/>
              </a:xfrm>
              <a:custGeom>
                <a:avLst/>
                <a:gdLst>
                  <a:gd name="connsiteX0" fmla="*/ 3619 w 28951"/>
                  <a:gd name="connsiteY0" fmla="*/ 3619 h 28951"/>
                  <a:gd name="connsiteX1" fmla="*/ 29965 w 28951"/>
                  <a:gd name="connsiteY1" fmla="*/ 3619 h 28951"/>
                  <a:gd name="connsiteX2" fmla="*/ 29965 w 28951"/>
                  <a:gd name="connsiteY2" fmla="*/ 28325 h 28951"/>
                  <a:gd name="connsiteX3" fmla="*/ 3619 w 28951"/>
                  <a:gd name="connsiteY3" fmla="*/ 2832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965" y="3619"/>
                    </a:lnTo>
                    <a:lnTo>
                      <a:pt x="29965" y="28325"/>
                    </a:lnTo>
                    <a:lnTo>
                      <a:pt x="3619" y="2832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9" name="手繪多邊形: 圖案 208">
                <a:extLst>
                  <a:ext uri="{FF2B5EF4-FFF2-40B4-BE49-F238E27FC236}">
                    <a16:creationId xmlns:a16="http://schemas.microsoft.com/office/drawing/2014/main" id="{EA8F7926-9811-43BB-8DE6-69D684746163}"/>
                  </a:ext>
                </a:extLst>
              </p:cNvPr>
              <p:cNvSpPr/>
              <p:nvPr/>
            </p:nvSpPr>
            <p:spPr>
              <a:xfrm>
                <a:off x="8434459" y="3702301"/>
                <a:ext cx="33777" cy="28952"/>
              </a:xfrm>
              <a:custGeom>
                <a:avLst/>
                <a:gdLst>
                  <a:gd name="connsiteX0" fmla="*/ 3619 w 33777"/>
                  <a:gd name="connsiteY0" fmla="*/ 3619 h 28951"/>
                  <a:gd name="connsiteX1" fmla="*/ 30834 w 33777"/>
                  <a:gd name="connsiteY1" fmla="*/ 3619 h 28951"/>
                  <a:gd name="connsiteX2" fmla="*/ 30834 w 33777"/>
                  <a:gd name="connsiteY2" fmla="*/ 28566 h 28951"/>
                  <a:gd name="connsiteX3" fmla="*/ 3619 w 33777"/>
                  <a:gd name="connsiteY3" fmla="*/ 28566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8566"/>
                    </a:lnTo>
                    <a:lnTo>
                      <a:pt x="3619" y="2856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921E4A66-D652-46E5-AE04-39FFBE2C035B}"/>
                  </a:ext>
                </a:extLst>
              </p:cNvPr>
              <p:cNvSpPr/>
              <p:nvPr/>
            </p:nvSpPr>
            <p:spPr>
              <a:xfrm>
                <a:off x="8579026" y="3746936"/>
                <a:ext cx="33777" cy="28952"/>
              </a:xfrm>
              <a:custGeom>
                <a:avLst/>
                <a:gdLst>
                  <a:gd name="connsiteX0" fmla="*/ 3619 w 33777"/>
                  <a:gd name="connsiteY0" fmla="*/ 3619 h 28951"/>
                  <a:gd name="connsiteX1" fmla="*/ 30834 w 33777"/>
                  <a:gd name="connsiteY1" fmla="*/ 3619 h 28951"/>
                  <a:gd name="connsiteX2" fmla="*/ 30834 w 33777"/>
                  <a:gd name="connsiteY2" fmla="*/ 29193 h 28951"/>
                  <a:gd name="connsiteX3" fmla="*/ 3619 w 33777"/>
                  <a:gd name="connsiteY3" fmla="*/ 29193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9193"/>
                    </a:lnTo>
                    <a:lnTo>
                      <a:pt x="3619" y="2919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E02BA827-92FE-40F1-A43D-1BEAC4E3150F}"/>
                  </a:ext>
                </a:extLst>
              </p:cNvPr>
              <p:cNvSpPr/>
              <p:nvPr/>
            </p:nvSpPr>
            <p:spPr>
              <a:xfrm>
                <a:off x="8434459" y="3625482"/>
                <a:ext cx="33777" cy="28952"/>
              </a:xfrm>
              <a:custGeom>
                <a:avLst/>
                <a:gdLst>
                  <a:gd name="connsiteX0" fmla="*/ 3619 w 33777"/>
                  <a:gd name="connsiteY0" fmla="*/ 3619 h 28951"/>
                  <a:gd name="connsiteX1" fmla="*/ 30834 w 33777"/>
                  <a:gd name="connsiteY1" fmla="*/ 3619 h 28951"/>
                  <a:gd name="connsiteX2" fmla="*/ 30834 w 33777"/>
                  <a:gd name="connsiteY2" fmla="*/ 29579 h 28951"/>
                  <a:gd name="connsiteX3" fmla="*/ 3619 w 33777"/>
                  <a:gd name="connsiteY3" fmla="*/ 29579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9579"/>
                    </a:lnTo>
                    <a:lnTo>
                      <a:pt x="3619" y="2957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A2E03FC9-4162-468E-BA5D-8BF18C99941C}"/>
                  </a:ext>
                </a:extLst>
              </p:cNvPr>
              <p:cNvSpPr/>
              <p:nvPr/>
            </p:nvSpPr>
            <p:spPr>
              <a:xfrm>
                <a:off x="8434459" y="3587121"/>
                <a:ext cx="33777" cy="28952"/>
              </a:xfrm>
              <a:custGeom>
                <a:avLst/>
                <a:gdLst>
                  <a:gd name="connsiteX0" fmla="*/ 3619 w 33777"/>
                  <a:gd name="connsiteY0" fmla="*/ 3619 h 28951"/>
                  <a:gd name="connsiteX1" fmla="*/ 30834 w 33777"/>
                  <a:gd name="connsiteY1" fmla="*/ 3619 h 28951"/>
                  <a:gd name="connsiteX2" fmla="*/ 30834 w 33777"/>
                  <a:gd name="connsiteY2" fmla="*/ 29772 h 28951"/>
                  <a:gd name="connsiteX3" fmla="*/ 3619 w 33777"/>
                  <a:gd name="connsiteY3" fmla="*/ 2977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9772"/>
                    </a:lnTo>
                    <a:lnTo>
                      <a:pt x="3619" y="2977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AB9D850A-6B1A-4FBC-9250-30E14D9DE406}"/>
                  </a:ext>
                </a:extLst>
              </p:cNvPr>
              <p:cNvSpPr/>
              <p:nvPr/>
            </p:nvSpPr>
            <p:spPr>
              <a:xfrm>
                <a:off x="8625204" y="3459250"/>
                <a:ext cx="33777" cy="33777"/>
              </a:xfrm>
              <a:custGeom>
                <a:avLst/>
                <a:gdLst>
                  <a:gd name="connsiteX0" fmla="*/ 3619 w 33777"/>
                  <a:gd name="connsiteY0" fmla="*/ 3619 h 33777"/>
                  <a:gd name="connsiteX1" fmla="*/ 31606 w 33777"/>
                  <a:gd name="connsiteY1" fmla="*/ 3619 h 33777"/>
                  <a:gd name="connsiteX2" fmla="*/ 31606 w 33777"/>
                  <a:gd name="connsiteY2" fmla="*/ 30400 h 33777"/>
                  <a:gd name="connsiteX3" fmla="*/ 3619 w 33777"/>
                  <a:gd name="connsiteY3" fmla="*/ 30400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606" y="3619"/>
                    </a:lnTo>
                    <a:lnTo>
                      <a:pt x="31606" y="30400"/>
                    </a:lnTo>
                    <a:lnTo>
                      <a:pt x="3619" y="3040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4" name="手繪多邊形: 圖案 213">
                <a:extLst>
                  <a:ext uri="{FF2B5EF4-FFF2-40B4-BE49-F238E27FC236}">
                    <a16:creationId xmlns:a16="http://schemas.microsoft.com/office/drawing/2014/main" id="{AB3D418F-61A0-4335-A53A-359C29A3CD04}"/>
                  </a:ext>
                </a:extLst>
              </p:cNvPr>
              <p:cNvSpPr/>
              <p:nvPr/>
            </p:nvSpPr>
            <p:spPr>
              <a:xfrm>
                <a:off x="8434073" y="3510543"/>
                <a:ext cx="33777" cy="33777"/>
              </a:xfrm>
              <a:custGeom>
                <a:avLst/>
                <a:gdLst>
                  <a:gd name="connsiteX0" fmla="*/ 3619 w 33777"/>
                  <a:gd name="connsiteY0" fmla="*/ 3619 h 33777"/>
                  <a:gd name="connsiteX1" fmla="*/ 31992 w 33777"/>
                  <a:gd name="connsiteY1" fmla="*/ 3619 h 33777"/>
                  <a:gd name="connsiteX2" fmla="*/ 31992 w 33777"/>
                  <a:gd name="connsiteY2" fmla="*/ 30399 h 33777"/>
                  <a:gd name="connsiteX3" fmla="*/ 3619 w 33777"/>
                  <a:gd name="connsiteY3" fmla="*/ 30399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992" y="3619"/>
                    </a:lnTo>
                    <a:lnTo>
                      <a:pt x="31992" y="30399"/>
                    </a:lnTo>
                    <a:lnTo>
                      <a:pt x="3619" y="3039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5" name="手繪多邊形: 圖案 214">
                <a:extLst>
                  <a:ext uri="{FF2B5EF4-FFF2-40B4-BE49-F238E27FC236}">
                    <a16:creationId xmlns:a16="http://schemas.microsoft.com/office/drawing/2014/main" id="{3843DACB-B5F8-4806-BC6D-DA6E8E7A53E0}"/>
                  </a:ext>
                </a:extLst>
              </p:cNvPr>
              <p:cNvSpPr/>
              <p:nvPr/>
            </p:nvSpPr>
            <p:spPr>
              <a:xfrm>
                <a:off x="8434073" y="3472230"/>
                <a:ext cx="33777" cy="33777"/>
              </a:xfrm>
              <a:custGeom>
                <a:avLst/>
                <a:gdLst>
                  <a:gd name="connsiteX0" fmla="*/ 3619 w 33777"/>
                  <a:gd name="connsiteY0" fmla="*/ 3619 h 33777"/>
                  <a:gd name="connsiteX1" fmla="*/ 31992 w 33777"/>
                  <a:gd name="connsiteY1" fmla="*/ 3619 h 33777"/>
                  <a:gd name="connsiteX2" fmla="*/ 31992 w 33777"/>
                  <a:gd name="connsiteY2" fmla="*/ 30786 h 33777"/>
                  <a:gd name="connsiteX3" fmla="*/ 3619 w 33777"/>
                  <a:gd name="connsiteY3" fmla="*/ 30786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992" y="3619"/>
                    </a:lnTo>
                    <a:lnTo>
                      <a:pt x="31992" y="30786"/>
                    </a:lnTo>
                    <a:lnTo>
                      <a:pt x="3619" y="3078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2A4DF81B-F893-4E26-A702-3ED207BB3445}"/>
                  </a:ext>
                </a:extLst>
              </p:cNvPr>
              <p:cNvSpPr/>
              <p:nvPr/>
            </p:nvSpPr>
            <p:spPr>
              <a:xfrm>
                <a:off x="8434073" y="3433917"/>
                <a:ext cx="33777" cy="33777"/>
              </a:xfrm>
              <a:custGeom>
                <a:avLst/>
                <a:gdLst>
                  <a:gd name="connsiteX0" fmla="*/ 3619 w 33777"/>
                  <a:gd name="connsiteY0" fmla="*/ 3619 h 33777"/>
                  <a:gd name="connsiteX1" fmla="*/ 32861 w 33777"/>
                  <a:gd name="connsiteY1" fmla="*/ 3619 h 33777"/>
                  <a:gd name="connsiteX2" fmla="*/ 32861 w 33777"/>
                  <a:gd name="connsiteY2" fmla="*/ 31027 h 33777"/>
                  <a:gd name="connsiteX3" fmla="*/ 3619 w 33777"/>
                  <a:gd name="connsiteY3" fmla="*/ 3102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861" y="3619"/>
                    </a:lnTo>
                    <a:lnTo>
                      <a:pt x="32861" y="31027"/>
                    </a:lnTo>
                    <a:lnTo>
                      <a:pt x="3619" y="3102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7" name="手繪多邊形: 圖案 216">
                <a:extLst>
                  <a:ext uri="{FF2B5EF4-FFF2-40B4-BE49-F238E27FC236}">
                    <a16:creationId xmlns:a16="http://schemas.microsoft.com/office/drawing/2014/main" id="{CAD255C0-38D0-4468-87DB-63EB5F6BF9C1}"/>
                  </a:ext>
                </a:extLst>
              </p:cNvPr>
              <p:cNvSpPr/>
              <p:nvPr/>
            </p:nvSpPr>
            <p:spPr>
              <a:xfrm>
                <a:off x="8433253" y="3395603"/>
                <a:ext cx="33777" cy="33777"/>
              </a:xfrm>
              <a:custGeom>
                <a:avLst/>
                <a:gdLst>
                  <a:gd name="connsiteX0" fmla="*/ 3619 w 33777"/>
                  <a:gd name="connsiteY0" fmla="*/ 3619 h 33777"/>
                  <a:gd name="connsiteX1" fmla="*/ 33681 w 33777"/>
                  <a:gd name="connsiteY1" fmla="*/ 3619 h 33777"/>
                  <a:gd name="connsiteX2" fmla="*/ 33681 w 33777"/>
                  <a:gd name="connsiteY2" fmla="*/ 31413 h 33777"/>
                  <a:gd name="connsiteX3" fmla="*/ 3619 w 33777"/>
                  <a:gd name="connsiteY3" fmla="*/ 31413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681" y="3619"/>
                    </a:lnTo>
                    <a:lnTo>
                      <a:pt x="33681" y="31413"/>
                    </a:lnTo>
                    <a:lnTo>
                      <a:pt x="3619" y="3141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8" name="手繪多邊形: 圖案 217">
                <a:extLst>
                  <a:ext uri="{FF2B5EF4-FFF2-40B4-BE49-F238E27FC236}">
                    <a16:creationId xmlns:a16="http://schemas.microsoft.com/office/drawing/2014/main" id="{977730D2-EC38-4FC8-B505-68E872BF9B2B}"/>
                  </a:ext>
                </a:extLst>
              </p:cNvPr>
              <p:cNvSpPr/>
              <p:nvPr/>
            </p:nvSpPr>
            <p:spPr>
              <a:xfrm>
                <a:off x="8433253" y="3357290"/>
                <a:ext cx="33777" cy="33777"/>
              </a:xfrm>
              <a:custGeom>
                <a:avLst/>
                <a:gdLst>
                  <a:gd name="connsiteX0" fmla="*/ 3619 w 33777"/>
                  <a:gd name="connsiteY0" fmla="*/ 3619 h 33777"/>
                  <a:gd name="connsiteX1" fmla="*/ 33681 w 33777"/>
                  <a:gd name="connsiteY1" fmla="*/ 3619 h 33777"/>
                  <a:gd name="connsiteX2" fmla="*/ 33681 w 33777"/>
                  <a:gd name="connsiteY2" fmla="*/ 31654 h 33777"/>
                  <a:gd name="connsiteX3" fmla="*/ 3619 w 33777"/>
                  <a:gd name="connsiteY3" fmla="*/ 3165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681" y="3619"/>
                    </a:lnTo>
                    <a:lnTo>
                      <a:pt x="33681" y="31654"/>
                    </a:lnTo>
                    <a:lnTo>
                      <a:pt x="3619" y="3165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9" name="手繪多邊形: 圖案 218">
                <a:extLst>
                  <a:ext uri="{FF2B5EF4-FFF2-40B4-BE49-F238E27FC236}">
                    <a16:creationId xmlns:a16="http://schemas.microsoft.com/office/drawing/2014/main" id="{6871AA6E-F3B6-403C-89E9-5A282ECBD7A4}"/>
                  </a:ext>
                </a:extLst>
              </p:cNvPr>
              <p:cNvSpPr/>
              <p:nvPr/>
            </p:nvSpPr>
            <p:spPr>
              <a:xfrm>
                <a:off x="8433253" y="3301509"/>
                <a:ext cx="33777" cy="33777"/>
              </a:xfrm>
              <a:custGeom>
                <a:avLst/>
                <a:gdLst>
                  <a:gd name="connsiteX0" fmla="*/ 3619 w 33777"/>
                  <a:gd name="connsiteY0" fmla="*/ 3619 h 33777"/>
                  <a:gd name="connsiteX1" fmla="*/ 33681 w 33777"/>
                  <a:gd name="connsiteY1" fmla="*/ 3619 h 33777"/>
                  <a:gd name="connsiteX2" fmla="*/ 33681 w 33777"/>
                  <a:gd name="connsiteY2" fmla="*/ 32233 h 33777"/>
                  <a:gd name="connsiteX3" fmla="*/ 3619 w 33777"/>
                  <a:gd name="connsiteY3" fmla="*/ 32233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681" y="3619"/>
                    </a:lnTo>
                    <a:lnTo>
                      <a:pt x="33681" y="32233"/>
                    </a:lnTo>
                    <a:lnTo>
                      <a:pt x="3619" y="3223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0" name="手繪多邊形: 圖案 219">
                <a:extLst>
                  <a:ext uri="{FF2B5EF4-FFF2-40B4-BE49-F238E27FC236}">
                    <a16:creationId xmlns:a16="http://schemas.microsoft.com/office/drawing/2014/main" id="{421AEF23-1C54-44FE-9FF8-099E95E23AF1}"/>
                  </a:ext>
                </a:extLst>
              </p:cNvPr>
              <p:cNvSpPr/>
              <p:nvPr/>
            </p:nvSpPr>
            <p:spPr>
              <a:xfrm>
                <a:off x="8432384" y="3242158"/>
                <a:ext cx="33777" cy="33777"/>
              </a:xfrm>
              <a:custGeom>
                <a:avLst/>
                <a:gdLst>
                  <a:gd name="connsiteX0" fmla="*/ 3619 w 33777"/>
                  <a:gd name="connsiteY0" fmla="*/ 3619 h 33777"/>
                  <a:gd name="connsiteX1" fmla="*/ 34935 w 33777"/>
                  <a:gd name="connsiteY1" fmla="*/ 3619 h 33777"/>
                  <a:gd name="connsiteX2" fmla="*/ 34935 w 33777"/>
                  <a:gd name="connsiteY2" fmla="*/ 32860 h 33777"/>
                  <a:gd name="connsiteX3" fmla="*/ 3619 w 33777"/>
                  <a:gd name="connsiteY3" fmla="*/ 32860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935" y="3619"/>
                    </a:lnTo>
                    <a:lnTo>
                      <a:pt x="34935" y="32860"/>
                    </a:lnTo>
                    <a:lnTo>
                      <a:pt x="3619" y="3286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1" name="手繪多邊形: 圖案 220">
                <a:extLst>
                  <a:ext uri="{FF2B5EF4-FFF2-40B4-BE49-F238E27FC236}">
                    <a16:creationId xmlns:a16="http://schemas.microsoft.com/office/drawing/2014/main" id="{8CFFEC9D-DE24-486E-9923-E4E5A032F8BB}"/>
                  </a:ext>
                </a:extLst>
              </p:cNvPr>
              <p:cNvSpPr/>
              <p:nvPr/>
            </p:nvSpPr>
            <p:spPr>
              <a:xfrm>
                <a:off x="8432384" y="3203893"/>
                <a:ext cx="33777" cy="33777"/>
              </a:xfrm>
              <a:custGeom>
                <a:avLst/>
                <a:gdLst>
                  <a:gd name="connsiteX0" fmla="*/ 3619 w 33777"/>
                  <a:gd name="connsiteY0" fmla="*/ 3619 h 33777"/>
                  <a:gd name="connsiteX1" fmla="*/ 34935 w 33777"/>
                  <a:gd name="connsiteY1" fmla="*/ 3619 h 33777"/>
                  <a:gd name="connsiteX2" fmla="*/ 34935 w 33777"/>
                  <a:gd name="connsiteY2" fmla="*/ 33054 h 33777"/>
                  <a:gd name="connsiteX3" fmla="*/ 3619 w 33777"/>
                  <a:gd name="connsiteY3" fmla="*/ 3305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935" y="3619"/>
                    </a:lnTo>
                    <a:lnTo>
                      <a:pt x="34935" y="33054"/>
                    </a:lnTo>
                    <a:lnTo>
                      <a:pt x="3619" y="3305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E59286B1-DAD2-4F92-AF42-754EEF97E5B0}"/>
                  </a:ext>
                </a:extLst>
              </p:cNvPr>
              <p:cNvSpPr/>
              <p:nvPr/>
            </p:nvSpPr>
            <p:spPr>
              <a:xfrm>
                <a:off x="8432384" y="3165580"/>
                <a:ext cx="33777" cy="33777"/>
              </a:xfrm>
              <a:custGeom>
                <a:avLst/>
                <a:gdLst>
                  <a:gd name="connsiteX0" fmla="*/ 3619 w 33777"/>
                  <a:gd name="connsiteY0" fmla="*/ 3619 h 33777"/>
                  <a:gd name="connsiteX1" fmla="*/ 34935 w 33777"/>
                  <a:gd name="connsiteY1" fmla="*/ 3619 h 33777"/>
                  <a:gd name="connsiteX2" fmla="*/ 34935 w 33777"/>
                  <a:gd name="connsiteY2" fmla="*/ 33488 h 33777"/>
                  <a:gd name="connsiteX3" fmla="*/ 3619 w 33777"/>
                  <a:gd name="connsiteY3" fmla="*/ 33488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935" y="3619"/>
                    </a:lnTo>
                    <a:lnTo>
                      <a:pt x="34935" y="33488"/>
                    </a:lnTo>
                    <a:lnTo>
                      <a:pt x="3619" y="3348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140DDD59-D1C8-449F-89E4-A49ABAA3BEB3}"/>
                  </a:ext>
                </a:extLst>
              </p:cNvPr>
              <p:cNvSpPr/>
              <p:nvPr/>
            </p:nvSpPr>
            <p:spPr>
              <a:xfrm>
                <a:off x="8432384" y="3127267"/>
                <a:ext cx="38603" cy="33777"/>
              </a:xfrm>
              <a:custGeom>
                <a:avLst/>
                <a:gdLst>
                  <a:gd name="connsiteX0" fmla="*/ 3619 w 38602"/>
                  <a:gd name="connsiteY0" fmla="*/ 3619 h 33777"/>
                  <a:gd name="connsiteX1" fmla="*/ 35756 w 38602"/>
                  <a:gd name="connsiteY1" fmla="*/ 3619 h 33777"/>
                  <a:gd name="connsiteX2" fmla="*/ 35756 w 38602"/>
                  <a:gd name="connsiteY2" fmla="*/ 33681 h 33777"/>
                  <a:gd name="connsiteX3" fmla="*/ 3619 w 38602"/>
                  <a:gd name="connsiteY3" fmla="*/ 33681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5756" y="3619"/>
                    </a:lnTo>
                    <a:lnTo>
                      <a:pt x="35756" y="33681"/>
                    </a:lnTo>
                    <a:lnTo>
                      <a:pt x="3619" y="3368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4" name="手繪多邊形: 圖案 223">
                <a:extLst>
                  <a:ext uri="{FF2B5EF4-FFF2-40B4-BE49-F238E27FC236}">
                    <a16:creationId xmlns:a16="http://schemas.microsoft.com/office/drawing/2014/main" id="{35E77659-EC68-4CCD-8ED5-504FB64515FE}"/>
                  </a:ext>
                </a:extLst>
              </p:cNvPr>
              <p:cNvSpPr/>
              <p:nvPr/>
            </p:nvSpPr>
            <p:spPr>
              <a:xfrm>
                <a:off x="8395374" y="3817192"/>
                <a:ext cx="28952" cy="28952"/>
              </a:xfrm>
              <a:custGeom>
                <a:avLst/>
                <a:gdLst>
                  <a:gd name="connsiteX0" fmla="*/ 3619 w 28951"/>
                  <a:gd name="connsiteY0" fmla="*/ 3619 h 28951"/>
                  <a:gd name="connsiteX1" fmla="*/ 28711 w 28951"/>
                  <a:gd name="connsiteY1" fmla="*/ 3619 h 28951"/>
                  <a:gd name="connsiteX2" fmla="*/ 28711 w 28951"/>
                  <a:gd name="connsiteY2" fmla="*/ 28132 h 28951"/>
                  <a:gd name="connsiteX3" fmla="*/ 3619 w 28951"/>
                  <a:gd name="connsiteY3" fmla="*/ 28132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8711" y="3619"/>
                    </a:lnTo>
                    <a:lnTo>
                      <a:pt x="28711" y="28132"/>
                    </a:lnTo>
                    <a:lnTo>
                      <a:pt x="3619" y="2813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5" name="手繪多邊形: 圖案 224">
                <a:extLst>
                  <a:ext uri="{FF2B5EF4-FFF2-40B4-BE49-F238E27FC236}">
                    <a16:creationId xmlns:a16="http://schemas.microsoft.com/office/drawing/2014/main" id="{E37833DB-F28E-4486-B870-2B3E685C30FA}"/>
                  </a:ext>
                </a:extLst>
              </p:cNvPr>
              <p:cNvSpPr/>
              <p:nvPr/>
            </p:nvSpPr>
            <p:spPr>
              <a:xfrm>
                <a:off x="8394505" y="3740566"/>
                <a:ext cx="28952" cy="28952"/>
              </a:xfrm>
              <a:custGeom>
                <a:avLst/>
                <a:gdLst>
                  <a:gd name="connsiteX0" fmla="*/ 3619 w 28951"/>
                  <a:gd name="connsiteY0" fmla="*/ 3619 h 28951"/>
                  <a:gd name="connsiteX1" fmla="*/ 29965 w 28951"/>
                  <a:gd name="connsiteY1" fmla="*/ 3619 h 28951"/>
                  <a:gd name="connsiteX2" fmla="*/ 29965 w 28951"/>
                  <a:gd name="connsiteY2" fmla="*/ 28325 h 28951"/>
                  <a:gd name="connsiteX3" fmla="*/ 3619 w 28951"/>
                  <a:gd name="connsiteY3" fmla="*/ 2832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965" y="3619"/>
                    </a:lnTo>
                    <a:lnTo>
                      <a:pt x="29965" y="28325"/>
                    </a:lnTo>
                    <a:lnTo>
                      <a:pt x="3619" y="2832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ABF3B7D0-7129-4D3D-A497-94DACD3C612C}"/>
                  </a:ext>
                </a:extLst>
              </p:cNvPr>
              <p:cNvSpPr/>
              <p:nvPr/>
            </p:nvSpPr>
            <p:spPr>
              <a:xfrm>
                <a:off x="8394505" y="3663795"/>
                <a:ext cx="28952" cy="28952"/>
              </a:xfrm>
              <a:custGeom>
                <a:avLst/>
                <a:gdLst>
                  <a:gd name="connsiteX0" fmla="*/ 3619 w 28951"/>
                  <a:gd name="connsiteY0" fmla="*/ 3619 h 28951"/>
                  <a:gd name="connsiteX1" fmla="*/ 29965 w 28951"/>
                  <a:gd name="connsiteY1" fmla="*/ 3619 h 28951"/>
                  <a:gd name="connsiteX2" fmla="*/ 29965 w 28951"/>
                  <a:gd name="connsiteY2" fmla="*/ 29145 h 28951"/>
                  <a:gd name="connsiteX3" fmla="*/ 3619 w 28951"/>
                  <a:gd name="connsiteY3" fmla="*/ 2914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965" y="3619"/>
                    </a:lnTo>
                    <a:lnTo>
                      <a:pt x="29965" y="29145"/>
                    </a:lnTo>
                    <a:lnTo>
                      <a:pt x="3619" y="2914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7D3FA2C1-C519-42EC-AFDB-19CC7C42654A}"/>
                  </a:ext>
                </a:extLst>
              </p:cNvPr>
              <p:cNvSpPr/>
              <p:nvPr/>
            </p:nvSpPr>
            <p:spPr>
              <a:xfrm>
                <a:off x="8394071" y="3548856"/>
                <a:ext cx="33777" cy="33777"/>
              </a:xfrm>
              <a:custGeom>
                <a:avLst/>
                <a:gdLst>
                  <a:gd name="connsiteX0" fmla="*/ 3619 w 33777"/>
                  <a:gd name="connsiteY0" fmla="*/ 3619 h 33777"/>
                  <a:gd name="connsiteX1" fmla="*/ 31268 w 33777"/>
                  <a:gd name="connsiteY1" fmla="*/ 3619 h 33777"/>
                  <a:gd name="connsiteX2" fmla="*/ 31268 w 33777"/>
                  <a:gd name="connsiteY2" fmla="*/ 30207 h 33777"/>
                  <a:gd name="connsiteX3" fmla="*/ 3619 w 33777"/>
                  <a:gd name="connsiteY3" fmla="*/ 3020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268" y="3619"/>
                    </a:lnTo>
                    <a:lnTo>
                      <a:pt x="31268" y="30207"/>
                    </a:lnTo>
                    <a:lnTo>
                      <a:pt x="3619" y="3020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EA448767-8B1C-4A07-9504-09E9EDD2149E}"/>
                  </a:ext>
                </a:extLst>
              </p:cNvPr>
              <p:cNvSpPr/>
              <p:nvPr/>
            </p:nvSpPr>
            <p:spPr>
              <a:xfrm>
                <a:off x="8394071" y="3510543"/>
                <a:ext cx="33777" cy="33777"/>
              </a:xfrm>
              <a:custGeom>
                <a:avLst/>
                <a:gdLst>
                  <a:gd name="connsiteX0" fmla="*/ 3619 w 33777"/>
                  <a:gd name="connsiteY0" fmla="*/ 3619 h 33777"/>
                  <a:gd name="connsiteX1" fmla="*/ 32040 w 33777"/>
                  <a:gd name="connsiteY1" fmla="*/ 3619 h 33777"/>
                  <a:gd name="connsiteX2" fmla="*/ 32040 w 33777"/>
                  <a:gd name="connsiteY2" fmla="*/ 30399 h 33777"/>
                  <a:gd name="connsiteX3" fmla="*/ 3619 w 33777"/>
                  <a:gd name="connsiteY3" fmla="*/ 30399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040" y="3619"/>
                    </a:lnTo>
                    <a:lnTo>
                      <a:pt x="32040" y="30399"/>
                    </a:lnTo>
                    <a:lnTo>
                      <a:pt x="3619" y="3039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510C6F25-ADB0-4CF6-88C4-52CE51A3C5FF}"/>
                  </a:ext>
                </a:extLst>
              </p:cNvPr>
              <p:cNvSpPr/>
              <p:nvPr/>
            </p:nvSpPr>
            <p:spPr>
              <a:xfrm>
                <a:off x="8393299" y="3433917"/>
                <a:ext cx="33777" cy="33777"/>
              </a:xfrm>
              <a:custGeom>
                <a:avLst/>
                <a:gdLst>
                  <a:gd name="connsiteX0" fmla="*/ 3619 w 33777"/>
                  <a:gd name="connsiteY0" fmla="*/ 3619 h 33777"/>
                  <a:gd name="connsiteX1" fmla="*/ 32861 w 33777"/>
                  <a:gd name="connsiteY1" fmla="*/ 3619 h 33777"/>
                  <a:gd name="connsiteX2" fmla="*/ 32861 w 33777"/>
                  <a:gd name="connsiteY2" fmla="*/ 31027 h 33777"/>
                  <a:gd name="connsiteX3" fmla="*/ 3619 w 33777"/>
                  <a:gd name="connsiteY3" fmla="*/ 3102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861" y="3619"/>
                    </a:lnTo>
                    <a:lnTo>
                      <a:pt x="32861" y="31027"/>
                    </a:lnTo>
                    <a:lnTo>
                      <a:pt x="3619" y="3102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5CA93DBC-A28D-4C87-8BE6-E781E5F03B2A}"/>
                  </a:ext>
                </a:extLst>
              </p:cNvPr>
              <p:cNvSpPr/>
              <p:nvPr/>
            </p:nvSpPr>
            <p:spPr>
              <a:xfrm>
                <a:off x="8393299" y="3357290"/>
                <a:ext cx="33777" cy="33777"/>
              </a:xfrm>
              <a:custGeom>
                <a:avLst/>
                <a:gdLst>
                  <a:gd name="connsiteX0" fmla="*/ 3619 w 33777"/>
                  <a:gd name="connsiteY0" fmla="*/ 3619 h 33777"/>
                  <a:gd name="connsiteX1" fmla="*/ 32861 w 33777"/>
                  <a:gd name="connsiteY1" fmla="*/ 3619 h 33777"/>
                  <a:gd name="connsiteX2" fmla="*/ 32861 w 33777"/>
                  <a:gd name="connsiteY2" fmla="*/ 31654 h 33777"/>
                  <a:gd name="connsiteX3" fmla="*/ 3619 w 33777"/>
                  <a:gd name="connsiteY3" fmla="*/ 3165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861" y="3619"/>
                    </a:lnTo>
                    <a:lnTo>
                      <a:pt x="32861" y="31654"/>
                    </a:lnTo>
                    <a:lnTo>
                      <a:pt x="3619" y="3165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8CEEB219-DD2F-4D88-9C25-306BB1C04122}"/>
                  </a:ext>
                </a:extLst>
              </p:cNvPr>
              <p:cNvSpPr/>
              <p:nvPr/>
            </p:nvSpPr>
            <p:spPr>
              <a:xfrm>
                <a:off x="8392430" y="3280471"/>
                <a:ext cx="33777" cy="33777"/>
              </a:xfrm>
              <a:custGeom>
                <a:avLst/>
                <a:gdLst>
                  <a:gd name="connsiteX0" fmla="*/ 3619 w 33777"/>
                  <a:gd name="connsiteY0" fmla="*/ 3619 h 33777"/>
                  <a:gd name="connsiteX1" fmla="*/ 34115 w 33777"/>
                  <a:gd name="connsiteY1" fmla="*/ 3619 h 33777"/>
                  <a:gd name="connsiteX2" fmla="*/ 34115 w 33777"/>
                  <a:gd name="connsiteY2" fmla="*/ 32474 h 33777"/>
                  <a:gd name="connsiteX3" fmla="*/ 3619 w 33777"/>
                  <a:gd name="connsiteY3" fmla="*/ 3247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115" y="3619"/>
                    </a:lnTo>
                    <a:lnTo>
                      <a:pt x="34115" y="32474"/>
                    </a:lnTo>
                    <a:lnTo>
                      <a:pt x="3619" y="3247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B248192E-676D-4067-9529-AB9FBBA56BD0}"/>
                  </a:ext>
                </a:extLst>
              </p:cNvPr>
              <p:cNvSpPr/>
              <p:nvPr/>
            </p:nvSpPr>
            <p:spPr>
              <a:xfrm>
                <a:off x="8392044" y="3165580"/>
                <a:ext cx="38603" cy="33777"/>
              </a:xfrm>
              <a:custGeom>
                <a:avLst/>
                <a:gdLst>
                  <a:gd name="connsiteX0" fmla="*/ 3619 w 38602"/>
                  <a:gd name="connsiteY0" fmla="*/ 3619 h 33777"/>
                  <a:gd name="connsiteX1" fmla="*/ 35321 w 38602"/>
                  <a:gd name="connsiteY1" fmla="*/ 3619 h 33777"/>
                  <a:gd name="connsiteX2" fmla="*/ 35321 w 38602"/>
                  <a:gd name="connsiteY2" fmla="*/ 33488 h 33777"/>
                  <a:gd name="connsiteX3" fmla="*/ 3619 w 38602"/>
                  <a:gd name="connsiteY3" fmla="*/ 33488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5321" y="3619"/>
                    </a:lnTo>
                    <a:lnTo>
                      <a:pt x="35321" y="33488"/>
                    </a:lnTo>
                    <a:lnTo>
                      <a:pt x="3619" y="3348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B9BF08C2-4936-446A-A6DB-9F73F0D67514}"/>
                  </a:ext>
                </a:extLst>
              </p:cNvPr>
              <p:cNvSpPr/>
              <p:nvPr/>
            </p:nvSpPr>
            <p:spPr>
              <a:xfrm>
                <a:off x="8481458" y="3817192"/>
                <a:ext cx="24127" cy="28952"/>
              </a:xfrm>
              <a:custGeom>
                <a:avLst/>
                <a:gdLst>
                  <a:gd name="connsiteX0" fmla="*/ 3619 w 24126"/>
                  <a:gd name="connsiteY0" fmla="*/ 3619 h 28951"/>
                  <a:gd name="connsiteX1" fmla="*/ 23789 w 24126"/>
                  <a:gd name="connsiteY1" fmla="*/ 3619 h 28951"/>
                  <a:gd name="connsiteX2" fmla="*/ 23789 w 24126"/>
                  <a:gd name="connsiteY2" fmla="*/ 28132 h 28951"/>
                  <a:gd name="connsiteX3" fmla="*/ 3619 w 24126"/>
                  <a:gd name="connsiteY3" fmla="*/ 28132 h 28951"/>
                </a:gdLst>
                <a:ahLst/>
                <a:cxnLst>
                  <a:cxn ang="0">
                    <a:pos x="connsiteX0" y="connsiteY0"/>
                  </a:cxn>
                  <a:cxn ang="0">
                    <a:pos x="connsiteX1" y="connsiteY1"/>
                  </a:cxn>
                  <a:cxn ang="0">
                    <a:pos x="connsiteX2" y="connsiteY2"/>
                  </a:cxn>
                  <a:cxn ang="0">
                    <a:pos x="connsiteX3" y="connsiteY3"/>
                  </a:cxn>
                </a:cxnLst>
                <a:rect l="l" t="t" r="r" b="b"/>
                <a:pathLst>
                  <a:path w="24126" h="28951">
                    <a:moveTo>
                      <a:pt x="3619" y="3619"/>
                    </a:moveTo>
                    <a:lnTo>
                      <a:pt x="23789" y="3619"/>
                    </a:lnTo>
                    <a:lnTo>
                      <a:pt x="23789" y="28132"/>
                    </a:lnTo>
                    <a:lnTo>
                      <a:pt x="3619" y="2813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C591035F-2F9D-499F-85F4-AC27202486A1}"/>
                  </a:ext>
                </a:extLst>
              </p:cNvPr>
              <p:cNvSpPr/>
              <p:nvPr/>
            </p:nvSpPr>
            <p:spPr>
              <a:xfrm>
                <a:off x="8480589" y="3740566"/>
                <a:ext cx="28952" cy="28952"/>
              </a:xfrm>
              <a:custGeom>
                <a:avLst/>
                <a:gdLst>
                  <a:gd name="connsiteX0" fmla="*/ 3619 w 28951"/>
                  <a:gd name="connsiteY0" fmla="*/ 3619 h 28951"/>
                  <a:gd name="connsiteX1" fmla="*/ 25478 w 28951"/>
                  <a:gd name="connsiteY1" fmla="*/ 3619 h 28951"/>
                  <a:gd name="connsiteX2" fmla="*/ 25478 w 28951"/>
                  <a:gd name="connsiteY2" fmla="*/ 28325 h 28951"/>
                  <a:gd name="connsiteX3" fmla="*/ 3619 w 28951"/>
                  <a:gd name="connsiteY3" fmla="*/ 2832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5478" y="3619"/>
                    </a:lnTo>
                    <a:lnTo>
                      <a:pt x="25478" y="28325"/>
                    </a:lnTo>
                    <a:lnTo>
                      <a:pt x="3619" y="2832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5" name="手繪多邊形: 圖案 234">
                <a:extLst>
                  <a:ext uri="{FF2B5EF4-FFF2-40B4-BE49-F238E27FC236}">
                    <a16:creationId xmlns:a16="http://schemas.microsoft.com/office/drawing/2014/main" id="{A37B8696-00BC-4EE3-A94E-E7C5FE4E91C3}"/>
                  </a:ext>
                </a:extLst>
              </p:cNvPr>
              <p:cNvSpPr/>
              <p:nvPr/>
            </p:nvSpPr>
            <p:spPr>
              <a:xfrm>
                <a:off x="8480589" y="3663795"/>
                <a:ext cx="28952" cy="28952"/>
              </a:xfrm>
              <a:custGeom>
                <a:avLst/>
                <a:gdLst>
                  <a:gd name="connsiteX0" fmla="*/ 3619 w 28951"/>
                  <a:gd name="connsiteY0" fmla="*/ 3619 h 28951"/>
                  <a:gd name="connsiteX1" fmla="*/ 25478 w 28951"/>
                  <a:gd name="connsiteY1" fmla="*/ 3619 h 28951"/>
                  <a:gd name="connsiteX2" fmla="*/ 25478 w 28951"/>
                  <a:gd name="connsiteY2" fmla="*/ 29145 h 28951"/>
                  <a:gd name="connsiteX3" fmla="*/ 3619 w 28951"/>
                  <a:gd name="connsiteY3" fmla="*/ 2914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5478" y="3619"/>
                    </a:lnTo>
                    <a:lnTo>
                      <a:pt x="25478" y="29145"/>
                    </a:lnTo>
                    <a:lnTo>
                      <a:pt x="3619" y="2914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648FF0E3-6C66-4B3E-802B-84C498D9D299}"/>
                  </a:ext>
                </a:extLst>
              </p:cNvPr>
              <p:cNvSpPr/>
              <p:nvPr/>
            </p:nvSpPr>
            <p:spPr>
              <a:xfrm>
                <a:off x="8480155" y="3587121"/>
                <a:ext cx="28952" cy="28952"/>
              </a:xfrm>
              <a:custGeom>
                <a:avLst/>
                <a:gdLst>
                  <a:gd name="connsiteX0" fmla="*/ 3619 w 28951"/>
                  <a:gd name="connsiteY0" fmla="*/ 3619 h 28951"/>
                  <a:gd name="connsiteX1" fmla="*/ 26684 w 28951"/>
                  <a:gd name="connsiteY1" fmla="*/ 3619 h 28951"/>
                  <a:gd name="connsiteX2" fmla="*/ 26684 w 28951"/>
                  <a:gd name="connsiteY2" fmla="*/ 29772 h 28951"/>
                  <a:gd name="connsiteX3" fmla="*/ 3619 w 28951"/>
                  <a:gd name="connsiteY3" fmla="*/ 29772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9772"/>
                    </a:lnTo>
                    <a:lnTo>
                      <a:pt x="3619" y="2977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D116FA4A-8F16-4B47-BF04-71631F2717E6}"/>
                  </a:ext>
                </a:extLst>
              </p:cNvPr>
              <p:cNvSpPr/>
              <p:nvPr/>
            </p:nvSpPr>
            <p:spPr>
              <a:xfrm>
                <a:off x="8480155" y="3510543"/>
                <a:ext cx="28952" cy="33777"/>
              </a:xfrm>
              <a:custGeom>
                <a:avLst/>
                <a:gdLst>
                  <a:gd name="connsiteX0" fmla="*/ 3619 w 28951"/>
                  <a:gd name="connsiteY0" fmla="*/ 3619 h 33777"/>
                  <a:gd name="connsiteX1" fmla="*/ 27118 w 28951"/>
                  <a:gd name="connsiteY1" fmla="*/ 3619 h 33777"/>
                  <a:gd name="connsiteX2" fmla="*/ 27118 w 28951"/>
                  <a:gd name="connsiteY2" fmla="*/ 30399 h 33777"/>
                  <a:gd name="connsiteX3" fmla="*/ 3619 w 28951"/>
                  <a:gd name="connsiteY3" fmla="*/ 30399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7118" y="3619"/>
                    </a:lnTo>
                    <a:lnTo>
                      <a:pt x="27118" y="30399"/>
                    </a:lnTo>
                    <a:lnTo>
                      <a:pt x="3619" y="3039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A81D7535-3B15-494B-B3C0-DEFC5D076D7D}"/>
                  </a:ext>
                </a:extLst>
              </p:cNvPr>
              <p:cNvSpPr/>
              <p:nvPr/>
            </p:nvSpPr>
            <p:spPr>
              <a:xfrm>
                <a:off x="8479383" y="3433917"/>
                <a:ext cx="28952" cy="33777"/>
              </a:xfrm>
              <a:custGeom>
                <a:avLst/>
                <a:gdLst>
                  <a:gd name="connsiteX0" fmla="*/ 3619 w 28951"/>
                  <a:gd name="connsiteY0" fmla="*/ 3619 h 33777"/>
                  <a:gd name="connsiteX1" fmla="*/ 27890 w 28951"/>
                  <a:gd name="connsiteY1" fmla="*/ 3619 h 33777"/>
                  <a:gd name="connsiteX2" fmla="*/ 27890 w 28951"/>
                  <a:gd name="connsiteY2" fmla="*/ 31027 h 33777"/>
                  <a:gd name="connsiteX3" fmla="*/ 3619 w 28951"/>
                  <a:gd name="connsiteY3" fmla="*/ 31027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7890" y="3619"/>
                    </a:lnTo>
                    <a:lnTo>
                      <a:pt x="27890" y="31027"/>
                    </a:lnTo>
                    <a:lnTo>
                      <a:pt x="3619" y="3102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F87FED3C-31B7-440D-A9AC-3B33F24D8643}"/>
                  </a:ext>
                </a:extLst>
              </p:cNvPr>
              <p:cNvSpPr/>
              <p:nvPr/>
            </p:nvSpPr>
            <p:spPr>
              <a:xfrm>
                <a:off x="8479383" y="3357290"/>
                <a:ext cx="28952" cy="33777"/>
              </a:xfrm>
              <a:custGeom>
                <a:avLst/>
                <a:gdLst>
                  <a:gd name="connsiteX0" fmla="*/ 3619 w 28951"/>
                  <a:gd name="connsiteY0" fmla="*/ 3619 h 33777"/>
                  <a:gd name="connsiteX1" fmla="*/ 28710 w 28951"/>
                  <a:gd name="connsiteY1" fmla="*/ 3619 h 33777"/>
                  <a:gd name="connsiteX2" fmla="*/ 28710 w 28951"/>
                  <a:gd name="connsiteY2" fmla="*/ 31654 h 33777"/>
                  <a:gd name="connsiteX3" fmla="*/ 3619 w 28951"/>
                  <a:gd name="connsiteY3" fmla="*/ 31654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8710" y="3619"/>
                    </a:lnTo>
                    <a:lnTo>
                      <a:pt x="28710" y="31654"/>
                    </a:lnTo>
                    <a:lnTo>
                      <a:pt x="3619" y="3165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68DE057E-85BC-421A-8169-25899FCA47BC}"/>
                  </a:ext>
                </a:extLst>
              </p:cNvPr>
              <p:cNvSpPr/>
              <p:nvPr/>
            </p:nvSpPr>
            <p:spPr>
              <a:xfrm>
                <a:off x="8478514" y="3280471"/>
                <a:ext cx="28952" cy="33777"/>
              </a:xfrm>
              <a:custGeom>
                <a:avLst/>
                <a:gdLst>
                  <a:gd name="connsiteX0" fmla="*/ 3619 w 28951"/>
                  <a:gd name="connsiteY0" fmla="*/ 3619 h 33777"/>
                  <a:gd name="connsiteX1" fmla="*/ 29579 w 28951"/>
                  <a:gd name="connsiteY1" fmla="*/ 3619 h 33777"/>
                  <a:gd name="connsiteX2" fmla="*/ 29579 w 28951"/>
                  <a:gd name="connsiteY2" fmla="*/ 32474 h 33777"/>
                  <a:gd name="connsiteX3" fmla="*/ 3619 w 28951"/>
                  <a:gd name="connsiteY3" fmla="*/ 32474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9579" y="3619"/>
                    </a:lnTo>
                    <a:lnTo>
                      <a:pt x="29579" y="32474"/>
                    </a:lnTo>
                    <a:lnTo>
                      <a:pt x="3619" y="3247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34D3D9B2-59A9-43F0-93F9-A1832937DC78}"/>
                  </a:ext>
                </a:extLst>
              </p:cNvPr>
              <p:cNvSpPr/>
              <p:nvPr/>
            </p:nvSpPr>
            <p:spPr>
              <a:xfrm>
                <a:off x="8478514" y="3242158"/>
                <a:ext cx="28952" cy="33777"/>
              </a:xfrm>
              <a:custGeom>
                <a:avLst/>
                <a:gdLst>
                  <a:gd name="connsiteX0" fmla="*/ 3619 w 28951"/>
                  <a:gd name="connsiteY0" fmla="*/ 3619 h 33777"/>
                  <a:gd name="connsiteX1" fmla="*/ 29579 w 28951"/>
                  <a:gd name="connsiteY1" fmla="*/ 3619 h 33777"/>
                  <a:gd name="connsiteX2" fmla="*/ 29579 w 28951"/>
                  <a:gd name="connsiteY2" fmla="*/ 32860 h 33777"/>
                  <a:gd name="connsiteX3" fmla="*/ 3619 w 28951"/>
                  <a:gd name="connsiteY3" fmla="*/ 32860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9579" y="3619"/>
                    </a:lnTo>
                    <a:lnTo>
                      <a:pt x="29579" y="32860"/>
                    </a:lnTo>
                    <a:lnTo>
                      <a:pt x="3619" y="3286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2" name="手繪多邊形: 圖案 241">
                <a:extLst>
                  <a:ext uri="{FF2B5EF4-FFF2-40B4-BE49-F238E27FC236}">
                    <a16:creationId xmlns:a16="http://schemas.microsoft.com/office/drawing/2014/main" id="{96B86784-5526-4CA8-A364-98D9EDA5C4F0}"/>
                  </a:ext>
                </a:extLst>
              </p:cNvPr>
              <p:cNvSpPr/>
              <p:nvPr/>
            </p:nvSpPr>
            <p:spPr>
              <a:xfrm>
                <a:off x="8478128" y="3165580"/>
                <a:ext cx="33777" cy="33777"/>
              </a:xfrm>
              <a:custGeom>
                <a:avLst/>
                <a:gdLst>
                  <a:gd name="connsiteX0" fmla="*/ 3619 w 33777"/>
                  <a:gd name="connsiteY0" fmla="*/ 3619 h 33777"/>
                  <a:gd name="connsiteX1" fmla="*/ 30834 w 33777"/>
                  <a:gd name="connsiteY1" fmla="*/ 3619 h 33777"/>
                  <a:gd name="connsiteX2" fmla="*/ 30834 w 33777"/>
                  <a:gd name="connsiteY2" fmla="*/ 33488 h 33777"/>
                  <a:gd name="connsiteX3" fmla="*/ 3619 w 33777"/>
                  <a:gd name="connsiteY3" fmla="*/ 33488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0834" y="3619"/>
                    </a:lnTo>
                    <a:lnTo>
                      <a:pt x="30834" y="33488"/>
                    </a:lnTo>
                    <a:lnTo>
                      <a:pt x="3619" y="3348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02184CD7-B3D4-4F2D-9DEB-D2F7D7A65B26}"/>
                  </a:ext>
                </a:extLst>
              </p:cNvPr>
              <p:cNvSpPr/>
              <p:nvPr/>
            </p:nvSpPr>
            <p:spPr>
              <a:xfrm>
                <a:off x="8509831" y="3817820"/>
                <a:ext cx="28952" cy="24127"/>
              </a:xfrm>
              <a:custGeom>
                <a:avLst/>
                <a:gdLst>
                  <a:gd name="connsiteX0" fmla="*/ 3619 w 28951"/>
                  <a:gd name="connsiteY0" fmla="*/ 3619 h 24126"/>
                  <a:gd name="connsiteX1" fmla="*/ 26250 w 28951"/>
                  <a:gd name="connsiteY1" fmla="*/ 3619 h 24126"/>
                  <a:gd name="connsiteX2" fmla="*/ 26250 w 28951"/>
                  <a:gd name="connsiteY2" fmla="*/ 24609 h 24126"/>
                  <a:gd name="connsiteX3" fmla="*/ 3619 w 28951"/>
                  <a:gd name="connsiteY3" fmla="*/ 24609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250" y="3619"/>
                    </a:lnTo>
                    <a:lnTo>
                      <a:pt x="26250" y="24609"/>
                    </a:lnTo>
                    <a:lnTo>
                      <a:pt x="3619" y="2460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6D98672C-42F4-4DDB-8286-CAAB1B6C4DF9}"/>
                  </a:ext>
                </a:extLst>
              </p:cNvPr>
              <p:cNvSpPr/>
              <p:nvPr/>
            </p:nvSpPr>
            <p:spPr>
              <a:xfrm>
                <a:off x="8509831" y="3779507"/>
                <a:ext cx="28952" cy="24127"/>
              </a:xfrm>
              <a:custGeom>
                <a:avLst/>
                <a:gdLst>
                  <a:gd name="connsiteX0" fmla="*/ 3619 w 28951"/>
                  <a:gd name="connsiteY0" fmla="*/ 3619 h 24126"/>
                  <a:gd name="connsiteX1" fmla="*/ 26250 w 28951"/>
                  <a:gd name="connsiteY1" fmla="*/ 3619 h 24126"/>
                  <a:gd name="connsiteX2" fmla="*/ 26250 w 28951"/>
                  <a:gd name="connsiteY2" fmla="*/ 24609 h 24126"/>
                  <a:gd name="connsiteX3" fmla="*/ 3619 w 28951"/>
                  <a:gd name="connsiteY3" fmla="*/ 24609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250" y="3619"/>
                    </a:lnTo>
                    <a:lnTo>
                      <a:pt x="26250" y="24609"/>
                    </a:lnTo>
                    <a:lnTo>
                      <a:pt x="3619" y="2460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5" name="手繪多邊形: 圖案 244">
                <a:extLst>
                  <a:ext uri="{FF2B5EF4-FFF2-40B4-BE49-F238E27FC236}">
                    <a16:creationId xmlns:a16="http://schemas.microsoft.com/office/drawing/2014/main" id="{6EF15E46-FF1C-478C-8C6C-D731EB032534}"/>
                  </a:ext>
                </a:extLst>
              </p:cNvPr>
              <p:cNvSpPr/>
              <p:nvPr/>
            </p:nvSpPr>
            <p:spPr>
              <a:xfrm>
                <a:off x="8509445" y="3702880"/>
                <a:ext cx="28952" cy="24127"/>
              </a:xfrm>
              <a:custGeom>
                <a:avLst/>
                <a:gdLst>
                  <a:gd name="connsiteX0" fmla="*/ 3619 w 28951"/>
                  <a:gd name="connsiteY0" fmla="*/ 3619 h 24126"/>
                  <a:gd name="connsiteX1" fmla="*/ 26636 w 28951"/>
                  <a:gd name="connsiteY1" fmla="*/ 3619 h 24126"/>
                  <a:gd name="connsiteX2" fmla="*/ 26636 w 28951"/>
                  <a:gd name="connsiteY2" fmla="*/ 25237 h 24126"/>
                  <a:gd name="connsiteX3" fmla="*/ 3619 w 28951"/>
                  <a:gd name="connsiteY3" fmla="*/ 25237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636" y="3619"/>
                    </a:lnTo>
                    <a:lnTo>
                      <a:pt x="26636" y="25237"/>
                    </a:lnTo>
                    <a:lnTo>
                      <a:pt x="3619" y="2523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6" name="手繪多邊形: 圖案 245">
                <a:extLst>
                  <a:ext uri="{FF2B5EF4-FFF2-40B4-BE49-F238E27FC236}">
                    <a16:creationId xmlns:a16="http://schemas.microsoft.com/office/drawing/2014/main" id="{6335A5ED-6766-4DB1-B7B8-C13B92A31150}"/>
                  </a:ext>
                </a:extLst>
              </p:cNvPr>
              <p:cNvSpPr/>
              <p:nvPr/>
            </p:nvSpPr>
            <p:spPr>
              <a:xfrm>
                <a:off x="8509445" y="3625868"/>
                <a:ext cx="28952" cy="28952"/>
              </a:xfrm>
              <a:custGeom>
                <a:avLst/>
                <a:gdLst>
                  <a:gd name="connsiteX0" fmla="*/ 3619 w 28951"/>
                  <a:gd name="connsiteY0" fmla="*/ 3619 h 28951"/>
                  <a:gd name="connsiteX1" fmla="*/ 27070 w 28951"/>
                  <a:gd name="connsiteY1" fmla="*/ 3619 h 28951"/>
                  <a:gd name="connsiteX2" fmla="*/ 27070 w 28951"/>
                  <a:gd name="connsiteY2" fmla="*/ 26105 h 28951"/>
                  <a:gd name="connsiteX3" fmla="*/ 3619 w 28951"/>
                  <a:gd name="connsiteY3" fmla="*/ 2610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070" y="3619"/>
                    </a:lnTo>
                    <a:lnTo>
                      <a:pt x="27070" y="26105"/>
                    </a:lnTo>
                    <a:lnTo>
                      <a:pt x="3619" y="2610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7" name="手繪多邊形: 圖案 246">
                <a:extLst>
                  <a:ext uri="{FF2B5EF4-FFF2-40B4-BE49-F238E27FC236}">
                    <a16:creationId xmlns:a16="http://schemas.microsoft.com/office/drawing/2014/main" id="{CACE1F3F-CCB6-4C01-8768-9AF64063D545}"/>
                  </a:ext>
                </a:extLst>
              </p:cNvPr>
              <p:cNvSpPr/>
              <p:nvPr/>
            </p:nvSpPr>
            <p:spPr>
              <a:xfrm>
                <a:off x="8509445" y="3587555"/>
                <a:ext cx="28952" cy="28952"/>
              </a:xfrm>
              <a:custGeom>
                <a:avLst/>
                <a:gdLst>
                  <a:gd name="connsiteX0" fmla="*/ 3619 w 28951"/>
                  <a:gd name="connsiteY0" fmla="*/ 3619 h 28951"/>
                  <a:gd name="connsiteX1" fmla="*/ 27070 w 28951"/>
                  <a:gd name="connsiteY1" fmla="*/ 3619 h 28951"/>
                  <a:gd name="connsiteX2" fmla="*/ 27070 w 28951"/>
                  <a:gd name="connsiteY2" fmla="*/ 26250 h 28951"/>
                  <a:gd name="connsiteX3" fmla="*/ 3619 w 28951"/>
                  <a:gd name="connsiteY3" fmla="*/ 26250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070" y="3619"/>
                    </a:lnTo>
                    <a:lnTo>
                      <a:pt x="27070" y="26250"/>
                    </a:lnTo>
                    <a:lnTo>
                      <a:pt x="3619" y="2625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8" name="手繪多邊形: 圖案 247">
                <a:extLst>
                  <a:ext uri="{FF2B5EF4-FFF2-40B4-BE49-F238E27FC236}">
                    <a16:creationId xmlns:a16="http://schemas.microsoft.com/office/drawing/2014/main" id="{697AF840-B18C-48BF-9BDD-48410CEA6484}"/>
                  </a:ext>
                </a:extLst>
              </p:cNvPr>
              <p:cNvSpPr/>
              <p:nvPr/>
            </p:nvSpPr>
            <p:spPr>
              <a:xfrm>
                <a:off x="8508624" y="3466439"/>
                <a:ext cx="28952" cy="28952"/>
              </a:xfrm>
              <a:custGeom>
                <a:avLst/>
                <a:gdLst>
                  <a:gd name="connsiteX0" fmla="*/ 3619 w 28951"/>
                  <a:gd name="connsiteY0" fmla="*/ 3619 h 28951"/>
                  <a:gd name="connsiteX1" fmla="*/ 28759 w 28951"/>
                  <a:gd name="connsiteY1" fmla="*/ 3619 h 28951"/>
                  <a:gd name="connsiteX2" fmla="*/ 28759 w 28951"/>
                  <a:gd name="connsiteY2" fmla="*/ 27118 h 28951"/>
                  <a:gd name="connsiteX3" fmla="*/ 3619 w 28951"/>
                  <a:gd name="connsiteY3" fmla="*/ 27118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8759" y="3619"/>
                    </a:lnTo>
                    <a:lnTo>
                      <a:pt x="28759" y="27118"/>
                    </a:lnTo>
                    <a:lnTo>
                      <a:pt x="3619" y="2711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49" name="手繪多邊形: 圖案 248">
                <a:extLst>
                  <a:ext uri="{FF2B5EF4-FFF2-40B4-BE49-F238E27FC236}">
                    <a16:creationId xmlns:a16="http://schemas.microsoft.com/office/drawing/2014/main" id="{32E3E4AC-2E58-4F5C-927E-E8242A4C7F1E}"/>
                  </a:ext>
                </a:extLst>
              </p:cNvPr>
              <p:cNvSpPr/>
              <p:nvPr/>
            </p:nvSpPr>
            <p:spPr>
              <a:xfrm>
                <a:off x="8507804" y="3325395"/>
                <a:ext cx="28952" cy="28952"/>
              </a:xfrm>
              <a:custGeom>
                <a:avLst/>
                <a:gdLst>
                  <a:gd name="connsiteX0" fmla="*/ 3619 w 28951"/>
                  <a:gd name="connsiteY0" fmla="*/ 3619 h 28951"/>
                  <a:gd name="connsiteX1" fmla="*/ 29579 w 28951"/>
                  <a:gd name="connsiteY1" fmla="*/ 3619 h 28951"/>
                  <a:gd name="connsiteX2" fmla="*/ 29579 w 28951"/>
                  <a:gd name="connsiteY2" fmla="*/ 27939 h 28951"/>
                  <a:gd name="connsiteX3" fmla="*/ 3619 w 28951"/>
                  <a:gd name="connsiteY3" fmla="*/ 27939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79" y="3619"/>
                    </a:lnTo>
                    <a:lnTo>
                      <a:pt x="29579" y="27939"/>
                    </a:lnTo>
                    <a:lnTo>
                      <a:pt x="3619" y="2793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0" name="手繪多邊形: 圖案 249">
                <a:extLst>
                  <a:ext uri="{FF2B5EF4-FFF2-40B4-BE49-F238E27FC236}">
                    <a16:creationId xmlns:a16="http://schemas.microsoft.com/office/drawing/2014/main" id="{3CA199AA-9839-4226-B1AD-57C5628FD06C}"/>
                  </a:ext>
                </a:extLst>
              </p:cNvPr>
              <p:cNvSpPr/>
              <p:nvPr/>
            </p:nvSpPr>
            <p:spPr>
              <a:xfrm>
                <a:off x="8507804" y="3242158"/>
                <a:ext cx="33777" cy="28952"/>
              </a:xfrm>
              <a:custGeom>
                <a:avLst/>
                <a:gdLst>
                  <a:gd name="connsiteX0" fmla="*/ 3619 w 33777"/>
                  <a:gd name="connsiteY0" fmla="*/ 3619 h 28951"/>
                  <a:gd name="connsiteX1" fmla="*/ 30351 w 33777"/>
                  <a:gd name="connsiteY1" fmla="*/ 3619 h 28951"/>
                  <a:gd name="connsiteX2" fmla="*/ 30351 w 33777"/>
                  <a:gd name="connsiteY2" fmla="*/ 28759 h 28951"/>
                  <a:gd name="connsiteX3" fmla="*/ 3619 w 33777"/>
                  <a:gd name="connsiteY3" fmla="*/ 28759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351" y="3619"/>
                    </a:lnTo>
                    <a:lnTo>
                      <a:pt x="30351" y="28759"/>
                    </a:lnTo>
                    <a:lnTo>
                      <a:pt x="3619" y="2875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1" name="手繪多邊形: 圖案 250">
                <a:extLst>
                  <a:ext uri="{FF2B5EF4-FFF2-40B4-BE49-F238E27FC236}">
                    <a16:creationId xmlns:a16="http://schemas.microsoft.com/office/drawing/2014/main" id="{AC1C5DFD-60C4-43F4-A2A4-67108D83D972}"/>
                  </a:ext>
                </a:extLst>
              </p:cNvPr>
              <p:cNvSpPr/>
              <p:nvPr/>
            </p:nvSpPr>
            <p:spPr>
              <a:xfrm>
                <a:off x="8507370" y="3165580"/>
                <a:ext cx="33777" cy="28952"/>
              </a:xfrm>
              <a:custGeom>
                <a:avLst/>
                <a:gdLst>
                  <a:gd name="connsiteX0" fmla="*/ 3619 w 33777"/>
                  <a:gd name="connsiteY0" fmla="*/ 3619 h 28951"/>
                  <a:gd name="connsiteX1" fmla="*/ 30786 w 33777"/>
                  <a:gd name="connsiteY1" fmla="*/ 3619 h 28951"/>
                  <a:gd name="connsiteX2" fmla="*/ 30786 w 33777"/>
                  <a:gd name="connsiteY2" fmla="*/ 29386 h 28951"/>
                  <a:gd name="connsiteX3" fmla="*/ 3619 w 33777"/>
                  <a:gd name="connsiteY3" fmla="*/ 29386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786" y="3619"/>
                    </a:lnTo>
                    <a:lnTo>
                      <a:pt x="30786" y="29386"/>
                    </a:lnTo>
                    <a:lnTo>
                      <a:pt x="3619" y="2938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2" name="手繪多邊形: 圖案 251">
                <a:extLst>
                  <a:ext uri="{FF2B5EF4-FFF2-40B4-BE49-F238E27FC236}">
                    <a16:creationId xmlns:a16="http://schemas.microsoft.com/office/drawing/2014/main" id="{250ECBAD-5513-4466-8FFA-72E855952FD2}"/>
                  </a:ext>
                </a:extLst>
              </p:cNvPr>
              <p:cNvSpPr/>
              <p:nvPr/>
            </p:nvSpPr>
            <p:spPr>
              <a:xfrm>
                <a:off x="8507370" y="3127267"/>
                <a:ext cx="33777" cy="28952"/>
              </a:xfrm>
              <a:custGeom>
                <a:avLst/>
                <a:gdLst>
                  <a:gd name="connsiteX0" fmla="*/ 3619 w 33777"/>
                  <a:gd name="connsiteY0" fmla="*/ 3619 h 28951"/>
                  <a:gd name="connsiteX1" fmla="*/ 31220 w 33777"/>
                  <a:gd name="connsiteY1" fmla="*/ 3619 h 28951"/>
                  <a:gd name="connsiteX2" fmla="*/ 31220 w 33777"/>
                  <a:gd name="connsiteY2" fmla="*/ 29386 h 28951"/>
                  <a:gd name="connsiteX3" fmla="*/ 3619 w 33777"/>
                  <a:gd name="connsiteY3" fmla="*/ 29386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220" y="3619"/>
                    </a:lnTo>
                    <a:lnTo>
                      <a:pt x="31220" y="29386"/>
                    </a:lnTo>
                    <a:lnTo>
                      <a:pt x="3619" y="2938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3" name="手繪多邊形: 圖案 252">
                <a:extLst>
                  <a:ext uri="{FF2B5EF4-FFF2-40B4-BE49-F238E27FC236}">
                    <a16:creationId xmlns:a16="http://schemas.microsoft.com/office/drawing/2014/main" id="{43CF4C41-0D30-405E-80C9-0BF121539FF1}"/>
                  </a:ext>
                </a:extLst>
              </p:cNvPr>
              <p:cNvSpPr/>
              <p:nvPr/>
            </p:nvSpPr>
            <p:spPr>
              <a:xfrm>
                <a:off x="8547758" y="3812464"/>
                <a:ext cx="24127" cy="24127"/>
              </a:xfrm>
              <a:custGeom>
                <a:avLst/>
                <a:gdLst>
                  <a:gd name="connsiteX0" fmla="*/ 3619 w 24126"/>
                  <a:gd name="connsiteY0" fmla="*/ 3619 h 24126"/>
                  <a:gd name="connsiteX1" fmla="*/ 22969 w 24126"/>
                  <a:gd name="connsiteY1" fmla="*/ 3619 h 24126"/>
                  <a:gd name="connsiteX2" fmla="*/ 22969 w 24126"/>
                  <a:gd name="connsiteY2" fmla="*/ 21955 h 24126"/>
                  <a:gd name="connsiteX3" fmla="*/ 3619 w 24126"/>
                  <a:gd name="connsiteY3" fmla="*/ 21955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969" y="3619"/>
                    </a:lnTo>
                    <a:lnTo>
                      <a:pt x="22969" y="21955"/>
                    </a:lnTo>
                    <a:lnTo>
                      <a:pt x="3619" y="2195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4" name="手繪多邊形: 圖案 253">
                <a:extLst>
                  <a:ext uri="{FF2B5EF4-FFF2-40B4-BE49-F238E27FC236}">
                    <a16:creationId xmlns:a16="http://schemas.microsoft.com/office/drawing/2014/main" id="{3E8D6BC9-D2ED-4937-A923-35C6996F1AA5}"/>
                  </a:ext>
                </a:extLst>
              </p:cNvPr>
              <p:cNvSpPr/>
              <p:nvPr/>
            </p:nvSpPr>
            <p:spPr>
              <a:xfrm>
                <a:off x="8547323" y="3736465"/>
                <a:ext cx="24127" cy="24127"/>
              </a:xfrm>
              <a:custGeom>
                <a:avLst/>
                <a:gdLst>
                  <a:gd name="connsiteX0" fmla="*/ 3619 w 24126"/>
                  <a:gd name="connsiteY0" fmla="*/ 3619 h 24126"/>
                  <a:gd name="connsiteX1" fmla="*/ 23837 w 24126"/>
                  <a:gd name="connsiteY1" fmla="*/ 3619 h 24126"/>
                  <a:gd name="connsiteX2" fmla="*/ 23837 w 24126"/>
                  <a:gd name="connsiteY2" fmla="*/ 22390 h 24126"/>
                  <a:gd name="connsiteX3" fmla="*/ 3619 w 24126"/>
                  <a:gd name="connsiteY3" fmla="*/ 22390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390"/>
                    </a:lnTo>
                    <a:lnTo>
                      <a:pt x="3619" y="2239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5" name="手繪多邊形: 圖案 254">
                <a:extLst>
                  <a:ext uri="{FF2B5EF4-FFF2-40B4-BE49-F238E27FC236}">
                    <a16:creationId xmlns:a16="http://schemas.microsoft.com/office/drawing/2014/main" id="{B77EA300-B2BB-48CE-9A03-3534B837B272}"/>
                  </a:ext>
                </a:extLst>
              </p:cNvPr>
              <p:cNvSpPr/>
              <p:nvPr/>
            </p:nvSpPr>
            <p:spPr>
              <a:xfrm>
                <a:off x="8547323" y="3660080"/>
                <a:ext cx="24127" cy="24127"/>
              </a:xfrm>
              <a:custGeom>
                <a:avLst/>
                <a:gdLst>
                  <a:gd name="connsiteX0" fmla="*/ 3619 w 24126"/>
                  <a:gd name="connsiteY0" fmla="*/ 3619 h 24126"/>
                  <a:gd name="connsiteX1" fmla="*/ 23837 w 24126"/>
                  <a:gd name="connsiteY1" fmla="*/ 3619 h 24126"/>
                  <a:gd name="connsiteX2" fmla="*/ 23837 w 24126"/>
                  <a:gd name="connsiteY2" fmla="*/ 22969 h 24126"/>
                  <a:gd name="connsiteX3" fmla="*/ 3619 w 24126"/>
                  <a:gd name="connsiteY3" fmla="*/ 2296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969"/>
                    </a:lnTo>
                    <a:lnTo>
                      <a:pt x="3619" y="2296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6" name="手繪多邊形: 圖案 255">
                <a:extLst>
                  <a:ext uri="{FF2B5EF4-FFF2-40B4-BE49-F238E27FC236}">
                    <a16:creationId xmlns:a16="http://schemas.microsoft.com/office/drawing/2014/main" id="{184721B6-F198-42B7-BDA9-13C4B5FDA826}"/>
                  </a:ext>
                </a:extLst>
              </p:cNvPr>
              <p:cNvSpPr/>
              <p:nvPr/>
            </p:nvSpPr>
            <p:spPr>
              <a:xfrm>
                <a:off x="8547323" y="3583840"/>
                <a:ext cx="24127" cy="24127"/>
              </a:xfrm>
              <a:custGeom>
                <a:avLst/>
                <a:gdLst>
                  <a:gd name="connsiteX0" fmla="*/ 3619 w 24126"/>
                  <a:gd name="connsiteY0" fmla="*/ 3619 h 24126"/>
                  <a:gd name="connsiteX1" fmla="*/ 23837 w 24126"/>
                  <a:gd name="connsiteY1" fmla="*/ 3619 h 24126"/>
                  <a:gd name="connsiteX2" fmla="*/ 23837 w 24126"/>
                  <a:gd name="connsiteY2" fmla="*/ 23596 h 24126"/>
                  <a:gd name="connsiteX3" fmla="*/ 3619 w 24126"/>
                  <a:gd name="connsiteY3" fmla="*/ 23596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3596"/>
                    </a:lnTo>
                    <a:lnTo>
                      <a:pt x="3619" y="2359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7" name="手繪多邊形: 圖案 256">
                <a:extLst>
                  <a:ext uri="{FF2B5EF4-FFF2-40B4-BE49-F238E27FC236}">
                    <a16:creationId xmlns:a16="http://schemas.microsoft.com/office/drawing/2014/main" id="{28F13C0C-5313-4DCF-92A4-4ED08E7F9EC1}"/>
                  </a:ext>
                </a:extLst>
              </p:cNvPr>
              <p:cNvSpPr/>
              <p:nvPr/>
            </p:nvSpPr>
            <p:spPr>
              <a:xfrm>
                <a:off x="8546503" y="3545768"/>
                <a:ext cx="28952" cy="24127"/>
              </a:xfrm>
              <a:custGeom>
                <a:avLst/>
                <a:gdLst>
                  <a:gd name="connsiteX0" fmla="*/ 3619 w 28951"/>
                  <a:gd name="connsiteY0" fmla="*/ 3619 h 24126"/>
                  <a:gd name="connsiteX1" fmla="*/ 25430 w 28951"/>
                  <a:gd name="connsiteY1" fmla="*/ 3619 h 24126"/>
                  <a:gd name="connsiteX2" fmla="*/ 25430 w 28951"/>
                  <a:gd name="connsiteY2" fmla="*/ 23982 h 24126"/>
                  <a:gd name="connsiteX3" fmla="*/ 3619 w 28951"/>
                  <a:gd name="connsiteY3" fmla="*/ 23982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30" y="3619"/>
                    </a:lnTo>
                    <a:lnTo>
                      <a:pt x="25430" y="23982"/>
                    </a:lnTo>
                    <a:lnTo>
                      <a:pt x="3619" y="2398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8" name="手繪多邊形: 圖案 257">
                <a:extLst>
                  <a:ext uri="{FF2B5EF4-FFF2-40B4-BE49-F238E27FC236}">
                    <a16:creationId xmlns:a16="http://schemas.microsoft.com/office/drawing/2014/main" id="{1C5766FD-AE05-42F5-B7A5-CF11BC94D57E}"/>
                  </a:ext>
                </a:extLst>
              </p:cNvPr>
              <p:cNvSpPr/>
              <p:nvPr/>
            </p:nvSpPr>
            <p:spPr>
              <a:xfrm>
                <a:off x="8546503" y="3507841"/>
                <a:ext cx="28952" cy="24127"/>
              </a:xfrm>
              <a:custGeom>
                <a:avLst/>
                <a:gdLst>
                  <a:gd name="connsiteX0" fmla="*/ 3619 w 28951"/>
                  <a:gd name="connsiteY0" fmla="*/ 3619 h 24126"/>
                  <a:gd name="connsiteX1" fmla="*/ 25430 w 28951"/>
                  <a:gd name="connsiteY1" fmla="*/ 3619 h 24126"/>
                  <a:gd name="connsiteX2" fmla="*/ 25430 w 28951"/>
                  <a:gd name="connsiteY2" fmla="*/ 24030 h 24126"/>
                  <a:gd name="connsiteX3" fmla="*/ 3619 w 28951"/>
                  <a:gd name="connsiteY3" fmla="*/ 24030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30" y="3619"/>
                    </a:lnTo>
                    <a:lnTo>
                      <a:pt x="25430" y="24030"/>
                    </a:lnTo>
                    <a:lnTo>
                      <a:pt x="3619" y="2403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9" name="手繪多邊形: 圖案 258">
                <a:extLst>
                  <a:ext uri="{FF2B5EF4-FFF2-40B4-BE49-F238E27FC236}">
                    <a16:creationId xmlns:a16="http://schemas.microsoft.com/office/drawing/2014/main" id="{4911E37C-79A6-49C5-B853-0AD471676ECB}"/>
                  </a:ext>
                </a:extLst>
              </p:cNvPr>
              <p:cNvSpPr/>
              <p:nvPr/>
            </p:nvSpPr>
            <p:spPr>
              <a:xfrm>
                <a:off x="8546503" y="3469527"/>
                <a:ext cx="28952" cy="24127"/>
              </a:xfrm>
              <a:custGeom>
                <a:avLst/>
                <a:gdLst>
                  <a:gd name="connsiteX0" fmla="*/ 3619 w 28951"/>
                  <a:gd name="connsiteY0" fmla="*/ 3619 h 24126"/>
                  <a:gd name="connsiteX1" fmla="*/ 25430 w 28951"/>
                  <a:gd name="connsiteY1" fmla="*/ 3619 h 24126"/>
                  <a:gd name="connsiteX2" fmla="*/ 25430 w 28951"/>
                  <a:gd name="connsiteY2" fmla="*/ 24223 h 24126"/>
                  <a:gd name="connsiteX3" fmla="*/ 3619 w 28951"/>
                  <a:gd name="connsiteY3" fmla="*/ 24223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30" y="3619"/>
                    </a:lnTo>
                    <a:lnTo>
                      <a:pt x="25430" y="24223"/>
                    </a:lnTo>
                    <a:lnTo>
                      <a:pt x="3619" y="2422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0" name="手繪多邊形: 圖案 259">
                <a:extLst>
                  <a:ext uri="{FF2B5EF4-FFF2-40B4-BE49-F238E27FC236}">
                    <a16:creationId xmlns:a16="http://schemas.microsoft.com/office/drawing/2014/main" id="{8C23F439-6071-4E2E-9A33-4DF29DBBA7C3}"/>
                  </a:ext>
                </a:extLst>
              </p:cNvPr>
              <p:cNvSpPr/>
              <p:nvPr/>
            </p:nvSpPr>
            <p:spPr>
              <a:xfrm>
                <a:off x="8546117" y="3393577"/>
                <a:ext cx="28952" cy="24127"/>
              </a:xfrm>
              <a:custGeom>
                <a:avLst/>
                <a:gdLst>
                  <a:gd name="connsiteX0" fmla="*/ 3619 w 28951"/>
                  <a:gd name="connsiteY0" fmla="*/ 3619 h 24126"/>
                  <a:gd name="connsiteX1" fmla="*/ 26684 w 28951"/>
                  <a:gd name="connsiteY1" fmla="*/ 3619 h 24126"/>
                  <a:gd name="connsiteX2" fmla="*/ 26684 w 28951"/>
                  <a:gd name="connsiteY2" fmla="*/ 24609 h 24126"/>
                  <a:gd name="connsiteX3" fmla="*/ 3619 w 28951"/>
                  <a:gd name="connsiteY3" fmla="*/ 24609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684" y="3619"/>
                    </a:lnTo>
                    <a:lnTo>
                      <a:pt x="26684" y="24609"/>
                    </a:lnTo>
                    <a:lnTo>
                      <a:pt x="3619" y="2460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1" name="手繪多邊形: 圖案 260">
                <a:extLst>
                  <a:ext uri="{FF2B5EF4-FFF2-40B4-BE49-F238E27FC236}">
                    <a16:creationId xmlns:a16="http://schemas.microsoft.com/office/drawing/2014/main" id="{658AD62C-2348-4E3C-B18A-F0E996BC848D}"/>
                  </a:ext>
                </a:extLst>
              </p:cNvPr>
              <p:cNvSpPr/>
              <p:nvPr/>
            </p:nvSpPr>
            <p:spPr>
              <a:xfrm>
                <a:off x="8546117" y="3355457"/>
                <a:ext cx="28952" cy="24127"/>
              </a:xfrm>
              <a:custGeom>
                <a:avLst/>
                <a:gdLst>
                  <a:gd name="connsiteX0" fmla="*/ 3619 w 28951"/>
                  <a:gd name="connsiteY0" fmla="*/ 3619 h 24126"/>
                  <a:gd name="connsiteX1" fmla="*/ 26684 w 28951"/>
                  <a:gd name="connsiteY1" fmla="*/ 3619 h 24126"/>
                  <a:gd name="connsiteX2" fmla="*/ 26684 w 28951"/>
                  <a:gd name="connsiteY2" fmla="*/ 25043 h 24126"/>
                  <a:gd name="connsiteX3" fmla="*/ 3619 w 28951"/>
                  <a:gd name="connsiteY3" fmla="*/ 25043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684" y="3619"/>
                    </a:lnTo>
                    <a:lnTo>
                      <a:pt x="26684" y="25043"/>
                    </a:lnTo>
                    <a:lnTo>
                      <a:pt x="3619" y="2504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2" name="手繪多邊形: 圖案 261">
                <a:extLst>
                  <a:ext uri="{FF2B5EF4-FFF2-40B4-BE49-F238E27FC236}">
                    <a16:creationId xmlns:a16="http://schemas.microsoft.com/office/drawing/2014/main" id="{8C984A2A-AE5C-4285-97EB-81100451F49A}"/>
                  </a:ext>
                </a:extLst>
              </p:cNvPr>
              <p:cNvSpPr/>
              <p:nvPr/>
            </p:nvSpPr>
            <p:spPr>
              <a:xfrm>
                <a:off x="8546117" y="3279265"/>
                <a:ext cx="28952" cy="28952"/>
              </a:xfrm>
              <a:custGeom>
                <a:avLst/>
                <a:gdLst>
                  <a:gd name="connsiteX0" fmla="*/ 3619 w 28951"/>
                  <a:gd name="connsiteY0" fmla="*/ 3619 h 28951"/>
                  <a:gd name="connsiteX1" fmla="*/ 26684 w 28951"/>
                  <a:gd name="connsiteY1" fmla="*/ 3619 h 28951"/>
                  <a:gd name="connsiteX2" fmla="*/ 26684 w 28951"/>
                  <a:gd name="connsiteY2" fmla="*/ 25671 h 28951"/>
                  <a:gd name="connsiteX3" fmla="*/ 3619 w 28951"/>
                  <a:gd name="connsiteY3" fmla="*/ 25671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5671"/>
                    </a:lnTo>
                    <a:lnTo>
                      <a:pt x="3619" y="2567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3" name="手繪多邊形: 圖案 262">
                <a:extLst>
                  <a:ext uri="{FF2B5EF4-FFF2-40B4-BE49-F238E27FC236}">
                    <a16:creationId xmlns:a16="http://schemas.microsoft.com/office/drawing/2014/main" id="{DE3B4D69-2BE2-4777-8589-05EB412174E7}"/>
                  </a:ext>
                </a:extLst>
              </p:cNvPr>
              <p:cNvSpPr/>
              <p:nvPr/>
            </p:nvSpPr>
            <p:spPr>
              <a:xfrm>
                <a:off x="8546117" y="3241145"/>
                <a:ext cx="28952" cy="28952"/>
              </a:xfrm>
              <a:custGeom>
                <a:avLst/>
                <a:gdLst>
                  <a:gd name="connsiteX0" fmla="*/ 3619 w 28951"/>
                  <a:gd name="connsiteY0" fmla="*/ 3619 h 28951"/>
                  <a:gd name="connsiteX1" fmla="*/ 26684 w 28951"/>
                  <a:gd name="connsiteY1" fmla="*/ 3619 h 28951"/>
                  <a:gd name="connsiteX2" fmla="*/ 26684 w 28951"/>
                  <a:gd name="connsiteY2" fmla="*/ 25671 h 28951"/>
                  <a:gd name="connsiteX3" fmla="*/ 3619 w 28951"/>
                  <a:gd name="connsiteY3" fmla="*/ 25671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5671"/>
                    </a:lnTo>
                    <a:lnTo>
                      <a:pt x="3619" y="2567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4" name="手繪多邊形: 圖案 263">
                <a:extLst>
                  <a:ext uri="{FF2B5EF4-FFF2-40B4-BE49-F238E27FC236}">
                    <a16:creationId xmlns:a16="http://schemas.microsoft.com/office/drawing/2014/main" id="{10D1504E-00D5-42AA-8AC7-E65CB65E4BF8}"/>
                  </a:ext>
                </a:extLst>
              </p:cNvPr>
              <p:cNvSpPr/>
              <p:nvPr/>
            </p:nvSpPr>
            <p:spPr>
              <a:xfrm>
                <a:off x="8546117" y="3203266"/>
                <a:ext cx="28952" cy="28952"/>
              </a:xfrm>
              <a:custGeom>
                <a:avLst/>
                <a:gdLst>
                  <a:gd name="connsiteX0" fmla="*/ 3619 w 28951"/>
                  <a:gd name="connsiteY0" fmla="*/ 3619 h 28951"/>
                  <a:gd name="connsiteX1" fmla="*/ 26684 w 28951"/>
                  <a:gd name="connsiteY1" fmla="*/ 3619 h 28951"/>
                  <a:gd name="connsiteX2" fmla="*/ 26684 w 28951"/>
                  <a:gd name="connsiteY2" fmla="*/ 25864 h 28951"/>
                  <a:gd name="connsiteX3" fmla="*/ 3619 w 28951"/>
                  <a:gd name="connsiteY3" fmla="*/ 25864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5864"/>
                    </a:lnTo>
                    <a:lnTo>
                      <a:pt x="3619" y="2586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5" name="手繪多邊形: 圖案 264">
                <a:extLst>
                  <a:ext uri="{FF2B5EF4-FFF2-40B4-BE49-F238E27FC236}">
                    <a16:creationId xmlns:a16="http://schemas.microsoft.com/office/drawing/2014/main" id="{58852F0D-2649-4B72-BFDD-AE917BCEA4EC}"/>
                  </a:ext>
                </a:extLst>
              </p:cNvPr>
              <p:cNvSpPr/>
              <p:nvPr/>
            </p:nvSpPr>
            <p:spPr>
              <a:xfrm>
                <a:off x="8546117" y="3164953"/>
                <a:ext cx="28952" cy="28952"/>
              </a:xfrm>
              <a:custGeom>
                <a:avLst/>
                <a:gdLst>
                  <a:gd name="connsiteX0" fmla="*/ 3619 w 28951"/>
                  <a:gd name="connsiteY0" fmla="*/ 3619 h 28951"/>
                  <a:gd name="connsiteX1" fmla="*/ 27070 w 28951"/>
                  <a:gd name="connsiteY1" fmla="*/ 3619 h 28951"/>
                  <a:gd name="connsiteX2" fmla="*/ 27070 w 28951"/>
                  <a:gd name="connsiteY2" fmla="*/ 26250 h 28951"/>
                  <a:gd name="connsiteX3" fmla="*/ 3619 w 28951"/>
                  <a:gd name="connsiteY3" fmla="*/ 26250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070" y="3619"/>
                    </a:lnTo>
                    <a:lnTo>
                      <a:pt x="27070" y="26250"/>
                    </a:lnTo>
                    <a:lnTo>
                      <a:pt x="3619" y="2625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6" name="手繪多邊形: 圖案 265">
                <a:extLst>
                  <a:ext uri="{FF2B5EF4-FFF2-40B4-BE49-F238E27FC236}">
                    <a16:creationId xmlns:a16="http://schemas.microsoft.com/office/drawing/2014/main" id="{C042BD23-72F7-4CB0-A0AF-137A77174937}"/>
                  </a:ext>
                </a:extLst>
              </p:cNvPr>
              <p:cNvSpPr/>
              <p:nvPr/>
            </p:nvSpPr>
            <p:spPr>
              <a:xfrm>
                <a:off x="8545249" y="3088954"/>
                <a:ext cx="28952" cy="28952"/>
              </a:xfrm>
              <a:custGeom>
                <a:avLst/>
                <a:gdLst>
                  <a:gd name="connsiteX0" fmla="*/ 3619 w 28951"/>
                  <a:gd name="connsiteY0" fmla="*/ 3619 h 28951"/>
                  <a:gd name="connsiteX1" fmla="*/ 27890 w 28951"/>
                  <a:gd name="connsiteY1" fmla="*/ 3619 h 28951"/>
                  <a:gd name="connsiteX2" fmla="*/ 27890 w 28951"/>
                  <a:gd name="connsiteY2" fmla="*/ 26684 h 28951"/>
                  <a:gd name="connsiteX3" fmla="*/ 3619 w 28951"/>
                  <a:gd name="connsiteY3" fmla="*/ 26684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890" y="3619"/>
                    </a:lnTo>
                    <a:lnTo>
                      <a:pt x="27890" y="26684"/>
                    </a:lnTo>
                    <a:lnTo>
                      <a:pt x="3619" y="2668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7" name="手繪多邊形: 圖案 266">
                <a:extLst>
                  <a:ext uri="{FF2B5EF4-FFF2-40B4-BE49-F238E27FC236}">
                    <a16:creationId xmlns:a16="http://schemas.microsoft.com/office/drawing/2014/main" id="{B485CE4D-2979-4AE9-9649-E1FE26500E57}"/>
                  </a:ext>
                </a:extLst>
              </p:cNvPr>
              <p:cNvSpPr/>
              <p:nvPr/>
            </p:nvSpPr>
            <p:spPr>
              <a:xfrm>
                <a:off x="8584382" y="3815552"/>
                <a:ext cx="24127" cy="19301"/>
              </a:xfrm>
              <a:custGeom>
                <a:avLst/>
                <a:gdLst>
                  <a:gd name="connsiteX0" fmla="*/ 3619 w 24126"/>
                  <a:gd name="connsiteY0" fmla="*/ 3619 h 19301"/>
                  <a:gd name="connsiteX1" fmla="*/ 21328 w 24126"/>
                  <a:gd name="connsiteY1" fmla="*/ 3619 h 19301"/>
                  <a:gd name="connsiteX2" fmla="*/ 2132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1328" y="3619"/>
                    </a:lnTo>
                    <a:lnTo>
                      <a:pt x="21328" y="19880"/>
                    </a:lnTo>
                    <a:lnTo>
                      <a:pt x="3619" y="1988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8" name="手繪多邊形: 圖案 267">
                <a:extLst>
                  <a:ext uri="{FF2B5EF4-FFF2-40B4-BE49-F238E27FC236}">
                    <a16:creationId xmlns:a16="http://schemas.microsoft.com/office/drawing/2014/main" id="{D2802445-41F8-4B6D-AD80-882CFD8BD39F}"/>
                  </a:ext>
                </a:extLst>
              </p:cNvPr>
              <p:cNvSpPr/>
              <p:nvPr/>
            </p:nvSpPr>
            <p:spPr>
              <a:xfrm>
                <a:off x="8583996" y="3662492"/>
                <a:ext cx="24127" cy="24127"/>
              </a:xfrm>
              <a:custGeom>
                <a:avLst/>
                <a:gdLst>
                  <a:gd name="connsiteX0" fmla="*/ 3619 w 24126"/>
                  <a:gd name="connsiteY0" fmla="*/ 3619 h 24126"/>
                  <a:gd name="connsiteX1" fmla="*/ 21762 w 24126"/>
                  <a:gd name="connsiteY1" fmla="*/ 3619 h 24126"/>
                  <a:gd name="connsiteX2" fmla="*/ 21762 w 24126"/>
                  <a:gd name="connsiteY2" fmla="*/ 20942 h 24126"/>
                  <a:gd name="connsiteX3" fmla="*/ 3619 w 24126"/>
                  <a:gd name="connsiteY3" fmla="*/ 20942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1762" y="3619"/>
                    </a:lnTo>
                    <a:lnTo>
                      <a:pt x="21762" y="20942"/>
                    </a:lnTo>
                    <a:lnTo>
                      <a:pt x="3619" y="2094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9" name="手繪多邊形: 圖案 268">
                <a:extLst>
                  <a:ext uri="{FF2B5EF4-FFF2-40B4-BE49-F238E27FC236}">
                    <a16:creationId xmlns:a16="http://schemas.microsoft.com/office/drawing/2014/main" id="{343DE86F-3CB2-4D67-9255-973CAD550819}"/>
                  </a:ext>
                </a:extLst>
              </p:cNvPr>
              <p:cNvSpPr/>
              <p:nvPr/>
            </p:nvSpPr>
            <p:spPr>
              <a:xfrm>
                <a:off x="8583996" y="3547843"/>
                <a:ext cx="24127" cy="24127"/>
              </a:xfrm>
              <a:custGeom>
                <a:avLst/>
                <a:gdLst>
                  <a:gd name="connsiteX0" fmla="*/ 3619 w 24126"/>
                  <a:gd name="connsiteY0" fmla="*/ 3619 h 24126"/>
                  <a:gd name="connsiteX1" fmla="*/ 22535 w 24126"/>
                  <a:gd name="connsiteY1" fmla="*/ 3619 h 24126"/>
                  <a:gd name="connsiteX2" fmla="*/ 22535 w 24126"/>
                  <a:gd name="connsiteY2" fmla="*/ 21569 h 24126"/>
                  <a:gd name="connsiteX3" fmla="*/ 3619 w 24126"/>
                  <a:gd name="connsiteY3" fmla="*/ 2156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535" y="3619"/>
                    </a:lnTo>
                    <a:lnTo>
                      <a:pt x="22535" y="21569"/>
                    </a:lnTo>
                    <a:lnTo>
                      <a:pt x="3619" y="2156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0" name="手繪多邊形: 圖案 269">
                <a:extLst>
                  <a:ext uri="{FF2B5EF4-FFF2-40B4-BE49-F238E27FC236}">
                    <a16:creationId xmlns:a16="http://schemas.microsoft.com/office/drawing/2014/main" id="{EC431F0C-7A9E-478A-A54D-198A10C24A3E}"/>
                  </a:ext>
                </a:extLst>
              </p:cNvPr>
              <p:cNvSpPr/>
              <p:nvPr/>
            </p:nvSpPr>
            <p:spPr>
              <a:xfrm>
                <a:off x="8583996" y="3509529"/>
                <a:ext cx="24127" cy="24127"/>
              </a:xfrm>
              <a:custGeom>
                <a:avLst/>
                <a:gdLst>
                  <a:gd name="connsiteX0" fmla="*/ 3619 w 24126"/>
                  <a:gd name="connsiteY0" fmla="*/ 3619 h 24126"/>
                  <a:gd name="connsiteX1" fmla="*/ 22535 w 24126"/>
                  <a:gd name="connsiteY1" fmla="*/ 3619 h 24126"/>
                  <a:gd name="connsiteX2" fmla="*/ 22535 w 24126"/>
                  <a:gd name="connsiteY2" fmla="*/ 21907 h 24126"/>
                  <a:gd name="connsiteX3" fmla="*/ 3619 w 24126"/>
                  <a:gd name="connsiteY3" fmla="*/ 21907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535" y="3619"/>
                    </a:lnTo>
                    <a:lnTo>
                      <a:pt x="22535" y="21907"/>
                    </a:lnTo>
                    <a:lnTo>
                      <a:pt x="3619" y="2190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1" name="手繪多邊形: 圖案 270">
                <a:extLst>
                  <a:ext uri="{FF2B5EF4-FFF2-40B4-BE49-F238E27FC236}">
                    <a16:creationId xmlns:a16="http://schemas.microsoft.com/office/drawing/2014/main" id="{545438E8-E42F-4D29-A223-0E99FCCF6CE6}"/>
                  </a:ext>
                </a:extLst>
              </p:cNvPr>
              <p:cNvSpPr/>
              <p:nvPr/>
            </p:nvSpPr>
            <p:spPr>
              <a:xfrm>
                <a:off x="8583176" y="3394783"/>
                <a:ext cx="24127" cy="24127"/>
              </a:xfrm>
              <a:custGeom>
                <a:avLst/>
                <a:gdLst>
                  <a:gd name="connsiteX0" fmla="*/ 3619 w 24126"/>
                  <a:gd name="connsiteY0" fmla="*/ 3619 h 24126"/>
                  <a:gd name="connsiteX1" fmla="*/ 24223 w 24126"/>
                  <a:gd name="connsiteY1" fmla="*/ 3619 h 24126"/>
                  <a:gd name="connsiteX2" fmla="*/ 24223 w 24126"/>
                  <a:gd name="connsiteY2" fmla="*/ 22341 h 24126"/>
                  <a:gd name="connsiteX3" fmla="*/ 3619 w 24126"/>
                  <a:gd name="connsiteY3" fmla="*/ 22341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223" y="3619"/>
                    </a:lnTo>
                    <a:lnTo>
                      <a:pt x="24223" y="22341"/>
                    </a:lnTo>
                    <a:lnTo>
                      <a:pt x="3619" y="2234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2" name="手繪多邊形: 圖案 271">
                <a:extLst>
                  <a:ext uri="{FF2B5EF4-FFF2-40B4-BE49-F238E27FC236}">
                    <a16:creationId xmlns:a16="http://schemas.microsoft.com/office/drawing/2014/main" id="{A8422EB2-3450-4FD0-9100-90BC6781BF1F}"/>
                  </a:ext>
                </a:extLst>
              </p:cNvPr>
              <p:cNvSpPr/>
              <p:nvPr/>
            </p:nvSpPr>
            <p:spPr>
              <a:xfrm>
                <a:off x="8583176" y="3318157"/>
                <a:ext cx="24127" cy="24127"/>
              </a:xfrm>
              <a:custGeom>
                <a:avLst/>
                <a:gdLst>
                  <a:gd name="connsiteX0" fmla="*/ 3619 w 24126"/>
                  <a:gd name="connsiteY0" fmla="*/ 3619 h 24126"/>
                  <a:gd name="connsiteX1" fmla="*/ 24223 w 24126"/>
                  <a:gd name="connsiteY1" fmla="*/ 3619 h 24126"/>
                  <a:gd name="connsiteX2" fmla="*/ 24223 w 24126"/>
                  <a:gd name="connsiteY2" fmla="*/ 22969 h 24126"/>
                  <a:gd name="connsiteX3" fmla="*/ 3619 w 24126"/>
                  <a:gd name="connsiteY3" fmla="*/ 2296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223" y="3619"/>
                    </a:lnTo>
                    <a:lnTo>
                      <a:pt x="24223" y="22969"/>
                    </a:lnTo>
                    <a:lnTo>
                      <a:pt x="3619" y="2296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3" name="手繪多邊形: 圖案 272">
                <a:extLst>
                  <a:ext uri="{FF2B5EF4-FFF2-40B4-BE49-F238E27FC236}">
                    <a16:creationId xmlns:a16="http://schemas.microsoft.com/office/drawing/2014/main" id="{7B8F81AA-081C-476D-B7FC-C9196EAD5902}"/>
                  </a:ext>
                </a:extLst>
              </p:cNvPr>
              <p:cNvSpPr/>
              <p:nvPr/>
            </p:nvSpPr>
            <p:spPr>
              <a:xfrm>
                <a:off x="8583176" y="3279892"/>
                <a:ext cx="24127" cy="24127"/>
              </a:xfrm>
              <a:custGeom>
                <a:avLst/>
                <a:gdLst>
                  <a:gd name="connsiteX0" fmla="*/ 3619 w 24126"/>
                  <a:gd name="connsiteY0" fmla="*/ 3619 h 24126"/>
                  <a:gd name="connsiteX1" fmla="*/ 24223 w 24126"/>
                  <a:gd name="connsiteY1" fmla="*/ 3619 h 24126"/>
                  <a:gd name="connsiteX2" fmla="*/ 24223 w 24126"/>
                  <a:gd name="connsiteY2" fmla="*/ 23403 h 24126"/>
                  <a:gd name="connsiteX3" fmla="*/ 3619 w 24126"/>
                  <a:gd name="connsiteY3" fmla="*/ 23403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223" y="3619"/>
                    </a:lnTo>
                    <a:lnTo>
                      <a:pt x="24223" y="23403"/>
                    </a:lnTo>
                    <a:lnTo>
                      <a:pt x="3619" y="2340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4" name="手繪多邊形: 圖案 273">
                <a:extLst>
                  <a:ext uri="{FF2B5EF4-FFF2-40B4-BE49-F238E27FC236}">
                    <a16:creationId xmlns:a16="http://schemas.microsoft.com/office/drawing/2014/main" id="{44DE64F8-F81A-40B9-B16F-9E08880CD36A}"/>
                  </a:ext>
                </a:extLst>
              </p:cNvPr>
              <p:cNvSpPr/>
              <p:nvPr/>
            </p:nvSpPr>
            <p:spPr>
              <a:xfrm>
                <a:off x="8582355" y="3203459"/>
                <a:ext cx="24127" cy="24127"/>
              </a:xfrm>
              <a:custGeom>
                <a:avLst/>
                <a:gdLst>
                  <a:gd name="connsiteX0" fmla="*/ 3619 w 24126"/>
                  <a:gd name="connsiteY0" fmla="*/ 3619 h 24126"/>
                  <a:gd name="connsiteX1" fmla="*/ 25043 w 24126"/>
                  <a:gd name="connsiteY1" fmla="*/ 3619 h 24126"/>
                  <a:gd name="connsiteX2" fmla="*/ 25043 w 24126"/>
                  <a:gd name="connsiteY2" fmla="*/ 23789 h 24126"/>
                  <a:gd name="connsiteX3" fmla="*/ 3619 w 24126"/>
                  <a:gd name="connsiteY3" fmla="*/ 2378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5043" y="3619"/>
                    </a:lnTo>
                    <a:lnTo>
                      <a:pt x="25043" y="23789"/>
                    </a:lnTo>
                    <a:lnTo>
                      <a:pt x="3619" y="2378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5" name="手繪多邊形: 圖案 274">
                <a:extLst>
                  <a:ext uri="{FF2B5EF4-FFF2-40B4-BE49-F238E27FC236}">
                    <a16:creationId xmlns:a16="http://schemas.microsoft.com/office/drawing/2014/main" id="{DB567F56-D544-49FE-8258-FC4A0EFBEB72}"/>
                  </a:ext>
                </a:extLst>
              </p:cNvPr>
              <p:cNvSpPr/>
              <p:nvPr/>
            </p:nvSpPr>
            <p:spPr>
              <a:xfrm>
                <a:off x="8582355" y="3165146"/>
                <a:ext cx="28952" cy="24127"/>
              </a:xfrm>
              <a:custGeom>
                <a:avLst/>
                <a:gdLst>
                  <a:gd name="connsiteX0" fmla="*/ 3619 w 28951"/>
                  <a:gd name="connsiteY0" fmla="*/ 3619 h 24126"/>
                  <a:gd name="connsiteX1" fmla="*/ 25478 w 28951"/>
                  <a:gd name="connsiteY1" fmla="*/ 3619 h 24126"/>
                  <a:gd name="connsiteX2" fmla="*/ 25478 w 28951"/>
                  <a:gd name="connsiteY2" fmla="*/ 24030 h 24126"/>
                  <a:gd name="connsiteX3" fmla="*/ 3619 w 28951"/>
                  <a:gd name="connsiteY3" fmla="*/ 24030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78" y="3619"/>
                    </a:lnTo>
                    <a:lnTo>
                      <a:pt x="25478" y="24030"/>
                    </a:lnTo>
                    <a:lnTo>
                      <a:pt x="3619" y="2403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6" name="手繪多邊形: 圖案 275">
                <a:extLst>
                  <a:ext uri="{FF2B5EF4-FFF2-40B4-BE49-F238E27FC236}">
                    <a16:creationId xmlns:a16="http://schemas.microsoft.com/office/drawing/2014/main" id="{4B05F259-4848-405E-BC74-1D454A38E4C3}"/>
                  </a:ext>
                </a:extLst>
              </p:cNvPr>
              <p:cNvSpPr/>
              <p:nvPr/>
            </p:nvSpPr>
            <p:spPr>
              <a:xfrm>
                <a:off x="8582355" y="3126833"/>
                <a:ext cx="28952" cy="24127"/>
              </a:xfrm>
              <a:custGeom>
                <a:avLst/>
                <a:gdLst>
                  <a:gd name="connsiteX0" fmla="*/ 3619 w 28951"/>
                  <a:gd name="connsiteY0" fmla="*/ 3619 h 24126"/>
                  <a:gd name="connsiteX1" fmla="*/ 25478 w 28951"/>
                  <a:gd name="connsiteY1" fmla="*/ 3619 h 24126"/>
                  <a:gd name="connsiteX2" fmla="*/ 25478 w 28951"/>
                  <a:gd name="connsiteY2" fmla="*/ 24416 h 24126"/>
                  <a:gd name="connsiteX3" fmla="*/ 3619 w 28951"/>
                  <a:gd name="connsiteY3" fmla="*/ 24416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78" y="3619"/>
                    </a:lnTo>
                    <a:lnTo>
                      <a:pt x="25478" y="24416"/>
                    </a:lnTo>
                    <a:lnTo>
                      <a:pt x="3619" y="2441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7" name="手繪多邊形: 圖案 276">
                <a:extLst>
                  <a:ext uri="{FF2B5EF4-FFF2-40B4-BE49-F238E27FC236}">
                    <a16:creationId xmlns:a16="http://schemas.microsoft.com/office/drawing/2014/main" id="{75D7F91F-37FA-4770-B00D-A13A72D59EB2}"/>
                  </a:ext>
                </a:extLst>
              </p:cNvPr>
              <p:cNvSpPr/>
              <p:nvPr/>
            </p:nvSpPr>
            <p:spPr>
              <a:xfrm>
                <a:off x="8617773" y="3818833"/>
                <a:ext cx="19301" cy="19301"/>
              </a:xfrm>
              <a:custGeom>
                <a:avLst/>
                <a:gdLst>
                  <a:gd name="connsiteX0" fmla="*/ 3619 w 19301"/>
                  <a:gd name="connsiteY0" fmla="*/ 3619 h 19301"/>
                  <a:gd name="connsiteX1" fmla="*/ 17179 w 19301"/>
                  <a:gd name="connsiteY1" fmla="*/ 3619 h 19301"/>
                  <a:gd name="connsiteX2" fmla="*/ 17179 w 19301"/>
                  <a:gd name="connsiteY2" fmla="*/ 16840 h 19301"/>
                  <a:gd name="connsiteX3" fmla="*/ 3619 w 19301"/>
                  <a:gd name="connsiteY3" fmla="*/ 168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7179" y="3619"/>
                    </a:lnTo>
                    <a:lnTo>
                      <a:pt x="17179" y="16840"/>
                    </a:lnTo>
                    <a:lnTo>
                      <a:pt x="3619" y="1684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8" name="手繪多邊形: 圖案 277">
                <a:extLst>
                  <a:ext uri="{FF2B5EF4-FFF2-40B4-BE49-F238E27FC236}">
                    <a16:creationId xmlns:a16="http://schemas.microsoft.com/office/drawing/2014/main" id="{3A931DB3-76AC-4B48-A6B9-9A322F081211}"/>
                  </a:ext>
                </a:extLst>
              </p:cNvPr>
              <p:cNvSpPr/>
              <p:nvPr/>
            </p:nvSpPr>
            <p:spPr>
              <a:xfrm>
                <a:off x="8617773" y="3703942"/>
                <a:ext cx="19301" cy="19301"/>
              </a:xfrm>
              <a:custGeom>
                <a:avLst/>
                <a:gdLst>
                  <a:gd name="connsiteX0" fmla="*/ 3619 w 19301"/>
                  <a:gd name="connsiteY0" fmla="*/ 3619 h 19301"/>
                  <a:gd name="connsiteX1" fmla="*/ 18047 w 19301"/>
                  <a:gd name="connsiteY1" fmla="*/ 3619 h 19301"/>
                  <a:gd name="connsiteX2" fmla="*/ 18047 w 19301"/>
                  <a:gd name="connsiteY2" fmla="*/ 17178 h 19301"/>
                  <a:gd name="connsiteX3" fmla="*/ 3619 w 19301"/>
                  <a:gd name="connsiteY3" fmla="*/ 17178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047" y="3619"/>
                    </a:lnTo>
                    <a:lnTo>
                      <a:pt x="18047" y="17178"/>
                    </a:lnTo>
                    <a:lnTo>
                      <a:pt x="3619" y="1717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79" name="手繪多邊形: 圖案 278">
                <a:extLst>
                  <a:ext uri="{FF2B5EF4-FFF2-40B4-BE49-F238E27FC236}">
                    <a16:creationId xmlns:a16="http://schemas.microsoft.com/office/drawing/2014/main" id="{11380D7D-1696-4224-99B8-9D9FCF572940}"/>
                  </a:ext>
                </a:extLst>
              </p:cNvPr>
              <p:cNvSpPr/>
              <p:nvPr/>
            </p:nvSpPr>
            <p:spPr>
              <a:xfrm>
                <a:off x="8616905" y="3549869"/>
                <a:ext cx="19301" cy="19301"/>
              </a:xfrm>
              <a:custGeom>
                <a:avLst/>
                <a:gdLst>
                  <a:gd name="connsiteX0" fmla="*/ 3619 w 19301"/>
                  <a:gd name="connsiteY0" fmla="*/ 3619 h 19301"/>
                  <a:gd name="connsiteX1" fmla="*/ 18867 w 19301"/>
                  <a:gd name="connsiteY1" fmla="*/ 3619 h 19301"/>
                  <a:gd name="connsiteX2" fmla="*/ 18867 w 19301"/>
                  <a:gd name="connsiteY2" fmla="*/ 18191 h 19301"/>
                  <a:gd name="connsiteX3" fmla="*/ 3619 w 19301"/>
                  <a:gd name="connsiteY3" fmla="*/ 18191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867" y="3619"/>
                    </a:lnTo>
                    <a:lnTo>
                      <a:pt x="18867" y="18191"/>
                    </a:lnTo>
                    <a:lnTo>
                      <a:pt x="3619" y="1819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0" name="手繪多邊形: 圖案 279">
                <a:extLst>
                  <a:ext uri="{FF2B5EF4-FFF2-40B4-BE49-F238E27FC236}">
                    <a16:creationId xmlns:a16="http://schemas.microsoft.com/office/drawing/2014/main" id="{4D5B51B3-74E2-4A37-BA61-103DA2EF1239}"/>
                  </a:ext>
                </a:extLst>
              </p:cNvPr>
              <p:cNvSpPr/>
              <p:nvPr/>
            </p:nvSpPr>
            <p:spPr>
              <a:xfrm>
                <a:off x="8616905" y="3511556"/>
                <a:ext cx="19301" cy="19301"/>
              </a:xfrm>
              <a:custGeom>
                <a:avLst/>
                <a:gdLst>
                  <a:gd name="connsiteX0" fmla="*/ 3619 w 19301"/>
                  <a:gd name="connsiteY0" fmla="*/ 3619 h 19301"/>
                  <a:gd name="connsiteX1" fmla="*/ 18867 w 19301"/>
                  <a:gd name="connsiteY1" fmla="*/ 3619 h 19301"/>
                  <a:gd name="connsiteX2" fmla="*/ 18867 w 19301"/>
                  <a:gd name="connsiteY2" fmla="*/ 18240 h 19301"/>
                  <a:gd name="connsiteX3" fmla="*/ 3619 w 19301"/>
                  <a:gd name="connsiteY3" fmla="*/ 182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867" y="3619"/>
                    </a:lnTo>
                    <a:lnTo>
                      <a:pt x="18867" y="18240"/>
                    </a:lnTo>
                    <a:lnTo>
                      <a:pt x="3619" y="1824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1" name="手繪多邊形: 圖案 280">
                <a:extLst>
                  <a:ext uri="{FF2B5EF4-FFF2-40B4-BE49-F238E27FC236}">
                    <a16:creationId xmlns:a16="http://schemas.microsoft.com/office/drawing/2014/main" id="{B7A84601-6610-4D29-8DA9-E4C0455524B9}"/>
                  </a:ext>
                </a:extLst>
              </p:cNvPr>
              <p:cNvSpPr/>
              <p:nvPr/>
            </p:nvSpPr>
            <p:spPr>
              <a:xfrm>
                <a:off x="8616519" y="3434930"/>
                <a:ext cx="19301" cy="19301"/>
              </a:xfrm>
              <a:custGeom>
                <a:avLst/>
                <a:gdLst>
                  <a:gd name="connsiteX0" fmla="*/ 3619 w 19301"/>
                  <a:gd name="connsiteY0" fmla="*/ 3619 h 19301"/>
                  <a:gd name="connsiteX1" fmla="*/ 19687 w 19301"/>
                  <a:gd name="connsiteY1" fmla="*/ 3619 h 19301"/>
                  <a:gd name="connsiteX2" fmla="*/ 19687 w 19301"/>
                  <a:gd name="connsiteY2" fmla="*/ 18240 h 19301"/>
                  <a:gd name="connsiteX3" fmla="*/ 3619 w 19301"/>
                  <a:gd name="connsiteY3" fmla="*/ 182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8240"/>
                    </a:lnTo>
                    <a:lnTo>
                      <a:pt x="3619" y="1824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2" name="手繪多邊形: 圖案 281">
                <a:extLst>
                  <a:ext uri="{FF2B5EF4-FFF2-40B4-BE49-F238E27FC236}">
                    <a16:creationId xmlns:a16="http://schemas.microsoft.com/office/drawing/2014/main" id="{F5046605-FABA-4215-80BF-0961E8AE5FA9}"/>
                  </a:ext>
                </a:extLst>
              </p:cNvPr>
              <p:cNvSpPr/>
              <p:nvPr/>
            </p:nvSpPr>
            <p:spPr>
              <a:xfrm>
                <a:off x="8616519" y="3357918"/>
                <a:ext cx="19301" cy="19301"/>
              </a:xfrm>
              <a:custGeom>
                <a:avLst/>
                <a:gdLst>
                  <a:gd name="connsiteX0" fmla="*/ 3619 w 19301"/>
                  <a:gd name="connsiteY0" fmla="*/ 3619 h 19301"/>
                  <a:gd name="connsiteX1" fmla="*/ 19687 w 19301"/>
                  <a:gd name="connsiteY1" fmla="*/ 3619 h 19301"/>
                  <a:gd name="connsiteX2" fmla="*/ 19687 w 19301"/>
                  <a:gd name="connsiteY2" fmla="*/ 18867 h 19301"/>
                  <a:gd name="connsiteX3" fmla="*/ 3619 w 19301"/>
                  <a:gd name="connsiteY3" fmla="*/ 18867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8867"/>
                    </a:lnTo>
                    <a:lnTo>
                      <a:pt x="3619" y="1886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3" name="手繪多邊形: 圖案 282">
                <a:extLst>
                  <a:ext uri="{FF2B5EF4-FFF2-40B4-BE49-F238E27FC236}">
                    <a16:creationId xmlns:a16="http://schemas.microsoft.com/office/drawing/2014/main" id="{919A3FE2-A401-44B0-B74E-83E0A50AB1B4}"/>
                  </a:ext>
                </a:extLst>
              </p:cNvPr>
              <p:cNvSpPr/>
              <p:nvPr/>
            </p:nvSpPr>
            <p:spPr>
              <a:xfrm>
                <a:off x="8616519" y="3319604"/>
                <a:ext cx="19301" cy="19301"/>
              </a:xfrm>
              <a:custGeom>
                <a:avLst/>
                <a:gdLst>
                  <a:gd name="connsiteX0" fmla="*/ 3619 w 19301"/>
                  <a:gd name="connsiteY0" fmla="*/ 3619 h 19301"/>
                  <a:gd name="connsiteX1" fmla="*/ 19687 w 19301"/>
                  <a:gd name="connsiteY1" fmla="*/ 3619 h 19301"/>
                  <a:gd name="connsiteX2" fmla="*/ 19687 w 19301"/>
                  <a:gd name="connsiteY2" fmla="*/ 18867 h 19301"/>
                  <a:gd name="connsiteX3" fmla="*/ 3619 w 19301"/>
                  <a:gd name="connsiteY3" fmla="*/ 18867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8867"/>
                    </a:lnTo>
                    <a:lnTo>
                      <a:pt x="3619" y="1886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4" name="手繪多邊形: 圖案 283">
                <a:extLst>
                  <a:ext uri="{FF2B5EF4-FFF2-40B4-BE49-F238E27FC236}">
                    <a16:creationId xmlns:a16="http://schemas.microsoft.com/office/drawing/2014/main" id="{46B6C702-3C47-4A34-A338-19CB2DCEA8E9}"/>
                  </a:ext>
                </a:extLst>
              </p:cNvPr>
              <p:cNvSpPr/>
              <p:nvPr/>
            </p:nvSpPr>
            <p:spPr>
              <a:xfrm>
                <a:off x="8616519" y="3242592"/>
                <a:ext cx="19301" cy="19301"/>
              </a:xfrm>
              <a:custGeom>
                <a:avLst/>
                <a:gdLst>
                  <a:gd name="connsiteX0" fmla="*/ 3619 w 19301"/>
                  <a:gd name="connsiteY0" fmla="*/ 3619 h 19301"/>
                  <a:gd name="connsiteX1" fmla="*/ 19687 w 19301"/>
                  <a:gd name="connsiteY1" fmla="*/ 3619 h 19301"/>
                  <a:gd name="connsiteX2" fmla="*/ 19687 w 19301"/>
                  <a:gd name="connsiteY2" fmla="*/ 19494 h 19301"/>
                  <a:gd name="connsiteX3" fmla="*/ 3619 w 19301"/>
                  <a:gd name="connsiteY3" fmla="*/ 19494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9494"/>
                    </a:lnTo>
                    <a:lnTo>
                      <a:pt x="3619" y="1949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5" name="手繪多邊形: 圖案 284">
                <a:extLst>
                  <a:ext uri="{FF2B5EF4-FFF2-40B4-BE49-F238E27FC236}">
                    <a16:creationId xmlns:a16="http://schemas.microsoft.com/office/drawing/2014/main" id="{2A10E01A-634B-4B06-8B05-4F0B34FDEB2B}"/>
                  </a:ext>
                </a:extLst>
              </p:cNvPr>
              <p:cNvSpPr/>
              <p:nvPr/>
            </p:nvSpPr>
            <p:spPr>
              <a:xfrm>
                <a:off x="8616519" y="3165580"/>
                <a:ext cx="24127" cy="19301"/>
              </a:xfrm>
              <a:custGeom>
                <a:avLst/>
                <a:gdLst>
                  <a:gd name="connsiteX0" fmla="*/ 3619 w 24126"/>
                  <a:gd name="connsiteY0" fmla="*/ 3619 h 19301"/>
                  <a:gd name="connsiteX1" fmla="*/ 20508 w 24126"/>
                  <a:gd name="connsiteY1" fmla="*/ 3619 h 19301"/>
                  <a:gd name="connsiteX2" fmla="*/ 2050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0508" y="3619"/>
                    </a:lnTo>
                    <a:lnTo>
                      <a:pt x="20508" y="19880"/>
                    </a:lnTo>
                    <a:lnTo>
                      <a:pt x="3619" y="1988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6" name="手繪多邊形: 圖案 285">
                <a:extLst>
                  <a:ext uri="{FF2B5EF4-FFF2-40B4-BE49-F238E27FC236}">
                    <a16:creationId xmlns:a16="http://schemas.microsoft.com/office/drawing/2014/main" id="{D9BCDBDB-CA51-429F-A3A0-1FB1D3C3175B}"/>
                  </a:ext>
                </a:extLst>
              </p:cNvPr>
              <p:cNvSpPr/>
              <p:nvPr/>
            </p:nvSpPr>
            <p:spPr>
              <a:xfrm>
                <a:off x="8615698" y="3088954"/>
                <a:ext cx="24127" cy="19301"/>
              </a:xfrm>
              <a:custGeom>
                <a:avLst/>
                <a:gdLst>
                  <a:gd name="connsiteX0" fmla="*/ 3619 w 24126"/>
                  <a:gd name="connsiteY0" fmla="*/ 3619 h 19301"/>
                  <a:gd name="connsiteX1" fmla="*/ 21328 w 24126"/>
                  <a:gd name="connsiteY1" fmla="*/ 3619 h 19301"/>
                  <a:gd name="connsiteX2" fmla="*/ 2132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1328" y="3619"/>
                    </a:lnTo>
                    <a:lnTo>
                      <a:pt x="21328" y="19880"/>
                    </a:lnTo>
                    <a:lnTo>
                      <a:pt x="3619" y="1988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7" name="手繪多邊形: 圖案 286">
                <a:extLst>
                  <a:ext uri="{FF2B5EF4-FFF2-40B4-BE49-F238E27FC236}">
                    <a16:creationId xmlns:a16="http://schemas.microsoft.com/office/drawing/2014/main" id="{D91CE1D8-AF12-49E0-B68E-99412AC15B75}"/>
                  </a:ext>
                </a:extLst>
              </p:cNvPr>
              <p:cNvSpPr/>
              <p:nvPr/>
            </p:nvSpPr>
            <p:spPr>
              <a:xfrm>
                <a:off x="8651116" y="3818833"/>
                <a:ext cx="19301" cy="19301"/>
              </a:xfrm>
              <a:custGeom>
                <a:avLst/>
                <a:gdLst>
                  <a:gd name="connsiteX0" fmla="*/ 3619 w 19301"/>
                  <a:gd name="connsiteY0" fmla="*/ 3619 h 19301"/>
                  <a:gd name="connsiteX1" fmla="*/ 17179 w 19301"/>
                  <a:gd name="connsiteY1" fmla="*/ 3619 h 19301"/>
                  <a:gd name="connsiteX2" fmla="*/ 17179 w 19301"/>
                  <a:gd name="connsiteY2" fmla="*/ 16840 h 19301"/>
                  <a:gd name="connsiteX3" fmla="*/ 3619 w 19301"/>
                  <a:gd name="connsiteY3" fmla="*/ 168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7179" y="3619"/>
                    </a:lnTo>
                    <a:lnTo>
                      <a:pt x="17179" y="16840"/>
                    </a:lnTo>
                    <a:lnTo>
                      <a:pt x="3619" y="1684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8" name="手繪多邊形: 圖案 287">
                <a:extLst>
                  <a:ext uri="{FF2B5EF4-FFF2-40B4-BE49-F238E27FC236}">
                    <a16:creationId xmlns:a16="http://schemas.microsoft.com/office/drawing/2014/main" id="{1C3C4F7C-3AD2-4849-9AD6-33377678EC92}"/>
                  </a:ext>
                </a:extLst>
              </p:cNvPr>
              <p:cNvSpPr/>
              <p:nvPr/>
            </p:nvSpPr>
            <p:spPr>
              <a:xfrm>
                <a:off x="8651116" y="3780520"/>
                <a:ext cx="19301" cy="19301"/>
              </a:xfrm>
              <a:custGeom>
                <a:avLst/>
                <a:gdLst>
                  <a:gd name="connsiteX0" fmla="*/ 3619 w 19301"/>
                  <a:gd name="connsiteY0" fmla="*/ 3619 h 19301"/>
                  <a:gd name="connsiteX1" fmla="*/ 17179 w 19301"/>
                  <a:gd name="connsiteY1" fmla="*/ 3619 h 19301"/>
                  <a:gd name="connsiteX2" fmla="*/ 17179 w 19301"/>
                  <a:gd name="connsiteY2" fmla="*/ 16840 h 19301"/>
                  <a:gd name="connsiteX3" fmla="*/ 3619 w 19301"/>
                  <a:gd name="connsiteY3" fmla="*/ 168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7179" y="3619"/>
                    </a:lnTo>
                    <a:lnTo>
                      <a:pt x="17179" y="16840"/>
                    </a:lnTo>
                    <a:lnTo>
                      <a:pt x="3619" y="1684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89" name="手繪多邊形: 圖案 288">
                <a:extLst>
                  <a:ext uri="{FF2B5EF4-FFF2-40B4-BE49-F238E27FC236}">
                    <a16:creationId xmlns:a16="http://schemas.microsoft.com/office/drawing/2014/main" id="{579A69FE-4B73-4FC6-8FC4-A68D401A2F6F}"/>
                  </a:ext>
                </a:extLst>
              </p:cNvPr>
              <p:cNvSpPr/>
              <p:nvPr/>
            </p:nvSpPr>
            <p:spPr>
              <a:xfrm>
                <a:off x="8650296" y="3665195"/>
                <a:ext cx="19301" cy="19301"/>
              </a:xfrm>
              <a:custGeom>
                <a:avLst/>
                <a:gdLst>
                  <a:gd name="connsiteX0" fmla="*/ 3619 w 19301"/>
                  <a:gd name="connsiteY0" fmla="*/ 3619 h 19301"/>
                  <a:gd name="connsiteX1" fmla="*/ 18481 w 19301"/>
                  <a:gd name="connsiteY1" fmla="*/ 3619 h 19301"/>
                  <a:gd name="connsiteX2" fmla="*/ 18481 w 19301"/>
                  <a:gd name="connsiteY2" fmla="*/ 17612 h 19301"/>
                  <a:gd name="connsiteX3" fmla="*/ 3619 w 19301"/>
                  <a:gd name="connsiteY3" fmla="*/ 17612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481" y="3619"/>
                    </a:lnTo>
                    <a:lnTo>
                      <a:pt x="18481" y="17612"/>
                    </a:lnTo>
                    <a:lnTo>
                      <a:pt x="3619" y="1761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0" name="手繪多邊形: 圖案 289">
                <a:extLst>
                  <a:ext uri="{FF2B5EF4-FFF2-40B4-BE49-F238E27FC236}">
                    <a16:creationId xmlns:a16="http://schemas.microsoft.com/office/drawing/2014/main" id="{DFE3B4E6-9E59-4036-8F01-4F0AB164CED6}"/>
                  </a:ext>
                </a:extLst>
              </p:cNvPr>
              <p:cNvSpPr/>
              <p:nvPr/>
            </p:nvSpPr>
            <p:spPr>
              <a:xfrm>
                <a:off x="8650296" y="3588617"/>
                <a:ext cx="19301" cy="19301"/>
              </a:xfrm>
              <a:custGeom>
                <a:avLst/>
                <a:gdLst>
                  <a:gd name="connsiteX0" fmla="*/ 3619 w 19301"/>
                  <a:gd name="connsiteY0" fmla="*/ 3619 h 19301"/>
                  <a:gd name="connsiteX1" fmla="*/ 18481 w 19301"/>
                  <a:gd name="connsiteY1" fmla="*/ 3619 h 19301"/>
                  <a:gd name="connsiteX2" fmla="*/ 18481 w 19301"/>
                  <a:gd name="connsiteY2" fmla="*/ 17419 h 19301"/>
                  <a:gd name="connsiteX3" fmla="*/ 3619 w 19301"/>
                  <a:gd name="connsiteY3" fmla="*/ 17419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481" y="3619"/>
                    </a:lnTo>
                    <a:lnTo>
                      <a:pt x="18481" y="17419"/>
                    </a:lnTo>
                    <a:lnTo>
                      <a:pt x="3619" y="1741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1" name="手繪多邊形: 圖案 290">
                <a:extLst>
                  <a:ext uri="{FF2B5EF4-FFF2-40B4-BE49-F238E27FC236}">
                    <a16:creationId xmlns:a16="http://schemas.microsoft.com/office/drawing/2014/main" id="{74051F47-D298-4D37-9D4F-621F90A54980}"/>
                  </a:ext>
                </a:extLst>
              </p:cNvPr>
              <p:cNvSpPr/>
              <p:nvPr/>
            </p:nvSpPr>
            <p:spPr>
              <a:xfrm>
                <a:off x="8650296" y="3549869"/>
                <a:ext cx="19301" cy="19301"/>
              </a:xfrm>
              <a:custGeom>
                <a:avLst/>
                <a:gdLst>
                  <a:gd name="connsiteX0" fmla="*/ 3619 w 19301"/>
                  <a:gd name="connsiteY0" fmla="*/ 3619 h 19301"/>
                  <a:gd name="connsiteX1" fmla="*/ 18481 w 19301"/>
                  <a:gd name="connsiteY1" fmla="*/ 3619 h 19301"/>
                  <a:gd name="connsiteX2" fmla="*/ 18481 w 19301"/>
                  <a:gd name="connsiteY2" fmla="*/ 18191 h 19301"/>
                  <a:gd name="connsiteX3" fmla="*/ 3619 w 19301"/>
                  <a:gd name="connsiteY3" fmla="*/ 18191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481" y="3619"/>
                    </a:lnTo>
                    <a:lnTo>
                      <a:pt x="18481" y="18191"/>
                    </a:lnTo>
                    <a:lnTo>
                      <a:pt x="3619" y="1819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2" name="手繪多邊形: 圖案 291">
                <a:extLst>
                  <a:ext uri="{FF2B5EF4-FFF2-40B4-BE49-F238E27FC236}">
                    <a16:creationId xmlns:a16="http://schemas.microsoft.com/office/drawing/2014/main" id="{48CE2568-44AA-4000-8338-7D962B587961}"/>
                  </a:ext>
                </a:extLst>
              </p:cNvPr>
              <p:cNvSpPr/>
              <p:nvPr/>
            </p:nvSpPr>
            <p:spPr>
              <a:xfrm>
                <a:off x="8649910" y="3204279"/>
                <a:ext cx="19301" cy="19301"/>
              </a:xfrm>
              <a:custGeom>
                <a:avLst/>
                <a:gdLst>
                  <a:gd name="connsiteX0" fmla="*/ 3619 w 19301"/>
                  <a:gd name="connsiteY0" fmla="*/ 3619 h 19301"/>
                  <a:gd name="connsiteX1" fmla="*/ 19687 w 19301"/>
                  <a:gd name="connsiteY1" fmla="*/ 3619 h 19301"/>
                  <a:gd name="connsiteX2" fmla="*/ 19687 w 19301"/>
                  <a:gd name="connsiteY2" fmla="*/ 19494 h 19301"/>
                  <a:gd name="connsiteX3" fmla="*/ 3619 w 19301"/>
                  <a:gd name="connsiteY3" fmla="*/ 19494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9494"/>
                    </a:lnTo>
                    <a:lnTo>
                      <a:pt x="3619" y="1949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3" name="手繪多邊形: 圖案 292">
                <a:extLst>
                  <a:ext uri="{FF2B5EF4-FFF2-40B4-BE49-F238E27FC236}">
                    <a16:creationId xmlns:a16="http://schemas.microsoft.com/office/drawing/2014/main" id="{C23D1004-15F8-4B75-A4E4-C4380CB7B508}"/>
                  </a:ext>
                </a:extLst>
              </p:cNvPr>
              <p:cNvSpPr/>
              <p:nvPr/>
            </p:nvSpPr>
            <p:spPr>
              <a:xfrm>
                <a:off x="8649041" y="3127267"/>
                <a:ext cx="24127" cy="19301"/>
              </a:xfrm>
              <a:custGeom>
                <a:avLst/>
                <a:gdLst>
                  <a:gd name="connsiteX0" fmla="*/ 3619 w 24126"/>
                  <a:gd name="connsiteY0" fmla="*/ 3619 h 19301"/>
                  <a:gd name="connsiteX1" fmla="*/ 21328 w 24126"/>
                  <a:gd name="connsiteY1" fmla="*/ 3619 h 19301"/>
                  <a:gd name="connsiteX2" fmla="*/ 2132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1328" y="3619"/>
                    </a:lnTo>
                    <a:lnTo>
                      <a:pt x="21328" y="19880"/>
                    </a:lnTo>
                    <a:lnTo>
                      <a:pt x="3619" y="1988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4" name="手繪多邊形: 圖案 293">
                <a:extLst>
                  <a:ext uri="{FF2B5EF4-FFF2-40B4-BE49-F238E27FC236}">
                    <a16:creationId xmlns:a16="http://schemas.microsoft.com/office/drawing/2014/main" id="{B8779134-B10F-4FEC-B93C-C4645E8999A2}"/>
                  </a:ext>
                </a:extLst>
              </p:cNvPr>
              <p:cNvSpPr/>
              <p:nvPr/>
            </p:nvSpPr>
            <p:spPr>
              <a:xfrm>
                <a:off x="8687789" y="3822983"/>
                <a:ext cx="14476" cy="9651"/>
              </a:xfrm>
              <a:custGeom>
                <a:avLst/>
                <a:gdLst>
                  <a:gd name="connsiteX0" fmla="*/ 3619 w 14475"/>
                  <a:gd name="connsiteY0" fmla="*/ 3619 h 9650"/>
                  <a:gd name="connsiteX1" fmla="*/ 11050 w 14475"/>
                  <a:gd name="connsiteY1" fmla="*/ 3619 h 9650"/>
                  <a:gd name="connsiteX2" fmla="*/ 11050 w 14475"/>
                  <a:gd name="connsiteY2" fmla="*/ 10809 h 9650"/>
                  <a:gd name="connsiteX3" fmla="*/ 3619 w 14475"/>
                  <a:gd name="connsiteY3" fmla="*/ 10809 h 9650"/>
                </a:gdLst>
                <a:ahLst/>
                <a:cxnLst>
                  <a:cxn ang="0">
                    <a:pos x="connsiteX0" y="connsiteY0"/>
                  </a:cxn>
                  <a:cxn ang="0">
                    <a:pos x="connsiteX1" y="connsiteY1"/>
                  </a:cxn>
                  <a:cxn ang="0">
                    <a:pos x="connsiteX2" y="connsiteY2"/>
                  </a:cxn>
                  <a:cxn ang="0">
                    <a:pos x="connsiteX3" y="connsiteY3"/>
                  </a:cxn>
                </a:cxnLst>
                <a:rect l="l" t="t" r="r" b="b"/>
                <a:pathLst>
                  <a:path w="14475" h="9650">
                    <a:moveTo>
                      <a:pt x="3619" y="3619"/>
                    </a:moveTo>
                    <a:lnTo>
                      <a:pt x="11050" y="3619"/>
                    </a:lnTo>
                    <a:lnTo>
                      <a:pt x="11050" y="10809"/>
                    </a:lnTo>
                    <a:lnTo>
                      <a:pt x="3619" y="1080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5" name="手繪多邊形: 圖案 294">
                <a:extLst>
                  <a:ext uri="{FF2B5EF4-FFF2-40B4-BE49-F238E27FC236}">
                    <a16:creationId xmlns:a16="http://schemas.microsoft.com/office/drawing/2014/main" id="{9953D478-071C-4D45-AA88-2317B3E19E3F}"/>
                  </a:ext>
                </a:extLst>
              </p:cNvPr>
              <p:cNvSpPr/>
              <p:nvPr/>
            </p:nvSpPr>
            <p:spPr>
              <a:xfrm>
                <a:off x="8687789" y="3784235"/>
                <a:ext cx="14476" cy="9651"/>
              </a:xfrm>
              <a:custGeom>
                <a:avLst/>
                <a:gdLst>
                  <a:gd name="connsiteX0" fmla="*/ 3619 w 14475"/>
                  <a:gd name="connsiteY0" fmla="*/ 3619 h 9650"/>
                  <a:gd name="connsiteX1" fmla="*/ 11050 w 14475"/>
                  <a:gd name="connsiteY1" fmla="*/ 3619 h 9650"/>
                  <a:gd name="connsiteX2" fmla="*/ 11050 w 14475"/>
                  <a:gd name="connsiteY2" fmla="*/ 10809 h 9650"/>
                  <a:gd name="connsiteX3" fmla="*/ 3619 w 14475"/>
                  <a:gd name="connsiteY3" fmla="*/ 10809 h 9650"/>
                </a:gdLst>
                <a:ahLst/>
                <a:cxnLst>
                  <a:cxn ang="0">
                    <a:pos x="connsiteX0" y="connsiteY0"/>
                  </a:cxn>
                  <a:cxn ang="0">
                    <a:pos x="connsiteX1" y="connsiteY1"/>
                  </a:cxn>
                  <a:cxn ang="0">
                    <a:pos x="connsiteX2" y="connsiteY2"/>
                  </a:cxn>
                  <a:cxn ang="0">
                    <a:pos x="connsiteX3" y="connsiteY3"/>
                  </a:cxn>
                </a:cxnLst>
                <a:rect l="l" t="t" r="r" b="b"/>
                <a:pathLst>
                  <a:path w="14475" h="9650">
                    <a:moveTo>
                      <a:pt x="3619" y="3619"/>
                    </a:moveTo>
                    <a:lnTo>
                      <a:pt x="11050" y="3619"/>
                    </a:lnTo>
                    <a:lnTo>
                      <a:pt x="11050" y="10809"/>
                    </a:lnTo>
                    <a:lnTo>
                      <a:pt x="3619" y="1080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6" name="手繪多邊形: 圖案 295">
                <a:extLst>
                  <a:ext uri="{FF2B5EF4-FFF2-40B4-BE49-F238E27FC236}">
                    <a16:creationId xmlns:a16="http://schemas.microsoft.com/office/drawing/2014/main" id="{211AB25A-2004-487D-8DB0-09241A6254AB}"/>
                  </a:ext>
                </a:extLst>
              </p:cNvPr>
              <p:cNvSpPr/>
              <p:nvPr/>
            </p:nvSpPr>
            <p:spPr>
              <a:xfrm>
                <a:off x="8687789" y="3668283"/>
                <a:ext cx="14476" cy="14476"/>
              </a:xfrm>
              <a:custGeom>
                <a:avLst/>
                <a:gdLst>
                  <a:gd name="connsiteX0" fmla="*/ 3619 w 14475"/>
                  <a:gd name="connsiteY0" fmla="*/ 3619 h 14475"/>
                  <a:gd name="connsiteX1" fmla="*/ 11050 w 14475"/>
                  <a:gd name="connsiteY1" fmla="*/ 3619 h 14475"/>
                  <a:gd name="connsiteX2" fmla="*/ 11050 w 14475"/>
                  <a:gd name="connsiteY2" fmla="*/ 11050 h 14475"/>
                  <a:gd name="connsiteX3" fmla="*/ 3619 w 14475"/>
                  <a:gd name="connsiteY3" fmla="*/ 11050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1050" y="3619"/>
                    </a:lnTo>
                    <a:lnTo>
                      <a:pt x="11050" y="11050"/>
                    </a:lnTo>
                    <a:lnTo>
                      <a:pt x="3619" y="1105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7" name="手繪多邊形: 圖案 296">
                <a:extLst>
                  <a:ext uri="{FF2B5EF4-FFF2-40B4-BE49-F238E27FC236}">
                    <a16:creationId xmlns:a16="http://schemas.microsoft.com/office/drawing/2014/main" id="{A92E5DAD-D6BD-438B-9BBF-DB049071E86A}"/>
                  </a:ext>
                </a:extLst>
              </p:cNvPr>
              <p:cNvSpPr/>
              <p:nvPr/>
            </p:nvSpPr>
            <p:spPr>
              <a:xfrm>
                <a:off x="8686969" y="3590836"/>
                <a:ext cx="14476" cy="14476"/>
              </a:xfrm>
              <a:custGeom>
                <a:avLst/>
                <a:gdLst>
                  <a:gd name="connsiteX0" fmla="*/ 3619 w 14475"/>
                  <a:gd name="connsiteY0" fmla="*/ 3619 h 14475"/>
                  <a:gd name="connsiteX1" fmla="*/ 11822 w 14475"/>
                  <a:gd name="connsiteY1" fmla="*/ 3619 h 14475"/>
                  <a:gd name="connsiteX2" fmla="*/ 11822 w 14475"/>
                  <a:gd name="connsiteY2" fmla="*/ 11484 h 14475"/>
                  <a:gd name="connsiteX3" fmla="*/ 3619 w 14475"/>
                  <a:gd name="connsiteY3" fmla="*/ 11484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1822" y="3619"/>
                    </a:lnTo>
                    <a:lnTo>
                      <a:pt x="11822" y="11484"/>
                    </a:lnTo>
                    <a:lnTo>
                      <a:pt x="3619" y="1148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8" name="手繪多邊形: 圖案 297">
                <a:extLst>
                  <a:ext uri="{FF2B5EF4-FFF2-40B4-BE49-F238E27FC236}">
                    <a16:creationId xmlns:a16="http://schemas.microsoft.com/office/drawing/2014/main" id="{219768AE-12D1-4F24-B41A-E48CA8D1EB27}"/>
                  </a:ext>
                </a:extLst>
              </p:cNvPr>
              <p:cNvSpPr/>
              <p:nvPr/>
            </p:nvSpPr>
            <p:spPr>
              <a:xfrm>
                <a:off x="8686969" y="3359172"/>
                <a:ext cx="14476" cy="14476"/>
              </a:xfrm>
              <a:custGeom>
                <a:avLst/>
                <a:gdLst>
                  <a:gd name="connsiteX0" fmla="*/ 3619 w 14475"/>
                  <a:gd name="connsiteY0" fmla="*/ 3619 h 14475"/>
                  <a:gd name="connsiteX1" fmla="*/ 12642 w 14475"/>
                  <a:gd name="connsiteY1" fmla="*/ 3619 h 14475"/>
                  <a:gd name="connsiteX2" fmla="*/ 12642 w 14475"/>
                  <a:gd name="connsiteY2" fmla="*/ 11870 h 14475"/>
                  <a:gd name="connsiteX3" fmla="*/ 3619 w 14475"/>
                  <a:gd name="connsiteY3" fmla="*/ 11870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1870"/>
                    </a:lnTo>
                    <a:lnTo>
                      <a:pt x="3619" y="11870"/>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99" name="手繪多邊形: 圖案 298">
                <a:extLst>
                  <a:ext uri="{FF2B5EF4-FFF2-40B4-BE49-F238E27FC236}">
                    <a16:creationId xmlns:a16="http://schemas.microsoft.com/office/drawing/2014/main" id="{A07C1EB0-83F8-4ABC-AC98-EEDCE6DF4DD1}"/>
                  </a:ext>
                </a:extLst>
              </p:cNvPr>
              <p:cNvSpPr/>
              <p:nvPr/>
            </p:nvSpPr>
            <p:spPr>
              <a:xfrm>
                <a:off x="8686969" y="3281919"/>
                <a:ext cx="14476" cy="14476"/>
              </a:xfrm>
              <a:custGeom>
                <a:avLst/>
                <a:gdLst>
                  <a:gd name="connsiteX0" fmla="*/ 3619 w 14475"/>
                  <a:gd name="connsiteY0" fmla="*/ 3619 h 14475"/>
                  <a:gd name="connsiteX1" fmla="*/ 12642 w 14475"/>
                  <a:gd name="connsiteY1" fmla="*/ 3619 h 14475"/>
                  <a:gd name="connsiteX2" fmla="*/ 12642 w 14475"/>
                  <a:gd name="connsiteY2" fmla="*/ 12063 h 14475"/>
                  <a:gd name="connsiteX3" fmla="*/ 3619 w 14475"/>
                  <a:gd name="connsiteY3" fmla="*/ 12063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2063"/>
                    </a:lnTo>
                    <a:lnTo>
                      <a:pt x="3619" y="1206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0" name="手繪多邊形: 圖案 299">
                <a:extLst>
                  <a:ext uri="{FF2B5EF4-FFF2-40B4-BE49-F238E27FC236}">
                    <a16:creationId xmlns:a16="http://schemas.microsoft.com/office/drawing/2014/main" id="{CA1D5954-F081-4CA3-A2BF-38340591CFDF}"/>
                  </a:ext>
                </a:extLst>
              </p:cNvPr>
              <p:cNvSpPr/>
              <p:nvPr/>
            </p:nvSpPr>
            <p:spPr>
              <a:xfrm>
                <a:off x="8686969" y="3243220"/>
                <a:ext cx="14476" cy="14476"/>
              </a:xfrm>
              <a:custGeom>
                <a:avLst/>
                <a:gdLst>
                  <a:gd name="connsiteX0" fmla="*/ 3619 w 14475"/>
                  <a:gd name="connsiteY0" fmla="*/ 3619 h 14475"/>
                  <a:gd name="connsiteX1" fmla="*/ 12642 w 14475"/>
                  <a:gd name="connsiteY1" fmla="*/ 3619 h 14475"/>
                  <a:gd name="connsiteX2" fmla="*/ 12642 w 14475"/>
                  <a:gd name="connsiteY2" fmla="*/ 12063 h 14475"/>
                  <a:gd name="connsiteX3" fmla="*/ 3619 w 14475"/>
                  <a:gd name="connsiteY3" fmla="*/ 12063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2063"/>
                    </a:lnTo>
                    <a:lnTo>
                      <a:pt x="3619" y="1206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1" name="手繪多邊形: 圖案 300">
                <a:extLst>
                  <a:ext uri="{FF2B5EF4-FFF2-40B4-BE49-F238E27FC236}">
                    <a16:creationId xmlns:a16="http://schemas.microsoft.com/office/drawing/2014/main" id="{53A5D976-FA6F-4C70-9521-570486E727A9}"/>
                  </a:ext>
                </a:extLst>
              </p:cNvPr>
              <p:cNvSpPr/>
              <p:nvPr/>
            </p:nvSpPr>
            <p:spPr>
              <a:xfrm>
                <a:off x="8686969" y="3165966"/>
                <a:ext cx="14476" cy="14476"/>
              </a:xfrm>
              <a:custGeom>
                <a:avLst/>
                <a:gdLst>
                  <a:gd name="connsiteX0" fmla="*/ 3619 w 14475"/>
                  <a:gd name="connsiteY0" fmla="*/ 3619 h 14475"/>
                  <a:gd name="connsiteX1" fmla="*/ 12642 w 14475"/>
                  <a:gd name="connsiteY1" fmla="*/ 3619 h 14475"/>
                  <a:gd name="connsiteX2" fmla="*/ 12642 w 14475"/>
                  <a:gd name="connsiteY2" fmla="*/ 12256 h 14475"/>
                  <a:gd name="connsiteX3" fmla="*/ 3619 w 14475"/>
                  <a:gd name="connsiteY3" fmla="*/ 122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2256"/>
                    </a:lnTo>
                    <a:lnTo>
                      <a:pt x="3619" y="122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2" name="手繪多邊形: 圖案 301">
                <a:extLst>
                  <a:ext uri="{FF2B5EF4-FFF2-40B4-BE49-F238E27FC236}">
                    <a16:creationId xmlns:a16="http://schemas.microsoft.com/office/drawing/2014/main" id="{672E26D2-7FF8-4828-88F6-6E1145FFB7D4}"/>
                  </a:ext>
                </a:extLst>
              </p:cNvPr>
              <p:cNvSpPr/>
              <p:nvPr/>
            </p:nvSpPr>
            <p:spPr>
              <a:xfrm>
                <a:off x="8686148" y="3088954"/>
                <a:ext cx="14476" cy="14476"/>
              </a:xfrm>
              <a:custGeom>
                <a:avLst/>
                <a:gdLst>
                  <a:gd name="connsiteX0" fmla="*/ 3619 w 14475"/>
                  <a:gd name="connsiteY0" fmla="*/ 3619 h 14475"/>
                  <a:gd name="connsiteX1" fmla="*/ 13511 w 14475"/>
                  <a:gd name="connsiteY1" fmla="*/ 3619 h 14475"/>
                  <a:gd name="connsiteX2" fmla="*/ 13511 w 14475"/>
                  <a:gd name="connsiteY2" fmla="*/ 12498 h 14475"/>
                  <a:gd name="connsiteX3" fmla="*/ 3619 w 14475"/>
                  <a:gd name="connsiteY3" fmla="*/ 12498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511" y="3619"/>
                    </a:lnTo>
                    <a:lnTo>
                      <a:pt x="13511" y="12498"/>
                    </a:lnTo>
                    <a:lnTo>
                      <a:pt x="3619" y="1249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3" name="手繪多邊形: 圖案 302">
                <a:extLst>
                  <a:ext uri="{FF2B5EF4-FFF2-40B4-BE49-F238E27FC236}">
                    <a16:creationId xmlns:a16="http://schemas.microsoft.com/office/drawing/2014/main" id="{36D1E1F6-5687-45B4-95E8-C68B4F1B4C5C}"/>
                  </a:ext>
                </a:extLst>
              </p:cNvPr>
              <p:cNvSpPr/>
              <p:nvPr/>
            </p:nvSpPr>
            <p:spPr>
              <a:xfrm>
                <a:off x="8757418" y="3745922"/>
                <a:ext cx="9651" cy="9651"/>
              </a:xfrm>
              <a:custGeom>
                <a:avLst/>
                <a:gdLst>
                  <a:gd name="connsiteX0" fmla="*/ 3619 w 9650"/>
                  <a:gd name="connsiteY0" fmla="*/ 3619 h 9650"/>
                  <a:gd name="connsiteX1" fmla="*/ 9361 w 9650"/>
                  <a:gd name="connsiteY1" fmla="*/ 3619 h 9650"/>
                  <a:gd name="connsiteX2" fmla="*/ 9361 w 9650"/>
                  <a:gd name="connsiteY2" fmla="*/ 8782 h 9650"/>
                  <a:gd name="connsiteX3" fmla="*/ 3619 w 9650"/>
                  <a:gd name="connsiteY3" fmla="*/ 8782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361" y="3619"/>
                    </a:lnTo>
                    <a:lnTo>
                      <a:pt x="9361" y="8782"/>
                    </a:lnTo>
                    <a:lnTo>
                      <a:pt x="3619" y="878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4" name="手繪多邊形: 圖案 303">
                <a:extLst>
                  <a:ext uri="{FF2B5EF4-FFF2-40B4-BE49-F238E27FC236}">
                    <a16:creationId xmlns:a16="http://schemas.microsoft.com/office/drawing/2014/main" id="{E20FB571-2042-471E-8A73-0A41523C38CB}"/>
                  </a:ext>
                </a:extLst>
              </p:cNvPr>
              <p:cNvSpPr/>
              <p:nvPr/>
            </p:nvSpPr>
            <p:spPr>
              <a:xfrm>
                <a:off x="8757418" y="3629970"/>
                <a:ext cx="9651" cy="9651"/>
              </a:xfrm>
              <a:custGeom>
                <a:avLst/>
                <a:gdLst>
                  <a:gd name="connsiteX0" fmla="*/ 3619 w 9650"/>
                  <a:gd name="connsiteY0" fmla="*/ 3619 h 9650"/>
                  <a:gd name="connsiteX1" fmla="*/ 9795 w 9650"/>
                  <a:gd name="connsiteY1" fmla="*/ 3619 h 9650"/>
                  <a:gd name="connsiteX2" fmla="*/ 9795 w 9650"/>
                  <a:gd name="connsiteY2" fmla="*/ 8975 h 9650"/>
                  <a:gd name="connsiteX3" fmla="*/ 3619 w 9650"/>
                  <a:gd name="connsiteY3" fmla="*/ 897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975"/>
                    </a:lnTo>
                    <a:lnTo>
                      <a:pt x="3619" y="897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5" name="手繪多邊形: 圖案 304">
                <a:extLst>
                  <a:ext uri="{FF2B5EF4-FFF2-40B4-BE49-F238E27FC236}">
                    <a16:creationId xmlns:a16="http://schemas.microsoft.com/office/drawing/2014/main" id="{E1C6053A-E786-491A-BC9D-11110DE3CE7D}"/>
                  </a:ext>
                </a:extLst>
              </p:cNvPr>
              <p:cNvSpPr/>
              <p:nvPr/>
            </p:nvSpPr>
            <p:spPr>
              <a:xfrm>
                <a:off x="8757418" y="3591705"/>
                <a:ext cx="9651" cy="9651"/>
              </a:xfrm>
              <a:custGeom>
                <a:avLst/>
                <a:gdLst>
                  <a:gd name="connsiteX0" fmla="*/ 3619 w 9650"/>
                  <a:gd name="connsiteY0" fmla="*/ 3619 h 9650"/>
                  <a:gd name="connsiteX1" fmla="*/ 9795 w 9650"/>
                  <a:gd name="connsiteY1" fmla="*/ 3619 h 9650"/>
                  <a:gd name="connsiteX2" fmla="*/ 9795 w 9650"/>
                  <a:gd name="connsiteY2" fmla="*/ 8541 h 9650"/>
                  <a:gd name="connsiteX3" fmla="*/ 3619 w 9650"/>
                  <a:gd name="connsiteY3" fmla="*/ 8541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541"/>
                    </a:lnTo>
                    <a:lnTo>
                      <a:pt x="3619" y="854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6" name="手繪多邊形: 圖案 305">
                <a:extLst>
                  <a:ext uri="{FF2B5EF4-FFF2-40B4-BE49-F238E27FC236}">
                    <a16:creationId xmlns:a16="http://schemas.microsoft.com/office/drawing/2014/main" id="{08835138-FBA6-4855-8114-A9F1667EC130}"/>
                  </a:ext>
                </a:extLst>
              </p:cNvPr>
              <p:cNvSpPr/>
              <p:nvPr/>
            </p:nvSpPr>
            <p:spPr>
              <a:xfrm>
                <a:off x="8757418" y="3514258"/>
                <a:ext cx="9651" cy="9651"/>
              </a:xfrm>
              <a:custGeom>
                <a:avLst/>
                <a:gdLst>
                  <a:gd name="connsiteX0" fmla="*/ 3619 w 9650"/>
                  <a:gd name="connsiteY0" fmla="*/ 3619 h 9650"/>
                  <a:gd name="connsiteX1" fmla="*/ 9795 w 9650"/>
                  <a:gd name="connsiteY1" fmla="*/ 3619 h 9650"/>
                  <a:gd name="connsiteX2" fmla="*/ 9795 w 9650"/>
                  <a:gd name="connsiteY2" fmla="*/ 8975 h 9650"/>
                  <a:gd name="connsiteX3" fmla="*/ 3619 w 9650"/>
                  <a:gd name="connsiteY3" fmla="*/ 897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975"/>
                    </a:lnTo>
                    <a:lnTo>
                      <a:pt x="3619" y="897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7" name="手繪多邊形: 圖案 306">
                <a:extLst>
                  <a:ext uri="{FF2B5EF4-FFF2-40B4-BE49-F238E27FC236}">
                    <a16:creationId xmlns:a16="http://schemas.microsoft.com/office/drawing/2014/main" id="{D15CB297-A77A-4404-96CD-F265BFE95ABD}"/>
                  </a:ext>
                </a:extLst>
              </p:cNvPr>
              <p:cNvSpPr/>
              <p:nvPr/>
            </p:nvSpPr>
            <p:spPr>
              <a:xfrm>
                <a:off x="8757418" y="3359558"/>
                <a:ext cx="9651" cy="9651"/>
              </a:xfrm>
              <a:custGeom>
                <a:avLst/>
                <a:gdLst>
                  <a:gd name="connsiteX0" fmla="*/ 3619 w 9650"/>
                  <a:gd name="connsiteY0" fmla="*/ 3619 h 9650"/>
                  <a:gd name="connsiteX1" fmla="*/ 9795 w 9650"/>
                  <a:gd name="connsiteY1" fmla="*/ 3619 h 9650"/>
                  <a:gd name="connsiteX2" fmla="*/ 9795 w 9650"/>
                  <a:gd name="connsiteY2" fmla="*/ 8975 h 9650"/>
                  <a:gd name="connsiteX3" fmla="*/ 3619 w 9650"/>
                  <a:gd name="connsiteY3" fmla="*/ 897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975"/>
                    </a:lnTo>
                    <a:lnTo>
                      <a:pt x="3619" y="897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8" name="手繪多邊形: 圖案 307">
                <a:extLst>
                  <a:ext uri="{FF2B5EF4-FFF2-40B4-BE49-F238E27FC236}">
                    <a16:creationId xmlns:a16="http://schemas.microsoft.com/office/drawing/2014/main" id="{61B66470-9DB7-4306-A1F4-E54C21E858A5}"/>
                  </a:ext>
                </a:extLst>
              </p:cNvPr>
              <p:cNvSpPr/>
              <p:nvPr/>
            </p:nvSpPr>
            <p:spPr>
              <a:xfrm>
                <a:off x="8757418" y="3320859"/>
                <a:ext cx="9651" cy="9651"/>
              </a:xfrm>
              <a:custGeom>
                <a:avLst/>
                <a:gdLst>
                  <a:gd name="connsiteX0" fmla="*/ 3619 w 9650"/>
                  <a:gd name="connsiteY0" fmla="*/ 3619 h 9650"/>
                  <a:gd name="connsiteX1" fmla="*/ 9795 w 9650"/>
                  <a:gd name="connsiteY1" fmla="*/ 3619 h 9650"/>
                  <a:gd name="connsiteX2" fmla="*/ 9795 w 9650"/>
                  <a:gd name="connsiteY2" fmla="*/ 9361 h 9650"/>
                  <a:gd name="connsiteX3" fmla="*/ 3619 w 9650"/>
                  <a:gd name="connsiteY3" fmla="*/ 9361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361"/>
                    </a:lnTo>
                    <a:lnTo>
                      <a:pt x="3619" y="936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09" name="手繪多邊形: 圖案 308">
                <a:extLst>
                  <a:ext uri="{FF2B5EF4-FFF2-40B4-BE49-F238E27FC236}">
                    <a16:creationId xmlns:a16="http://schemas.microsoft.com/office/drawing/2014/main" id="{DB2E3302-177F-4D71-99F1-489FB2C7D8D2}"/>
                  </a:ext>
                </a:extLst>
              </p:cNvPr>
              <p:cNvSpPr/>
              <p:nvPr/>
            </p:nvSpPr>
            <p:spPr>
              <a:xfrm>
                <a:off x="8757418" y="3282353"/>
                <a:ext cx="9651" cy="9651"/>
              </a:xfrm>
              <a:custGeom>
                <a:avLst/>
                <a:gdLst>
                  <a:gd name="connsiteX0" fmla="*/ 3619 w 9650"/>
                  <a:gd name="connsiteY0" fmla="*/ 3619 h 9650"/>
                  <a:gd name="connsiteX1" fmla="*/ 9795 w 9650"/>
                  <a:gd name="connsiteY1" fmla="*/ 3619 h 9650"/>
                  <a:gd name="connsiteX2" fmla="*/ 9795 w 9650"/>
                  <a:gd name="connsiteY2" fmla="*/ 9361 h 9650"/>
                  <a:gd name="connsiteX3" fmla="*/ 3619 w 9650"/>
                  <a:gd name="connsiteY3" fmla="*/ 9361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361"/>
                    </a:lnTo>
                    <a:lnTo>
                      <a:pt x="3619" y="936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10" name="手繪多邊形: 圖案 309">
                <a:extLst>
                  <a:ext uri="{FF2B5EF4-FFF2-40B4-BE49-F238E27FC236}">
                    <a16:creationId xmlns:a16="http://schemas.microsoft.com/office/drawing/2014/main" id="{4BF067C1-8A82-4D2B-87B3-696C59F661FE}"/>
                  </a:ext>
                </a:extLst>
              </p:cNvPr>
              <p:cNvSpPr/>
              <p:nvPr/>
            </p:nvSpPr>
            <p:spPr>
              <a:xfrm>
                <a:off x="8757418" y="3166159"/>
                <a:ext cx="9651" cy="9651"/>
              </a:xfrm>
              <a:custGeom>
                <a:avLst/>
                <a:gdLst>
                  <a:gd name="connsiteX0" fmla="*/ 3619 w 9650"/>
                  <a:gd name="connsiteY0" fmla="*/ 3619 h 9650"/>
                  <a:gd name="connsiteX1" fmla="*/ 9795 w 9650"/>
                  <a:gd name="connsiteY1" fmla="*/ 3619 h 9650"/>
                  <a:gd name="connsiteX2" fmla="*/ 9795 w 9650"/>
                  <a:gd name="connsiteY2" fmla="*/ 9795 h 9650"/>
                  <a:gd name="connsiteX3" fmla="*/ 3619 w 9650"/>
                  <a:gd name="connsiteY3" fmla="*/ 979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795"/>
                    </a:lnTo>
                    <a:lnTo>
                      <a:pt x="3619" y="979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11" name="手繪多邊形: 圖案 310">
                <a:extLst>
                  <a:ext uri="{FF2B5EF4-FFF2-40B4-BE49-F238E27FC236}">
                    <a16:creationId xmlns:a16="http://schemas.microsoft.com/office/drawing/2014/main" id="{4F9BB665-1695-4C19-9AE5-57B2F04538E6}"/>
                  </a:ext>
                </a:extLst>
              </p:cNvPr>
              <p:cNvSpPr/>
              <p:nvPr/>
            </p:nvSpPr>
            <p:spPr>
              <a:xfrm>
                <a:off x="8757418" y="3127460"/>
                <a:ext cx="9651" cy="9651"/>
              </a:xfrm>
              <a:custGeom>
                <a:avLst/>
                <a:gdLst>
                  <a:gd name="connsiteX0" fmla="*/ 3619 w 9650"/>
                  <a:gd name="connsiteY0" fmla="*/ 3619 h 9650"/>
                  <a:gd name="connsiteX1" fmla="*/ 9795 w 9650"/>
                  <a:gd name="connsiteY1" fmla="*/ 3619 h 9650"/>
                  <a:gd name="connsiteX2" fmla="*/ 9795 w 9650"/>
                  <a:gd name="connsiteY2" fmla="*/ 9795 h 9650"/>
                  <a:gd name="connsiteX3" fmla="*/ 3619 w 9650"/>
                  <a:gd name="connsiteY3" fmla="*/ 979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795"/>
                    </a:lnTo>
                    <a:lnTo>
                      <a:pt x="3619" y="979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12" name="手繪多邊形: 圖案 311">
                <a:extLst>
                  <a:ext uri="{FF2B5EF4-FFF2-40B4-BE49-F238E27FC236}">
                    <a16:creationId xmlns:a16="http://schemas.microsoft.com/office/drawing/2014/main" id="{168C9EC9-E1FC-413C-AC2A-0D124927FFE5}"/>
                  </a:ext>
                </a:extLst>
              </p:cNvPr>
              <p:cNvSpPr/>
              <p:nvPr/>
            </p:nvSpPr>
            <p:spPr>
              <a:xfrm>
                <a:off x="8588532" y="3608979"/>
                <a:ext cx="33777" cy="28952"/>
              </a:xfrm>
              <a:custGeom>
                <a:avLst/>
                <a:gdLst>
                  <a:gd name="connsiteX0" fmla="*/ 3619 w 33777"/>
                  <a:gd name="connsiteY0" fmla="*/ 3619 h 28951"/>
                  <a:gd name="connsiteX1" fmla="*/ 30351 w 33777"/>
                  <a:gd name="connsiteY1" fmla="*/ 3619 h 28951"/>
                  <a:gd name="connsiteX2" fmla="*/ 30351 w 33777"/>
                  <a:gd name="connsiteY2" fmla="*/ 29338 h 28951"/>
                  <a:gd name="connsiteX3" fmla="*/ 3619 w 33777"/>
                  <a:gd name="connsiteY3" fmla="*/ 29338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351" y="3619"/>
                    </a:lnTo>
                    <a:lnTo>
                      <a:pt x="30351" y="29338"/>
                    </a:lnTo>
                    <a:lnTo>
                      <a:pt x="3619" y="2933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31" name="群組 30">
              <a:extLst>
                <a:ext uri="{FF2B5EF4-FFF2-40B4-BE49-F238E27FC236}">
                  <a16:creationId xmlns:a16="http://schemas.microsoft.com/office/drawing/2014/main" id="{E90234E2-4D01-40DD-8A6A-DCD6077C899E}"/>
                </a:ext>
              </a:extLst>
            </p:cNvPr>
            <p:cNvGrpSpPr/>
            <p:nvPr/>
          </p:nvGrpSpPr>
          <p:grpSpPr>
            <a:xfrm>
              <a:off x="6874792" y="3606977"/>
              <a:ext cx="1965464" cy="1916627"/>
              <a:chOff x="7651872" y="4146273"/>
              <a:chExt cx="2215783" cy="2160726"/>
            </a:xfrm>
          </p:grpSpPr>
          <p:grpSp>
            <p:nvGrpSpPr>
              <p:cNvPr id="51" name="群組 50">
                <a:extLst>
                  <a:ext uri="{FF2B5EF4-FFF2-40B4-BE49-F238E27FC236}">
                    <a16:creationId xmlns:a16="http://schemas.microsoft.com/office/drawing/2014/main" id="{EE6F4792-573B-4E02-8399-C59495C63257}"/>
                  </a:ext>
                </a:extLst>
              </p:cNvPr>
              <p:cNvGrpSpPr/>
              <p:nvPr/>
            </p:nvGrpSpPr>
            <p:grpSpPr>
              <a:xfrm>
                <a:off x="7651872" y="4146273"/>
                <a:ext cx="1169090" cy="2160726"/>
                <a:chOff x="7484087" y="1781729"/>
                <a:chExt cx="540437" cy="998843"/>
              </a:xfrm>
            </p:grpSpPr>
            <p:sp>
              <p:nvSpPr>
                <p:cNvPr id="132" name="手繪多邊形: 圖案 131">
                  <a:extLst>
                    <a:ext uri="{FF2B5EF4-FFF2-40B4-BE49-F238E27FC236}">
                      <a16:creationId xmlns:a16="http://schemas.microsoft.com/office/drawing/2014/main" id="{DBC7A0A6-0CFB-4896-A1A9-C2550B59A349}"/>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85BCB34F-8F6F-4EB1-9A01-69B8709990FB}"/>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D99BBAC6-A4A9-45DE-B3DE-30681DA5D13B}"/>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C8612124-687F-4CA9-A5ED-CD9597410C2E}"/>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74CF5EC5-0FC1-47EC-876C-448AD741FD07}"/>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7044363A-7E84-4A98-9505-97F3BF33CBDC}"/>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95F19620-6921-4C4B-8532-EBD51A55995B}"/>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75FC16DD-528D-4274-B226-220AD98505CF}"/>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9F45C2F5-72EB-4D9F-A1B3-E5F23D437B0A}"/>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3080626C-EF49-4088-A53A-9654F3971E46}"/>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E8D82F61-6B8E-4382-B04F-3D900459BD14}"/>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20255289-9BAE-4BBA-817C-B5CEB7658809}"/>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F0B7555F-23F5-4713-89B0-2B85A052AEDE}"/>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79ADA0E0-9B11-42C0-8F94-5B3763AE3063}"/>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EA5EBE0C-0EF4-4345-A550-64C9243AD9EE}"/>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A97AAFED-55FC-4549-9256-245B224E7E5D}"/>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3731DE55-19AC-4564-BE04-4AD24EAE432E}"/>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26CD3366-BD9C-47E2-91B9-5BF2CBDA388D}"/>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CEEBE8FD-BB6D-4A74-9D46-00DF7C6AA671}"/>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1" name="手繪多邊形: 圖案 150">
                  <a:extLst>
                    <a:ext uri="{FF2B5EF4-FFF2-40B4-BE49-F238E27FC236}">
                      <a16:creationId xmlns:a16="http://schemas.microsoft.com/office/drawing/2014/main" id="{972F1BDC-B996-480A-9437-DD1457D74398}"/>
                    </a:ext>
                  </a:extLst>
                </p:cNvPr>
                <p:cNvSpPr/>
                <p:nvPr/>
              </p:nvSpPr>
              <p:spPr>
                <a:xfrm>
                  <a:off x="7514198"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2" name="手繪多邊形: 圖案 151">
                  <a:extLst>
                    <a:ext uri="{FF2B5EF4-FFF2-40B4-BE49-F238E27FC236}">
                      <a16:creationId xmlns:a16="http://schemas.microsoft.com/office/drawing/2014/main" id="{A7BF0D1A-C336-4292-933C-C9901E393B1D}"/>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E8A86EB7-3E3A-4DBF-9D9F-D53DBEB302E3}"/>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D163C5B0-2D00-467C-9759-8E8F35392A9F}"/>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A5B198F8-06F5-46A4-8C8F-878D69BEEF0F}"/>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002B5CC7-2BC2-49A3-B0ED-CD9BA5AC4C5E}"/>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F7B5E6BA-23BF-4E18-9082-E61AB1BB8152}"/>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0BF3651E-A9BB-45E9-8858-B1546FD12CD4}"/>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E4285444-7EDD-4804-8D03-FDE65578C5FE}"/>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5DA6411A-B3D3-4B7B-995B-C9B4A931293F}"/>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958E7365-125B-4B30-BCDF-50B27CDB2AA1}"/>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2" name="手繪多邊形: 圖案 161">
                  <a:extLst>
                    <a:ext uri="{FF2B5EF4-FFF2-40B4-BE49-F238E27FC236}">
                      <a16:creationId xmlns:a16="http://schemas.microsoft.com/office/drawing/2014/main" id="{BD0F732A-DBC4-4E60-A7A2-F19DC03B6758}"/>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236E4A52-BD5E-4971-BCEE-3200616FA0EC}"/>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F1A634A8-81ED-41D0-A245-4FD16BAF1B31}"/>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4116B176-F334-4258-8E0C-EC2FC477FC1F}"/>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F8C5BF3B-3E4B-4871-B6D5-6CC7ED5E8347}"/>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BCC4DB3F-ED95-4973-9BFA-4A74A6D645BA}"/>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AC739404-B577-4840-90D8-7C39DC7A708F}"/>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61C32DC4-1954-4A0D-95D6-563F465E0C46}"/>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7ED47FEA-D59E-42A2-BF5B-244C47888DAC}"/>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D3145984-4A23-4F01-B5AF-4216865C17BE}"/>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2" name="手繪多邊形: 圖案 171">
                  <a:extLst>
                    <a:ext uri="{FF2B5EF4-FFF2-40B4-BE49-F238E27FC236}">
                      <a16:creationId xmlns:a16="http://schemas.microsoft.com/office/drawing/2014/main" id="{415A34F2-5773-4B13-A4BC-12C32D723174}"/>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3" name="手繪多邊形: 圖案 172">
                  <a:extLst>
                    <a:ext uri="{FF2B5EF4-FFF2-40B4-BE49-F238E27FC236}">
                      <a16:creationId xmlns:a16="http://schemas.microsoft.com/office/drawing/2014/main" id="{5B36C16D-4CF1-4BA0-A1C2-0D1442208625}"/>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4" name="手繪多邊形: 圖案 173">
                  <a:extLst>
                    <a:ext uri="{FF2B5EF4-FFF2-40B4-BE49-F238E27FC236}">
                      <a16:creationId xmlns:a16="http://schemas.microsoft.com/office/drawing/2014/main" id="{D246737C-F425-402F-8D64-430DA3FD9CCE}"/>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5" name="手繪多邊形: 圖案 174">
                  <a:extLst>
                    <a:ext uri="{FF2B5EF4-FFF2-40B4-BE49-F238E27FC236}">
                      <a16:creationId xmlns:a16="http://schemas.microsoft.com/office/drawing/2014/main" id="{304F56A4-2DF4-4814-A509-E6EE19B0CFF3}"/>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6" name="手繪多邊形: 圖案 175">
                  <a:extLst>
                    <a:ext uri="{FF2B5EF4-FFF2-40B4-BE49-F238E27FC236}">
                      <a16:creationId xmlns:a16="http://schemas.microsoft.com/office/drawing/2014/main" id="{97EB288B-8C1B-4437-B898-AA9A297DE2F1}"/>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7" name="手繪多邊形: 圖案 176">
                  <a:extLst>
                    <a:ext uri="{FF2B5EF4-FFF2-40B4-BE49-F238E27FC236}">
                      <a16:creationId xmlns:a16="http://schemas.microsoft.com/office/drawing/2014/main" id="{261FF935-EAAC-4123-813C-3D5265EDEE86}"/>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8" name="手繪多邊形: 圖案 177">
                  <a:extLst>
                    <a:ext uri="{FF2B5EF4-FFF2-40B4-BE49-F238E27FC236}">
                      <a16:creationId xmlns:a16="http://schemas.microsoft.com/office/drawing/2014/main" id="{CAEA9731-98AE-4E17-ABEB-087645776A10}"/>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79" name="手繪多邊形: 圖案 178">
                  <a:extLst>
                    <a:ext uri="{FF2B5EF4-FFF2-40B4-BE49-F238E27FC236}">
                      <a16:creationId xmlns:a16="http://schemas.microsoft.com/office/drawing/2014/main" id="{6DF27285-B90D-4FC5-8B68-15CED9F8478A}"/>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0" name="手繪多邊形: 圖案 179">
                  <a:extLst>
                    <a:ext uri="{FF2B5EF4-FFF2-40B4-BE49-F238E27FC236}">
                      <a16:creationId xmlns:a16="http://schemas.microsoft.com/office/drawing/2014/main" id="{725EE5B8-57DD-405C-AA9E-79336BE24ACF}"/>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4FF7E03A-11FD-47B0-8AD6-7605C25E1D8F}"/>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0F5AA059-E2A0-4C23-9015-A2F3113C0FCA}"/>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3" name="手繪多邊形: 圖案 182">
                  <a:extLst>
                    <a:ext uri="{FF2B5EF4-FFF2-40B4-BE49-F238E27FC236}">
                      <a16:creationId xmlns:a16="http://schemas.microsoft.com/office/drawing/2014/main" id="{BD0287FB-EB42-4503-95E5-79A93805E666}"/>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5282142C-1103-44A8-93A5-7ABDBAA9E3B7}"/>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2021EF7F-DE14-4F4C-97B7-5687D80A9AB1}"/>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0C85EC1C-3693-4218-B78C-6CB1838C0FB0}"/>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087AF21E-3DE0-4A18-AC9A-A81159B68B56}"/>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F6B0EB1D-7988-411A-8909-4BA57796E76E}"/>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07D05531-EA47-4DD1-8018-5CD169561A25}"/>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76DF02DA-990C-4879-BB66-2E25793C0ED1}"/>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1" name="手繪多邊形: 圖案 190">
                  <a:extLst>
                    <a:ext uri="{FF2B5EF4-FFF2-40B4-BE49-F238E27FC236}">
                      <a16:creationId xmlns:a16="http://schemas.microsoft.com/office/drawing/2014/main" id="{9BBF4055-52AE-4489-B4F5-732FDEBBFBB1}"/>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2" name="手繪多邊形: 圖案 191">
                  <a:extLst>
                    <a:ext uri="{FF2B5EF4-FFF2-40B4-BE49-F238E27FC236}">
                      <a16:creationId xmlns:a16="http://schemas.microsoft.com/office/drawing/2014/main" id="{33B7BDF3-CB2A-4524-8A5A-7A663BDCCAA3}"/>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3" name="手繪多邊形: 圖案 192">
                  <a:extLst>
                    <a:ext uri="{FF2B5EF4-FFF2-40B4-BE49-F238E27FC236}">
                      <a16:creationId xmlns:a16="http://schemas.microsoft.com/office/drawing/2014/main" id="{8120F9AE-B329-4E89-8D8D-D7AA11A4952B}"/>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4" name="手繪多邊形: 圖案 193">
                  <a:extLst>
                    <a:ext uri="{FF2B5EF4-FFF2-40B4-BE49-F238E27FC236}">
                      <a16:creationId xmlns:a16="http://schemas.microsoft.com/office/drawing/2014/main" id="{72741C43-BA0B-4501-8744-EB05093A8E10}"/>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5" name="手繪多邊形: 圖案 194">
                  <a:extLst>
                    <a:ext uri="{FF2B5EF4-FFF2-40B4-BE49-F238E27FC236}">
                      <a16:creationId xmlns:a16="http://schemas.microsoft.com/office/drawing/2014/main" id="{E69D545A-3BBC-46AF-A8C5-0FF0CDA8781E}"/>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6" name="手繪多邊形: 圖案 195">
                  <a:extLst>
                    <a:ext uri="{FF2B5EF4-FFF2-40B4-BE49-F238E27FC236}">
                      <a16:creationId xmlns:a16="http://schemas.microsoft.com/office/drawing/2014/main" id="{AF972E7C-6EFD-4E77-9F4E-69D1DCAE1D4B}"/>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7" name="手繪多邊形: 圖案 196">
                  <a:extLst>
                    <a:ext uri="{FF2B5EF4-FFF2-40B4-BE49-F238E27FC236}">
                      <a16:creationId xmlns:a16="http://schemas.microsoft.com/office/drawing/2014/main" id="{2AC79E2C-31B1-40A5-A288-B01CB04A730B}"/>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8" name="手繪多邊形: 圖案 197">
                  <a:extLst>
                    <a:ext uri="{FF2B5EF4-FFF2-40B4-BE49-F238E27FC236}">
                      <a16:creationId xmlns:a16="http://schemas.microsoft.com/office/drawing/2014/main" id="{E33C35C4-75D4-4CD7-B982-F2A407E42C19}"/>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9" name="手繪多邊形: 圖案 198">
                  <a:extLst>
                    <a:ext uri="{FF2B5EF4-FFF2-40B4-BE49-F238E27FC236}">
                      <a16:creationId xmlns:a16="http://schemas.microsoft.com/office/drawing/2014/main" id="{D31F095E-22BE-4B6D-A733-D4A4890DE45F}"/>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0" name="手繪多邊形: 圖案 199">
                  <a:extLst>
                    <a:ext uri="{FF2B5EF4-FFF2-40B4-BE49-F238E27FC236}">
                      <a16:creationId xmlns:a16="http://schemas.microsoft.com/office/drawing/2014/main" id="{C6DA88CB-DDB9-4D5F-A92F-3639A5EDEAF3}"/>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1" name="手繪多邊形: 圖案 200">
                  <a:extLst>
                    <a:ext uri="{FF2B5EF4-FFF2-40B4-BE49-F238E27FC236}">
                      <a16:creationId xmlns:a16="http://schemas.microsoft.com/office/drawing/2014/main" id="{10D69EAD-13E4-4D9E-9E15-EFE6B01AA028}"/>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6939DFA7-8BC6-412E-940F-38FFE8C70E3C}"/>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3" name="手繪多邊形: 圖案 202">
                  <a:extLst>
                    <a:ext uri="{FF2B5EF4-FFF2-40B4-BE49-F238E27FC236}">
                      <a16:creationId xmlns:a16="http://schemas.microsoft.com/office/drawing/2014/main" id="{2401B5B7-2AFC-4082-9075-2184EDD8D81E}"/>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4" name="手繪多邊形: 圖案 203">
                  <a:extLst>
                    <a:ext uri="{FF2B5EF4-FFF2-40B4-BE49-F238E27FC236}">
                      <a16:creationId xmlns:a16="http://schemas.microsoft.com/office/drawing/2014/main" id="{1B65D082-9C91-41B1-91AC-A3E4538EFFD7}"/>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05" name="手繪多邊形: 圖案 204">
                  <a:extLst>
                    <a:ext uri="{FF2B5EF4-FFF2-40B4-BE49-F238E27FC236}">
                      <a16:creationId xmlns:a16="http://schemas.microsoft.com/office/drawing/2014/main" id="{ACF8AA8D-ACD8-4BEB-9EDF-540F41F77A9B}"/>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52" name="群組 51">
                <a:extLst>
                  <a:ext uri="{FF2B5EF4-FFF2-40B4-BE49-F238E27FC236}">
                    <a16:creationId xmlns:a16="http://schemas.microsoft.com/office/drawing/2014/main" id="{4C5068D8-3A52-462D-A14C-1220E21D3B6F}"/>
                  </a:ext>
                </a:extLst>
              </p:cNvPr>
              <p:cNvGrpSpPr/>
              <p:nvPr/>
            </p:nvGrpSpPr>
            <p:grpSpPr>
              <a:xfrm>
                <a:off x="8834262" y="4322429"/>
                <a:ext cx="1033393" cy="1899769"/>
                <a:chOff x="7887797" y="3025211"/>
                <a:chExt cx="477708" cy="878210"/>
              </a:xfrm>
            </p:grpSpPr>
            <p:sp>
              <p:nvSpPr>
                <p:cNvPr id="53" name="手繪多邊形: 圖案 52">
                  <a:extLst>
                    <a:ext uri="{FF2B5EF4-FFF2-40B4-BE49-F238E27FC236}">
                      <a16:creationId xmlns:a16="http://schemas.microsoft.com/office/drawing/2014/main" id="{131FB303-1300-40E4-AEC8-6841289F7757}"/>
                    </a:ext>
                  </a:extLst>
                </p:cNvPr>
                <p:cNvSpPr/>
                <p:nvPr/>
              </p:nvSpPr>
              <p:spPr>
                <a:xfrm>
                  <a:off x="7887797" y="3025211"/>
                  <a:ext cx="477708" cy="878210"/>
                </a:xfrm>
                <a:custGeom>
                  <a:avLst/>
                  <a:gdLst>
                    <a:gd name="connsiteX0" fmla="*/ 474909 w 477707"/>
                    <a:gd name="connsiteY0" fmla="*/ 875701 h 878210"/>
                    <a:gd name="connsiteX1" fmla="*/ 3619 w 477707"/>
                    <a:gd name="connsiteY1" fmla="*/ 875701 h 878210"/>
                    <a:gd name="connsiteX2" fmla="*/ 3619 w 477707"/>
                    <a:gd name="connsiteY2" fmla="*/ 3619 h 878210"/>
                    <a:gd name="connsiteX3" fmla="*/ 474909 w 477707"/>
                    <a:gd name="connsiteY3" fmla="*/ 3619 h 878210"/>
                    <a:gd name="connsiteX4" fmla="*/ 21328 w 477707"/>
                    <a:gd name="connsiteY4" fmla="*/ 858088 h 878210"/>
                    <a:gd name="connsiteX5" fmla="*/ 457393 w 477707"/>
                    <a:gd name="connsiteY5" fmla="*/ 858088 h 878210"/>
                    <a:gd name="connsiteX6" fmla="*/ 457393 w 477707"/>
                    <a:gd name="connsiteY6" fmla="*/ 21231 h 878210"/>
                    <a:gd name="connsiteX7" fmla="*/ 21328 w 477707"/>
                    <a:gd name="connsiteY7" fmla="*/ 21231 h 8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707" h="87821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solidFill>
                  <a:schemeClr val="tx1"/>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4" name="手繪多邊形: 圖案 53">
                  <a:extLst>
                    <a:ext uri="{FF2B5EF4-FFF2-40B4-BE49-F238E27FC236}">
                      <a16:creationId xmlns:a16="http://schemas.microsoft.com/office/drawing/2014/main" id="{64637D29-A0EE-4B9A-B3CE-17EE680D4B5A}"/>
                    </a:ext>
                  </a:extLst>
                </p:cNvPr>
                <p:cNvSpPr/>
                <p:nvPr/>
              </p:nvSpPr>
              <p:spPr>
                <a:xfrm>
                  <a:off x="7914240" y="306487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C418E9A4-1B5F-4B5A-B593-FB5CEC809B89}"/>
                    </a:ext>
                  </a:extLst>
                </p:cNvPr>
                <p:cNvSpPr/>
                <p:nvPr/>
              </p:nvSpPr>
              <p:spPr>
                <a:xfrm>
                  <a:off x="8121247" y="3095709"/>
                  <a:ext cx="168887" cy="62729"/>
                </a:xfrm>
                <a:custGeom>
                  <a:avLst/>
                  <a:gdLst>
                    <a:gd name="connsiteX0" fmla="*/ 166570 w 168886"/>
                    <a:gd name="connsiteY0" fmla="*/ 60992 h 62729"/>
                    <a:gd name="connsiteX1" fmla="*/ 3619 w 168886"/>
                    <a:gd name="connsiteY1" fmla="*/ 60992 h 62729"/>
                    <a:gd name="connsiteX2" fmla="*/ 3619 w 168886"/>
                    <a:gd name="connsiteY2" fmla="*/ 3619 h 62729"/>
                    <a:gd name="connsiteX3" fmla="*/ 166570 w 168886"/>
                    <a:gd name="connsiteY3" fmla="*/ 3619 h 62729"/>
                    <a:gd name="connsiteX4" fmla="*/ 12160 w 168886"/>
                    <a:gd name="connsiteY4" fmla="*/ 52210 h 62729"/>
                    <a:gd name="connsiteX5" fmla="*/ 157499 w 168886"/>
                    <a:gd name="connsiteY5" fmla="*/ 52210 h 62729"/>
                    <a:gd name="connsiteX6" fmla="*/ 157499 w 168886"/>
                    <a:gd name="connsiteY6" fmla="*/ 12546 h 62729"/>
                    <a:gd name="connsiteX7" fmla="*/ 12160 w 168886"/>
                    <a:gd name="connsiteY7" fmla="*/ 1254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2C3059FE-EF40-428E-9507-208FB6DB617C}"/>
                    </a:ext>
                  </a:extLst>
                </p:cNvPr>
                <p:cNvSpPr/>
                <p:nvPr/>
              </p:nvSpPr>
              <p:spPr>
                <a:xfrm>
                  <a:off x="8297420" y="3091270"/>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7" name="手繪多邊形: 圖案 56">
                  <a:extLst>
                    <a:ext uri="{FF2B5EF4-FFF2-40B4-BE49-F238E27FC236}">
                      <a16:creationId xmlns:a16="http://schemas.microsoft.com/office/drawing/2014/main" id="{795A9350-74FC-42A3-AD91-E063C9C9CC44}"/>
                    </a:ext>
                  </a:extLst>
                </p:cNvPr>
                <p:cNvSpPr/>
                <p:nvPr/>
              </p:nvSpPr>
              <p:spPr>
                <a:xfrm>
                  <a:off x="8297420" y="312210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8" name="手繪多邊形: 圖案 57">
                  <a:extLst>
                    <a:ext uri="{FF2B5EF4-FFF2-40B4-BE49-F238E27FC236}">
                      <a16:creationId xmlns:a16="http://schemas.microsoft.com/office/drawing/2014/main" id="{B8B3A25A-92A1-4FB5-A85A-47B9E0D9A84B}"/>
                    </a:ext>
                  </a:extLst>
                </p:cNvPr>
                <p:cNvSpPr/>
                <p:nvPr/>
              </p:nvSpPr>
              <p:spPr>
                <a:xfrm>
                  <a:off x="8297420" y="313976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9" name="手繪多邊形: 圖案 58">
                  <a:extLst>
                    <a:ext uri="{FF2B5EF4-FFF2-40B4-BE49-F238E27FC236}">
                      <a16:creationId xmlns:a16="http://schemas.microsoft.com/office/drawing/2014/main" id="{37DC9ECD-AA4C-4B53-9402-1E1C5D93013D}"/>
                    </a:ext>
                  </a:extLst>
                </p:cNvPr>
                <p:cNvSpPr/>
                <p:nvPr/>
              </p:nvSpPr>
              <p:spPr>
                <a:xfrm>
                  <a:off x="8125638"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0" name="手繪多邊形: 圖案 59">
                  <a:extLst>
                    <a:ext uri="{FF2B5EF4-FFF2-40B4-BE49-F238E27FC236}">
                      <a16:creationId xmlns:a16="http://schemas.microsoft.com/office/drawing/2014/main" id="{DCE2BF43-DC3C-4EFC-AC61-C2387979C26F}"/>
                    </a:ext>
                  </a:extLst>
                </p:cNvPr>
                <p:cNvSpPr/>
                <p:nvPr/>
              </p:nvSpPr>
              <p:spPr>
                <a:xfrm>
                  <a:off x="8143250"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1" name="手繪多邊形: 圖案 60">
                  <a:extLst>
                    <a:ext uri="{FF2B5EF4-FFF2-40B4-BE49-F238E27FC236}">
                      <a16:creationId xmlns:a16="http://schemas.microsoft.com/office/drawing/2014/main" id="{538ECC94-6EA9-4510-B43F-7684FF008EE8}"/>
                    </a:ext>
                  </a:extLst>
                </p:cNvPr>
                <p:cNvSpPr/>
                <p:nvPr/>
              </p:nvSpPr>
              <p:spPr>
                <a:xfrm>
                  <a:off x="8160863"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BE243F4F-61B1-4B31-9926-BD74B0144246}"/>
                    </a:ext>
                  </a:extLst>
                </p:cNvPr>
                <p:cNvSpPr/>
                <p:nvPr/>
              </p:nvSpPr>
              <p:spPr>
                <a:xfrm>
                  <a:off x="8178475"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3" name="手繪多邊形: 圖案 62">
                  <a:extLst>
                    <a:ext uri="{FF2B5EF4-FFF2-40B4-BE49-F238E27FC236}">
                      <a16:creationId xmlns:a16="http://schemas.microsoft.com/office/drawing/2014/main" id="{FDEADEA4-F308-4D8B-ABA8-B8D1CCF00F53}"/>
                    </a:ext>
                  </a:extLst>
                </p:cNvPr>
                <p:cNvSpPr/>
                <p:nvPr/>
              </p:nvSpPr>
              <p:spPr>
                <a:xfrm>
                  <a:off x="8213748" y="315737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4" name="手繪多邊形: 圖案 63">
                  <a:extLst>
                    <a:ext uri="{FF2B5EF4-FFF2-40B4-BE49-F238E27FC236}">
                      <a16:creationId xmlns:a16="http://schemas.microsoft.com/office/drawing/2014/main" id="{B2A2D99F-47E1-49FF-A475-3CD3E5C70422}"/>
                    </a:ext>
                  </a:extLst>
                </p:cNvPr>
                <p:cNvSpPr/>
                <p:nvPr/>
              </p:nvSpPr>
              <p:spPr>
                <a:xfrm>
                  <a:off x="7914240" y="321904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685 h 130283"/>
                    <a:gd name="connsiteX5" fmla="*/ 404411 w 424629"/>
                    <a:gd name="connsiteY5" fmla="*/ 113685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5" name="手繪多邊形: 圖案 64">
                  <a:extLst>
                    <a:ext uri="{FF2B5EF4-FFF2-40B4-BE49-F238E27FC236}">
                      <a16:creationId xmlns:a16="http://schemas.microsoft.com/office/drawing/2014/main" id="{1D90C8D0-99F6-48FB-ABED-631B3BFE7F59}"/>
                    </a:ext>
                  </a:extLst>
                </p:cNvPr>
                <p:cNvSpPr/>
                <p:nvPr/>
              </p:nvSpPr>
              <p:spPr>
                <a:xfrm>
                  <a:off x="8125638" y="3245439"/>
                  <a:ext cx="168887" cy="62729"/>
                </a:xfrm>
                <a:custGeom>
                  <a:avLst/>
                  <a:gdLst>
                    <a:gd name="connsiteX0" fmla="*/ 166570 w 168886"/>
                    <a:gd name="connsiteY0" fmla="*/ 60847 h 62729"/>
                    <a:gd name="connsiteX1" fmla="*/ 3619 w 168886"/>
                    <a:gd name="connsiteY1" fmla="*/ 60847 h 62729"/>
                    <a:gd name="connsiteX2" fmla="*/ 3619 w 168886"/>
                    <a:gd name="connsiteY2" fmla="*/ 3619 h 62729"/>
                    <a:gd name="connsiteX3" fmla="*/ 166570 w 168886"/>
                    <a:gd name="connsiteY3" fmla="*/ 3619 h 62729"/>
                    <a:gd name="connsiteX4" fmla="*/ 12449 w 168886"/>
                    <a:gd name="connsiteY4" fmla="*/ 52017 h 62729"/>
                    <a:gd name="connsiteX5" fmla="*/ 157788 w 168886"/>
                    <a:gd name="connsiteY5" fmla="*/ 52017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6" name="手繪多邊形: 圖案 65">
                  <a:extLst>
                    <a:ext uri="{FF2B5EF4-FFF2-40B4-BE49-F238E27FC236}">
                      <a16:creationId xmlns:a16="http://schemas.microsoft.com/office/drawing/2014/main" id="{E8B35288-32A1-4656-94B4-68B696499B44}"/>
                    </a:ext>
                  </a:extLst>
                </p:cNvPr>
                <p:cNvSpPr/>
                <p:nvPr/>
              </p:nvSpPr>
              <p:spPr>
                <a:xfrm>
                  <a:off x="8297420" y="324543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7" name="手繪多邊形: 圖案 66">
                  <a:extLst>
                    <a:ext uri="{FF2B5EF4-FFF2-40B4-BE49-F238E27FC236}">
                      <a16:creationId xmlns:a16="http://schemas.microsoft.com/office/drawing/2014/main" id="{32B16FD4-041C-4925-897B-7FB0B03F10F2}"/>
                    </a:ext>
                  </a:extLst>
                </p:cNvPr>
                <p:cNvSpPr/>
                <p:nvPr/>
              </p:nvSpPr>
              <p:spPr>
                <a:xfrm>
                  <a:off x="8297420" y="327627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8" name="手繪多邊形: 圖案 67">
                  <a:extLst>
                    <a:ext uri="{FF2B5EF4-FFF2-40B4-BE49-F238E27FC236}">
                      <a16:creationId xmlns:a16="http://schemas.microsoft.com/office/drawing/2014/main" id="{4534A525-8C01-4594-98AC-FD1218914070}"/>
                    </a:ext>
                  </a:extLst>
                </p:cNvPr>
                <p:cNvSpPr/>
                <p:nvPr/>
              </p:nvSpPr>
              <p:spPr>
                <a:xfrm>
                  <a:off x="8297420" y="329388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9" name="手繪多邊形: 圖案 68">
                  <a:extLst>
                    <a:ext uri="{FF2B5EF4-FFF2-40B4-BE49-F238E27FC236}">
                      <a16:creationId xmlns:a16="http://schemas.microsoft.com/office/drawing/2014/main" id="{5AEC7533-D489-4F5F-B4D8-BA87ADE82C2C}"/>
                    </a:ext>
                  </a:extLst>
                </p:cNvPr>
                <p:cNvSpPr/>
                <p:nvPr/>
              </p:nvSpPr>
              <p:spPr>
                <a:xfrm>
                  <a:off x="8125638"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20AA53FC-1859-4531-A827-3672B28D1417}"/>
                    </a:ext>
                  </a:extLst>
                </p:cNvPr>
                <p:cNvSpPr/>
                <p:nvPr/>
              </p:nvSpPr>
              <p:spPr>
                <a:xfrm>
                  <a:off x="8143250"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C7B54E87-696B-439A-840E-AF6B5D7DD578}"/>
                    </a:ext>
                  </a:extLst>
                </p:cNvPr>
                <p:cNvSpPr/>
                <p:nvPr/>
              </p:nvSpPr>
              <p:spPr>
                <a:xfrm>
                  <a:off x="8160863"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BBF33BC6-E390-4552-811C-F921E7E805F2}"/>
                    </a:ext>
                  </a:extLst>
                </p:cNvPr>
                <p:cNvSpPr/>
                <p:nvPr/>
              </p:nvSpPr>
              <p:spPr>
                <a:xfrm>
                  <a:off x="8178475"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8A53BAFD-052B-4488-8E32-F54A8AD41D66}"/>
                    </a:ext>
                  </a:extLst>
                </p:cNvPr>
                <p:cNvSpPr/>
                <p:nvPr/>
              </p:nvSpPr>
              <p:spPr>
                <a:xfrm>
                  <a:off x="8213748" y="331149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268CA73B-97BF-4CDB-9206-2392BCCC1A99}"/>
                    </a:ext>
                  </a:extLst>
                </p:cNvPr>
                <p:cNvSpPr/>
                <p:nvPr/>
              </p:nvSpPr>
              <p:spPr>
                <a:xfrm>
                  <a:off x="7914240" y="3373166"/>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2 h 130283"/>
                    <a:gd name="connsiteX7" fmla="*/ 21232 w 424629"/>
                    <a:gd name="connsiteY7" fmla="*/ 21232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31D39B1A-46B0-4BA9-812B-FF056CA66875}"/>
                    </a:ext>
                  </a:extLst>
                </p:cNvPr>
                <p:cNvSpPr/>
                <p:nvPr/>
              </p:nvSpPr>
              <p:spPr>
                <a:xfrm>
                  <a:off x="8125638" y="3399608"/>
                  <a:ext cx="168887" cy="62729"/>
                </a:xfrm>
                <a:custGeom>
                  <a:avLst/>
                  <a:gdLst>
                    <a:gd name="connsiteX0" fmla="*/ 166570 w 168886"/>
                    <a:gd name="connsiteY0" fmla="*/ 61089 h 62729"/>
                    <a:gd name="connsiteX1" fmla="*/ 3619 w 168886"/>
                    <a:gd name="connsiteY1" fmla="*/ 61089 h 62729"/>
                    <a:gd name="connsiteX2" fmla="*/ 3619 w 168886"/>
                    <a:gd name="connsiteY2" fmla="*/ 3619 h 62729"/>
                    <a:gd name="connsiteX3" fmla="*/ 166570 w 168886"/>
                    <a:gd name="connsiteY3" fmla="*/ 3619 h 62729"/>
                    <a:gd name="connsiteX4" fmla="*/ 12449 w 168886"/>
                    <a:gd name="connsiteY4" fmla="*/ 52307 h 62729"/>
                    <a:gd name="connsiteX5" fmla="*/ 157788 w 168886"/>
                    <a:gd name="connsiteY5" fmla="*/ 52307 h 62729"/>
                    <a:gd name="connsiteX6" fmla="*/ 157788 w 168886"/>
                    <a:gd name="connsiteY6" fmla="*/ 12642 h 62729"/>
                    <a:gd name="connsiteX7" fmla="*/ 12449 w 168886"/>
                    <a:gd name="connsiteY7" fmla="*/ 12642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AE94563A-241D-4086-9AE2-2982930FB2FD}"/>
                    </a:ext>
                  </a:extLst>
                </p:cNvPr>
                <p:cNvSpPr/>
                <p:nvPr/>
              </p:nvSpPr>
              <p:spPr>
                <a:xfrm>
                  <a:off x="8297420" y="3399608"/>
                  <a:ext cx="14476" cy="28952"/>
                </a:xfrm>
                <a:custGeom>
                  <a:avLst/>
                  <a:gdLst>
                    <a:gd name="connsiteX0" fmla="*/ 3619 w 14475"/>
                    <a:gd name="connsiteY0" fmla="*/ 3619 h 28951"/>
                    <a:gd name="connsiteX1" fmla="*/ 12449 w 14475"/>
                    <a:gd name="connsiteY1" fmla="*/ 3619 h 28951"/>
                    <a:gd name="connsiteX2" fmla="*/ 12449 w 14475"/>
                    <a:gd name="connsiteY2" fmla="*/ 25622 h 28951"/>
                    <a:gd name="connsiteX3" fmla="*/ 3619 w 14475"/>
                    <a:gd name="connsiteY3" fmla="*/ 25622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2"/>
                      </a:lnTo>
                      <a:lnTo>
                        <a:pt x="3619" y="25622"/>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B3505E2A-9084-4D52-8500-81B1D8947392}"/>
                    </a:ext>
                  </a:extLst>
                </p:cNvPr>
                <p:cNvSpPr/>
                <p:nvPr/>
              </p:nvSpPr>
              <p:spPr>
                <a:xfrm>
                  <a:off x="8297420" y="343044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A24059B4-1839-422B-8383-DCBEFAADB848}"/>
                    </a:ext>
                  </a:extLst>
                </p:cNvPr>
                <p:cNvSpPr/>
                <p:nvPr/>
              </p:nvSpPr>
              <p:spPr>
                <a:xfrm>
                  <a:off x="8297420" y="344805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C6858964-CFDC-4F08-80D8-01967941E12C}"/>
                    </a:ext>
                  </a:extLst>
                </p:cNvPr>
                <p:cNvSpPr/>
                <p:nvPr/>
              </p:nvSpPr>
              <p:spPr>
                <a:xfrm>
                  <a:off x="8125638"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9F476BF6-B63D-4D23-B35A-AC1434971A0C}"/>
                    </a:ext>
                  </a:extLst>
                </p:cNvPr>
                <p:cNvSpPr/>
                <p:nvPr/>
              </p:nvSpPr>
              <p:spPr>
                <a:xfrm>
                  <a:off x="8143250"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35CA31FF-2FC3-45D3-BB6C-5FEFD326D8AF}"/>
                    </a:ext>
                  </a:extLst>
                </p:cNvPr>
                <p:cNvSpPr/>
                <p:nvPr/>
              </p:nvSpPr>
              <p:spPr>
                <a:xfrm>
                  <a:off x="8160863"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D86AA911-2534-436F-A9CC-80552417BD1B}"/>
                    </a:ext>
                  </a:extLst>
                </p:cNvPr>
                <p:cNvSpPr/>
                <p:nvPr/>
              </p:nvSpPr>
              <p:spPr>
                <a:xfrm>
                  <a:off x="8178475"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3" name="手繪多邊形: 圖案 82">
                  <a:extLst>
                    <a:ext uri="{FF2B5EF4-FFF2-40B4-BE49-F238E27FC236}">
                      <a16:creationId xmlns:a16="http://schemas.microsoft.com/office/drawing/2014/main" id="{CDA79681-7C69-4FF0-AFA4-F9FF28ACE588}"/>
                    </a:ext>
                  </a:extLst>
                </p:cNvPr>
                <p:cNvSpPr/>
                <p:nvPr/>
              </p:nvSpPr>
              <p:spPr>
                <a:xfrm>
                  <a:off x="8213748" y="346566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ED9B53EF-99E0-4BAC-ACB3-376F4A54AEA3}"/>
                    </a:ext>
                  </a:extLst>
                </p:cNvPr>
                <p:cNvSpPr/>
                <p:nvPr/>
              </p:nvSpPr>
              <p:spPr>
                <a:xfrm>
                  <a:off x="7914240" y="3527335"/>
                  <a:ext cx="424629" cy="130284"/>
                </a:xfrm>
                <a:custGeom>
                  <a:avLst/>
                  <a:gdLst>
                    <a:gd name="connsiteX0" fmla="*/ 422024 w 424629"/>
                    <a:gd name="connsiteY0" fmla="*/ 131201 h 130283"/>
                    <a:gd name="connsiteX1" fmla="*/ 3619 w 424629"/>
                    <a:gd name="connsiteY1" fmla="*/ 131201 h 130283"/>
                    <a:gd name="connsiteX2" fmla="*/ 3619 w 424629"/>
                    <a:gd name="connsiteY2" fmla="*/ 3619 h 130283"/>
                    <a:gd name="connsiteX3" fmla="*/ 422024 w 424629"/>
                    <a:gd name="connsiteY3" fmla="*/ 3619 h 130283"/>
                    <a:gd name="connsiteX4" fmla="*/ 21232 w 424629"/>
                    <a:gd name="connsiteY4" fmla="*/ 113588 h 130283"/>
                    <a:gd name="connsiteX5" fmla="*/ 404411 w 424629"/>
                    <a:gd name="connsiteY5" fmla="*/ 113588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864E0D4A-EFC1-4CAE-A5B3-C1D1025ECA91}"/>
                    </a:ext>
                  </a:extLst>
                </p:cNvPr>
                <p:cNvSpPr/>
                <p:nvPr/>
              </p:nvSpPr>
              <p:spPr>
                <a:xfrm>
                  <a:off x="8125638" y="3553585"/>
                  <a:ext cx="168887" cy="62729"/>
                </a:xfrm>
                <a:custGeom>
                  <a:avLst/>
                  <a:gdLst>
                    <a:gd name="connsiteX0" fmla="*/ 166570 w 168886"/>
                    <a:gd name="connsiteY0" fmla="*/ 61040 h 62729"/>
                    <a:gd name="connsiteX1" fmla="*/ 3619 w 168886"/>
                    <a:gd name="connsiteY1" fmla="*/ 61040 h 62729"/>
                    <a:gd name="connsiteX2" fmla="*/ 3619 w 168886"/>
                    <a:gd name="connsiteY2" fmla="*/ 3619 h 62729"/>
                    <a:gd name="connsiteX3" fmla="*/ 166570 w 168886"/>
                    <a:gd name="connsiteY3" fmla="*/ 3619 h 62729"/>
                    <a:gd name="connsiteX4" fmla="*/ 12449 w 168886"/>
                    <a:gd name="connsiteY4" fmla="*/ 52258 h 62729"/>
                    <a:gd name="connsiteX5" fmla="*/ 157788 w 168886"/>
                    <a:gd name="connsiteY5" fmla="*/ 52258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36292D5B-D30B-4E15-B068-C4E37BB3F50B}"/>
                    </a:ext>
                  </a:extLst>
                </p:cNvPr>
                <p:cNvSpPr/>
                <p:nvPr/>
              </p:nvSpPr>
              <p:spPr>
                <a:xfrm>
                  <a:off x="8297420" y="3553778"/>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C2C8EB60-7DDD-4B29-8F27-C5D9D3063299}"/>
                    </a:ext>
                  </a:extLst>
                </p:cNvPr>
                <p:cNvSpPr/>
                <p:nvPr/>
              </p:nvSpPr>
              <p:spPr>
                <a:xfrm>
                  <a:off x="8297420" y="358461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0F5C77EB-EFEB-465E-8116-327E50245071}"/>
                    </a:ext>
                  </a:extLst>
                </p:cNvPr>
                <p:cNvSpPr/>
                <p:nvPr/>
              </p:nvSpPr>
              <p:spPr>
                <a:xfrm>
                  <a:off x="8297420" y="360222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89" name="手繪多邊形: 圖案 88">
                  <a:extLst>
                    <a:ext uri="{FF2B5EF4-FFF2-40B4-BE49-F238E27FC236}">
                      <a16:creationId xmlns:a16="http://schemas.microsoft.com/office/drawing/2014/main" id="{31039361-BC5A-4FEF-BFF5-5212032F0D89}"/>
                    </a:ext>
                  </a:extLst>
                </p:cNvPr>
                <p:cNvSpPr/>
                <p:nvPr/>
              </p:nvSpPr>
              <p:spPr>
                <a:xfrm>
                  <a:off x="8125638"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0" name="手繪多邊形: 圖案 89">
                  <a:extLst>
                    <a:ext uri="{FF2B5EF4-FFF2-40B4-BE49-F238E27FC236}">
                      <a16:creationId xmlns:a16="http://schemas.microsoft.com/office/drawing/2014/main" id="{A911EAFF-478F-4670-841A-CDB82C2A1657}"/>
                    </a:ext>
                  </a:extLst>
                </p:cNvPr>
                <p:cNvSpPr/>
                <p:nvPr/>
              </p:nvSpPr>
              <p:spPr>
                <a:xfrm>
                  <a:off x="8143250"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1" name="手繪多邊形: 圖案 90">
                  <a:extLst>
                    <a:ext uri="{FF2B5EF4-FFF2-40B4-BE49-F238E27FC236}">
                      <a16:creationId xmlns:a16="http://schemas.microsoft.com/office/drawing/2014/main" id="{2F2B511A-7E08-4255-9F37-000C5B5B7A9E}"/>
                    </a:ext>
                  </a:extLst>
                </p:cNvPr>
                <p:cNvSpPr/>
                <p:nvPr/>
              </p:nvSpPr>
              <p:spPr>
                <a:xfrm>
                  <a:off x="8160863"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2" name="手繪多邊形: 圖案 91">
                  <a:extLst>
                    <a:ext uri="{FF2B5EF4-FFF2-40B4-BE49-F238E27FC236}">
                      <a16:creationId xmlns:a16="http://schemas.microsoft.com/office/drawing/2014/main" id="{9FC45A6E-1542-4981-A53C-06C5701BF034}"/>
                    </a:ext>
                  </a:extLst>
                </p:cNvPr>
                <p:cNvSpPr/>
                <p:nvPr/>
              </p:nvSpPr>
              <p:spPr>
                <a:xfrm>
                  <a:off x="8178475"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52C136D0-669C-42F2-9CC8-2B3F1CA98462}"/>
                    </a:ext>
                  </a:extLst>
                </p:cNvPr>
                <p:cNvSpPr/>
                <p:nvPr/>
              </p:nvSpPr>
              <p:spPr>
                <a:xfrm>
                  <a:off x="8213748" y="3619836"/>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288872DD-5C96-4B39-BDA0-444D5F035DE9}"/>
                    </a:ext>
                  </a:extLst>
                </p:cNvPr>
                <p:cNvSpPr/>
                <p:nvPr/>
              </p:nvSpPr>
              <p:spPr>
                <a:xfrm>
                  <a:off x="7914240" y="3681504"/>
                  <a:ext cx="424629" cy="130284"/>
                </a:xfrm>
                <a:custGeom>
                  <a:avLst/>
                  <a:gdLst>
                    <a:gd name="connsiteX0" fmla="*/ 422024 w 424629"/>
                    <a:gd name="connsiteY0" fmla="*/ 131442 h 130283"/>
                    <a:gd name="connsiteX1" fmla="*/ 3619 w 424629"/>
                    <a:gd name="connsiteY1" fmla="*/ 131442 h 130283"/>
                    <a:gd name="connsiteX2" fmla="*/ 3619 w 424629"/>
                    <a:gd name="connsiteY2" fmla="*/ 3619 h 130283"/>
                    <a:gd name="connsiteX3" fmla="*/ 422024 w 424629"/>
                    <a:gd name="connsiteY3" fmla="*/ 3619 h 130283"/>
                    <a:gd name="connsiteX4" fmla="*/ 21232 w 424629"/>
                    <a:gd name="connsiteY4" fmla="*/ 113830 h 130283"/>
                    <a:gd name="connsiteX5" fmla="*/ 404411 w 424629"/>
                    <a:gd name="connsiteY5" fmla="*/ 113830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B590D7F7-972F-426F-A2C4-D9132D0DE8E5}"/>
                    </a:ext>
                  </a:extLst>
                </p:cNvPr>
                <p:cNvSpPr/>
                <p:nvPr/>
              </p:nvSpPr>
              <p:spPr>
                <a:xfrm>
                  <a:off x="8125638" y="3707995"/>
                  <a:ext cx="168887" cy="62729"/>
                </a:xfrm>
                <a:custGeom>
                  <a:avLst/>
                  <a:gdLst>
                    <a:gd name="connsiteX0" fmla="*/ 166570 w 168886"/>
                    <a:gd name="connsiteY0" fmla="*/ 60799 h 62729"/>
                    <a:gd name="connsiteX1" fmla="*/ 3619 w 168886"/>
                    <a:gd name="connsiteY1" fmla="*/ 60799 h 62729"/>
                    <a:gd name="connsiteX2" fmla="*/ 3619 w 168886"/>
                    <a:gd name="connsiteY2" fmla="*/ 3619 h 62729"/>
                    <a:gd name="connsiteX3" fmla="*/ 166570 w 168886"/>
                    <a:gd name="connsiteY3" fmla="*/ 3619 h 62729"/>
                    <a:gd name="connsiteX4" fmla="*/ 12449 w 168886"/>
                    <a:gd name="connsiteY4" fmla="*/ 51872 h 62729"/>
                    <a:gd name="connsiteX5" fmla="*/ 157788 w 168886"/>
                    <a:gd name="connsiteY5" fmla="*/ 51872 h 62729"/>
                    <a:gd name="connsiteX6" fmla="*/ 157788 w 168886"/>
                    <a:gd name="connsiteY6" fmla="*/ 12256 h 62729"/>
                    <a:gd name="connsiteX7" fmla="*/ 12449 w 168886"/>
                    <a:gd name="connsiteY7" fmla="*/ 1225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9FCEF832-178F-484B-80B7-5EAD6B94E6AD}"/>
                    </a:ext>
                  </a:extLst>
                </p:cNvPr>
                <p:cNvSpPr/>
                <p:nvPr/>
              </p:nvSpPr>
              <p:spPr>
                <a:xfrm>
                  <a:off x="8297420" y="370789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2705A3C6-5656-44A8-84AE-5F78C3F78F90}"/>
                    </a:ext>
                  </a:extLst>
                </p:cNvPr>
                <p:cNvSpPr/>
                <p:nvPr/>
              </p:nvSpPr>
              <p:spPr>
                <a:xfrm>
                  <a:off x="8297420" y="373873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192183D6-538A-4432-819C-B4CF9E4AE59D}"/>
                    </a:ext>
                  </a:extLst>
                </p:cNvPr>
                <p:cNvSpPr/>
                <p:nvPr/>
              </p:nvSpPr>
              <p:spPr>
                <a:xfrm>
                  <a:off x="8297420" y="375634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D3775E59-1C1D-41EA-BFA3-FA7770D5B08B}"/>
                    </a:ext>
                  </a:extLst>
                </p:cNvPr>
                <p:cNvSpPr/>
                <p:nvPr/>
              </p:nvSpPr>
              <p:spPr>
                <a:xfrm>
                  <a:off x="8125638"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6E3A1E31-CF04-41E4-B96A-70C69F2A8A76}"/>
                    </a:ext>
                  </a:extLst>
                </p:cNvPr>
                <p:cNvSpPr/>
                <p:nvPr/>
              </p:nvSpPr>
              <p:spPr>
                <a:xfrm>
                  <a:off x="8143250"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7A523A8F-1517-473F-85E9-F15DE5B8ACE8}"/>
                    </a:ext>
                  </a:extLst>
                </p:cNvPr>
                <p:cNvSpPr/>
                <p:nvPr/>
              </p:nvSpPr>
              <p:spPr>
                <a:xfrm>
                  <a:off x="8160863"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095B8719-B20A-48DC-8922-58876A7C9BF0}"/>
                    </a:ext>
                  </a:extLst>
                </p:cNvPr>
                <p:cNvSpPr/>
                <p:nvPr/>
              </p:nvSpPr>
              <p:spPr>
                <a:xfrm>
                  <a:off x="8178475"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06EB6076-BC53-4DFD-B5C3-EE9F6F7635E5}"/>
                    </a:ext>
                  </a:extLst>
                </p:cNvPr>
                <p:cNvSpPr/>
                <p:nvPr/>
              </p:nvSpPr>
              <p:spPr>
                <a:xfrm>
                  <a:off x="8213748" y="377395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 name="手繪多邊形: 圖案 103">
                  <a:extLst>
                    <a:ext uri="{FF2B5EF4-FFF2-40B4-BE49-F238E27FC236}">
                      <a16:creationId xmlns:a16="http://schemas.microsoft.com/office/drawing/2014/main" id="{D765D2BE-44DC-4FB3-962C-AD6D91F7BA2C}"/>
                    </a:ext>
                  </a:extLst>
                </p:cNvPr>
                <p:cNvSpPr/>
                <p:nvPr/>
              </p:nvSpPr>
              <p:spPr>
                <a:xfrm>
                  <a:off x="8143250"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 name="手繪多邊形: 圖案 104">
                  <a:extLst>
                    <a:ext uri="{FF2B5EF4-FFF2-40B4-BE49-F238E27FC236}">
                      <a16:creationId xmlns:a16="http://schemas.microsoft.com/office/drawing/2014/main" id="{BD215EE0-6306-45F3-B187-16E247CB2609}"/>
                    </a:ext>
                  </a:extLst>
                </p:cNvPr>
                <p:cNvSpPr/>
                <p:nvPr/>
              </p:nvSpPr>
              <p:spPr>
                <a:xfrm>
                  <a:off x="8160863"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 name="手繪多邊形: 圖案 105">
                  <a:extLst>
                    <a:ext uri="{FF2B5EF4-FFF2-40B4-BE49-F238E27FC236}">
                      <a16:creationId xmlns:a16="http://schemas.microsoft.com/office/drawing/2014/main" id="{2DFEED38-38E5-432F-BF04-1A573D0061B3}"/>
                    </a:ext>
                  </a:extLst>
                </p:cNvPr>
                <p:cNvSpPr/>
                <p:nvPr/>
              </p:nvSpPr>
              <p:spPr>
                <a:xfrm>
                  <a:off x="8143250" y="3571390"/>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 name="手繪多邊形: 圖案 106">
                  <a:extLst>
                    <a:ext uri="{FF2B5EF4-FFF2-40B4-BE49-F238E27FC236}">
                      <a16:creationId xmlns:a16="http://schemas.microsoft.com/office/drawing/2014/main" id="{8CEA33DC-4003-46A7-8A45-1E3372240BEA}"/>
                    </a:ext>
                  </a:extLst>
                </p:cNvPr>
                <p:cNvSpPr/>
                <p:nvPr/>
              </p:nvSpPr>
              <p:spPr>
                <a:xfrm>
                  <a:off x="8143250"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 name="手繪多邊形: 圖案 107">
                  <a:extLst>
                    <a:ext uri="{FF2B5EF4-FFF2-40B4-BE49-F238E27FC236}">
                      <a16:creationId xmlns:a16="http://schemas.microsoft.com/office/drawing/2014/main" id="{1856B68A-8C44-4C44-AAEA-E9FBBABED6C4}"/>
                    </a:ext>
                  </a:extLst>
                </p:cNvPr>
                <p:cNvSpPr/>
                <p:nvPr/>
              </p:nvSpPr>
              <p:spPr>
                <a:xfrm>
                  <a:off x="816086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9" name="手繪多邊形: 圖案 108">
                  <a:extLst>
                    <a:ext uri="{FF2B5EF4-FFF2-40B4-BE49-F238E27FC236}">
                      <a16:creationId xmlns:a16="http://schemas.microsoft.com/office/drawing/2014/main" id="{D6AE27D7-94D5-47AC-A1EF-D53BB94A2B2D}"/>
                    </a:ext>
                  </a:extLst>
                </p:cNvPr>
                <p:cNvSpPr/>
                <p:nvPr/>
              </p:nvSpPr>
              <p:spPr>
                <a:xfrm>
                  <a:off x="816969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0" name="手繪多邊形: 圖案 109">
                  <a:extLst>
                    <a:ext uri="{FF2B5EF4-FFF2-40B4-BE49-F238E27FC236}">
                      <a16:creationId xmlns:a16="http://schemas.microsoft.com/office/drawing/2014/main" id="{46CEAD82-AB28-486B-A589-653A31AB6AD1}"/>
                    </a:ext>
                  </a:extLst>
                </p:cNvPr>
                <p:cNvSpPr/>
                <p:nvPr/>
              </p:nvSpPr>
              <p:spPr>
                <a:xfrm>
                  <a:off x="8187306"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1" name="手繪多邊形: 圖案 110">
                  <a:extLst>
                    <a:ext uri="{FF2B5EF4-FFF2-40B4-BE49-F238E27FC236}">
                      <a16:creationId xmlns:a16="http://schemas.microsoft.com/office/drawing/2014/main" id="{1926DEC4-27CB-4B80-9015-938EAB3D2761}"/>
                    </a:ext>
                  </a:extLst>
                </p:cNvPr>
                <p:cNvSpPr/>
                <p:nvPr/>
              </p:nvSpPr>
              <p:spPr>
                <a:xfrm>
                  <a:off x="820491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2" name="手繪多邊形: 圖案 111">
                  <a:extLst>
                    <a:ext uri="{FF2B5EF4-FFF2-40B4-BE49-F238E27FC236}">
                      <a16:creationId xmlns:a16="http://schemas.microsoft.com/office/drawing/2014/main" id="{7192B8A1-BFA1-4B5C-9BBF-74EFB0A86817}"/>
                    </a:ext>
                  </a:extLst>
                </p:cNvPr>
                <p:cNvSpPr/>
                <p:nvPr/>
              </p:nvSpPr>
              <p:spPr>
                <a:xfrm>
                  <a:off x="821374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3" name="手繪多邊形: 圖案 112">
                  <a:extLst>
                    <a:ext uri="{FF2B5EF4-FFF2-40B4-BE49-F238E27FC236}">
                      <a16:creationId xmlns:a16="http://schemas.microsoft.com/office/drawing/2014/main" id="{2D88081C-752A-4CAB-8E30-EDC827899429}"/>
                    </a:ext>
                  </a:extLst>
                </p:cNvPr>
                <p:cNvSpPr/>
                <p:nvPr/>
              </p:nvSpPr>
              <p:spPr>
                <a:xfrm>
                  <a:off x="8143250"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4" name="手繪多邊形: 圖案 113">
                  <a:extLst>
                    <a:ext uri="{FF2B5EF4-FFF2-40B4-BE49-F238E27FC236}">
                      <a16:creationId xmlns:a16="http://schemas.microsoft.com/office/drawing/2014/main" id="{263BE79C-1F48-4127-96EF-9388DE6621AD}"/>
                    </a:ext>
                  </a:extLst>
                </p:cNvPr>
                <p:cNvSpPr/>
                <p:nvPr/>
              </p:nvSpPr>
              <p:spPr>
                <a:xfrm>
                  <a:off x="816086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5" name="手繪多邊形: 圖案 114">
                  <a:extLst>
                    <a:ext uri="{FF2B5EF4-FFF2-40B4-BE49-F238E27FC236}">
                      <a16:creationId xmlns:a16="http://schemas.microsoft.com/office/drawing/2014/main" id="{4FA351BC-038D-408A-B5CE-8DA4252392C9}"/>
                    </a:ext>
                  </a:extLst>
                </p:cNvPr>
                <p:cNvSpPr/>
                <p:nvPr/>
              </p:nvSpPr>
              <p:spPr>
                <a:xfrm>
                  <a:off x="816969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6" name="手繪多邊形: 圖案 115">
                  <a:extLst>
                    <a:ext uri="{FF2B5EF4-FFF2-40B4-BE49-F238E27FC236}">
                      <a16:creationId xmlns:a16="http://schemas.microsoft.com/office/drawing/2014/main" id="{E67AAACA-BB75-4A94-8055-737934E328F0}"/>
                    </a:ext>
                  </a:extLst>
                </p:cNvPr>
                <p:cNvSpPr/>
                <p:nvPr/>
              </p:nvSpPr>
              <p:spPr>
                <a:xfrm>
                  <a:off x="8187306"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7" name="手繪多邊形: 圖案 116">
                  <a:extLst>
                    <a:ext uri="{FF2B5EF4-FFF2-40B4-BE49-F238E27FC236}">
                      <a16:creationId xmlns:a16="http://schemas.microsoft.com/office/drawing/2014/main" id="{73405EA5-636C-443B-8F3C-67CC2C207058}"/>
                    </a:ext>
                  </a:extLst>
                </p:cNvPr>
                <p:cNvSpPr/>
                <p:nvPr/>
              </p:nvSpPr>
              <p:spPr>
                <a:xfrm>
                  <a:off x="8143250"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8" name="手繪多邊形: 圖案 117">
                  <a:extLst>
                    <a:ext uri="{FF2B5EF4-FFF2-40B4-BE49-F238E27FC236}">
                      <a16:creationId xmlns:a16="http://schemas.microsoft.com/office/drawing/2014/main" id="{CEA45EEA-2BAC-485A-857F-1FBA40C25A05}"/>
                    </a:ext>
                  </a:extLst>
                </p:cNvPr>
                <p:cNvSpPr/>
                <p:nvPr/>
              </p:nvSpPr>
              <p:spPr>
                <a:xfrm>
                  <a:off x="8160863"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19" name="手繪多邊形: 圖案 118">
                  <a:extLst>
                    <a:ext uri="{FF2B5EF4-FFF2-40B4-BE49-F238E27FC236}">
                      <a16:creationId xmlns:a16="http://schemas.microsoft.com/office/drawing/2014/main" id="{39AA8AB2-810F-4FAD-8097-AD8BAD02F553}"/>
                    </a:ext>
                  </a:extLst>
                </p:cNvPr>
                <p:cNvSpPr/>
                <p:nvPr/>
              </p:nvSpPr>
              <p:spPr>
                <a:xfrm>
                  <a:off x="820491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A9AB0194-22FB-4A9F-96CC-682D23BF2F37}"/>
                    </a:ext>
                  </a:extLst>
                </p:cNvPr>
                <p:cNvSpPr/>
                <p:nvPr/>
              </p:nvSpPr>
              <p:spPr>
                <a:xfrm>
                  <a:off x="821374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1" name="手繪多邊形: 圖案 120">
                  <a:extLst>
                    <a:ext uri="{FF2B5EF4-FFF2-40B4-BE49-F238E27FC236}">
                      <a16:creationId xmlns:a16="http://schemas.microsoft.com/office/drawing/2014/main" id="{2D9A0E5E-2305-4466-9653-E440C1FB78B5}"/>
                    </a:ext>
                  </a:extLst>
                </p:cNvPr>
                <p:cNvSpPr/>
                <p:nvPr/>
              </p:nvSpPr>
              <p:spPr>
                <a:xfrm>
                  <a:off x="8222531"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2" name="手繪多邊形: 圖案 121">
                  <a:extLst>
                    <a:ext uri="{FF2B5EF4-FFF2-40B4-BE49-F238E27FC236}">
                      <a16:creationId xmlns:a16="http://schemas.microsoft.com/office/drawing/2014/main" id="{1DF87D4D-676B-4A93-AE62-91E5AA67603A}"/>
                    </a:ext>
                  </a:extLst>
                </p:cNvPr>
                <p:cNvSpPr/>
                <p:nvPr/>
              </p:nvSpPr>
              <p:spPr>
                <a:xfrm>
                  <a:off x="8178475" y="3108931"/>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3" name="手繪多邊形: 圖案 122">
                  <a:extLst>
                    <a:ext uri="{FF2B5EF4-FFF2-40B4-BE49-F238E27FC236}">
                      <a16:creationId xmlns:a16="http://schemas.microsoft.com/office/drawing/2014/main" id="{CC50474D-CCB6-4217-A144-E35030F5AF9D}"/>
                    </a:ext>
                  </a:extLst>
                </p:cNvPr>
                <p:cNvSpPr/>
                <p:nvPr/>
              </p:nvSpPr>
              <p:spPr>
                <a:xfrm>
                  <a:off x="8204918" y="3263052"/>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4" name="手繪多邊形: 圖案 123">
                  <a:extLst>
                    <a:ext uri="{FF2B5EF4-FFF2-40B4-BE49-F238E27FC236}">
                      <a16:creationId xmlns:a16="http://schemas.microsoft.com/office/drawing/2014/main" id="{F0BB5821-FB85-4A8B-BA8E-E90C5D380288}"/>
                    </a:ext>
                  </a:extLst>
                </p:cNvPr>
                <p:cNvSpPr/>
                <p:nvPr/>
              </p:nvSpPr>
              <p:spPr>
                <a:xfrm>
                  <a:off x="8231361"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5" name="手繪多邊形: 圖案 124">
                  <a:extLst>
                    <a:ext uri="{FF2B5EF4-FFF2-40B4-BE49-F238E27FC236}">
                      <a16:creationId xmlns:a16="http://schemas.microsoft.com/office/drawing/2014/main" id="{9334E23A-68A3-4AA0-B322-A0DD67A7080E}"/>
                    </a:ext>
                  </a:extLst>
                </p:cNvPr>
                <p:cNvSpPr/>
                <p:nvPr/>
              </p:nvSpPr>
              <p:spPr>
                <a:xfrm>
                  <a:off x="824897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6" name="手繪多邊形: 圖案 125">
                  <a:extLst>
                    <a:ext uri="{FF2B5EF4-FFF2-40B4-BE49-F238E27FC236}">
                      <a16:creationId xmlns:a16="http://schemas.microsoft.com/office/drawing/2014/main" id="{4C4FB15D-0F1C-4CD4-BC06-3228289B89FC}"/>
                    </a:ext>
                  </a:extLst>
                </p:cNvPr>
                <p:cNvSpPr/>
                <p:nvPr/>
              </p:nvSpPr>
              <p:spPr>
                <a:xfrm>
                  <a:off x="8160863"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7" name="手繪多邊形: 圖案 126">
                  <a:extLst>
                    <a:ext uri="{FF2B5EF4-FFF2-40B4-BE49-F238E27FC236}">
                      <a16:creationId xmlns:a16="http://schemas.microsoft.com/office/drawing/2014/main" id="{638A430E-CDA5-4A70-8F7B-8D745573EC0F}"/>
                    </a:ext>
                  </a:extLst>
                </p:cNvPr>
                <p:cNvSpPr/>
                <p:nvPr/>
              </p:nvSpPr>
              <p:spPr>
                <a:xfrm>
                  <a:off x="8191697"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8" name="手繪多邊形: 圖案 127">
                  <a:extLst>
                    <a:ext uri="{FF2B5EF4-FFF2-40B4-BE49-F238E27FC236}">
                      <a16:creationId xmlns:a16="http://schemas.microsoft.com/office/drawing/2014/main" id="{45A65BF2-E9E3-42D5-9DBF-1D1AB5180017}"/>
                    </a:ext>
                  </a:extLst>
                </p:cNvPr>
                <p:cNvSpPr/>
                <p:nvPr/>
              </p:nvSpPr>
              <p:spPr>
                <a:xfrm>
                  <a:off x="8222531"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C801D649-5B00-4596-B76F-18B7D144B075}"/>
                    </a:ext>
                  </a:extLst>
                </p:cNvPr>
                <p:cNvSpPr/>
                <p:nvPr/>
              </p:nvSpPr>
              <p:spPr>
                <a:xfrm>
                  <a:off x="7914240" y="3822404"/>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 name="手繪多邊形: 圖案 129">
                  <a:extLst>
                    <a:ext uri="{FF2B5EF4-FFF2-40B4-BE49-F238E27FC236}">
                      <a16:creationId xmlns:a16="http://schemas.microsoft.com/office/drawing/2014/main" id="{21516CED-2195-4188-9B78-32CA74E86795}"/>
                    </a:ext>
                  </a:extLst>
                </p:cNvPr>
                <p:cNvSpPr/>
                <p:nvPr/>
              </p:nvSpPr>
              <p:spPr>
                <a:xfrm>
                  <a:off x="7914240" y="3840065"/>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ED11B4E5-BF01-421F-BD2A-0E0D27B91C94}"/>
                    </a:ext>
                  </a:extLst>
                </p:cNvPr>
                <p:cNvSpPr/>
                <p:nvPr/>
              </p:nvSpPr>
              <p:spPr>
                <a:xfrm>
                  <a:off x="7914240" y="3857677"/>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grpSp>
          <p:nvGrpSpPr>
            <p:cNvPr id="32" name="群組 31">
              <a:extLst>
                <a:ext uri="{FF2B5EF4-FFF2-40B4-BE49-F238E27FC236}">
                  <a16:creationId xmlns:a16="http://schemas.microsoft.com/office/drawing/2014/main" id="{D3FEDFA3-7B0A-41E7-AFBD-339BAC7D25B6}"/>
                </a:ext>
              </a:extLst>
            </p:cNvPr>
            <p:cNvGrpSpPr/>
            <p:nvPr/>
          </p:nvGrpSpPr>
          <p:grpSpPr>
            <a:xfrm>
              <a:off x="8381511" y="3140841"/>
              <a:ext cx="616044" cy="616041"/>
              <a:chOff x="8230734" y="2667413"/>
              <a:chExt cx="395677" cy="395677"/>
            </a:xfrm>
          </p:grpSpPr>
          <p:sp>
            <p:nvSpPr>
              <p:cNvPr id="33" name="手繪多邊形: 圖案 32">
                <a:extLst>
                  <a:ext uri="{FF2B5EF4-FFF2-40B4-BE49-F238E27FC236}">
                    <a16:creationId xmlns:a16="http://schemas.microsoft.com/office/drawing/2014/main" id="{3FE71D57-00A1-46F2-A707-D4AB30089AA6}"/>
                  </a:ext>
                </a:extLst>
              </p:cNvPr>
              <p:cNvSpPr/>
              <p:nvPr/>
            </p:nvSpPr>
            <p:spPr>
              <a:xfrm>
                <a:off x="8321294" y="2850057"/>
                <a:ext cx="82031" cy="72380"/>
              </a:xfrm>
              <a:custGeom>
                <a:avLst/>
                <a:gdLst>
                  <a:gd name="connsiteX0" fmla="*/ 42474 w 82030"/>
                  <a:gd name="connsiteY0" fmla="*/ 72954 h 72379"/>
                  <a:gd name="connsiteX1" fmla="*/ 31810 w 82030"/>
                  <a:gd name="connsiteY1" fmla="*/ 71651 h 72379"/>
                  <a:gd name="connsiteX2" fmla="*/ 6187 w 82030"/>
                  <a:gd name="connsiteY2" fmla="*/ 50661 h 72379"/>
                  <a:gd name="connsiteX3" fmla="*/ 6670 w 82030"/>
                  <a:gd name="connsiteY3" fmla="*/ 24073 h 72379"/>
                  <a:gd name="connsiteX4" fmla="*/ 28577 w 82030"/>
                  <a:gd name="connsiteY4" fmla="*/ 4000 h 72379"/>
                  <a:gd name="connsiteX5" fmla="*/ 36442 w 82030"/>
                  <a:gd name="connsiteY5" fmla="*/ 7628 h 72379"/>
                  <a:gd name="connsiteX6" fmla="*/ 32823 w 82030"/>
                  <a:gd name="connsiteY6" fmla="*/ 15499 h 72379"/>
                  <a:gd name="connsiteX7" fmla="*/ 32582 w 82030"/>
                  <a:gd name="connsiteY7" fmla="*/ 15581 h 72379"/>
                  <a:gd name="connsiteX8" fmla="*/ 17817 w 82030"/>
                  <a:gd name="connsiteY8" fmla="*/ 29043 h 72379"/>
                  <a:gd name="connsiteX9" fmla="*/ 17478 w 82030"/>
                  <a:gd name="connsiteY9" fmla="*/ 45884 h 72379"/>
                  <a:gd name="connsiteX10" fmla="*/ 34753 w 82030"/>
                  <a:gd name="connsiteY10" fmla="*/ 59781 h 72379"/>
                  <a:gd name="connsiteX11" fmla="*/ 69785 w 82030"/>
                  <a:gd name="connsiteY11" fmla="*/ 49744 h 72379"/>
                  <a:gd name="connsiteX12" fmla="*/ 78471 w 82030"/>
                  <a:gd name="connsiteY12" fmla="*/ 50709 h 72379"/>
                  <a:gd name="connsiteX13" fmla="*/ 77506 w 82030"/>
                  <a:gd name="connsiteY13" fmla="*/ 59395 h 72379"/>
                  <a:gd name="connsiteX14" fmla="*/ 42474 w 82030"/>
                  <a:gd name="connsiteY14" fmla="*/ 7295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030" h="72379">
                    <a:moveTo>
                      <a:pt x="42474" y="72954"/>
                    </a:moveTo>
                    <a:cubicBezTo>
                      <a:pt x="38903" y="72954"/>
                      <a:pt x="35284" y="72519"/>
                      <a:pt x="31810" y="71651"/>
                    </a:cubicBezTo>
                    <a:cubicBezTo>
                      <a:pt x="20470" y="69060"/>
                      <a:pt x="10964" y="61286"/>
                      <a:pt x="6187" y="50661"/>
                    </a:cubicBezTo>
                    <a:cubicBezTo>
                      <a:pt x="2617" y="42125"/>
                      <a:pt x="2762" y="32474"/>
                      <a:pt x="6670" y="24073"/>
                    </a:cubicBezTo>
                    <a:cubicBezTo>
                      <a:pt x="10868" y="14635"/>
                      <a:pt x="18830" y="7368"/>
                      <a:pt x="28577" y="4000"/>
                    </a:cubicBezTo>
                    <a:cubicBezTo>
                      <a:pt x="31762" y="2827"/>
                      <a:pt x="35284" y="4453"/>
                      <a:pt x="36442" y="7628"/>
                    </a:cubicBezTo>
                    <a:cubicBezTo>
                      <a:pt x="37600" y="10804"/>
                      <a:pt x="36008" y="14326"/>
                      <a:pt x="32823" y="15499"/>
                    </a:cubicBezTo>
                    <a:cubicBezTo>
                      <a:pt x="32727" y="15528"/>
                      <a:pt x="32678" y="15557"/>
                      <a:pt x="32582" y="15581"/>
                    </a:cubicBezTo>
                    <a:cubicBezTo>
                      <a:pt x="26019" y="17858"/>
                      <a:pt x="20712" y="22727"/>
                      <a:pt x="17817" y="29043"/>
                    </a:cubicBezTo>
                    <a:cubicBezTo>
                      <a:pt x="15356" y="34361"/>
                      <a:pt x="15211" y="40470"/>
                      <a:pt x="17478" y="45884"/>
                    </a:cubicBezTo>
                    <a:cubicBezTo>
                      <a:pt x="20760" y="52962"/>
                      <a:pt x="27129" y="58101"/>
                      <a:pt x="34753" y="59781"/>
                    </a:cubicBezTo>
                    <a:cubicBezTo>
                      <a:pt x="45996" y="62579"/>
                      <a:pt x="58446" y="59009"/>
                      <a:pt x="69785" y="49744"/>
                    </a:cubicBezTo>
                    <a:cubicBezTo>
                      <a:pt x="72439" y="47611"/>
                      <a:pt x="76348" y="48045"/>
                      <a:pt x="78471" y="50709"/>
                    </a:cubicBezTo>
                    <a:cubicBezTo>
                      <a:pt x="80594" y="53373"/>
                      <a:pt x="80160" y="57262"/>
                      <a:pt x="77506" y="59395"/>
                    </a:cubicBezTo>
                    <a:cubicBezTo>
                      <a:pt x="67759" y="67834"/>
                      <a:pt x="55358" y="72631"/>
                      <a:pt x="42474" y="72954"/>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8EDE1857-A7D0-42D4-819A-9AF0D4522139}"/>
                  </a:ext>
                </a:extLst>
              </p:cNvPr>
              <p:cNvSpPr/>
              <p:nvPr/>
            </p:nvSpPr>
            <p:spPr>
              <a:xfrm>
                <a:off x="8356436" y="2784106"/>
                <a:ext cx="77205" cy="77205"/>
              </a:xfrm>
              <a:custGeom>
                <a:avLst/>
                <a:gdLst>
                  <a:gd name="connsiteX0" fmla="*/ 32713 w 77205"/>
                  <a:gd name="connsiteY0" fmla="*/ 75838 h 77205"/>
                  <a:gd name="connsiteX1" fmla="*/ 31459 w 77205"/>
                  <a:gd name="connsiteY1" fmla="*/ 75838 h 77205"/>
                  <a:gd name="connsiteX2" fmla="*/ 3858 w 77205"/>
                  <a:gd name="connsiteY2" fmla="*/ 45341 h 77205"/>
                  <a:gd name="connsiteX3" fmla="*/ 12350 w 77205"/>
                  <a:gd name="connsiteY3" fmla="*/ 17692 h 77205"/>
                  <a:gd name="connsiteX4" fmla="*/ 38407 w 77205"/>
                  <a:gd name="connsiteY4" fmla="*/ 3940 h 77205"/>
                  <a:gd name="connsiteX5" fmla="*/ 76720 w 77205"/>
                  <a:gd name="connsiteY5" fmla="*/ 22325 h 77205"/>
                  <a:gd name="connsiteX6" fmla="*/ 74549 w 77205"/>
                  <a:gd name="connsiteY6" fmla="*/ 30721 h 77205"/>
                  <a:gd name="connsiteX7" fmla="*/ 66152 w 77205"/>
                  <a:gd name="connsiteY7" fmla="*/ 28549 h 77205"/>
                  <a:gd name="connsiteX8" fmla="*/ 39806 w 77205"/>
                  <a:gd name="connsiteY8" fmla="*/ 16100 h 77205"/>
                  <a:gd name="connsiteX9" fmla="*/ 21663 w 77205"/>
                  <a:gd name="connsiteY9" fmla="*/ 25751 h 77205"/>
                  <a:gd name="connsiteX10" fmla="*/ 15969 w 77205"/>
                  <a:gd name="connsiteY10" fmla="*/ 43942 h 77205"/>
                  <a:gd name="connsiteX11" fmla="*/ 33968 w 77205"/>
                  <a:gd name="connsiteY11" fmla="*/ 64016 h 77205"/>
                  <a:gd name="connsiteX12" fmla="*/ 38648 w 77205"/>
                  <a:gd name="connsiteY12" fmla="*/ 71321 h 77205"/>
                  <a:gd name="connsiteX13" fmla="*/ 32713 w 77205"/>
                  <a:gd name="connsiteY13" fmla="*/ 76127 h 7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05" h="77205">
                    <a:moveTo>
                      <a:pt x="32713" y="75838"/>
                    </a:moveTo>
                    <a:cubicBezTo>
                      <a:pt x="32279" y="75886"/>
                      <a:pt x="31893" y="75886"/>
                      <a:pt x="31459" y="75838"/>
                    </a:cubicBezTo>
                    <a:cubicBezTo>
                      <a:pt x="7718" y="71012"/>
                      <a:pt x="4003" y="46355"/>
                      <a:pt x="3858" y="45341"/>
                    </a:cubicBezTo>
                    <a:cubicBezTo>
                      <a:pt x="2700" y="35343"/>
                      <a:pt x="5788" y="25316"/>
                      <a:pt x="12350" y="17692"/>
                    </a:cubicBezTo>
                    <a:cubicBezTo>
                      <a:pt x="18961" y="9938"/>
                      <a:pt x="28274" y="5011"/>
                      <a:pt x="38407" y="3940"/>
                    </a:cubicBezTo>
                    <a:cubicBezTo>
                      <a:pt x="53703" y="1971"/>
                      <a:pt x="68710" y="9171"/>
                      <a:pt x="76720" y="22325"/>
                    </a:cubicBezTo>
                    <a:cubicBezTo>
                      <a:pt x="78457" y="25244"/>
                      <a:pt x="77444" y="29003"/>
                      <a:pt x="74549" y="30721"/>
                    </a:cubicBezTo>
                    <a:cubicBezTo>
                      <a:pt x="71653" y="32439"/>
                      <a:pt x="67890" y="31469"/>
                      <a:pt x="66152" y="28549"/>
                    </a:cubicBezTo>
                    <a:cubicBezTo>
                      <a:pt x="60555" y="19593"/>
                      <a:pt x="50278" y="14730"/>
                      <a:pt x="39806" y="16100"/>
                    </a:cubicBezTo>
                    <a:cubicBezTo>
                      <a:pt x="32762" y="16887"/>
                      <a:pt x="26247" y="20337"/>
                      <a:pt x="21663" y="25751"/>
                    </a:cubicBezTo>
                    <a:cubicBezTo>
                      <a:pt x="17368" y="30774"/>
                      <a:pt x="15294" y="37356"/>
                      <a:pt x="15969" y="43942"/>
                    </a:cubicBezTo>
                    <a:cubicBezTo>
                      <a:pt x="15969" y="44425"/>
                      <a:pt x="18720" y="60783"/>
                      <a:pt x="33968" y="64016"/>
                    </a:cubicBezTo>
                    <a:cubicBezTo>
                      <a:pt x="37249" y="64744"/>
                      <a:pt x="39372" y="68016"/>
                      <a:pt x="38648" y="71321"/>
                    </a:cubicBezTo>
                    <a:cubicBezTo>
                      <a:pt x="38021" y="74105"/>
                      <a:pt x="35560" y="76093"/>
                      <a:pt x="32713" y="7612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179F6EA6-59CE-4A7C-B6BF-781F0EA04BF3}"/>
                  </a:ext>
                </a:extLst>
              </p:cNvPr>
              <p:cNvSpPr/>
              <p:nvPr/>
            </p:nvSpPr>
            <p:spPr>
              <a:xfrm>
                <a:off x="8403025" y="2776396"/>
                <a:ext cx="77205" cy="28952"/>
              </a:xfrm>
              <a:custGeom>
                <a:avLst/>
                <a:gdLst>
                  <a:gd name="connsiteX0" fmla="*/ 69506 w 77205"/>
                  <a:gd name="connsiteY0" fmla="*/ 29310 h 28951"/>
                  <a:gd name="connsiteX1" fmla="*/ 64681 w 77205"/>
                  <a:gd name="connsiteY1" fmla="*/ 27139 h 28951"/>
                  <a:gd name="connsiteX2" fmla="*/ 14690 w 77205"/>
                  <a:gd name="connsiteY2" fmla="*/ 23134 h 28951"/>
                  <a:gd name="connsiteX3" fmla="*/ 6149 w 77205"/>
                  <a:gd name="connsiteY3" fmla="*/ 24466 h 28951"/>
                  <a:gd name="connsiteX4" fmla="*/ 4508 w 77205"/>
                  <a:gd name="connsiteY4" fmla="*/ 16330 h 28951"/>
                  <a:gd name="connsiteX5" fmla="*/ 35053 w 77205"/>
                  <a:gd name="connsiteY5" fmla="*/ 3833 h 28951"/>
                  <a:gd name="connsiteX6" fmla="*/ 74042 w 77205"/>
                  <a:gd name="connsiteY6" fmla="*/ 19274 h 28951"/>
                  <a:gd name="connsiteX7" fmla="*/ 73318 w 77205"/>
                  <a:gd name="connsiteY7" fmla="*/ 27844 h 28951"/>
                  <a:gd name="connsiteX8" fmla="*/ 73318 w 77205"/>
                  <a:gd name="connsiteY8" fmla="*/ 27863 h 28951"/>
                  <a:gd name="connsiteX9" fmla="*/ 69506 w 77205"/>
                  <a:gd name="connsiteY9" fmla="*/ 29310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05" h="28951">
                    <a:moveTo>
                      <a:pt x="69506" y="29310"/>
                    </a:moveTo>
                    <a:cubicBezTo>
                      <a:pt x="67672" y="29364"/>
                      <a:pt x="65887" y="28563"/>
                      <a:pt x="64681" y="27139"/>
                    </a:cubicBezTo>
                    <a:cubicBezTo>
                      <a:pt x="51121" y="13976"/>
                      <a:pt x="30131" y="12292"/>
                      <a:pt x="14690" y="23134"/>
                    </a:cubicBezTo>
                    <a:cubicBezTo>
                      <a:pt x="12712" y="25865"/>
                      <a:pt x="8851" y="26464"/>
                      <a:pt x="6149" y="24466"/>
                    </a:cubicBezTo>
                    <a:cubicBezTo>
                      <a:pt x="3544" y="22584"/>
                      <a:pt x="2868" y="19052"/>
                      <a:pt x="4508" y="16330"/>
                    </a:cubicBezTo>
                    <a:cubicBezTo>
                      <a:pt x="8803" y="9816"/>
                      <a:pt x="21687" y="4557"/>
                      <a:pt x="35053" y="3833"/>
                    </a:cubicBezTo>
                    <a:cubicBezTo>
                      <a:pt x="49770" y="2409"/>
                      <a:pt x="64294" y="8156"/>
                      <a:pt x="74042" y="19274"/>
                    </a:cubicBezTo>
                    <a:cubicBezTo>
                      <a:pt x="76213" y="21836"/>
                      <a:pt x="75923" y="25672"/>
                      <a:pt x="73318" y="27844"/>
                    </a:cubicBezTo>
                    <a:cubicBezTo>
                      <a:pt x="73318" y="27848"/>
                      <a:pt x="73318" y="27858"/>
                      <a:pt x="73318" y="27863"/>
                    </a:cubicBezTo>
                    <a:cubicBezTo>
                      <a:pt x="72256" y="28765"/>
                      <a:pt x="70905" y="29272"/>
                      <a:pt x="69506" y="29310"/>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EFC8845D-C049-49A1-BCC4-3D5EA48EB308}"/>
                  </a:ext>
                </a:extLst>
              </p:cNvPr>
              <p:cNvSpPr/>
              <p:nvPr/>
            </p:nvSpPr>
            <p:spPr>
              <a:xfrm>
                <a:off x="8465711" y="2809862"/>
                <a:ext cx="91681" cy="96507"/>
              </a:xfrm>
              <a:custGeom>
                <a:avLst/>
                <a:gdLst>
                  <a:gd name="connsiteX0" fmla="*/ 31622 w 91681"/>
                  <a:gd name="connsiteY0" fmla="*/ 96453 h 96506"/>
                  <a:gd name="connsiteX1" fmla="*/ 21488 w 91681"/>
                  <a:gd name="connsiteY1" fmla="*/ 95922 h 96506"/>
                  <a:gd name="connsiteX2" fmla="*/ 16036 w 91681"/>
                  <a:gd name="connsiteY2" fmla="*/ 89186 h 96506"/>
                  <a:gd name="connsiteX3" fmla="*/ 16036 w 91681"/>
                  <a:gd name="connsiteY3" fmla="*/ 89167 h 96506"/>
                  <a:gd name="connsiteX4" fmla="*/ 22599 w 91681"/>
                  <a:gd name="connsiteY4" fmla="*/ 83700 h 96506"/>
                  <a:gd name="connsiteX5" fmla="*/ 22743 w 91681"/>
                  <a:gd name="connsiteY5" fmla="*/ 83714 h 96506"/>
                  <a:gd name="connsiteX6" fmla="*/ 68873 w 91681"/>
                  <a:gd name="connsiteY6" fmla="*/ 71699 h 96506"/>
                  <a:gd name="connsiteX7" fmla="*/ 76497 w 91681"/>
                  <a:gd name="connsiteY7" fmla="*/ 48103 h 96506"/>
                  <a:gd name="connsiteX8" fmla="*/ 62021 w 91681"/>
                  <a:gd name="connsiteY8" fmla="*/ 21371 h 96506"/>
                  <a:gd name="connsiteX9" fmla="*/ 39487 w 91681"/>
                  <a:gd name="connsiteY9" fmla="*/ 16545 h 96506"/>
                  <a:gd name="connsiteX10" fmla="*/ 15891 w 91681"/>
                  <a:gd name="connsiteY10" fmla="*/ 35123 h 96506"/>
                  <a:gd name="connsiteX11" fmla="*/ 10246 w 91681"/>
                  <a:gd name="connsiteY11" fmla="*/ 41685 h 96506"/>
                  <a:gd name="connsiteX12" fmla="*/ 3683 w 91681"/>
                  <a:gd name="connsiteY12" fmla="*/ 35992 h 96506"/>
                  <a:gd name="connsiteX13" fmla="*/ 37171 w 91681"/>
                  <a:gd name="connsiteY13" fmla="*/ 4530 h 96506"/>
                  <a:gd name="connsiteX14" fmla="*/ 69259 w 91681"/>
                  <a:gd name="connsiteY14" fmla="*/ 11431 h 96506"/>
                  <a:gd name="connsiteX15" fmla="*/ 88850 w 91681"/>
                  <a:gd name="connsiteY15" fmla="*/ 46704 h 96506"/>
                  <a:gd name="connsiteX16" fmla="*/ 77800 w 91681"/>
                  <a:gd name="connsiteY16" fmla="*/ 80481 h 96506"/>
                  <a:gd name="connsiteX17" fmla="*/ 31622 w 91681"/>
                  <a:gd name="connsiteY17" fmla="*/ 96453 h 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81" h="96506">
                    <a:moveTo>
                      <a:pt x="31622" y="96453"/>
                    </a:moveTo>
                    <a:cubicBezTo>
                      <a:pt x="28292" y="96453"/>
                      <a:pt x="24915" y="96453"/>
                      <a:pt x="21488" y="95922"/>
                    </a:cubicBezTo>
                    <a:cubicBezTo>
                      <a:pt x="18111" y="95570"/>
                      <a:pt x="15698" y="92554"/>
                      <a:pt x="16036" y="89186"/>
                    </a:cubicBezTo>
                    <a:cubicBezTo>
                      <a:pt x="16036" y="89181"/>
                      <a:pt x="16036" y="89171"/>
                      <a:pt x="16036" y="89167"/>
                    </a:cubicBezTo>
                    <a:cubicBezTo>
                      <a:pt x="16326" y="85847"/>
                      <a:pt x="19269" y="83400"/>
                      <a:pt x="22599" y="83700"/>
                    </a:cubicBezTo>
                    <a:cubicBezTo>
                      <a:pt x="22646" y="83704"/>
                      <a:pt x="22695" y="83709"/>
                      <a:pt x="22743" y="83714"/>
                    </a:cubicBezTo>
                    <a:cubicBezTo>
                      <a:pt x="42044" y="85741"/>
                      <a:pt x="59415" y="81253"/>
                      <a:pt x="68873" y="71699"/>
                    </a:cubicBezTo>
                    <a:cubicBezTo>
                      <a:pt x="75002" y="65494"/>
                      <a:pt x="77848" y="56736"/>
                      <a:pt x="76497" y="48103"/>
                    </a:cubicBezTo>
                    <a:cubicBezTo>
                      <a:pt x="75532" y="37589"/>
                      <a:pt x="70321" y="27928"/>
                      <a:pt x="62021" y="21371"/>
                    </a:cubicBezTo>
                    <a:cubicBezTo>
                      <a:pt x="55555" y="16594"/>
                      <a:pt x="47352" y="14837"/>
                      <a:pt x="39487" y="16545"/>
                    </a:cubicBezTo>
                    <a:cubicBezTo>
                      <a:pt x="39198" y="16545"/>
                      <a:pt x="14926" y="21371"/>
                      <a:pt x="15891" y="35123"/>
                    </a:cubicBezTo>
                    <a:cubicBezTo>
                      <a:pt x="16132" y="38491"/>
                      <a:pt x="13623" y="41430"/>
                      <a:pt x="10246" y="41685"/>
                    </a:cubicBezTo>
                    <a:cubicBezTo>
                      <a:pt x="6868" y="41878"/>
                      <a:pt x="3972" y="39355"/>
                      <a:pt x="3683" y="35992"/>
                    </a:cubicBezTo>
                    <a:cubicBezTo>
                      <a:pt x="2284" y="16304"/>
                      <a:pt x="24094" y="7040"/>
                      <a:pt x="37171" y="4530"/>
                    </a:cubicBezTo>
                    <a:cubicBezTo>
                      <a:pt x="48366" y="2089"/>
                      <a:pt x="60043" y="4608"/>
                      <a:pt x="69259" y="11431"/>
                    </a:cubicBezTo>
                    <a:cubicBezTo>
                      <a:pt x="80358" y="19986"/>
                      <a:pt x="87451" y="32749"/>
                      <a:pt x="88850" y="46704"/>
                    </a:cubicBezTo>
                    <a:cubicBezTo>
                      <a:pt x="90684" y="59076"/>
                      <a:pt x="86582" y="71588"/>
                      <a:pt x="77800" y="80481"/>
                    </a:cubicBezTo>
                    <a:cubicBezTo>
                      <a:pt x="67329" y="90663"/>
                      <a:pt x="50585" y="96453"/>
                      <a:pt x="31622" y="96453"/>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CDC160D1-7A4B-4FB8-A150-A2DB186DCD09}"/>
                  </a:ext>
                </a:extLst>
              </p:cNvPr>
              <p:cNvSpPr/>
              <p:nvPr/>
            </p:nvSpPr>
            <p:spPr>
              <a:xfrm>
                <a:off x="8362734" y="2856801"/>
                <a:ext cx="82031" cy="33777"/>
              </a:xfrm>
              <a:custGeom>
                <a:avLst/>
                <a:gdLst>
                  <a:gd name="connsiteX0" fmla="*/ 42532 w 82030"/>
                  <a:gd name="connsiteY0" fmla="*/ 34507 h 33777"/>
                  <a:gd name="connsiteX1" fmla="*/ 4171 w 82030"/>
                  <a:gd name="connsiteY1" fmla="*/ 12311 h 33777"/>
                  <a:gd name="connsiteX2" fmla="*/ 7211 w 82030"/>
                  <a:gd name="connsiteY2" fmla="*/ 4180 h 33777"/>
                  <a:gd name="connsiteX3" fmla="*/ 15317 w 82030"/>
                  <a:gd name="connsiteY3" fmla="*/ 7196 h 33777"/>
                  <a:gd name="connsiteX4" fmla="*/ 47454 w 82030"/>
                  <a:gd name="connsiteY4" fmla="*/ 21913 h 33777"/>
                  <a:gd name="connsiteX5" fmla="*/ 68058 w 82030"/>
                  <a:gd name="connsiteY5" fmla="*/ 7437 h 33777"/>
                  <a:gd name="connsiteX6" fmla="*/ 76358 w 82030"/>
                  <a:gd name="connsiteY6" fmla="*/ 5010 h 33777"/>
                  <a:gd name="connsiteX7" fmla="*/ 78819 w 82030"/>
                  <a:gd name="connsiteY7" fmla="*/ 13329 h 33777"/>
                  <a:gd name="connsiteX8" fmla="*/ 77709 w 82030"/>
                  <a:gd name="connsiteY8" fmla="*/ 14772 h 33777"/>
                  <a:gd name="connsiteX9" fmla="*/ 48757 w 82030"/>
                  <a:gd name="connsiteY9" fmla="*/ 34073 h 33777"/>
                  <a:gd name="connsiteX10" fmla="*/ 42532 w 82030"/>
                  <a:gd name="connsiteY10" fmla="*/ 34507 h 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30" h="33777">
                    <a:moveTo>
                      <a:pt x="42532" y="34507"/>
                    </a:moveTo>
                    <a:cubicBezTo>
                      <a:pt x="28056" y="34507"/>
                      <a:pt x="11312" y="27993"/>
                      <a:pt x="4171" y="12311"/>
                    </a:cubicBezTo>
                    <a:cubicBezTo>
                      <a:pt x="2771" y="9232"/>
                      <a:pt x="4123" y="5594"/>
                      <a:pt x="7211" y="4180"/>
                    </a:cubicBezTo>
                    <a:cubicBezTo>
                      <a:pt x="10251" y="2766"/>
                      <a:pt x="13918" y="4117"/>
                      <a:pt x="15317" y="7196"/>
                    </a:cubicBezTo>
                    <a:cubicBezTo>
                      <a:pt x="20722" y="19114"/>
                      <a:pt x="35536" y="23602"/>
                      <a:pt x="47454" y="21913"/>
                    </a:cubicBezTo>
                    <a:cubicBezTo>
                      <a:pt x="56381" y="20658"/>
                      <a:pt x="65356" y="11056"/>
                      <a:pt x="68058" y="7437"/>
                    </a:cubicBezTo>
                    <a:cubicBezTo>
                      <a:pt x="69699" y="4469"/>
                      <a:pt x="73414" y="3384"/>
                      <a:pt x="76358" y="5010"/>
                    </a:cubicBezTo>
                    <a:cubicBezTo>
                      <a:pt x="79349" y="6636"/>
                      <a:pt x="80411" y="10361"/>
                      <a:pt x="78819" y="13329"/>
                    </a:cubicBezTo>
                    <a:cubicBezTo>
                      <a:pt x="78530" y="13860"/>
                      <a:pt x="78143" y="14347"/>
                      <a:pt x="77709" y="14772"/>
                    </a:cubicBezTo>
                    <a:cubicBezTo>
                      <a:pt x="77227" y="15447"/>
                      <a:pt x="64873" y="31757"/>
                      <a:pt x="48757" y="34073"/>
                    </a:cubicBezTo>
                    <a:cubicBezTo>
                      <a:pt x="46682" y="34348"/>
                      <a:pt x="44607" y="34493"/>
                      <a:pt x="42532" y="34507"/>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951F9EB5-6E9F-4B6C-AB60-E6DD532BDFD8}"/>
                  </a:ext>
                </a:extLst>
              </p:cNvPr>
              <p:cNvSpPr/>
              <p:nvPr/>
            </p:nvSpPr>
            <p:spPr>
              <a:xfrm>
                <a:off x="8321284" y="2803052"/>
                <a:ext cx="53079" cy="72380"/>
              </a:xfrm>
              <a:custGeom>
                <a:avLst/>
                <a:gdLst>
                  <a:gd name="connsiteX0" fmla="*/ 14642 w 53078"/>
                  <a:gd name="connsiteY0" fmla="*/ 72091 h 72379"/>
                  <a:gd name="connsiteX1" fmla="*/ 9334 w 53078"/>
                  <a:gd name="connsiteY1" fmla="*/ 69052 h 72379"/>
                  <a:gd name="connsiteX2" fmla="*/ 3833 w 53078"/>
                  <a:gd name="connsiteY2" fmla="*/ 52259 h 72379"/>
                  <a:gd name="connsiteX3" fmla="*/ 46248 w 53078"/>
                  <a:gd name="connsiteY3" fmla="*/ 3717 h 72379"/>
                  <a:gd name="connsiteX4" fmla="*/ 53341 w 53078"/>
                  <a:gd name="connsiteY4" fmla="*/ 8667 h 72379"/>
                  <a:gd name="connsiteX5" fmla="*/ 48419 w 53078"/>
                  <a:gd name="connsiteY5" fmla="*/ 15780 h 72379"/>
                  <a:gd name="connsiteX6" fmla="*/ 47309 w 53078"/>
                  <a:gd name="connsiteY6" fmla="*/ 15876 h 72379"/>
                  <a:gd name="connsiteX7" fmla="*/ 15800 w 53078"/>
                  <a:gd name="connsiteY7" fmla="*/ 51005 h 72379"/>
                  <a:gd name="connsiteX8" fmla="*/ 19708 w 53078"/>
                  <a:gd name="connsiteY8" fmla="*/ 62875 h 72379"/>
                  <a:gd name="connsiteX9" fmla="*/ 17537 w 53078"/>
                  <a:gd name="connsiteY9" fmla="*/ 71223 h 72379"/>
                  <a:gd name="connsiteX10" fmla="*/ 14642 w 53078"/>
                  <a:gd name="connsiteY10" fmla="*/ 72091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78" h="72379">
                    <a:moveTo>
                      <a:pt x="14642" y="72091"/>
                    </a:moveTo>
                    <a:cubicBezTo>
                      <a:pt x="12470" y="72087"/>
                      <a:pt x="10444" y="70933"/>
                      <a:pt x="9334" y="69052"/>
                    </a:cubicBezTo>
                    <a:cubicBezTo>
                      <a:pt x="6294" y="63913"/>
                      <a:pt x="4460" y="58185"/>
                      <a:pt x="3833" y="52259"/>
                    </a:cubicBezTo>
                    <a:cubicBezTo>
                      <a:pt x="1372" y="28133"/>
                      <a:pt x="20432" y="6322"/>
                      <a:pt x="46248" y="3717"/>
                    </a:cubicBezTo>
                    <a:cubicBezTo>
                      <a:pt x="49577" y="3118"/>
                      <a:pt x="52762" y="5333"/>
                      <a:pt x="53341" y="8667"/>
                    </a:cubicBezTo>
                    <a:cubicBezTo>
                      <a:pt x="53968" y="11997"/>
                      <a:pt x="51749" y="15182"/>
                      <a:pt x="48419" y="15780"/>
                    </a:cubicBezTo>
                    <a:cubicBezTo>
                      <a:pt x="48033" y="15847"/>
                      <a:pt x="47695" y="15876"/>
                      <a:pt x="47309" y="15876"/>
                    </a:cubicBezTo>
                    <a:cubicBezTo>
                      <a:pt x="28008" y="17855"/>
                      <a:pt x="14063" y="33585"/>
                      <a:pt x="15800" y="51005"/>
                    </a:cubicBezTo>
                    <a:cubicBezTo>
                      <a:pt x="16234" y="55198"/>
                      <a:pt x="17537" y="59251"/>
                      <a:pt x="19708" y="62875"/>
                    </a:cubicBezTo>
                    <a:cubicBezTo>
                      <a:pt x="21397" y="65780"/>
                      <a:pt x="20432" y="69505"/>
                      <a:pt x="17537" y="71223"/>
                    </a:cubicBezTo>
                    <a:cubicBezTo>
                      <a:pt x="16668" y="71754"/>
                      <a:pt x="15655" y="72053"/>
                      <a:pt x="14642" y="72091"/>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75050C07-F638-4764-B433-F8A7072C3608}"/>
                  </a:ext>
                </a:extLst>
              </p:cNvPr>
              <p:cNvSpPr/>
              <p:nvPr/>
            </p:nvSpPr>
            <p:spPr>
              <a:xfrm>
                <a:off x="8388342" y="2815011"/>
                <a:ext cx="33777" cy="28952"/>
              </a:xfrm>
              <a:custGeom>
                <a:avLst/>
                <a:gdLst>
                  <a:gd name="connsiteX0" fmla="*/ 28505 w 33777"/>
                  <a:gd name="connsiteY0" fmla="*/ 28912 h 28951"/>
                  <a:gd name="connsiteX1" fmla="*/ 3847 w 33777"/>
                  <a:gd name="connsiteY1" fmla="*/ 11396 h 28951"/>
                  <a:gd name="connsiteX2" fmla="*/ 8142 w 33777"/>
                  <a:gd name="connsiteY2" fmla="*/ 3845 h 28951"/>
                  <a:gd name="connsiteX3" fmla="*/ 15669 w 33777"/>
                  <a:gd name="connsiteY3" fmla="*/ 8115 h 28951"/>
                  <a:gd name="connsiteX4" fmla="*/ 28746 w 33777"/>
                  <a:gd name="connsiteY4" fmla="*/ 16704 h 28951"/>
                  <a:gd name="connsiteX5" fmla="*/ 34295 w 33777"/>
                  <a:gd name="connsiteY5" fmla="*/ 23353 h 28951"/>
                  <a:gd name="connsiteX6" fmla="*/ 28746 w 33777"/>
                  <a:gd name="connsiteY6" fmla="*/ 28912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77" h="28951">
                    <a:moveTo>
                      <a:pt x="28505" y="28912"/>
                    </a:moveTo>
                    <a:cubicBezTo>
                      <a:pt x="27443" y="28912"/>
                      <a:pt x="8479" y="27947"/>
                      <a:pt x="3847" y="11396"/>
                    </a:cubicBezTo>
                    <a:cubicBezTo>
                      <a:pt x="2930" y="8129"/>
                      <a:pt x="4860" y="4752"/>
                      <a:pt x="8142" y="3845"/>
                    </a:cubicBezTo>
                    <a:cubicBezTo>
                      <a:pt x="11374" y="2937"/>
                      <a:pt x="14753" y="4848"/>
                      <a:pt x="15669" y="8115"/>
                    </a:cubicBezTo>
                    <a:cubicBezTo>
                      <a:pt x="17889" y="16173"/>
                      <a:pt x="28649" y="16704"/>
                      <a:pt x="28746" y="16704"/>
                    </a:cubicBezTo>
                    <a:cubicBezTo>
                      <a:pt x="32124" y="17003"/>
                      <a:pt x="34585" y="19980"/>
                      <a:pt x="34295" y="23353"/>
                    </a:cubicBezTo>
                    <a:cubicBezTo>
                      <a:pt x="34054" y="26306"/>
                      <a:pt x="31689" y="28647"/>
                      <a:pt x="28746" y="28912"/>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C98631A7-2F7C-47C3-B86C-4C53DBA8B7D7}"/>
                  </a:ext>
                </a:extLst>
              </p:cNvPr>
              <p:cNvSpPr/>
              <p:nvPr/>
            </p:nvSpPr>
            <p:spPr>
              <a:xfrm>
                <a:off x="8384551" y="2822872"/>
                <a:ext cx="110983" cy="106157"/>
              </a:xfrm>
              <a:custGeom>
                <a:avLst/>
                <a:gdLst>
                  <a:gd name="connsiteX0" fmla="*/ 53383 w 110982"/>
                  <a:gd name="connsiteY0" fmla="*/ 107039 h 106157"/>
                  <a:gd name="connsiteX1" fmla="*/ 8893 w 110982"/>
                  <a:gd name="connsiteY1" fmla="*/ 101731 h 106157"/>
                  <a:gd name="connsiteX2" fmla="*/ 3682 w 110982"/>
                  <a:gd name="connsiteY2" fmla="*/ 94821 h 106157"/>
                  <a:gd name="connsiteX3" fmla="*/ 10582 w 110982"/>
                  <a:gd name="connsiteY3" fmla="*/ 89590 h 106157"/>
                  <a:gd name="connsiteX4" fmla="*/ 11403 w 110982"/>
                  <a:gd name="connsiteY4" fmla="*/ 89764 h 106157"/>
                  <a:gd name="connsiteX5" fmla="*/ 94301 w 110982"/>
                  <a:gd name="connsiteY5" fmla="*/ 80113 h 106157"/>
                  <a:gd name="connsiteX6" fmla="*/ 91889 w 110982"/>
                  <a:gd name="connsiteY6" fmla="*/ 57338 h 106157"/>
                  <a:gd name="connsiteX7" fmla="*/ 67762 w 110982"/>
                  <a:gd name="connsiteY7" fmla="*/ 50534 h 106157"/>
                  <a:gd name="connsiteX8" fmla="*/ 33985 w 110982"/>
                  <a:gd name="connsiteY8" fmla="*/ 37747 h 106157"/>
                  <a:gd name="connsiteX9" fmla="*/ 33985 w 110982"/>
                  <a:gd name="connsiteY9" fmla="*/ 6189 h 106157"/>
                  <a:gd name="connsiteX10" fmla="*/ 42574 w 110982"/>
                  <a:gd name="connsiteY10" fmla="*/ 4766 h 106157"/>
                  <a:gd name="connsiteX11" fmla="*/ 43973 w 110982"/>
                  <a:gd name="connsiteY11" fmla="*/ 13331 h 106157"/>
                  <a:gd name="connsiteX12" fmla="*/ 44408 w 110982"/>
                  <a:gd name="connsiteY12" fmla="*/ 31040 h 106157"/>
                  <a:gd name="connsiteX13" fmla="*/ 65494 w 110982"/>
                  <a:gd name="connsiteY13" fmla="*/ 38519 h 106157"/>
                  <a:gd name="connsiteX14" fmla="*/ 101829 w 110982"/>
                  <a:gd name="connsiteY14" fmla="*/ 49762 h 106157"/>
                  <a:gd name="connsiteX15" fmla="*/ 105641 w 110982"/>
                  <a:gd name="connsiteY15" fmla="*/ 85421 h 106157"/>
                  <a:gd name="connsiteX16" fmla="*/ 53383 w 110982"/>
                  <a:gd name="connsiteY16" fmla="*/ 107039 h 10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982" h="106157">
                    <a:moveTo>
                      <a:pt x="53383" y="107039"/>
                    </a:moveTo>
                    <a:cubicBezTo>
                      <a:pt x="38424" y="106826"/>
                      <a:pt x="23514" y="105046"/>
                      <a:pt x="8893" y="101731"/>
                    </a:cubicBezTo>
                    <a:cubicBezTo>
                      <a:pt x="5563" y="101268"/>
                      <a:pt x="3199" y="98175"/>
                      <a:pt x="3682" y="94821"/>
                    </a:cubicBezTo>
                    <a:cubicBezTo>
                      <a:pt x="4116" y="91467"/>
                      <a:pt x="7204" y="89127"/>
                      <a:pt x="10582" y="89590"/>
                    </a:cubicBezTo>
                    <a:cubicBezTo>
                      <a:pt x="10872" y="89629"/>
                      <a:pt x="11113" y="89687"/>
                      <a:pt x="11403" y="89764"/>
                    </a:cubicBezTo>
                    <a:cubicBezTo>
                      <a:pt x="54492" y="98884"/>
                      <a:pt x="87015" y="95024"/>
                      <a:pt x="94301" y="80113"/>
                    </a:cubicBezTo>
                    <a:cubicBezTo>
                      <a:pt x="97824" y="72668"/>
                      <a:pt x="96859" y="63886"/>
                      <a:pt x="91889" y="57338"/>
                    </a:cubicBezTo>
                    <a:cubicBezTo>
                      <a:pt x="86678" y="50679"/>
                      <a:pt x="78088" y="48266"/>
                      <a:pt x="67762" y="50534"/>
                    </a:cubicBezTo>
                    <a:cubicBezTo>
                      <a:pt x="54926" y="53907"/>
                      <a:pt x="41368" y="48773"/>
                      <a:pt x="33985" y="37747"/>
                    </a:cubicBezTo>
                    <a:cubicBezTo>
                      <a:pt x="27519" y="28212"/>
                      <a:pt x="27519" y="15724"/>
                      <a:pt x="33985" y="6189"/>
                    </a:cubicBezTo>
                    <a:cubicBezTo>
                      <a:pt x="35963" y="3429"/>
                      <a:pt x="39775" y="2792"/>
                      <a:pt x="42574" y="4766"/>
                    </a:cubicBezTo>
                    <a:cubicBezTo>
                      <a:pt x="45324" y="6739"/>
                      <a:pt x="45951" y="10571"/>
                      <a:pt x="43973" y="13331"/>
                    </a:cubicBezTo>
                    <a:cubicBezTo>
                      <a:pt x="40499" y="18779"/>
                      <a:pt x="40692" y="25771"/>
                      <a:pt x="44408" y="31040"/>
                    </a:cubicBezTo>
                    <a:cubicBezTo>
                      <a:pt x="49040" y="37868"/>
                      <a:pt x="57581" y="40898"/>
                      <a:pt x="65494" y="38519"/>
                    </a:cubicBezTo>
                    <a:cubicBezTo>
                      <a:pt x="80453" y="35334"/>
                      <a:pt x="93722" y="39388"/>
                      <a:pt x="101829" y="49762"/>
                    </a:cubicBezTo>
                    <a:cubicBezTo>
                      <a:pt x="109743" y="59963"/>
                      <a:pt x="111238" y="73773"/>
                      <a:pt x="105641" y="85421"/>
                    </a:cubicBezTo>
                    <a:cubicBezTo>
                      <a:pt x="98403" y="99415"/>
                      <a:pt x="80163" y="107039"/>
                      <a:pt x="53383" y="107039"/>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FC4AFBD3-0F1A-401A-B29E-2045E7E551B9}"/>
                  </a:ext>
                </a:extLst>
              </p:cNvPr>
              <p:cNvSpPr/>
              <p:nvPr/>
            </p:nvSpPr>
            <p:spPr>
              <a:xfrm>
                <a:off x="8354540" y="2909368"/>
                <a:ext cx="62729" cy="38603"/>
              </a:xfrm>
              <a:custGeom>
                <a:avLst/>
                <a:gdLst>
                  <a:gd name="connsiteX0" fmla="*/ 43005 w 62729"/>
                  <a:gd name="connsiteY0" fmla="*/ 38735 h 38602"/>
                  <a:gd name="connsiteX1" fmla="*/ 3824 w 62729"/>
                  <a:gd name="connsiteY1" fmla="*/ 11327 h 38602"/>
                  <a:gd name="connsiteX2" fmla="*/ 8215 w 62729"/>
                  <a:gd name="connsiteY2" fmla="*/ 3823 h 38602"/>
                  <a:gd name="connsiteX3" fmla="*/ 15694 w 62729"/>
                  <a:gd name="connsiteY3" fmla="*/ 8190 h 38602"/>
                  <a:gd name="connsiteX4" fmla="*/ 53717 w 62729"/>
                  <a:gd name="connsiteY4" fmla="*/ 25320 h 38602"/>
                  <a:gd name="connsiteX5" fmla="*/ 61294 w 62729"/>
                  <a:gd name="connsiteY5" fmla="*/ 29494 h 38602"/>
                  <a:gd name="connsiteX6" fmla="*/ 57144 w 62729"/>
                  <a:gd name="connsiteY6" fmla="*/ 37089 h 38602"/>
                  <a:gd name="connsiteX7" fmla="*/ 56178 w 62729"/>
                  <a:gd name="connsiteY7" fmla="*/ 37287 h 38602"/>
                  <a:gd name="connsiteX8" fmla="*/ 43005 w 62729"/>
                  <a:gd name="connsiteY8" fmla="*/ 38735 h 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9" h="38602">
                    <a:moveTo>
                      <a:pt x="43005" y="38735"/>
                    </a:moveTo>
                    <a:cubicBezTo>
                      <a:pt x="25296" y="39415"/>
                      <a:pt x="9276" y="28215"/>
                      <a:pt x="3824" y="11327"/>
                    </a:cubicBezTo>
                    <a:cubicBezTo>
                      <a:pt x="2955" y="8050"/>
                      <a:pt x="4933" y="4692"/>
                      <a:pt x="8215" y="3823"/>
                    </a:cubicBezTo>
                    <a:cubicBezTo>
                      <a:pt x="11447" y="2960"/>
                      <a:pt x="14826" y="4914"/>
                      <a:pt x="15694" y="8190"/>
                    </a:cubicBezTo>
                    <a:cubicBezTo>
                      <a:pt x="16369" y="10603"/>
                      <a:pt x="23125" y="31545"/>
                      <a:pt x="53717" y="25320"/>
                    </a:cubicBezTo>
                    <a:cubicBezTo>
                      <a:pt x="56951" y="24374"/>
                      <a:pt x="60376" y="26247"/>
                      <a:pt x="61294" y="29494"/>
                    </a:cubicBezTo>
                    <a:cubicBezTo>
                      <a:pt x="62258" y="32746"/>
                      <a:pt x="60376" y="36148"/>
                      <a:pt x="57144" y="37089"/>
                    </a:cubicBezTo>
                    <a:cubicBezTo>
                      <a:pt x="56806" y="37181"/>
                      <a:pt x="56516" y="37248"/>
                      <a:pt x="56178" y="37287"/>
                    </a:cubicBezTo>
                    <a:cubicBezTo>
                      <a:pt x="51835" y="38228"/>
                      <a:pt x="47445" y="38710"/>
                      <a:pt x="43005" y="38735"/>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2809C219-4E29-426F-82B7-D8FA77DC0D70}"/>
                  </a:ext>
                </a:extLst>
              </p:cNvPr>
              <p:cNvSpPr/>
              <p:nvPr/>
            </p:nvSpPr>
            <p:spPr>
              <a:xfrm>
                <a:off x="8443500" y="2808914"/>
                <a:ext cx="43428" cy="33777"/>
              </a:xfrm>
              <a:custGeom>
                <a:avLst/>
                <a:gdLst>
                  <a:gd name="connsiteX0" fmla="*/ 30720 w 43427"/>
                  <a:gd name="connsiteY0" fmla="*/ 31198 h 33777"/>
                  <a:gd name="connsiteX1" fmla="*/ 11419 w 43427"/>
                  <a:gd name="connsiteY1" fmla="*/ 25408 h 33777"/>
                  <a:gd name="connsiteX2" fmla="*/ 3650 w 43427"/>
                  <a:gd name="connsiteY2" fmla="*/ 10304 h 33777"/>
                  <a:gd name="connsiteX3" fmla="*/ 9103 w 43427"/>
                  <a:gd name="connsiteY3" fmla="*/ 3650 h 33777"/>
                  <a:gd name="connsiteX4" fmla="*/ 9151 w 43427"/>
                  <a:gd name="connsiteY4" fmla="*/ 3645 h 33777"/>
                  <a:gd name="connsiteX5" fmla="*/ 15858 w 43427"/>
                  <a:gd name="connsiteY5" fmla="*/ 9146 h 33777"/>
                  <a:gd name="connsiteX6" fmla="*/ 19091 w 43427"/>
                  <a:gd name="connsiteY6" fmla="*/ 15805 h 33777"/>
                  <a:gd name="connsiteX7" fmla="*/ 33133 w 43427"/>
                  <a:gd name="connsiteY7" fmla="*/ 18845 h 33777"/>
                  <a:gd name="connsiteX8" fmla="*/ 40129 w 43427"/>
                  <a:gd name="connsiteY8" fmla="*/ 23984 h 33777"/>
                  <a:gd name="connsiteX9" fmla="*/ 34966 w 43427"/>
                  <a:gd name="connsiteY9" fmla="*/ 30961 h 33777"/>
                  <a:gd name="connsiteX10" fmla="*/ 34628 w 43427"/>
                  <a:gd name="connsiteY10" fmla="*/ 31005 h 33777"/>
                  <a:gd name="connsiteX11" fmla="*/ 30720 w 43427"/>
                  <a:gd name="connsiteY11" fmla="*/ 31198 h 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7" h="33777">
                    <a:moveTo>
                      <a:pt x="30720" y="31198"/>
                    </a:moveTo>
                    <a:cubicBezTo>
                      <a:pt x="23820" y="31468"/>
                      <a:pt x="17016" y="29432"/>
                      <a:pt x="11419" y="25408"/>
                    </a:cubicBezTo>
                    <a:cubicBezTo>
                      <a:pt x="6883" y="21653"/>
                      <a:pt x="4036" y="16191"/>
                      <a:pt x="3650" y="10304"/>
                    </a:cubicBezTo>
                    <a:cubicBezTo>
                      <a:pt x="3312" y="6965"/>
                      <a:pt x="5773" y="3983"/>
                      <a:pt x="9103" y="3650"/>
                    </a:cubicBezTo>
                    <a:cubicBezTo>
                      <a:pt x="9103" y="3650"/>
                      <a:pt x="9151" y="3645"/>
                      <a:pt x="9151" y="3645"/>
                    </a:cubicBezTo>
                    <a:cubicBezTo>
                      <a:pt x="12529" y="3336"/>
                      <a:pt x="15520" y="5788"/>
                      <a:pt x="15858" y="9146"/>
                    </a:cubicBezTo>
                    <a:cubicBezTo>
                      <a:pt x="15906" y="11733"/>
                      <a:pt x="17112" y="14160"/>
                      <a:pt x="19091" y="15805"/>
                    </a:cubicBezTo>
                    <a:cubicBezTo>
                      <a:pt x="23289" y="18377"/>
                      <a:pt x="28259" y="19448"/>
                      <a:pt x="33133" y="18845"/>
                    </a:cubicBezTo>
                    <a:cubicBezTo>
                      <a:pt x="36462" y="18338"/>
                      <a:pt x="39599" y="20640"/>
                      <a:pt x="40129" y="23984"/>
                    </a:cubicBezTo>
                    <a:cubicBezTo>
                      <a:pt x="40612" y="27333"/>
                      <a:pt x="38296" y="30455"/>
                      <a:pt x="34966" y="30961"/>
                    </a:cubicBezTo>
                    <a:cubicBezTo>
                      <a:pt x="34870" y="30981"/>
                      <a:pt x="34725" y="30995"/>
                      <a:pt x="34628" y="31005"/>
                    </a:cubicBezTo>
                    <a:cubicBezTo>
                      <a:pt x="33326" y="31135"/>
                      <a:pt x="32023" y="31198"/>
                      <a:pt x="30720" y="31198"/>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81C725CF-9205-44B7-9182-6A3B29F70526}"/>
                  </a:ext>
                </a:extLst>
              </p:cNvPr>
              <p:cNvSpPr/>
              <p:nvPr/>
            </p:nvSpPr>
            <p:spPr>
              <a:xfrm>
                <a:off x="8474864" y="2852970"/>
                <a:ext cx="43428" cy="28952"/>
              </a:xfrm>
              <a:custGeom>
                <a:avLst/>
                <a:gdLst>
                  <a:gd name="connsiteX0" fmla="*/ 11902 w 43427"/>
                  <a:gd name="connsiteY0" fmla="*/ 29894 h 28951"/>
                  <a:gd name="connsiteX1" fmla="*/ 9103 w 43427"/>
                  <a:gd name="connsiteY1" fmla="*/ 29894 h 28951"/>
                  <a:gd name="connsiteX2" fmla="*/ 3651 w 43427"/>
                  <a:gd name="connsiteY2" fmla="*/ 23153 h 28951"/>
                  <a:gd name="connsiteX3" fmla="*/ 10165 w 43427"/>
                  <a:gd name="connsiteY3" fmla="*/ 17686 h 28951"/>
                  <a:gd name="connsiteX4" fmla="*/ 32795 w 43427"/>
                  <a:gd name="connsiteY4" fmla="*/ 7553 h 28951"/>
                  <a:gd name="connsiteX5" fmla="*/ 40612 w 43427"/>
                  <a:gd name="connsiteY5" fmla="*/ 4011 h 28951"/>
                  <a:gd name="connsiteX6" fmla="*/ 44183 w 43427"/>
                  <a:gd name="connsiteY6" fmla="*/ 11847 h 28951"/>
                  <a:gd name="connsiteX7" fmla="*/ 43942 w 43427"/>
                  <a:gd name="connsiteY7" fmla="*/ 12378 h 28951"/>
                  <a:gd name="connsiteX8" fmla="*/ 11902 w 43427"/>
                  <a:gd name="connsiteY8" fmla="*/ 2989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27" h="28951">
                    <a:moveTo>
                      <a:pt x="11902" y="29894"/>
                    </a:moveTo>
                    <a:cubicBezTo>
                      <a:pt x="10985" y="29952"/>
                      <a:pt x="10020" y="29952"/>
                      <a:pt x="9103" y="29894"/>
                    </a:cubicBezTo>
                    <a:cubicBezTo>
                      <a:pt x="5725" y="29537"/>
                      <a:pt x="3312" y="26521"/>
                      <a:pt x="3651" y="23153"/>
                    </a:cubicBezTo>
                    <a:cubicBezTo>
                      <a:pt x="3988" y="19876"/>
                      <a:pt x="6883" y="17464"/>
                      <a:pt x="10165" y="17686"/>
                    </a:cubicBezTo>
                    <a:cubicBezTo>
                      <a:pt x="10165" y="17686"/>
                      <a:pt x="27681" y="18989"/>
                      <a:pt x="32795" y="7553"/>
                    </a:cubicBezTo>
                    <a:cubicBezTo>
                      <a:pt x="34002" y="4411"/>
                      <a:pt x="37476" y="2829"/>
                      <a:pt x="40612" y="4011"/>
                    </a:cubicBezTo>
                    <a:cubicBezTo>
                      <a:pt x="43749" y="5198"/>
                      <a:pt x="45342" y="8706"/>
                      <a:pt x="44183" y="11847"/>
                    </a:cubicBezTo>
                    <a:cubicBezTo>
                      <a:pt x="44087" y="12031"/>
                      <a:pt x="44039" y="12204"/>
                      <a:pt x="43942" y="12378"/>
                    </a:cubicBezTo>
                    <a:cubicBezTo>
                      <a:pt x="36897" y="28301"/>
                      <a:pt x="18898" y="29894"/>
                      <a:pt x="11902" y="29894"/>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CC666B62-C0E2-44A4-8B9E-A645A83E3472}"/>
                  </a:ext>
                </a:extLst>
              </p:cNvPr>
              <p:cNvSpPr/>
              <p:nvPr/>
            </p:nvSpPr>
            <p:spPr>
              <a:xfrm>
                <a:off x="8407228" y="2915094"/>
                <a:ext cx="43428" cy="53079"/>
              </a:xfrm>
              <a:custGeom>
                <a:avLst/>
                <a:gdLst>
                  <a:gd name="connsiteX0" fmla="*/ 9619 w 43427"/>
                  <a:gd name="connsiteY0" fmla="*/ 53419 h 53078"/>
                  <a:gd name="connsiteX1" fmla="*/ 6096 w 43427"/>
                  <a:gd name="connsiteY1" fmla="*/ 52261 h 53078"/>
                  <a:gd name="connsiteX2" fmla="*/ 4793 w 43427"/>
                  <a:gd name="connsiteY2" fmla="*/ 43768 h 53078"/>
                  <a:gd name="connsiteX3" fmla="*/ 31188 w 43427"/>
                  <a:gd name="connsiteY3" fmla="*/ 6227 h 53078"/>
                  <a:gd name="connsiteX4" fmla="*/ 39729 w 43427"/>
                  <a:gd name="connsiteY4" fmla="*/ 4732 h 53078"/>
                  <a:gd name="connsiteX5" fmla="*/ 41225 w 43427"/>
                  <a:gd name="connsiteY5" fmla="*/ 13272 h 53078"/>
                  <a:gd name="connsiteX6" fmla="*/ 14830 w 43427"/>
                  <a:gd name="connsiteY6" fmla="*/ 50813 h 53078"/>
                  <a:gd name="connsiteX7" fmla="*/ 9619 w 43427"/>
                  <a:gd name="connsiteY7" fmla="*/ 53419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7" h="53078">
                    <a:moveTo>
                      <a:pt x="9619" y="53419"/>
                    </a:moveTo>
                    <a:cubicBezTo>
                      <a:pt x="8364" y="53419"/>
                      <a:pt x="7109" y="53014"/>
                      <a:pt x="6096" y="52261"/>
                    </a:cubicBezTo>
                    <a:cubicBezTo>
                      <a:pt x="3394" y="50273"/>
                      <a:pt x="2815" y="46475"/>
                      <a:pt x="4793" y="43768"/>
                    </a:cubicBezTo>
                    <a:lnTo>
                      <a:pt x="31188" y="6227"/>
                    </a:lnTo>
                    <a:cubicBezTo>
                      <a:pt x="33118" y="3458"/>
                      <a:pt x="36979" y="2787"/>
                      <a:pt x="39729" y="4732"/>
                    </a:cubicBezTo>
                    <a:cubicBezTo>
                      <a:pt x="42480" y="6676"/>
                      <a:pt x="43155" y="10503"/>
                      <a:pt x="41225" y="13272"/>
                    </a:cubicBezTo>
                    <a:lnTo>
                      <a:pt x="14830" y="50813"/>
                    </a:lnTo>
                    <a:cubicBezTo>
                      <a:pt x="13624" y="52497"/>
                      <a:pt x="11694" y="53477"/>
                      <a:pt x="9619" y="53419"/>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5E4F7BE8-3189-4C9C-80CC-CF105DE2CBDE}"/>
                  </a:ext>
                </a:extLst>
              </p:cNvPr>
              <p:cNvSpPr/>
              <p:nvPr/>
            </p:nvSpPr>
            <p:spPr>
              <a:xfrm>
                <a:off x="8385645" y="2917512"/>
                <a:ext cx="38603" cy="53079"/>
              </a:xfrm>
              <a:custGeom>
                <a:avLst/>
                <a:gdLst>
                  <a:gd name="connsiteX0" fmla="*/ 9729 w 38602"/>
                  <a:gd name="connsiteY0" fmla="*/ 50133 h 53078"/>
                  <a:gd name="connsiteX1" fmla="*/ 6351 w 38602"/>
                  <a:gd name="connsiteY1" fmla="*/ 49072 h 53078"/>
                  <a:gd name="connsiteX2" fmla="*/ 4614 w 38602"/>
                  <a:gd name="connsiteY2" fmla="*/ 40651 h 53078"/>
                  <a:gd name="connsiteX3" fmla="*/ 4662 w 38602"/>
                  <a:gd name="connsiteY3" fmla="*/ 40579 h 53078"/>
                  <a:gd name="connsiteX4" fmla="*/ 27582 w 38602"/>
                  <a:gd name="connsiteY4" fmla="*/ 6560 h 53078"/>
                  <a:gd name="connsiteX5" fmla="*/ 36026 w 38602"/>
                  <a:gd name="connsiteY5" fmla="*/ 4515 h 53078"/>
                  <a:gd name="connsiteX6" fmla="*/ 38053 w 38602"/>
                  <a:gd name="connsiteY6" fmla="*/ 12935 h 53078"/>
                  <a:gd name="connsiteX7" fmla="*/ 37764 w 38602"/>
                  <a:gd name="connsiteY7" fmla="*/ 13364 h 53078"/>
                  <a:gd name="connsiteX8" fmla="*/ 14843 w 38602"/>
                  <a:gd name="connsiteY8" fmla="*/ 47431 h 53078"/>
                  <a:gd name="connsiteX9" fmla="*/ 9729 w 38602"/>
                  <a:gd name="connsiteY9" fmla="*/ 50133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2" h="53078">
                    <a:moveTo>
                      <a:pt x="9729" y="50133"/>
                    </a:moveTo>
                    <a:cubicBezTo>
                      <a:pt x="8522" y="50138"/>
                      <a:pt x="7316" y="49767"/>
                      <a:pt x="6351" y="49072"/>
                    </a:cubicBezTo>
                    <a:cubicBezTo>
                      <a:pt x="3552" y="47224"/>
                      <a:pt x="2780" y="43455"/>
                      <a:pt x="4614" y="40651"/>
                    </a:cubicBezTo>
                    <a:cubicBezTo>
                      <a:pt x="4614" y="40627"/>
                      <a:pt x="4662" y="40603"/>
                      <a:pt x="4662" y="40579"/>
                    </a:cubicBezTo>
                    <a:lnTo>
                      <a:pt x="27582" y="6560"/>
                    </a:lnTo>
                    <a:cubicBezTo>
                      <a:pt x="29319" y="3670"/>
                      <a:pt x="33131" y="2753"/>
                      <a:pt x="36026" y="4515"/>
                    </a:cubicBezTo>
                    <a:cubicBezTo>
                      <a:pt x="38873" y="6276"/>
                      <a:pt x="39790" y="10044"/>
                      <a:pt x="38053" y="12935"/>
                    </a:cubicBezTo>
                    <a:cubicBezTo>
                      <a:pt x="37957" y="13084"/>
                      <a:pt x="37860" y="13224"/>
                      <a:pt x="37764" y="13364"/>
                    </a:cubicBezTo>
                    <a:lnTo>
                      <a:pt x="14843" y="47431"/>
                    </a:lnTo>
                    <a:cubicBezTo>
                      <a:pt x="13685" y="49115"/>
                      <a:pt x="11755" y="50128"/>
                      <a:pt x="9729" y="50133"/>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D3B11FBA-5738-44F5-BE91-D7F7BBDA46F1}"/>
                  </a:ext>
                </a:extLst>
              </p:cNvPr>
              <p:cNvSpPr/>
              <p:nvPr/>
            </p:nvSpPr>
            <p:spPr>
              <a:xfrm>
                <a:off x="8458658" y="2782685"/>
                <a:ext cx="62729" cy="43428"/>
              </a:xfrm>
              <a:custGeom>
                <a:avLst/>
                <a:gdLst>
                  <a:gd name="connsiteX0" fmla="*/ 53489 w 62729"/>
                  <a:gd name="connsiteY0" fmla="*/ 43192 h 43427"/>
                  <a:gd name="connsiteX1" fmla="*/ 47457 w 62729"/>
                  <a:gd name="connsiteY1" fmla="*/ 38029 h 43427"/>
                  <a:gd name="connsiteX2" fmla="*/ 34091 w 62729"/>
                  <a:gd name="connsiteY2" fmla="*/ 20609 h 43427"/>
                  <a:gd name="connsiteX3" fmla="*/ 12039 w 62729"/>
                  <a:gd name="connsiteY3" fmla="*/ 17039 h 43427"/>
                  <a:gd name="connsiteX4" fmla="*/ 4077 w 62729"/>
                  <a:gd name="connsiteY4" fmla="*/ 13661 h 43427"/>
                  <a:gd name="connsiteX5" fmla="*/ 7311 w 62729"/>
                  <a:gd name="connsiteY5" fmla="*/ 5699 h 43427"/>
                  <a:gd name="connsiteX6" fmla="*/ 41088 w 62729"/>
                  <a:gd name="connsiteY6" fmla="*/ 10524 h 43427"/>
                  <a:gd name="connsiteX7" fmla="*/ 59520 w 62729"/>
                  <a:gd name="connsiteY7" fmla="*/ 36243 h 43427"/>
                  <a:gd name="connsiteX8" fmla="*/ 54358 w 62729"/>
                  <a:gd name="connsiteY8" fmla="*/ 43240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9" h="43427">
                    <a:moveTo>
                      <a:pt x="53489" y="43192"/>
                    </a:moveTo>
                    <a:cubicBezTo>
                      <a:pt x="50497" y="43182"/>
                      <a:pt x="47940" y="40996"/>
                      <a:pt x="47457" y="38029"/>
                    </a:cubicBezTo>
                    <a:cubicBezTo>
                      <a:pt x="45430" y="30709"/>
                      <a:pt x="40653" y="24465"/>
                      <a:pt x="34091" y="20609"/>
                    </a:cubicBezTo>
                    <a:cubicBezTo>
                      <a:pt x="27722" y="15967"/>
                      <a:pt x="19518" y="14640"/>
                      <a:pt x="12039" y="17039"/>
                    </a:cubicBezTo>
                    <a:cubicBezTo>
                      <a:pt x="8903" y="18269"/>
                      <a:pt x="5380" y="16768"/>
                      <a:pt x="4077" y="13661"/>
                    </a:cubicBezTo>
                    <a:cubicBezTo>
                      <a:pt x="2823" y="10568"/>
                      <a:pt x="4222" y="7026"/>
                      <a:pt x="7311" y="5699"/>
                    </a:cubicBezTo>
                    <a:cubicBezTo>
                      <a:pt x="18698" y="1718"/>
                      <a:pt x="31292" y="3518"/>
                      <a:pt x="41088" y="10524"/>
                    </a:cubicBezTo>
                    <a:cubicBezTo>
                      <a:pt x="50400" y="16315"/>
                      <a:pt x="57011" y="25565"/>
                      <a:pt x="59520" y="36243"/>
                    </a:cubicBezTo>
                    <a:cubicBezTo>
                      <a:pt x="60003" y="39592"/>
                      <a:pt x="57687" y="42695"/>
                      <a:pt x="54358" y="43240"/>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549EAB86-CEDD-42B7-AF75-F92A9301B993}"/>
                  </a:ext>
                </a:extLst>
              </p:cNvPr>
              <p:cNvSpPr/>
              <p:nvPr/>
            </p:nvSpPr>
            <p:spPr>
              <a:xfrm>
                <a:off x="8350913" y="2871199"/>
                <a:ext cx="43428" cy="28952"/>
              </a:xfrm>
              <a:custGeom>
                <a:avLst/>
                <a:gdLst>
                  <a:gd name="connsiteX0" fmla="*/ 9718 w 43427"/>
                  <a:gd name="connsiteY0" fmla="*/ 28361 h 28951"/>
                  <a:gd name="connsiteX1" fmla="*/ 8319 w 43427"/>
                  <a:gd name="connsiteY1" fmla="*/ 28361 h 28951"/>
                  <a:gd name="connsiteX2" fmla="*/ 3783 w 43427"/>
                  <a:gd name="connsiteY2" fmla="*/ 20978 h 28951"/>
                  <a:gd name="connsiteX3" fmla="*/ 34665 w 43427"/>
                  <a:gd name="connsiteY3" fmla="*/ 3800 h 28951"/>
                  <a:gd name="connsiteX4" fmla="*/ 40166 w 43427"/>
                  <a:gd name="connsiteY4" fmla="*/ 10507 h 28951"/>
                  <a:gd name="connsiteX5" fmla="*/ 33459 w 43427"/>
                  <a:gd name="connsiteY5" fmla="*/ 16008 h 28951"/>
                  <a:gd name="connsiteX6" fmla="*/ 15702 w 43427"/>
                  <a:gd name="connsiteY6" fmla="*/ 23825 h 28951"/>
                  <a:gd name="connsiteX7" fmla="*/ 9718 w 43427"/>
                  <a:gd name="connsiteY7" fmla="*/ 2836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7" h="28951">
                    <a:moveTo>
                      <a:pt x="9718" y="28361"/>
                    </a:moveTo>
                    <a:cubicBezTo>
                      <a:pt x="9236" y="28428"/>
                      <a:pt x="8802" y="28428"/>
                      <a:pt x="8319" y="28361"/>
                    </a:cubicBezTo>
                    <a:cubicBezTo>
                      <a:pt x="5038" y="27574"/>
                      <a:pt x="3011" y="24269"/>
                      <a:pt x="3783" y="20978"/>
                    </a:cubicBezTo>
                    <a:cubicBezTo>
                      <a:pt x="7499" y="5344"/>
                      <a:pt x="24918" y="2835"/>
                      <a:pt x="34665" y="3800"/>
                    </a:cubicBezTo>
                    <a:cubicBezTo>
                      <a:pt x="38043" y="4133"/>
                      <a:pt x="40504" y="7134"/>
                      <a:pt x="40166" y="10507"/>
                    </a:cubicBezTo>
                    <a:cubicBezTo>
                      <a:pt x="39828" y="13880"/>
                      <a:pt x="36836" y="16341"/>
                      <a:pt x="33459" y="16008"/>
                    </a:cubicBezTo>
                    <a:cubicBezTo>
                      <a:pt x="33459" y="16008"/>
                      <a:pt x="17873" y="14705"/>
                      <a:pt x="15702" y="23825"/>
                    </a:cubicBezTo>
                    <a:cubicBezTo>
                      <a:pt x="14978" y="26512"/>
                      <a:pt x="12517" y="28375"/>
                      <a:pt x="9718" y="28361"/>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5B45ED05-FC27-4844-B648-164A63EDDA63}"/>
                  </a:ext>
                </a:extLst>
              </p:cNvPr>
              <p:cNvSpPr/>
              <p:nvPr/>
            </p:nvSpPr>
            <p:spPr>
              <a:xfrm>
                <a:off x="8401637" y="2875345"/>
                <a:ext cx="53079" cy="28952"/>
              </a:xfrm>
              <a:custGeom>
                <a:avLst/>
                <a:gdLst>
                  <a:gd name="connsiteX0" fmla="*/ 36827 w 53078"/>
                  <a:gd name="connsiteY0" fmla="*/ 30101 h 28951"/>
                  <a:gd name="connsiteX1" fmla="*/ 4497 w 53078"/>
                  <a:gd name="connsiteY1" fmla="*/ 12923 h 28951"/>
                  <a:gd name="connsiteX2" fmla="*/ 6572 w 53078"/>
                  <a:gd name="connsiteY2" fmla="*/ 4508 h 28951"/>
                  <a:gd name="connsiteX3" fmla="*/ 14148 w 53078"/>
                  <a:gd name="connsiteY3" fmla="*/ 5492 h 28951"/>
                  <a:gd name="connsiteX4" fmla="*/ 44451 w 53078"/>
                  <a:gd name="connsiteY4" fmla="*/ 16494 h 28951"/>
                  <a:gd name="connsiteX5" fmla="*/ 52509 w 53078"/>
                  <a:gd name="connsiteY5" fmla="*/ 19669 h 28951"/>
                  <a:gd name="connsiteX6" fmla="*/ 49324 w 53078"/>
                  <a:gd name="connsiteY6" fmla="*/ 27732 h 28951"/>
                  <a:gd name="connsiteX7" fmla="*/ 48504 w 53078"/>
                  <a:gd name="connsiteY7" fmla="*/ 28027 h 28951"/>
                  <a:gd name="connsiteX8" fmla="*/ 36827 w 53078"/>
                  <a:gd name="connsiteY8" fmla="*/ 3010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78" h="28951">
                    <a:moveTo>
                      <a:pt x="36827" y="30101"/>
                    </a:moveTo>
                    <a:cubicBezTo>
                      <a:pt x="17525" y="30101"/>
                      <a:pt x="5124" y="13744"/>
                      <a:pt x="4497" y="12923"/>
                    </a:cubicBezTo>
                    <a:cubicBezTo>
                      <a:pt x="2760" y="10028"/>
                      <a:pt x="3677" y="6260"/>
                      <a:pt x="6572" y="4508"/>
                    </a:cubicBezTo>
                    <a:cubicBezTo>
                      <a:pt x="9033" y="3022"/>
                      <a:pt x="12169" y="3432"/>
                      <a:pt x="14148" y="5492"/>
                    </a:cubicBezTo>
                    <a:cubicBezTo>
                      <a:pt x="14727" y="6216"/>
                      <a:pt x="27466" y="22478"/>
                      <a:pt x="44451" y="16494"/>
                    </a:cubicBezTo>
                    <a:cubicBezTo>
                      <a:pt x="47539" y="15143"/>
                      <a:pt x="51158" y="16562"/>
                      <a:pt x="52509" y="19669"/>
                    </a:cubicBezTo>
                    <a:cubicBezTo>
                      <a:pt x="53860" y="22772"/>
                      <a:pt x="52461" y="26381"/>
                      <a:pt x="49324" y="27732"/>
                    </a:cubicBezTo>
                    <a:cubicBezTo>
                      <a:pt x="49083" y="27848"/>
                      <a:pt x="48793" y="27949"/>
                      <a:pt x="48504" y="28027"/>
                    </a:cubicBezTo>
                    <a:cubicBezTo>
                      <a:pt x="44740" y="29373"/>
                      <a:pt x="40832" y="30073"/>
                      <a:pt x="36827" y="30101"/>
                    </a:cubicBez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659F80A3-93C6-4E70-B50C-2F94210C0859}"/>
                  </a:ext>
                </a:extLst>
              </p:cNvPr>
              <p:cNvSpPr/>
              <p:nvPr/>
            </p:nvSpPr>
            <p:spPr>
              <a:xfrm>
                <a:off x="8230734" y="2667413"/>
                <a:ext cx="395677" cy="395677"/>
              </a:xfrm>
              <a:custGeom>
                <a:avLst/>
                <a:gdLst>
                  <a:gd name="connsiteX0" fmla="*/ 391431 w 395677"/>
                  <a:gd name="connsiteY0" fmla="*/ 160683 h 395677"/>
                  <a:gd name="connsiteX1" fmla="*/ 381394 w 395677"/>
                  <a:gd name="connsiteY1" fmla="*/ 156485 h 395677"/>
                  <a:gd name="connsiteX2" fmla="*/ 345928 w 395677"/>
                  <a:gd name="connsiteY2" fmla="*/ 156485 h 395677"/>
                  <a:gd name="connsiteX3" fmla="*/ 333478 w 395677"/>
                  <a:gd name="connsiteY3" fmla="*/ 126472 h 395677"/>
                  <a:gd name="connsiteX4" fmla="*/ 358522 w 395677"/>
                  <a:gd name="connsiteY4" fmla="*/ 101477 h 395677"/>
                  <a:gd name="connsiteX5" fmla="*/ 362671 w 395677"/>
                  <a:gd name="connsiteY5" fmla="*/ 91392 h 395677"/>
                  <a:gd name="connsiteX6" fmla="*/ 358522 w 395677"/>
                  <a:gd name="connsiteY6" fmla="*/ 81307 h 395677"/>
                  <a:gd name="connsiteX7" fmla="*/ 317989 w 395677"/>
                  <a:gd name="connsiteY7" fmla="*/ 40677 h 395677"/>
                  <a:gd name="connsiteX8" fmla="*/ 297771 w 395677"/>
                  <a:gd name="connsiteY8" fmla="*/ 40677 h 395677"/>
                  <a:gd name="connsiteX9" fmla="*/ 272679 w 395677"/>
                  <a:gd name="connsiteY9" fmla="*/ 65721 h 395677"/>
                  <a:gd name="connsiteX10" fmla="*/ 242665 w 395677"/>
                  <a:gd name="connsiteY10" fmla="*/ 53320 h 395677"/>
                  <a:gd name="connsiteX11" fmla="*/ 242665 w 395677"/>
                  <a:gd name="connsiteY11" fmla="*/ 17854 h 395677"/>
                  <a:gd name="connsiteX12" fmla="*/ 228189 w 395677"/>
                  <a:gd name="connsiteY12" fmla="*/ 3619 h 395677"/>
                  <a:gd name="connsiteX13" fmla="*/ 170720 w 395677"/>
                  <a:gd name="connsiteY13" fmla="*/ 3619 h 395677"/>
                  <a:gd name="connsiteX14" fmla="*/ 156485 w 395677"/>
                  <a:gd name="connsiteY14" fmla="*/ 17854 h 395677"/>
                  <a:gd name="connsiteX15" fmla="*/ 156485 w 395677"/>
                  <a:gd name="connsiteY15" fmla="*/ 53320 h 395677"/>
                  <a:gd name="connsiteX16" fmla="*/ 126423 w 395677"/>
                  <a:gd name="connsiteY16" fmla="*/ 65769 h 395677"/>
                  <a:gd name="connsiteX17" fmla="*/ 101669 w 395677"/>
                  <a:gd name="connsiteY17" fmla="*/ 40533 h 395677"/>
                  <a:gd name="connsiteX18" fmla="*/ 81499 w 395677"/>
                  <a:gd name="connsiteY18" fmla="*/ 40533 h 395677"/>
                  <a:gd name="connsiteX19" fmla="*/ 40870 w 395677"/>
                  <a:gd name="connsiteY19" fmla="*/ 81114 h 395677"/>
                  <a:gd name="connsiteX20" fmla="*/ 40870 w 395677"/>
                  <a:gd name="connsiteY20" fmla="*/ 101284 h 395677"/>
                  <a:gd name="connsiteX21" fmla="*/ 65962 w 395677"/>
                  <a:gd name="connsiteY21" fmla="*/ 126375 h 395677"/>
                  <a:gd name="connsiteX22" fmla="*/ 53513 w 395677"/>
                  <a:gd name="connsiteY22" fmla="*/ 156389 h 395677"/>
                  <a:gd name="connsiteX23" fmla="*/ 18095 w 395677"/>
                  <a:gd name="connsiteY23" fmla="*/ 156389 h 395677"/>
                  <a:gd name="connsiteX24" fmla="*/ 3619 w 395677"/>
                  <a:gd name="connsiteY24" fmla="*/ 170624 h 395677"/>
                  <a:gd name="connsiteX25" fmla="*/ 3619 w 395677"/>
                  <a:gd name="connsiteY25" fmla="*/ 228093 h 395677"/>
                  <a:gd name="connsiteX26" fmla="*/ 17805 w 395677"/>
                  <a:gd name="connsiteY26" fmla="*/ 242569 h 395677"/>
                  <a:gd name="connsiteX27" fmla="*/ 53320 w 395677"/>
                  <a:gd name="connsiteY27" fmla="*/ 242569 h 395677"/>
                  <a:gd name="connsiteX28" fmla="*/ 65769 w 395677"/>
                  <a:gd name="connsiteY28" fmla="*/ 272583 h 395677"/>
                  <a:gd name="connsiteX29" fmla="*/ 40677 w 395677"/>
                  <a:gd name="connsiteY29" fmla="*/ 297578 h 395677"/>
                  <a:gd name="connsiteX30" fmla="*/ 40677 w 395677"/>
                  <a:gd name="connsiteY30" fmla="*/ 317748 h 395677"/>
                  <a:gd name="connsiteX31" fmla="*/ 81258 w 395677"/>
                  <a:gd name="connsiteY31" fmla="*/ 358426 h 395677"/>
                  <a:gd name="connsiteX32" fmla="*/ 101428 w 395677"/>
                  <a:gd name="connsiteY32" fmla="*/ 358426 h 395677"/>
                  <a:gd name="connsiteX33" fmla="*/ 126520 w 395677"/>
                  <a:gd name="connsiteY33" fmla="*/ 333382 h 395677"/>
                  <a:gd name="connsiteX34" fmla="*/ 156582 w 395677"/>
                  <a:gd name="connsiteY34" fmla="*/ 345783 h 395677"/>
                  <a:gd name="connsiteX35" fmla="*/ 156582 w 395677"/>
                  <a:gd name="connsiteY35" fmla="*/ 381201 h 395677"/>
                  <a:gd name="connsiteX36" fmla="*/ 170816 w 395677"/>
                  <a:gd name="connsiteY36" fmla="*/ 395677 h 395677"/>
                  <a:gd name="connsiteX37" fmla="*/ 228286 w 395677"/>
                  <a:gd name="connsiteY37" fmla="*/ 395677 h 395677"/>
                  <a:gd name="connsiteX38" fmla="*/ 242762 w 395677"/>
                  <a:gd name="connsiteY38" fmla="*/ 381491 h 395677"/>
                  <a:gd name="connsiteX39" fmla="*/ 242762 w 395677"/>
                  <a:gd name="connsiteY39" fmla="*/ 345976 h 395677"/>
                  <a:gd name="connsiteX40" fmla="*/ 272775 w 395677"/>
                  <a:gd name="connsiteY40" fmla="*/ 333575 h 395677"/>
                  <a:gd name="connsiteX41" fmla="*/ 297771 w 395677"/>
                  <a:gd name="connsiteY41" fmla="*/ 358618 h 395677"/>
                  <a:gd name="connsiteX42" fmla="*/ 317940 w 395677"/>
                  <a:gd name="connsiteY42" fmla="*/ 358618 h 395677"/>
                  <a:gd name="connsiteX43" fmla="*/ 358618 w 395677"/>
                  <a:gd name="connsiteY43" fmla="*/ 318037 h 395677"/>
                  <a:gd name="connsiteX44" fmla="*/ 358618 w 395677"/>
                  <a:gd name="connsiteY44" fmla="*/ 297868 h 395677"/>
                  <a:gd name="connsiteX45" fmla="*/ 333527 w 395677"/>
                  <a:gd name="connsiteY45" fmla="*/ 272776 h 395677"/>
                  <a:gd name="connsiteX46" fmla="*/ 345976 w 395677"/>
                  <a:gd name="connsiteY46" fmla="*/ 242762 h 395677"/>
                  <a:gd name="connsiteX47" fmla="*/ 381345 w 395677"/>
                  <a:gd name="connsiteY47" fmla="*/ 242762 h 395677"/>
                  <a:gd name="connsiteX48" fmla="*/ 395821 w 395677"/>
                  <a:gd name="connsiteY48" fmla="*/ 228286 h 395677"/>
                  <a:gd name="connsiteX49" fmla="*/ 395821 w 395677"/>
                  <a:gd name="connsiteY49" fmla="*/ 170817 h 395677"/>
                  <a:gd name="connsiteX50" fmla="*/ 391431 w 395677"/>
                  <a:gd name="connsiteY50" fmla="*/ 160683 h 395677"/>
                  <a:gd name="connsiteX51" fmla="*/ 228383 w 395677"/>
                  <a:gd name="connsiteY51" fmla="*/ 387474 h 395677"/>
                  <a:gd name="connsiteX52" fmla="*/ 228383 w 395677"/>
                  <a:gd name="connsiteY52" fmla="*/ 379416 h 395677"/>
                  <a:gd name="connsiteX53" fmla="*/ 228383 w 395677"/>
                  <a:gd name="connsiteY53" fmla="*/ 379416 h 395677"/>
                  <a:gd name="connsiteX54" fmla="*/ 379416 w 395677"/>
                  <a:gd name="connsiteY54" fmla="*/ 226501 h 395677"/>
                  <a:gd name="connsiteX55" fmla="*/ 333430 w 395677"/>
                  <a:gd name="connsiteY55" fmla="*/ 226501 h 395677"/>
                  <a:gd name="connsiteX56" fmla="*/ 331886 w 395677"/>
                  <a:gd name="connsiteY56" fmla="*/ 232629 h 395677"/>
                  <a:gd name="connsiteX57" fmla="*/ 316493 w 395677"/>
                  <a:gd name="connsiteY57" fmla="*/ 269832 h 395677"/>
                  <a:gd name="connsiteX58" fmla="*/ 313212 w 395677"/>
                  <a:gd name="connsiteY58" fmla="*/ 275237 h 395677"/>
                  <a:gd name="connsiteX59" fmla="*/ 345783 w 395677"/>
                  <a:gd name="connsiteY59" fmla="*/ 307856 h 395677"/>
                  <a:gd name="connsiteX60" fmla="*/ 307759 w 395677"/>
                  <a:gd name="connsiteY60" fmla="*/ 345735 h 395677"/>
                  <a:gd name="connsiteX61" fmla="*/ 275285 w 395677"/>
                  <a:gd name="connsiteY61" fmla="*/ 313212 h 395677"/>
                  <a:gd name="connsiteX62" fmla="*/ 269880 w 395677"/>
                  <a:gd name="connsiteY62" fmla="*/ 316445 h 395677"/>
                  <a:gd name="connsiteX63" fmla="*/ 232677 w 395677"/>
                  <a:gd name="connsiteY63" fmla="*/ 331886 h 395677"/>
                  <a:gd name="connsiteX64" fmla="*/ 226549 w 395677"/>
                  <a:gd name="connsiteY64" fmla="*/ 333430 h 395677"/>
                  <a:gd name="connsiteX65" fmla="*/ 226549 w 395677"/>
                  <a:gd name="connsiteY65" fmla="*/ 379464 h 395677"/>
                  <a:gd name="connsiteX66" fmla="*/ 172843 w 395677"/>
                  <a:gd name="connsiteY66" fmla="*/ 379464 h 395677"/>
                  <a:gd name="connsiteX67" fmla="*/ 172843 w 395677"/>
                  <a:gd name="connsiteY67" fmla="*/ 333479 h 395677"/>
                  <a:gd name="connsiteX68" fmla="*/ 166715 w 395677"/>
                  <a:gd name="connsiteY68" fmla="*/ 331934 h 395677"/>
                  <a:gd name="connsiteX69" fmla="*/ 129512 w 395677"/>
                  <a:gd name="connsiteY69" fmla="*/ 316542 h 395677"/>
                  <a:gd name="connsiteX70" fmla="*/ 124107 w 395677"/>
                  <a:gd name="connsiteY70" fmla="*/ 313260 h 395677"/>
                  <a:gd name="connsiteX71" fmla="*/ 91536 w 395677"/>
                  <a:gd name="connsiteY71" fmla="*/ 345831 h 395677"/>
                  <a:gd name="connsiteX72" fmla="*/ 53609 w 395677"/>
                  <a:gd name="connsiteY72" fmla="*/ 307808 h 395677"/>
                  <a:gd name="connsiteX73" fmla="*/ 86132 w 395677"/>
                  <a:gd name="connsiteY73" fmla="*/ 275285 h 395677"/>
                  <a:gd name="connsiteX74" fmla="*/ 82899 w 395677"/>
                  <a:gd name="connsiteY74" fmla="*/ 269881 h 395677"/>
                  <a:gd name="connsiteX75" fmla="*/ 67506 w 395677"/>
                  <a:gd name="connsiteY75" fmla="*/ 232677 h 395677"/>
                  <a:gd name="connsiteX76" fmla="*/ 65962 w 395677"/>
                  <a:gd name="connsiteY76" fmla="*/ 226597 h 395677"/>
                  <a:gd name="connsiteX77" fmla="*/ 19880 w 395677"/>
                  <a:gd name="connsiteY77" fmla="*/ 226597 h 395677"/>
                  <a:gd name="connsiteX78" fmla="*/ 19880 w 395677"/>
                  <a:gd name="connsiteY78" fmla="*/ 172554 h 395677"/>
                  <a:gd name="connsiteX79" fmla="*/ 65914 w 395677"/>
                  <a:gd name="connsiteY79" fmla="*/ 172554 h 395677"/>
                  <a:gd name="connsiteX80" fmla="*/ 67410 w 395677"/>
                  <a:gd name="connsiteY80" fmla="*/ 166426 h 395677"/>
                  <a:gd name="connsiteX81" fmla="*/ 82851 w 395677"/>
                  <a:gd name="connsiteY81" fmla="*/ 129222 h 395677"/>
                  <a:gd name="connsiteX82" fmla="*/ 86084 w 395677"/>
                  <a:gd name="connsiteY82" fmla="*/ 123818 h 395677"/>
                  <a:gd name="connsiteX83" fmla="*/ 53561 w 395677"/>
                  <a:gd name="connsiteY83" fmla="*/ 91199 h 395677"/>
                  <a:gd name="connsiteX84" fmla="*/ 91536 w 395677"/>
                  <a:gd name="connsiteY84" fmla="*/ 53320 h 395677"/>
                  <a:gd name="connsiteX85" fmla="*/ 124059 w 395677"/>
                  <a:gd name="connsiteY85" fmla="*/ 85843 h 395677"/>
                  <a:gd name="connsiteX86" fmla="*/ 129463 w 395677"/>
                  <a:gd name="connsiteY86" fmla="*/ 82610 h 395677"/>
                  <a:gd name="connsiteX87" fmla="*/ 166666 w 395677"/>
                  <a:gd name="connsiteY87" fmla="*/ 67169 h 395677"/>
                  <a:gd name="connsiteX88" fmla="*/ 172795 w 395677"/>
                  <a:gd name="connsiteY88" fmla="*/ 65673 h 395677"/>
                  <a:gd name="connsiteX89" fmla="*/ 172795 w 395677"/>
                  <a:gd name="connsiteY89" fmla="*/ 19591 h 395677"/>
                  <a:gd name="connsiteX90" fmla="*/ 226452 w 395677"/>
                  <a:gd name="connsiteY90" fmla="*/ 19591 h 395677"/>
                  <a:gd name="connsiteX91" fmla="*/ 226452 w 395677"/>
                  <a:gd name="connsiteY91" fmla="*/ 65673 h 395677"/>
                  <a:gd name="connsiteX92" fmla="*/ 232629 w 395677"/>
                  <a:gd name="connsiteY92" fmla="*/ 67169 h 395677"/>
                  <a:gd name="connsiteX93" fmla="*/ 269784 w 395677"/>
                  <a:gd name="connsiteY93" fmla="*/ 82561 h 395677"/>
                  <a:gd name="connsiteX94" fmla="*/ 275188 w 395677"/>
                  <a:gd name="connsiteY94" fmla="*/ 85843 h 395677"/>
                  <a:gd name="connsiteX95" fmla="*/ 307807 w 395677"/>
                  <a:gd name="connsiteY95" fmla="*/ 53272 h 395677"/>
                  <a:gd name="connsiteX96" fmla="*/ 345734 w 395677"/>
                  <a:gd name="connsiteY96" fmla="*/ 91295 h 395677"/>
                  <a:gd name="connsiteX97" fmla="*/ 313163 w 395677"/>
                  <a:gd name="connsiteY97" fmla="*/ 123770 h 395677"/>
                  <a:gd name="connsiteX98" fmla="*/ 316445 w 395677"/>
                  <a:gd name="connsiteY98" fmla="*/ 129174 h 395677"/>
                  <a:gd name="connsiteX99" fmla="*/ 331837 w 395677"/>
                  <a:gd name="connsiteY99" fmla="*/ 166426 h 395677"/>
                  <a:gd name="connsiteX100" fmla="*/ 333382 w 395677"/>
                  <a:gd name="connsiteY100" fmla="*/ 172554 h 395677"/>
                  <a:gd name="connsiteX101" fmla="*/ 379416 w 395677"/>
                  <a:gd name="connsiteY101" fmla="*/ 172554 h 39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95677" h="395677">
                    <a:moveTo>
                      <a:pt x="391431" y="160683"/>
                    </a:moveTo>
                    <a:cubicBezTo>
                      <a:pt x="388777" y="157986"/>
                      <a:pt x="385158" y="156476"/>
                      <a:pt x="381394" y="156485"/>
                    </a:cubicBezTo>
                    <a:lnTo>
                      <a:pt x="345928" y="156485"/>
                    </a:lnTo>
                    <a:cubicBezTo>
                      <a:pt x="342839" y="146068"/>
                      <a:pt x="338690" y="136007"/>
                      <a:pt x="333478" y="126472"/>
                    </a:cubicBezTo>
                    <a:lnTo>
                      <a:pt x="358522" y="101477"/>
                    </a:lnTo>
                    <a:cubicBezTo>
                      <a:pt x="361176" y="98784"/>
                      <a:pt x="362671" y="95165"/>
                      <a:pt x="362671" y="91392"/>
                    </a:cubicBezTo>
                    <a:cubicBezTo>
                      <a:pt x="362720" y="87609"/>
                      <a:pt x="361224" y="83970"/>
                      <a:pt x="358522" y="81307"/>
                    </a:cubicBezTo>
                    <a:lnTo>
                      <a:pt x="317989" y="40677"/>
                    </a:lnTo>
                    <a:cubicBezTo>
                      <a:pt x="312344" y="35191"/>
                      <a:pt x="303417" y="35191"/>
                      <a:pt x="297771" y="40677"/>
                    </a:cubicBezTo>
                    <a:lnTo>
                      <a:pt x="272679" y="65721"/>
                    </a:lnTo>
                    <a:cubicBezTo>
                      <a:pt x="263173" y="60519"/>
                      <a:pt x="253088" y="56360"/>
                      <a:pt x="242665" y="53320"/>
                    </a:cubicBezTo>
                    <a:lnTo>
                      <a:pt x="242665" y="17854"/>
                    </a:lnTo>
                    <a:cubicBezTo>
                      <a:pt x="242521" y="9955"/>
                      <a:pt x="236103" y="3619"/>
                      <a:pt x="228189" y="3619"/>
                    </a:cubicBezTo>
                    <a:lnTo>
                      <a:pt x="170720" y="3619"/>
                    </a:lnTo>
                    <a:cubicBezTo>
                      <a:pt x="162903" y="3749"/>
                      <a:pt x="156630" y="10046"/>
                      <a:pt x="156485" y="17854"/>
                    </a:cubicBezTo>
                    <a:lnTo>
                      <a:pt x="156485" y="53320"/>
                    </a:lnTo>
                    <a:cubicBezTo>
                      <a:pt x="146062" y="56379"/>
                      <a:pt x="135977" y="60553"/>
                      <a:pt x="126423" y="65769"/>
                    </a:cubicBezTo>
                    <a:lnTo>
                      <a:pt x="101669" y="40533"/>
                    </a:lnTo>
                    <a:cubicBezTo>
                      <a:pt x="96072" y="35080"/>
                      <a:pt x="87097" y="35080"/>
                      <a:pt x="81499" y="40533"/>
                    </a:cubicBezTo>
                    <a:lnTo>
                      <a:pt x="40870" y="81114"/>
                    </a:lnTo>
                    <a:cubicBezTo>
                      <a:pt x="35418" y="86730"/>
                      <a:pt x="35418" y="95667"/>
                      <a:pt x="40870" y="101284"/>
                    </a:cubicBezTo>
                    <a:lnTo>
                      <a:pt x="65962" y="126375"/>
                    </a:lnTo>
                    <a:cubicBezTo>
                      <a:pt x="60751" y="135905"/>
                      <a:pt x="56601" y="145971"/>
                      <a:pt x="53513" y="156389"/>
                    </a:cubicBezTo>
                    <a:lnTo>
                      <a:pt x="18095" y="156389"/>
                    </a:lnTo>
                    <a:cubicBezTo>
                      <a:pt x="10181" y="156389"/>
                      <a:pt x="3763" y="162725"/>
                      <a:pt x="3619" y="170624"/>
                    </a:cubicBezTo>
                    <a:lnTo>
                      <a:pt x="3619" y="228093"/>
                    </a:lnTo>
                    <a:cubicBezTo>
                      <a:pt x="3619" y="235978"/>
                      <a:pt x="9940" y="242410"/>
                      <a:pt x="17805" y="242569"/>
                    </a:cubicBezTo>
                    <a:lnTo>
                      <a:pt x="53320" y="242569"/>
                    </a:lnTo>
                    <a:cubicBezTo>
                      <a:pt x="56360" y="252992"/>
                      <a:pt x="60558" y="263058"/>
                      <a:pt x="65769" y="272583"/>
                    </a:cubicBezTo>
                    <a:lnTo>
                      <a:pt x="40677" y="297578"/>
                    </a:lnTo>
                    <a:cubicBezTo>
                      <a:pt x="35225" y="303195"/>
                      <a:pt x="35225" y="312131"/>
                      <a:pt x="40677" y="317748"/>
                    </a:cubicBezTo>
                    <a:lnTo>
                      <a:pt x="81258" y="358426"/>
                    </a:lnTo>
                    <a:cubicBezTo>
                      <a:pt x="86856" y="363878"/>
                      <a:pt x="95831" y="363878"/>
                      <a:pt x="101428" y="358426"/>
                    </a:cubicBezTo>
                    <a:lnTo>
                      <a:pt x="126520" y="333382"/>
                    </a:lnTo>
                    <a:cubicBezTo>
                      <a:pt x="136074" y="338574"/>
                      <a:pt x="146159" y="342729"/>
                      <a:pt x="156582" y="345783"/>
                    </a:cubicBezTo>
                    <a:lnTo>
                      <a:pt x="156582" y="381201"/>
                    </a:lnTo>
                    <a:cubicBezTo>
                      <a:pt x="156582" y="389105"/>
                      <a:pt x="162903" y="395547"/>
                      <a:pt x="170816" y="395677"/>
                    </a:cubicBezTo>
                    <a:lnTo>
                      <a:pt x="228286" y="395677"/>
                    </a:lnTo>
                    <a:cubicBezTo>
                      <a:pt x="236151" y="395677"/>
                      <a:pt x="242617" y="389370"/>
                      <a:pt x="242762" y="381491"/>
                    </a:cubicBezTo>
                    <a:lnTo>
                      <a:pt x="242762" y="345976"/>
                    </a:lnTo>
                    <a:cubicBezTo>
                      <a:pt x="253185" y="342951"/>
                      <a:pt x="263270" y="338796"/>
                      <a:pt x="272775" y="333575"/>
                    </a:cubicBezTo>
                    <a:lnTo>
                      <a:pt x="297771" y="358618"/>
                    </a:lnTo>
                    <a:cubicBezTo>
                      <a:pt x="303368" y="364071"/>
                      <a:pt x="312344" y="364071"/>
                      <a:pt x="317940" y="358618"/>
                    </a:cubicBezTo>
                    <a:lnTo>
                      <a:pt x="358618" y="318037"/>
                    </a:lnTo>
                    <a:cubicBezTo>
                      <a:pt x="364071" y="312421"/>
                      <a:pt x="364071" y="303484"/>
                      <a:pt x="358618" y="297868"/>
                    </a:cubicBezTo>
                    <a:lnTo>
                      <a:pt x="333527" y="272776"/>
                    </a:lnTo>
                    <a:cubicBezTo>
                      <a:pt x="338738" y="263241"/>
                      <a:pt x="342888" y="253180"/>
                      <a:pt x="345976" y="242762"/>
                    </a:cubicBezTo>
                    <a:lnTo>
                      <a:pt x="381345" y="242762"/>
                    </a:lnTo>
                    <a:cubicBezTo>
                      <a:pt x="389356" y="242762"/>
                      <a:pt x="395821" y="236282"/>
                      <a:pt x="395821" y="228286"/>
                    </a:cubicBezTo>
                    <a:lnTo>
                      <a:pt x="395821" y="170817"/>
                    </a:lnTo>
                    <a:cubicBezTo>
                      <a:pt x="395821" y="166981"/>
                      <a:pt x="394229" y="163323"/>
                      <a:pt x="391431" y="160683"/>
                    </a:cubicBezTo>
                    <a:close/>
                    <a:moveTo>
                      <a:pt x="228383" y="387474"/>
                    </a:moveTo>
                    <a:lnTo>
                      <a:pt x="228383" y="379416"/>
                    </a:lnTo>
                    <a:lnTo>
                      <a:pt x="228383" y="379416"/>
                    </a:lnTo>
                    <a:close/>
                    <a:moveTo>
                      <a:pt x="379416" y="226501"/>
                    </a:moveTo>
                    <a:lnTo>
                      <a:pt x="333430" y="226501"/>
                    </a:lnTo>
                    <a:lnTo>
                      <a:pt x="331886" y="232629"/>
                    </a:lnTo>
                    <a:cubicBezTo>
                      <a:pt x="328653" y="245730"/>
                      <a:pt x="323441" y="258271"/>
                      <a:pt x="316493" y="269832"/>
                    </a:cubicBezTo>
                    <a:lnTo>
                      <a:pt x="313212" y="275237"/>
                    </a:lnTo>
                    <a:lnTo>
                      <a:pt x="345783" y="307856"/>
                    </a:lnTo>
                    <a:lnTo>
                      <a:pt x="307759" y="345735"/>
                    </a:lnTo>
                    <a:lnTo>
                      <a:pt x="275285" y="313212"/>
                    </a:lnTo>
                    <a:lnTo>
                      <a:pt x="269880" y="316445"/>
                    </a:lnTo>
                    <a:cubicBezTo>
                      <a:pt x="258299" y="323423"/>
                      <a:pt x="245802" y="328629"/>
                      <a:pt x="232677" y="331886"/>
                    </a:cubicBezTo>
                    <a:lnTo>
                      <a:pt x="226549" y="333430"/>
                    </a:lnTo>
                    <a:lnTo>
                      <a:pt x="226549" y="379464"/>
                    </a:lnTo>
                    <a:lnTo>
                      <a:pt x="172843" y="379464"/>
                    </a:lnTo>
                    <a:lnTo>
                      <a:pt x="172843" y="333479"/>
                    </a:lnTo>
                    <a:lnTo>
                      <a:pt x="166715" y="331934"/>
                    </a:lnTo>
                    <a:cubicBezTo>
                      <a:pt x="153638" y="328692"/>
                      <a:pt x="141093" y="323500"/>
                      <a:pt x="129512" y="316542"/>
                    </a:cubicBezTo>
                    <a:lnTo>
                      <a:pt x="124107" y="313260"/>
                    </a:lnTo>
                    <a:lnTo>
                      <a:pt x="91536" y="345831"/>
                    </a:lnTo>
                    <a:lnTo>
                      <a:pt x="53609" y="307808"/>
                    </a:lnTo>
                    <a:lnTo>
                      <a:pt x="86132" y="275285"/>
                    </a:lnTo>
                    <a:lnTo>
                      <a:pt x="82899" y="269881"/>
                    </a:lnTo>
                    <a:cubicBezTo>
                      <a:pt x="75902" y="258334"/>
                      <a:pt x="70739" y="245788"/>
                      <a:pt x="67506" y="232677"/>
                    </a:cubicBezTo>
                    <a:lnTo>
                      <a:pt x="65962" y="226597"/>
                    </a:lnTo>
                    <a:lnTo>
                      <a:pt x="19880" y="226597"/>
                    </a:lnTo>
                    <a:lnTo>
                      <a:pt x="19880" y="172554"/>
                    </a:lnTo>
                    <a:lnTo>
                      <a:pt x="65914" y="172554"/>
                    </a:lnTo>
                    <a:lnTo>
                      <a:pt x="67410" y="166426"/>
                    </a:lnTo>
                    <a:cubicBezTo>
                      <a:pt x="70691" y="153325"/>
                      <a:pt x="75902" y="140789"/>
                      <a:pt x="82851" y="129222"/>
                    </a:cubicBezTo>
                    <a:lnTo>
                      <a:pt x="86084" y="123818"/>
                    </a:lnTo>
                    <a:lnTo>
                      <a:pt x="53561" y="91199"/>
                    </a:lnTo>
                    <a:lnTo>
                      <a:pt x="91536" y="53320"/>
                    </a:lnTo>
                    <a:lnTo>
                      <a:pt x="124059" y="85843"/>
                    </a:lnTo>
                    <a:lnTo>
                      <a:pt x="129463" y="82610"/>
                    </a:lnTo>
                    <a:cubicBezTo>
                      <a:pt x="140996" y="75623"/>
                      <a:pt x="153542" y="70416"/>
                      <a:pt x="166666" y="67169"/>
                    </a:cubicBezTo>
                    <a:lnTo>
                      <a:pt x="172795" y="65673"/>
                    </a:lnTo>
                    <a:lnTo>
                      <a:pt x="172795" y="19591"/>
                    </a:lnTo>
                    <a:lnTo>
                      <a:pt x="226452" y="19591"/>
                    </a:lnTo>
                    <a:lnTo>
                      <a:pt x="226452" y="65673"/>
                    </a:lnTo>
                    <a:lnTo>
                      <a:pt x="232629" y="67169"/>
                    </a:lnTo>
                    <a:cubicBezTo>
                      <a:pt x="245705" y="70421"/>
                      <a:pt x="258251" y="75608"/>
                      <a:pt x="269784" y="82561"/>
                    </a:cubicBezTo>
                    <a:lnTo>
                      <a:pt x="275188" y="85843"/>
                    </a:lnTo>
                    <a:lnTo>
                      <a:pt x="307807" y="53272"/>
                    </a:lnTo>
                    <a:lnTo>
                      <a:pt x="345734" y="91295"/>
                    </a:lnTo>
                    <a:lnTo>
                      <a:pt x="313163" y="123770"/>
                    </a:lnTo>
                    <a:lnTo>
                      <a:pt x="316445" y="129174"/>
                    </a:lnTo>
                    <a:cubicBezTo>
                      <a:pt x="323393" y="140760"/>
                      <a:pt x="328605" y="153310"/>
                      <a:pt x="331837" y="166426"/>
                    </a:cubicBezTo>
                    <a:lnTo>
                      <a:pt x="333382" y="172554"/>
                    </a:lnTo>
                    <a:lnTo>
                      <a:pt x="379416" y="172554"/>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sp>
        <p:nvSpPr>
          <p:cNvPr id="313" name="矩形: 剪去對角角落 312">
            <a:extLst>
              <a:ext uri="{FF2B5EF4-FFF2-40B4-BE49-F238E27FC236}">
                <a16:creationId xmlns:a16="http://schemas.microsoft.com/office/drawing/2014/main" id="{251B55B3-F8CE-440C-B2E8-7B492DC119B6}"/>
              </a:ext>
            </a:extLst>
          </p:cNvPr>
          <p:cNvSpPr/>
          <p:nvPr/>
        </p:nvSpPr>
        <p:spPr>
          <a:xfrm>
            <a:off x="5806331" y="2977009"/>
            <a:ext cx="4649233" cy="3280277"/>
          </a:xfrm>
          <a:prstGeom prst="snip2DiagRect">
            <a:avLst>
              <a:gd name="adj1" fmla="val 0"/>
              <a:gd name="adj2" fmla="val 9609"/>
            </a:avLst>
          </a:prstGeom>
          <a:noFill/>
          <a:ln>
            <a:solidFill>
              <a:srgbClr val="37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14" name="矩形: 剪去對角角落 313">
            <a:extLst>
              <a:ext uri="{FF2B5EF4-FFF2-40B4-BE49-F238E27FC236}">
                <a16:creationId xmlns:a16="http://schemas.microsoft.com/office/drawing/2014/main" id="{9A82B3F1-00F5-4E1A-8602-4CD0563B02BF}"/>
              </a:ext>
            </a:extLst>
          </p:cNvPr>
          <p:cNvSpPr/>
          <p:nvPr/>
        </p:nvSpPr>
        <p:spPr>
          <a:xfrm>
            <a:off x="909674" y="3019244"/>
            <a:ext cx="4634630" cy="3260785"/>
          </a:xfrm>
          <a:prstGeom prst="snip2DiagRect">
            <a:avLst>
              <a:gd name="adj1" fmla="val 0"/>
              <a:gd name="adj2" fmla="val 7243"/>
            </a:avLst>
          </a:prstGeom>
          <a:noFill/>
          <a:ln>
            <a:solidFill>
              <a:srgbClr val="37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15" name="標題 1">
            <a:extLst>
              <a:ext uri="{FF2B5EF4-FFF2-40B4-BE49-F238E27FC236}">
                <a16:creationId xmlns:a16="http://schemas.microsoft.com/office/drawing/2014/main" id="{D2629968-1C47-4662-8714-F1FE9C6E3ED3}"/>
              </a:ext>
            </a:extLst>
          </p:cNvPr>
          <p:cNvSpPr>
            <a:spLocks noGrp="1"/>
          </p:cNvSpPr>
          <p:nvPr>
            <p:ph type="title"/>
          </p:nvPr>
        </p:nvSpPr>
        <p:spPr>
          <a:xfrm>
            <a:off x="812135" y="424711"/>
            <a:ext cx="10943492" cy="1293028"/>
          </a:xfrm>
        </p:spPr>
        <p:txBody>
          <a:bodyPr>
            <a:normAutofit/>
          </a:bodyPr>
          <a:lstStyle/>
          <a:p>
            <a:r>
              <a:rPr lang="zh-TW" b="0" cap="none">
                <a:ea typeface="Microsoft JhengHei"/>
              </a:rPr>
              <a:t>W</a:t>
            </a:r>
            <a:r>
              <a:rPr lang="en-US" altLang="zh-TW" b="0" cap="none" err="1">
                <a:ea typeface="Microsoft JhengHei"/>
              </a:rPr>
              <a:t>hy</a:t>
            </a:r>
            <a:r>
              <a:rPr lang="zh-TW" altLang="en-US" b="0" cap="none">
                <a:ea typeface="Microsoft JhengHei"/>
              </a:rPr>
              <a:t> </a:t>
            </a:r>
            <a:r>
              <a:rPr lang="zh-TW" b="0" cap="none">
                <a:ea typeface="Microsoft JhengHei"/>
              </a:rPr>
              <a:t>I</a:t>
            </a:r>
            <a:r>
              <a:rPr lang="en-US" altLang="zh-TW" b="0" cap="none">
                <a:ea typeface="Microsoft JhengHei"/>
              </a:rPr>
              <a:t>s</a:t>
            </a:r>
            <a:r>
              <a:rPr lang="zh-TW" altLang="en-US" b="0" cap="none">
                <a:ea typeface="Microsoft JhengHei"/>
              </a:rPr>
              <a:t> </a:t>
            </a:r>
            <a:r>
              <a:rPr lang="zh-TW" b="0" cap="none">
                <a:ea typeface="Microsoft JhengHei"/>
              </a:rPr>
              <a:t>T</a:t>
            </a:r>
            <a:r>
              <a:rPr lang="en-US" altLang="zh-TW" b="0" cap="none">
                <a:ea typeface="Microsoft JhengHei"/>
              </a:rPr>
              <a:t>here</a:t>
            </a:r>
            <a:r>
              <a:rPr lang="zh-TW" altLang="en-US" b="0" cap="none">
                <a:ea typeface="Microsoft JhengHei"/>
              </a:rPr>
              <a:t> </a:t>
            </a:r>
            <a:r>
              <a:rPr lang="zh-TW" b="0" cap="none">
                <a:ea typeface="Microsoft JhengHei"/>
              </a:rPr>
              <a:t>A N</a:t>
            </a:r>
            <a:r>
              <a:rPr lang="en-US" altLang="zh-TW" b="0" cap="none" err="1">
                <a:ea typeface="Microsoft JhengHei"/>
              </a:rPr>
              <a:t>eed</a:t>
            </a:r>
            <a:r>
              <a:rPr lang="zh-TW" altLang="en-US" b="0" cap="none">
                <a:ea typeface="Microsoft JhengHei"/>
              </a:rPr>
              <a:t> </a:t>
            </a:r>
            <a:r>
              <a:rPr lang="zh-TW" b="0" cap="none">
                <a:ea typeface="Microsoft JhengHei"/>
              </a:rPr>
              <a:t>T</a:t>
            </a:r>
            <a:r>
              <a:rPr lang="en-US" altLang="zh-TW" b="0" cap="none">
                <a:ea typeface="Microsoft JhengHei"/>
              </a:rPr>
              <a:t>o</a:t>
            </a:r>
            <a:r>
              <a:rPr lang="zh-TW" altLang="en-US" b="0" cap="none">
                <a:ea typeface="Microsoft JhengHei"/>
              </a:rPr>
              <a:t> </a:t>
            </a:r>
            <a:r>
              <a:rPr lang="zh-TW" b="0" cap="none">
                <a:ea typeface="Microsoft JhengHei"/>
              </a:rPr>
              <a:t>B</a:t>
            </a:r>
            <a:r>
              <a:rPr lang="en-US" altLang="zh-TW" b="0" cap="none">
                <a:ea typeface="Microsoft JhengHei"/>
              </a:rPr>
              <a:t>ack</a:t>
            </a:r>
            <a:r>
              <a:rPr lang="zh-TW" altLang="en-US" b="0" cap="none">
                <a:ea typeface="Microsoft JhengHei"/>
              </a:rPr>
              <a:t> </a:t>
            </a:r>
            <a:r>
              <a:rPr lang="en-US" altLang="zh-TW" b="0" cap="none">
                <a:ea typeface="Microsoft JhengHei"/>
              </a:rPr>
              <a:t>up</a:t>
            </a:r>
            <a:r>
              <a:rPr lang="zh-TW" altLang="en-US" b="0" cap="none">
                <a:ea typeface="Microsoft JhengHei"/>
              </a:rPr>
              <a:t> </a:t>
            </a:r>
            <a:r>
              <a:rPr lang="zh-TW" b="0" cap="none">
                <a:ea typeface="Microsoft JhengHei"/>
              </a:rPr>
              <a:t>D</a:t>
            </a:r>
            <a:r>
              <a:rPr lang="en-US" altLang="zh-TW" b="0" cap="none" err="1">
                <a:ea typeface="Microsoft JhengHei"/>
              </a:rPr>
              <a:t>ata</a:t>
            </a:r>
            <a:r>
              <a:rPr lang="zh-TW" altLang="en-US" b="0" cap="none">
                <a:ea typeface="Microsoft JhengHei"/>
              </a:rPr>
              <a:t> </a:t>
            </a:r>
            <a:br>
              <a:rPr lang="zh-TW" altLang="en-US" b="0" cap="none">
                <a:ea typeface="Microsoft JhengHei"/>
              </a:rPr>
            </a:br>
            <a:r>
              <a:rPr lang="zh-TW" b="0" cap="none">
                <a:ea typeface="Microsoft JhengHei"/>
              </a:rPr>
              <a:t>O</a:t>
            </a:r>
            <a:r>
              <a:rPr lang="en-US" altLang="zh-TW" b="0" cap="none">
                <a:ea typeface="Microsoft JhengHei"/>
              </a:rPr>
              <a:t>n</a:t>
            </a:r>
            <a:r>
              <a:rPr lang="zh-TW" altLang="en-US" b="0" cap="none">
                <a:ea typeface="Microsoft JhengHei"/>
              </a:rPr>
              <a:t> </a:t>
            </a:r>
            <a:r>
              <a:rPr lang="zh-TW" b="0" cap="none">
                <a:ea typeface="Microsoft JhengHei"/>
              </a:rPr>
              <a:t>T</a:t>
            </a:r>
            <a:r>
              <a:rPr lang="en-US" altLang="zh-TW" b="0" cap="none">
                <a:ea typeface="Microsoft JhengHei"/>
              </a:rPr>
              <a:t>he</a:t>
            </a:r>
            <a:r>
              <a:rPr lang="zh-TW" altLang="en-US" b="0" cap="none">
                <a:ea typeface="Microsoft JhengHei"/>
              </a:rPr>
              <a:t> </a:t>
            </a:r>
            <a:r>
              <a:rPr lang="zh-TW" b="0" cap="none">
                <a:ea typeface="Microsoft JhengHei"/>
              </a:rPr>
              <a:t>C</a:t>
            </a:r>
            <a:r>
              <a:rPr lang="en-US" altLang="zh-TW" b="0" cap="none">
                <a:ea typeface="Microsoft JhengHei"/>
              </a:rPr>
              <a:t>loud</a:t>
            </a:r>
            <a:r>
              <a:rPr lang="zh-TW" b="0" cap="none">
                <a:ea typeface="Microsoft JhengHei"/>
              </a:rPr>
              <a:t>?</a:t>
            </a:r>
            <a:endParaRPr lang="zh-TW" b="0" cap="none">
              <a:ea typeface="微軟正黑體"/>
            </a:endParaRPr>
          </a:p>
          <a:p>
            <a:endParaRPr lang="zh-TW" altLang="en-US">
              <a:ea typeface="Microsoft JhengHei"/>
            </a:endParaRPr>
          </a:p>
        </p:txBody>
      </p:sp>
      <p:sp>
        <p:nvSpPr>
          <p:cNvPr id="316" name="內容版面配置區 2">
            <a:extLst>
              <a:ext uri="{FF2B5EF4-FFF2-40B4-BE49-F238E27FC236}">
                <a16:creationId xmlns:a16="http://schemas.microsoft.com/office/drawing/2014/main" id="{5326E400-4474-4933-A560-40A643E7821B}"/>
              </a:ext>
            </a:extLst>
          </p:cNvPr>
          <p:cNvSpPr>
            <a:spLocks noGrp="1"/>
          </p:cNvSpPr>
          <p:nvPr>
            <p:ph idx="1"/>
          </p:nvPr>
        </p:nvSpPr>
        <p:spPr>
          <a:xfrm>
            <a:off x="869266" y="1718261"/>
            <a:ext cx="9644277" cy="981499"/>
          </a:xfrm>
        </p:spPr>
        <p:txBody>
          <a:bodyPr vert="horz" lIns="91440" tIns="45720" rIns="91440" bIns="45720" rtlCol="0" anchor="t">
            <a:noAutofit/>
          </a:bodyPr>
          <a:lstStyle/>
          <a:p>
            <a:pPr marL="0" indent="0">
              <a:lnSpc>
                <a:spcPct val="100000"/>
              </a:lnSpc>
              <a:buNone/>
            </a:pPr>
            <a:r>
              <a:rPr lang="zh-TW" altLang="zh-TW" sz="1800" b="1" cap="all">
                <a:solidFill>
                  <a:srgbClr val="37FFFF"/>
                </a:solidFill>
                <a:latin typeface="Arial"/>
                <a:ea typeface="微軟正黑體"/>
                <a:cs typeface="Arial"/>
              </a:rPr>
              <a:t>i</a:t>
            </a:r>
            <a:r>
              <a:rPr lang="zh-TW" altLang="zh-TW" sz="1800" b="1">
                <a:solidFill>
                  <a:srgbClr val="37FFFF"/>
                </a:solidFill>
                <a:latin typeface="Arial"/>
                <a:ea typeface="微軟正黑體"/>
                <a:cs typeface="Arial"/>
              </a:rPr>
              <a:t>ncreased demand for integration of private and public cloud</a:t>
            </a:r>
            <a:endParaRPr lang="zh-TW" altLang="zh-TW" sz="1800">
              <a:solidFill>
                <a:srgbClr val="37FFFF"/>
              </a:solidFill>
              <a:latin typeface="Arial"/>
              <a:ea typeface="微軟正黑體"/>
              <a:cs typeface="Arial"/>
            </a:endParaRPr>
          </a:p>
          <a:p>
            <a:pPr marL="0" indent="0">
              <a:lnSpc>
                <a:spcPct val="110000"/>
              </a:lnSpc>
              <a:buNone/>
            </a:pPr>
            <a:r>
              <a:rPr lang="zh-TW" sz="1400">
                <a:latin typeface="Arial"/>
                <a:ea typeface="微軟正黑體"/>
                <a:cs typeface="Arial"/>
              </a:rPr>
              <a:t>In recent years, as the security of public cloud space has increased, in many SMEs, local data that is expected to continue to grow can be backed up to the cloud for another data protection to prevent local storage devices from encountering disaster events.</a:t>
            </a:r>
            <a:endParaRPr lang="zh-TW" sz="1400">
              <a:latin typeface="Arial"/>
              <a:cs typeface="Arial"/>
            </a:endParaRPr>
          </a:p>
        </p:txBody>
      </p:sp>
      <p:sp>
        <p:nvSpPr>
          <p:cNvPr id="317" name="文字方塊 316">
            <a:extLst>
              <a:ext uri="{FF2B5EF4-FFF2-40B4-BE49-F238E27FC236}">
                <a16:creationId xmlns:a16="http://schemas.microsoft.com/office/drawing/2014/main" id="{76081C71-95BD-4B67-B2C7-1397259B67C6}"/>
              </a:ext>
            </a:extLst>
          </p:cNvPr>
          <p:cNvSpPr txBox="1"/>
          <p:nvPr/>
        </p:nvSpPr>
        <p:spPr>
          <a:xfrm>
            <a:off x="898306" y="2964873"/>
            <a:ext cx="4652749" cy="380253"/>
          </a:xfrm>
          <a:prstGeom prst="rect">
            <a:avLst/>
          </a:prstGeom>
          <a:solidFill>
            <a:srgbClr val="37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a:solidFill>
                  <a:srgbClr val="002060"/>
                </a:solidFill>
                <a:latin typeface="Arial" panose="020B0604020202020204" pitchFamily="34" charset="0"/>
                <a:ea typeface="微軟正黑體"/>
                <a:cs typeface="Arial" panose="020B0604020202020204" pitchFamily="34" charset="0"/>
              </a:rPr>
              <a:t>Private cloud-Enterprise server room</a:t>
            </a:r>
          </a:p>
        </p:txBody>
      </p:sp>
      <p:sp>
        <p:nvSpPr>
          <p:cNvPr id="318" name="文字方塊 317">
            <a:extLst>
              <a:ext uri="{FF2B5EF4-FFF2-40B4-BE49-F238E27FC236}">
                <a16:creationId xmlns:a16="http://schemas.microsoft.com/office/drawing/2014/main" id="{0259B5B7-621A-42E9-960F-73446B9C33B8}"/>
              </a:ext>
            </a:extLst>
          </p:cNvPr>
          <p:cNvSpPr txBox="1"/>
          <p:nvPr/>
        </p:nvSpPr>
        <p:spPr>
          <a:xfrm>
            <a:off x="2465309" y="536509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37FFFF"/>
                </a:solidFill>
                <a:latin typeface="Arial" panose="020B0604020202020204" pitchFamily="34" charset="0"/>
                <a:ea typeface="微軟正黑體"/>
                <a:cs typeface="Arial" panose="020B0604020202020204" pitchFamily="34" charset="0"/>
              </a:rPr>
              <a:t>Local backup</a:t>
            </a:r>
            <a:endPar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319" name="群組 318">
            <a:extLst>
              <a:ext uri="{FF2B5EF4-FFF2-40B4-BE49-F238E27FC236}">
                <a16:creationId xmlns:a16="http://schemas.microsoft.com/office/drawing/2014/main" id="{A0BEF6FC-D289-4985-BD68-379EB56CF7E7}"/>
              </a:ext>
            </a:extLst>
          </p:cNvPr>
          <p:cNvGrpSpPr/>
          <p:nvPr/>
        </p:nvGrpSpPr>
        <p:grpSpPr>
          <a:xfrm>
            <a:off x="3460257" y="3761118"/>
            <a:ext cx="1663723" cy="1500996"/>
            <a:chOff x="3512016" y="3761118"/>
            <a:chExt cx="1663723" cy="1500996"/>
          </a:xfrm>
        </p:grpSpPr>
        <p:grpSp>
          <p:nvGrpSpPr>
            <p:cNvPr id="320" name="群組 319">
              <a:extLst>
                <a:ext uri="{FF2B5EF4-FFF2-40B4-BE49-F238E27FC236}">
                  <a16:creationId xmlns:a16="http://schemas.microsoft.com/office/drawing/2014/main" id="{43FF5B2B-F0B5-4BB8-B35E-77EDB46AF712}"/>
                </a:ext>
              </a:extLst>
            </p:cNvPr>
            <p:cNvGrpSpPr/>
            <p:nvPr/>
          </p:nvGrpSpPr>
          <p:grpSpPr>
            <a:xfrm>
              <a:off x="4187727" y="3916415"/>
              <a:ext cx="988012" cy="1334169"/>
              <a:chOff x="4897734" y="2956209"/>
              <a:chExt cx="371261" cy="472882"/>
            </a:xfrm>
          </p:grpSpPr>
          <p:sp>
            <p:nvSpPr>
              <p:cNvPr id="322" name="手繪多邊形: 圖案 1206">
                <a:extLst>
                  <a:ext uri="{FF2B5EF4-FFF2-40B4-BE49-F238E27FC236}">
                    <a16:creationId xmlns:a16="http://schemas.microsoft.com/office/drawing/2014/main" id="{5C0C566C-C206-4575-9BC2-EE28D80EA5C1}"/>
                  </a:ext>
                </a:extLst>
              </p:cNvPr>
              <p:cNvSpPr/>
              <p:nvPr/>
            </p:nvSpPr>
            <p:spPr>
              <a:xfrm>
                <a:off x="4922391" y="2983569"/>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3" name="手繪多邊形: 圖案 1207">
                <a:extLst>
                  <a:ext uri="{FF2B5EF4-FFF2-40B4-BE49-F238E27FC236}">
                    <a16:creationId xmlns:a16="http://schemas.microsoft.com/office/drawing/2014/main" id="{5B041156-7588-4AE1-B6C4-F73F4B1230B1}"/>
                  </a:ext>
                </a:extLst>
              </p:cNvPr>
              <p:cNvSpPr/>
              <p:nvPr/>
            </p:nvSpPr>
            <p:spPr>
              <a:xfrm>
                <a:off x="4939087" y="2983569"/>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4" name="手繪多邊形: 圖案 1208">
                <a:extLst>
                  <a:ext uri="{FF2B5EF4-FFF2-40B4-BE49-F238E27FC236}">
                    <a16:creationId xmlns:a16="http://schemas.microsoft.com/office/drawing/2014/main" id="{A1F94A0C-FA92-4359-92B5-7D5658D862A3}"/>
                  </a:ext>
                </a:extLst>
              </p:cNvPr>
              <p:cNvSpPr/>
              <p:nvPr/>
            </p:nvSpPr>
            <p:spPr>
              <a:xfrm>
                <a:off x="4955782" y="2983569"/>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5" name="手繪多邊形: 圖案 1209">
                <a:extLst>
                  <a:ext uri="{FF2B5EF4-FFF2-40B4-BE49-F238E27FC236}">
                    <a16:creationId xmlns:a16="http://schemas.microsoft.com/office/drawing/2014/main" id="{5E8AB592-120E-4B8B-AA6A-6A3936073CB6}"/>
                  </a:ext>
                </a:extLst>
              </p:cNvPr>
              <p:cNvSpPr/>
              <p:nvPr/>
            </p:nvSpPr>
            <p:spPr>
              <a:xfrm>
                <a:off x="5071831"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6" name="手繪多邊形: 圖案 1210">
                <a:extLst>
                  <a:ext uri="{FF2B5EF4-FFF2-40B4-BE49-F238E27FC236}">
                    <a16:creationId xmlns:a16="http://schemas.microsoft.com/office/drawing/2014/main" id="{543652B4-7E23-4ADD-9B02-827F97AA4765}"/>
                  </a:ext>
                </a:extLst>
              </p:cNvPr>
              <p:cNvSpPr/>
              <p:nvPr/>
            </p:nvSpPr>
            <p:spPr>
              <a:xfrm>
                <a:off x="5093256"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7" name="手繪多邊形: 圖案 1211">
                <a:extLst>
                  <a:ext uri="{FF2B5EF4-FFF2-40B4-BE49-F238E27FC236}">
                    <a16:creationId xmlns:a16="http://schemas.microsoft.com/office/drawing/2014/main" id="{84A47FBF-5687-466A-822C-2B7EE6F710BD}"/>
                  </a:ext>
                </a:extLst>
              </p:cNvPr>
              <p:cNvSpPr/>
              <p:nvPr/>
            </p:nvSpPr>
            <p:spPr>
              <a:xfrm>
                <a:off x="5114680"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8" name="手繪多邊形: 圖案 1212">
                <a:extLst>
                  <a:ext uri="{FF2B5EF4-FFF2-40B4-BE49-F238E27FC236}">
                    <a16:creationId xmlns:a16="http://schemas.microsoft.com/office/drawing/2014/main" id="{E71137FA-C67B-45CE-AA97-ACE215A557A1}"/>
                  </a:ext>
                </a:extLst>
              </p:cNvPr>
              <p:cNvSpPr/>
              <p:nvPr/>
            </p:nvSpPr>
            <p:spPr>
              <a:xfrm>
                <a:off x="5136153"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29" name="手繪多邊形: 圖案 1213">
                <a:extLst>
                  <a:ext uri="{FF2B5EF4-FFF2-40B4-BE49-F238E27FC236}">
                    <a16:creationId xmlns:a16="http://schemas.microsoft.com/office/drawing/2014/main" id="{EB8AC660-C1B6-44A1-8C4A-30DA9E522B47}"/>
                  </a:ext>
                </a:extLst>
              </p:cNvPr>
              <p:cNvSpPr/>
              <p:nvPr/>
            </p:nvSpPr>
            <p:spPr>
              <a:xfrm>
                <a:off x="4984541"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0" name="手繪多邊形: 圖案 1214">
                <a:extLst>
                  <a:ext uri="{FF2B5EF4-FFF2-40B4-BE49-F238E27FC236}">
                    <a16:creationId xmlns:a16="http://schemas.microsoft.com/office/drawing/2014/main" id="{64C4CADF-2825-43BA-AE39-FE0CB2C52D67}"/>
                  </a:ext>
                </a:extLst>
              </p:cNvPr>
              <p:cNvSpPr/>
              <p:nvPr/>
            </p:nvSpPr>
            <p:spPr>
              <a:xfrm>
                <a:off x="5005966"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1" name="手繪多邊形: 圖案 1215">
                <a:extLst>
                  <a:ext uri="{FF2B5EF4-FFF2-40B4-BE49-F238E27FC236}">
                    <a16:creationId xmlns:a16="http://schemas.microsoft.com/office/drawing/2014/main" id="{740183E6-1838-4DDA-93C0-E0B36FFC6A86}"/>
                  </a:ext>
                </a:extLst>
              </p:cNvPr>
              <p:cNvSpPr/>
              <p:nvPr/>
            </p:nvSpPr>
            <p:spPr>
              <a:xfrm>
                <a:off x="5027438"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2" name="手繪多邊形: 圖案 1216">
                <a:extLst>
                  <a:ext uri="{FF2B5EF4-FFF2-40B4-BE49-F238E27FC236}">
                    <a16:creationId xmlns:a16="http://schemas.microsoft.com/office/drawing/2014/main" id="{FC8780E9-C3CC-4576-9F2A-CCE86317B6E0}"/>
                  </a:ext>
                </a:extLst>
              </p:cNvPr>
              <p:cNvSpPr/>
              <p:nvPr/>
            </p:nvSpPr>
            <p:spPr>
              <a:xfrm>
                <a:off x="5048863"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3" name="手繪多邊形: 圖案 1217">
                <a:extLst>
                  <a:ext uri="{FF2B5EF4-FFF2-40B4-BE49-F238E27FC236}">
                    <a16:creationId xmlns:a16="http://schemas.microsoft.com/office/drawing/2014/main" id="{8A1090E7-BAA8-400C-A4F0-660398D81BFA}"/>
                  </a:ext>
                </a:extLst>
              </p:cNvPr>
              <p:cNvSpPr/>
              <p:nvPr/>
            </p:nvSpPr>
            <p:spPr>
              <a:xfrm>
                <a:off x="4922391" y="3070328"/>
                <a:ext cx="14476" cy="14476"/>
              </a:xfrm>
              <a:custGeom>
                <a:avLst/>
                <a:gdLst>
                  <a:gd name="connsiteX0" fmla="*/ 3619 w 14475"/>
                  <a:gd name="connsiteY0" fmla="*/ 3619 h 14475"/>
                  <a:gd name="connsiteX1" fmla="*/ 14765 w 14475"/>
                  <a:gd name="connsiteY1" fmla="*/ 3619 h 14475"/>
                  <a:gd name="connsiteX2" fmla="*/ 14765 w 14475"/>
                  <a:gd name="connsiteY2" fmla="*/ 14766 h 14475"/>
                  <a:gd name="connsiteX3" fmla="*/ 3619 w 14475"/>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6"/>
                    </a:lnTo>
                    <a:lnTo>
                      <a:pt x="3619" y="1476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4" name="手繪多邊形: 圖案 1218">
                <a:extLst>
                  <a:ext uri="{FF2B5EF4-FFF2-40B4-BE49-F238E27FC236}">
                    <a16:creationId xmlns:a16="http://schemas.microsoft.com/office/drawing/2014/main" id="{2A655175-F756-459F-AE3C-E8A140974DE1}"/>
                  </a:ext>
                </a:extLst>
              </p:cNvPr>
              <p:cNvSpPr/>
              <p:nvPr/>
            </p:nvSpPr>
            <p:spPr>
              <a:xfrm>
                <a:off x="4939087" y="3070328"/>
                <a:ext cx="14476" cy="14476"/>
              </a:xfrm>
              <a:custGeom>
                <a:avLst/>
                <a:gdLst>
                  <a:gd name="connsiteX0" fmla="*/ 3619 w 14475"/>
                  <a:gd name="connsiteY0" fmla="*/ 3619 h 14475"/>
                  <a:gd name="connsiteX1" fmla="*/ 14766 w 14475"/>
                  <a:gd name="connsiteY1" fmla="*/ 3619 h 14475"/>
                  <a:gd name="connsiteX2" fmla="*/ 14766 w 14475"/>
                  <a:gd name="connsiteY2" fmla="*/ 14766 h 14475"/>
                  <a:gd name="connsiteX3" fmla="*/ 3619 w 14475"/>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6"/>
                    </a:lnTo>
                    <a:lnTo>
                      <a:pt x="3619" y="1476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5" name="手繪多邊形: 圖案 1219">
                <a:extLst>
                  <a:ext uri="{FF2B5EF4-FFF2-40B4-BE49-F238E27FC236}">
                    <a16:creationId xmlns:a16="http://schemas.microsoft.com/office/drawing/2014/main" id="{C00505E7-CB4A-4C13-884E-EA24377C746C}"/>
                  </a:ext>
                </a:extLst>
              </p:cNvPr>
              <p:cNvSpPr/>
              <p:nvPr/>
            </p:nvSpPr>
            <p:spPr>
              <a:xfrm>
                <a:off x="4955782" y="3070328"/>
                <a:ext cx="14476" cy="14476"/>
              </a:xfrm>
              <a:custGeom>
                <a:avLst/>
                <a:gdLst>
                  <a:gd name="connsiteX0" fmla="*/ 3619 w 14475"/>
                  <a:gd name="connsiteY0" fmla="*/ 3619 h 14475"/>
                  <a:gd name="connsiteX1" fmla="*/ 14765 w 14475"/>
                  <a:gd name="connsiteY1" fmla="*/ 3619 h 14475"/>
                  <a:gd name="connsiteX2" fmla="*/ 14765 w 14475"/>
                  <a:gd name="connsiteY2" fmla="*/ 14766 h 14475"/>
                  <a:gd name="connsiteX3" fmla="*/ 3619 w 14475"/>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6"/>
                    </a:lnTo>
                    <a:lnTo>
                      <a:pt x="3619" y="1476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6" name="手繪多邊形: 圖案 1220">
                <a:extLst>
                  <a:ext uri="{FF2B5EF4-FFF2-40B4-BE49-F238E27FC236}">
                    <a16:creationId xmlns:a16="http://schemas.microsoft.com/office/drawing/2014/main" id="{D80056CE-E077-46BB-939D-3960A9AB6F14}"/>
                  </a:ext>
                </a:extLst>
              </p:cNvPr>
              <p:cNvSpPr/>
              <p:nvPr/>
            </p:nvSpPr>
            <p:spPr>
              <a:xfrm>
                <a:off x="5071831"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7" name="手繪多邊形: 圖案 1221">
                <a:extLst>
                  <a:ext uri="{FF2B5EF4-FFF2-40B4-BE49-F238E27FC236}">
                    <a16:creationId xmlns:a16="http://schemas.microsoft.com/office/drawing/2014/main" id="{BD9C7D9E-207C-4710-9CC4-122D09721A11}"/>
                  </a:ext>
                </a:extLst>
              </p:cNvPr>
              <p:cNvSpPr/>
              <p:nvPr/>
            </p:nvSpPr>
            <p:spPr>
              <a:xfrm>
                <a:off x="5093256"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8" name="手繪多邊形: 圖案 1222">
                <a:extLst>
                  <a:ext uri="{FF2B5EF4-FFF2-40B4-BE49-F238E27FC236}">
                    <a16:creationId xmlns:a16="http://schemas.microsoft.com/office/drawing/2014/main" id="{74AE829E-2199-4905-98C0-B929FBDEE79F}"/>
                  </a:ext>
                </a:extLst>
              </p:cNvPr>
              <p:cNvSpPr/>
              <p:nvPr/>
            </p:nvSpPr>
            <p:spPr>
              <a:xfrm>
                <a:off x="5114680"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39" name="手繪多邊形: 圖案 1223">
                <a:extLst>
                  <a:ext uri="{FF2B5EF4-FFF2-40B4-BE49-F238E27FC236}">
                    <a16:creationId xmlns:a16="http://schemas.microsoft.com/office/drawing/2014/main" id="{8C345AD1-7B4A-4CAD-A005-8F821D59C495}"/>
                  </a:ext>
                </a:extLst>
              </p:cNvPr>
              <p:cNvSpPr/>
              <p:nvPr/>
            </p:nvSpPr>
            <p:spPr>
              <a:xfrm>
                <a:off x="5136153"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0" name="手繪多邊形: 圖案 1224">
                <a:extLst>
                  <a:ext uri="{FF2B5EF4-FFF2-40B4-BE49-F238E27FC236}">
                    <a16:creationId xmlns:a16="http://schemas.microsoft.com/office/drawing/2014/main" id="{57444089-E1E6-4F74-8B11-CE5639195100}"/>
                  </a:ext>
                </a:extLst>
              </p:cNvPr>
              <p:cNvSpPr/>
              <p:nvPr/>
            </p:nvSpPr>
            <p:spPr>
              <a:xfrm>
                <a:off x="5027438"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1" name="手繪多邊形: 圖案 1225">
                <a:extLst>
                  <a:ext uri="{FF2B5EF4-FFF2-40B4-BE49-F238E27FC236}">
                    <a16:creationId xmlns:a16="http://schemas.microsoft.com/office/drawing/2014/main" id="{1BD21E98-5629-4DD6-A966-65EC3425E6E6}"/>
                  </a:ext>
                </a:extLst>
              </p:cNvPr>
              <p:cNvSpPr/>
              <p:nvPr/>
            </p:nvSpPr>
            <p:spPr>
              <a:xfrm>
                <a:off x="5048863"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2" name="手繪多邊形: 圖案 1226">
                <a:extLst>
                  <a:ext uri="{FF2B5EF4-FFF2-40B4-BE49-F238E27FC236}">
                    <a16:creationId xmlns:a16="http://schemas.microsoft.com/office/drawing/2014/main" id="{5C4BACDE-7A10-492F-B87D-285B10F0716B}"/>
                  </a:ext>
                </a:extLst>
              </p:cNvPr>
              <p:cNvSpPr/>
              <p:nvPr/>
            </p:nvSpPr>
            <p:spPr>
              <a:xfrm>
                <a:off x="4922391" y="315708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3" name="手繪多邊形: 圖案 1227">
                <a:extLst>
                  <a:ext uri="{FF2B5EF4-FFF2-40B4-BE49-F238E27FC236}">
                    <a16:creationId xmlns:a16="http://schemas.microsoft.com/office/drawing/2014/main" id="{D3C61B3E-E541-4907-9AC1-E1F9E03D3A03}"/>
                  </a:ext>
                </a:extLst>
              </p:cNvPr>
              <p:cNvSpPr/>
              <p:nvPr/>
            </p:nvSpPr>
            <p:spPr>
              <a:xfrm>
                <a:off x="4939087" y="3157087"/>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4" name="手繪多邊形: 圖案 1228">
                <a:extLst>
                  <a:ext uri="{FF2B5EF4-FFF2-40B4-BE49-F238E27FC236}">
                    <a16:creationId xmlns:a16="http://schemas.microsoft.com/office/drawing/2014/main" id="{9EB96C8A-415C-40A2-AFED-62A8A37D1568}"/>
                  </a:ext>
                </a:extLst>
              </p:cNvPr>
              <p:cNvSpPr/>
              <p:nvPr/>
            </p:nvSpPr>
            <p:spPr>
              <a:xfrm>
                <a:off x="4955782" y="315708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5" name="手繪多邊形: 圖案 1229">
                <a:extLst>
                  <a:ext uri="{FF2B5EF4-FFF2-40B4-BE49-F238E27FC236}">
                    <a16:creationId xmlns:a16="http://schemas.microsoft.com/office/drawing/2014/main" id="{009AA3E5-8E5D-41C4-BEDA-2E437BD436F7}"/>
                  </a:ext>
                </a:extLst>
              </p:cNvPr>
              <p:cNvSpPr/>
              <p:nvPr/>
            </p:nvSpPr>
            <p:spPr>
              <a:xfrm>
                <a:off x="5071831"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6" name="手繪多邊形: 圖案 1230">
                <a:extLst>
                  <a:ext uri="{FF2B5EF4-FFF2-40B4-BE49-F238E27FC236}">
                    <a16:creationId xmlns:a16="http://schemas.microsoft.com/office/drawing/2014/main" id="{3455B0B1-7E6D-403E-A1E3-931F0B166EA4}"/>
                  </a:ext>
                </a:extLst>
              </p:cNvPr>
              <p:cNvSpPr/>
              <p:nvPr/>
            </p:nvSpPr>
            <p:spPr>
              <a:xfrm>
                <a:off x="5093256"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7" name="手繪多邊形: 圖案 1231">
                <a:extLst>
                  <a:ext uri="{FF2B5EF4-FFF2-40B4-BE49-F238E27FC236}">
                    <a16:creationId xmlns:a16="http://schemas.microsoft.com/office/drawing/2014/main" id="{D319D05F-6A49-4D4E-B835-55BEC6F002A2}"/>
                  </a:ext>
                </a:extLst>
              </p:cNvPr>
              <p:cNvSpPr/>
              <p:nvPr/>
            </p:nvSpPr>
            <p:spPr>
              <a:xfrm>
                <a:off x="5114680"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8" name="手繪多邊形: 圖案 1232">
                <a:extLst>
                  <a:ext uri="{FF2B5EF4-FFF2-40B4-BE49-F238E27FC236}">
                    <a16:creationId xmlns:a16="http://schemas.microsoft.com/office/drawing/2014/main" id="{F3DEC612-4027-492A-80B0-B678DBBC50A4}"/>
                  </a:ext>
                </a:extLst>
              </p:cNvPr>
              <p:cNvSpPr/>
              <p:nvPr/>
            </p:nvSpPr>
            <p:spPr>
              <a:xfrm>
                <a:off x="5136153"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9" name="手繪多邊形: 圖案 1233">
                <a:extLst>
                  <a:ext uri="{FF2B5EF4-FFF2-40B4-BE49-F238E27FC236}">
                    <a16:creationId xmlns:a16="http://schemas.microsoft.com/office/drawing/2014/main" id="{9804F1C9-537D-470C-B1A8-E330EC8816D6}"/>
                  </a:ext>
                </a:extLst>
              </p:cNvPr>
              <p:cNvSpPr/>
              <p:nvPr/>
            </p:nvSpPr>
            <p:spPr>
              <a:xfrm>
                <a:off x="5048863"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0" name="手繪多邊形: 圖案 1234">
                <a:extLst>
                  <a:ext uri="{FF2B5EF4-FFF2-40B4-BE49-F238E27FC236}">
                    <a16:creationId xmlns:a16="http://schemas.microsoft.com/office/drawing/2014/main" id="{99DAEF6B-E91A-4CE6-99EA-275D556AF4C8}"/>
                  </a:ext>
                </a:extLst>
              </p:cNvPr>
              <p:cNvSpPr/>
              <p:nvPr/>
            </p:nvSpPr>
            <p:spPr>
              <a:xfrm>
                <a:off x="4922391" y="324384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1" name="手繪多邊形: 圖案 1235">
                <a:extLst>
                  <a:ext uri="{FF2B5EF4-FFF2-40B4-BE49-F238E27FC236}">
                    <a16:creationId xmlns:a16="http://schemas.microsoft.com/office/drawing/2014/main" id="{0E6F73E3-1D26-45EE-A5FD-3FE2F0FB593C}"/>
                  </a:ext>
                </a:extLst>
              </p:cNvPr>
              <p:cNvSpPr/>
              <p:nvPr/>
            </p:nvSpPr>
            <p:spPr>
              <a:xfrm>
                <a:off x="4939087" y="3243847"/>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2" name="手繪多邊形: 圖案 1236">
                <a:extLst>
                  <a:ext uri="{FF2B5EF4-FFF2-40B4-BE49-F238E27FC236}">
                    <a16:creationId xmlns:a16="http://schemas.microsoft.com/office/drawing/2014/main" id="{59C06ED4-D2B1-4E76-BA1E-7070E93F4DC5}"/>
                  </a:ext>
                </a:extLst>
              </p:cNvPr>
              <p:cNvSpPr/>
              <p:nvPr/>
            </p:nvSpPr>
            <p:spPr>
              <a:xfrm>
                <a:off x="4955782" y="324384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3" name="手繪多邊形: 圖案 1237">
                <a:extLst>
                  <a:ext uri="{FF2B5EF4-FFF2-40B4-BE49-F238E27FC236}">
                    <a16:creationId xmlns:a16="http://schemas.microsoft.com/office/drawing/2014/main" id="{FCFE74E8-4096-4DB2-B8F5-D3F8A4127309}"/>
                  </a:ext>
                </a:extLst>
              </p:cNvPr>
              <p:cNvSpPr/>
              <p:nvPr/>
            </p:nvSpPr>
            <p:spPr>
              <a:xfrm>
                <a:off x="4974022" y="3243847"/>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4" name="手繪多邊形: 圖案 1239">
                <a:extLst>
                  <a:ext uri="{FF2B5EF4-FFF2-40B4-BE49-F238E27FC236}">
                    <a16:creationId xmlns:a16="http://schemas.microsoft.com/office/drawing/2014/main" id="{A48DCABF-B580-41CE-B164-FD8E58F8E012}"/>
                  </a:ext>
                </a:extLst>
              </p:cNvPr>
              <p:cNvSpPr/>
              <p:nvPr/>
            </p:nvSpPr>
            <p:spPr>
              <a:xfrm>
                <a:off x="5071831"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5" name="手繪多邊形: 圖案 1240">
                <a:extLst>
                  <a:ext uri="{FF2B5EF4-FFF2-40B4-BE49-F238E27FC236}">
                    <a16:creationId xmlns:a16="http://schemas.microsoft.com/office/drawing/2014/main" id="{8570DFA3-0133-40B6-8F28-994AD4835400}"/>
                  </a:ext>
                </a:extLst>
              </p:cNvPr>
              <p:cNvSpPr/>
              <p:nvPr/>
            </p:nvSpPr>
            <p:spPr>
              <a:xfrm>
                <a:off x="5093256"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6" name="手繪多邊形: 圖案 1241">
                <a:extLst>
                  <a:ext uri="{FF2B5EF4-FFF2-40B4-BE49-F238E27FC236}">
                    <a16:creationId xmlns:a16="http://schemas.microsoft.com/office/drawing/2014/main" id="{D2565871-5146-48FC-B878-3CF4AD39AD20}"/>
                  </a:ext>
                </a:extLst>
              </p:cNvPr>
              <p:cNvSpPr/>
              <p:nvPr/>
            </p:nvSpPr>
            <p:spPr>
              <a:xfrm>
                <a:off x="5114680"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7" name="手繪多邊形: 圖案 1242">
                <a:extLst>
                  <a:ext uri="{FF2B5EF4-FFF2-40B4-BE49-F238E27FC236}">
                    <a16:creationId xmlns:a16="http://schemas.microsoft.com/office/drawing/2014/main" id="{E988F7A1-8AEB-4BC0-98AF-E0E2A789BBFA}"/>
                  </a:ext>
                </a:extLst>
              </p:cNvPr>
              <p:cNvSpPr/>
              <p:nvPr/>
            </p:nvSpPr>
            <p:spPr>
              <a:xfrm>
                <a:off x="5136153"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8" name="手繪多邊形: 圖案 1244">
                <a:extLst>
                  <a:ext uri="{FF2B5EF4-FFF2-40B4-BE49-F238E27FC236}">
                    <a16:creationId xmlns:a16="http://schemas.microsoft.com/office/drawing/2014/main" id="{2EA0290E-9216-4840-82CB-C3FD8502A8DE}"/>
                  </a:ext>
                </a:extLst>
              </p:cNvPr>
              <p:cNvSpPr/>
              <p:nvPr/>
            </p:nvSpPr>
            <p:spPr>
              <a:xfrm>
                <a:off x="5005966"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9" name="手繪多邊形: 圖案 1245">
                <a:extLst>
                  <a:ext uri="{FF2B5EF4-FFF2-40B4-BE49-F238E27FC236}">
                    <a16:creationId xmlns:a16="http://schemas.microsoft.com/office/drawing/2014/main" id="{47E4517C-3DB2-4BC3-AFE7-94A13A4B63FD}"/>
                  </a:ext>
                </a:extLst>
              </p:cNvPr>
              <p:cNvSpPr/>
              <p:nvPr/>
            </p:nvSpPr>
            <p:spPr>
              <a:xfrm>
                <a:off x="5027438"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0" name="手繪多邊形: 圖案 1246">
                <a:extLst>
                  <a:ext uri="{FF2B5EF4-FFF2-40B4-BE49-F238E27FC236}">
                    <a16:creationId xmlns:a16="http://schemas.microsoft.com/office/drawing/2014/main" id="{B9CDA9EC-C4E7-4FF4-A39F-33EBE405876D}"/>
                  </a:ext>
                </a:extLst>
              </p:cNvPr>
              <p:cNvSpPr/>
              <p:nvPr/>
            </p:nvSpPr>
            <p:spPr>
              <a:xfrm>
                <a:off x="5048863"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1" name="手繪多邊形: 圖案 1247">
                <a:extLst>
                  <a:ext uri="{FF2B5EF4-FFF2-40B4-BE49-F238E27FC236}">
                    <a16:creationId xmlns:a16="http://schemas.microsoft.com/office/drawing/2014/main" id="{DF824D97-B758-4594-A0AA-6DD0898EC6C4}"/>
                  </a:ext>
                </a:extLst>
              </p:cNvPr>
              <p:cNvSpPr/>
              <p:nvPr/>
            </p:nvSpPr>
            <p:spPr>
              <a:xfrm>
                <a:off x="4897734" y="2956209"/>
                <a:ext cx="275044" cy="472882"/>
              </a:xfrm>
              <a:custGeom>
                <a:avLst/>
                <a:gdLst>
                  <a:gd name="connsiteX0" fmla="*/ 3619 w 275043"/>
                  <a:gd name="connsiteY0" fmla="*/ 3619 h 472882"/>
                  <a:gd name="connsiteX1" fmla="*/ 3619 w 275043"/>
                  <a:gd name="connsiteY1" fmla="*/ 471435 h 472882"/>
                  <a:gd name="connsiteX2" fmla="*/ 276057 w 275043"/>
                  <a:gd name="connsiteY2" fmla="*/ 471435 h 472882"/>
                  <a:gd name="connsiteX3" fmla="*/ 276057 w 275043"/>
                  <a:gd name="connsiteY3" fmla="*/ 3619 h 472882"/>
                  <a:gd name="connsiteX4" fmla="*/ 263463 w 275043"/>
                  <a:gd name="connsiteY4" fmla="*/ 452616 h 472882"/>
                  <a:gd name="connsiteX5" fmla="*/ 17371 w 275043"/>
                  <a:gd name="connsiteY5" fmla="*/ 452616 h 472882"/>
                  <a:gd name="connsiteX6" fmla="*/ 17371 w 275043"/>
                  <a:gd name="connsiteY6" fmla="*/ 429165 h 472882"/>
                  <a:gd name="connsiteX7" fmla="*/ 263463 w 275043"/>
                  <a:gd name="connsiteY7" fmla="*/ 429165 h 472882"/>
                  <a:gd name="connsiteX8" fmla="*/ 263463 w 275043"/>
                  <a:gd name="connsiteY8" fmla="*/ 355579 h 472882"/>
                  <a:gd name="connsiteX9" fmla="*/ 17371 w 275043"/>
                  <a:gd name="connsiteY9" fmla="*/ 355579 h 472882"/>
                  <a:gd name="connsiteX10" fmla="*/ 17371 w 275043"/>
                  <a:gd name="connsiteY10" fmla="*/ 280545 h 472882"/>
                  <a:gd name="connsiteX11" fmla="*/ 263463 w 275043"/>
                  <a:gd name="connsiteY11" fmla="*/ 280545 h 472882"/>
                  <a:gd name="connsiteX12" fmla="*/ 263463 w 275043"/>
                  <a:gd name="connsiteY12" fmla="*/ 268723 h 472882"/>
                  <a:gd name="connsiteX13" fmla="*/ 17371 w 275043"/>
                  <a:gd name="connsiteY13" fmla="*/ 268723 h 472882"/>
                  <a:gd name="connsiteX14" fmla="*/ 17371 w 275043"/>
                  <a:gd name="connsiteY14" fmla="*/ 193785 h 472882"/>
                  <a:gd name="connsiteX15" fmla="*/ 263463 w 275043"/>
                  <a:gd name="connsiteY15" fmla="*/ 193785 h 472882"/>
                  <a:gd name="connsiteX16" fmla="*/ 263463 w 275043"/>
                  <a:gd name="connsiteY16" fmla="*/ 181867 h 472882"/>
                  <a:gd name="connsiteX17" fmla="*/ 17371 w 275043"/>
                  <a:gd name="connsiteY17" fmla="*/ 181867 h 472882"/>
                  <a:gd name="connsiteX18" fmla="*/ 17371 w 275043"/>
                  <a:gd name="connsiteY18" fmla="*/ 107026 h 472882"/>
                  <a:gd name="connsiteX19" fmla="*/ 263463 w 275043"/>
                  <a:gd name="connsiteY19" fmla="*/ 107026 h 472882"/>
                  <a:gd name="connsiteX20" fmla="*/ 263463 w 275043"/>
                  <a:gd name="connsiteY20" fmla="*/ 95011 h 472882"/>
                  <a:gd name="connsiteX21" fmla="*/ 17371 w 275043"/>
                  <a:gd name="connsiteY21" fmla="*/ 95011 h 472882"/>
                  <a:gd name="connsiteX22" fmla="*/ 17371 w 275043"/>
                  <a:gd name="connsiteY22" fmla="*/ 20266 h 472882"/>
                  <a:gd name="connsiteX23" fmla="*/ 263463 w 275043"/>
                  <a:gd name="connsiteY23" fmla="*/ 20266 h 47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43" h="472882">
                    <a:moveTo>
                      <a:pt x="3619" y="3619"/>
                    </a:moveTo>
                    <a:lnTo>
                      <a:pt x="3619" y="471435"/>
                    </a:lnTo>
                    <a:lnTo>
                      <a:pt x="276057" y="471435"/>
                    </a:lnTo>
                    <a:lnTo>
                      <a:pt x="276057" y="3619"/>
                    </a:lnTo>
                    <a:close/>
                    <a:moveTo>
                      <a:pt x="263463" y="452616"/>
                    </a:moveTo>
                    <a:lnTo>
                      <a:pt x="17371" y="452616"/>
                    </a:lnTo>
                    <a:lnTo>
                      <a:pt x="17371" y="429165"/>
                    </a:lnTo>
                    <a:lnTo>
                      <a:pt x="263463" y="429165"/>
                    </a:lnTo>
                    <a:close/>
                    <a:moveTo>
                      <a:pt x="263463" y="355579"/>
                    </a:moveTo>
                    <a:lnTo>
                      <a:pt x="17371" y="355579"/>
                    </a:lnTo>
                    <a:lnTo>
                      <a:pt x="17371" y="280545"/>
                    </a:lnTo>
                    <a:lnTo>
                      <a:pt x="263463" y="280545"/>
                    </a:lnTo>
                    <a:close/>
                    <a:moveTo>
                      <a:pt x="263463" y="268723"/>
                    </a:moveTo>
                    <a:lnTo>
                      <a:pt x="17371" y="268723"/>
                    </a:lnTo>
                    <a:lnTo>
                      <a:pt x="17371" y="193785"/>
                    </a:lnTo>
                    <a:lnTo>
                      <a:pt x="263463" y="193785"/>
                    </a:lnTo>
                    <a:close/>
                    <a:moveTo>
                      <a:pt x="263463" y="181867"/>
                    </a:moveTo>
                    <a:lnTo>
                      <a:pt x="17371" y="181867"/>
                    </a:lnTo>
                    <a:lnTo>
                      <a:pt x="17371" y="107026"/>
                    </a:lnTo>
                    <a:lnTo>
                      <a:pt x="263463" y="107026"/>
                    </a:lnTo>
                    <a:close/>
                    <a:moveTo>
                      <a:pt x="263463" y="95011"/>
                    </a:moveTo>
                    <a:lnTo>
                      <a:pt x="17371" y="95011"/>
                    </a:lnTo>
                    <a:lnTo>
                      <a:pt x="17371" y="20266"/>
                    </a:lnTo>
                    <a:lnTo>
                      <a:pt x="263463" y="20266"/>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2" name="手繪多邊形: 圖案 1248">
                <a:extLst>
                  <a:ext uri="{FF2B5EF4-FFF2-40B4-BE49-F238E27FC236}">
                    <a16:creationId xmlns:a16="http://schemas.microsoft.com/office/drawing/2014/main" id="{11568806-2ADA-4643-ADDE-D8F0E3BEC302}"/>
                  </a:ext>
                </a:extLst>
              </p:cNvPr>
              <p:cNvSpPr/>
              <p:nvPr/>
            </p:nvSpPr>
            <p:spPr>
              <a:xfrm>
                <a:off x="5182139" y="2979805"/>
                <a:ext cx="86856" cy="405328"/>
              </a:xfrm>
              <a:custGeom>
                <a:avLst/>
                <a:gdLst>
                  <a:gd name="connsiteX0" fmla="*/ 3619 w 86855"/>
                  <a:gd name="connsiteY0" fmla="*/ 3619 h 405327"/>
                  <a:gd name="connsiteX1" fmla="*/ 3619 w 86855"/>
                  <a:gd name="connsiteY1" fmla="*/ 16937 h 405327"/>
                  <a:gd name="connsiteX2" fmla="*/ 67361 w 86855"/>
                  <a:gd name="connsiteY2" fmla="*/ 16937 h 405327"/>
                  <a:gd name="connsiteX3" fmla="*/ 67361 w 86855"/>
                  <a:gd name="connsiteY3" fmla="*/ 69581 h 405327"/>
                  <a:gd name="connsiteX4" fmla="*/ 3619 w 86855"/>
                  <a:gd name="connsiteY4" fmla="*/ 69581 h 405327"/>
                  <a:gd name="connsiteX5" fmla="*/ 3619 w 86855"/>
                  <a:gd name="connsiteY5" fmla="*/ 85746 h 405327"/>
                  <a:gd name="connsiteX6" fmla="*/ 67361 w 86855"/>
                  <a:gd name="connsiteY6" fmla="*/ 85746 h 405327"/>
                  <a:gd name="connsiteX7" fmla="*/ 67361 w 86855"/>
                  <a:gd name="connsiteY7" fmla="*/ 138390 h 405327"/>
                  <a:gd name="connsiteX8" fmla="*/ 3619 w 86855"/>
                  <a:gd name="connsiteY8" fmla="*/ 138390 h 405327"/>
                  <a:gd name="connsiteX9" fmla="*/ 3619 w 86855"/>
                  <a:gd name="connsiteY9" fmla="*/ 154604 h 405327"/>
                  <a:gd name="connsiteX10" fmla="*/ 67361 w 86855"/>
                  <a:gd name="connsiteY10" fmla="*/ 154604 h 405327"/>
                  <a:gd name="connsiteX11" fmla="*/ 67361 w 86855"/>
                  <a:gd name="connsiteY11" fmla="*/ 207200 h 405327"/>
                  <a:gd name="connsiteX12" fmla="*/ 3619 w 86855"/>
                  <a:gd name="connsiteY12" fmla="*/ 207200 h 405327"/>
                  <a:gd name="connsiteX13" fmla="*/ 3619 w 86855"/>
                  <a:gd name="connsiteY13" fmla="*/ 223413 h 405327"/>
                  <a:gd name="connsiteX14" fmla="*/ 67361 w 86855"/>
                  <a:gd name="connsiteY14" fmla="*/ 223413 h 405327"/>
                  <a:gd name="connsiteX15" fmla="*/ 67361 w 86855"/>
                  <a:gd name="connsiteY15" fmla="*/ 276009 h 405327"/>
                  <a:gd name="connsiteX16" fmla="*/ 3619 w 86855"/>
                  <a:gd name="connsiteY16" fmla="*/ 276009 h 405327"/>
                  <a:gd name="connsiteX17" fmla="*/ 3619 w 86855"/>
                  <a:gd name="connsiteY17" fmla="*/ 292222 h 405327"/>
                  <a:gd name="connsiteX18" fmla="*/ 67361 w 86855"/>
                  <a:gd name="connsiteY18" fmla="*/ 292222 h 405327"/>
                  <a:gd name="connsiteX19" fmla="*/ 67361 w 86855"/>
                  <a:gd name="connsiteY19" fmla="*/ 344866 h 405327"/>
                  <a:gd name="connsiteX20" fmla="*/ 3619 w 86855"/>
                  <a:gd name="connsiteY20" fmla="*/ 344866 h 405327"/>
                  <a:gd name="connsiteX21" fmla="*/ 3619 w 86855"/>
                  <a:gd name="connsiteY21" fmla="*/ 405521 h 405327"/>
                  <a:gd name="connsiteX22" fmla="*/ 83768 w 86855"/>
                  <a:gd name="connsiteY22" fmla="*/ 405521 h 405327"/>
                  <a:gd name="connsiteX23" fmla="*/ 83768 w 86855"/>
                  <a:gd name="connsiteY23" fmla="*/ 3619 h 405327"/>
                  <a:gd name="connsiteX24" fmla="*/ 3619 w 86855"/>
                  <a:gd name="connsiteY24" fmla="*/ 3619 h 40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855" h="405327">
                    <a:moveTo>
                      <a:pt x="3619" y="3619"/>
                    </a:moveTo>
                    <a:lnTo>
                      <a:pt x="3619" y="16937"/>
                    </a:lnTo>
                    <a:lnTo>
                      <a:pt x="67361" y="16937"/>
                    </a:lnTo>
                    <a:lnTo>
                      <a:pt x="67361" y="69581"/>
                    </a:lnTo>
                    <a:lnTo>
                      <a:pt x="3619" y="69581"/>
                    </a:lnTo>
                    <a:lnTo>
                      <a:pt x="3619" y="85746"/>
                    </a:lnTo>
                    <a:lnTo>
                      <a:pt x="67361" y="85746"/>
                    </a:lnTo>
                    <a:lnTo>
                      <a:pt x="67361" y="138390"/>
                    </a:lnTo>
                    <a:lnTo>
                      <a:pt x="3619" y="138390"/>
                    </a:lnTo>
                    <a:lnTo>
                      <a:pt x="3619" y="154604"/>
                    </a:lnTo>
                    <a:lnTo>
                      <a:pt x="67361" y="154604"/>
                    </a:lnTo>
                    <a:lnTo>
                      <a:pt x="67361" y="207200"/>
                    </a:lnTo>
                    <a:lnTo>
                      <a:pt x="3619" y="207200"/>
                    </a:lnTo>
                    <a:lnTo>
                      <a:pt x="3619" y="223413"/>
                    </a:lnTo>
                    <a:lnTo>
                      <a:pt x="67361" y="223413"/>
                    </a:lnTo>
                    <a:lnTo>
                      <a:pt x="67361" y="276009"/>
                    </a:lnTo>
                    <a:lnTo>
                      <a:pt x="3619" y="276009"/>
                    </a:lnTo>
                    <a:lnTo>
                      <a:pt x="3619" y="292222"/>
                    </a:lnTo>
                    <a:lnTo>
                      <a:pt x="67361" y="292222"/>
                    </a:lnTo>
                    <a:lnTo>
                      <a:pt x="67361" y="344866"/>
                    </a:lnTo>
                    <a:lnTo>
                      <a:pt x="3619" y="344866"/>
                    </a:lnTo>
                    <a:lnTo>
                      <a:pt x="3619" y="405521"/>
                    </a:lnTo>
                    <a:lnTo>
                      <a:pt x="83768" y="405521"/>
                    </a:lnTo>
                    <a:lnTo>
                      <a:pt x="83768" y="3619"/>
                    </a:lnTo>
                    <a:lnTo>
                      <a:pt x="3619" y="3619"/>
                    </a:lnTo>
                    <a:close/>
                  </a:path>
                </a:pathLst>
              </a:custGeom>
              <a:solidFill>
                <a:srgbClr val="FFFFFF"/>
              </a:solid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pic>
          <p:nvPicPr>
            <p:cNvPr id="321" name="圖形 320">
              <a:extLst>
                <a:ext uri="{FF2B5EF4-FFF2-40B4-BE49-F238E27FC236}">
                  <a16:creationId xmlns:a16="http://schemas.microsoft.com/office/drawing/2014/main" id="{7E561414-1E60-404C-87AE-681255D690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2016" y="3761118"/>
              <a:ext cx="708043" cy="1500996"/>
            </a:xfrm>
            <a:prstGeom prst="rect">
              <a:avLst/>
            </a:prstGeom>
          </p:spPr>
        </p:pic>
      </p:grpSp>
      <p:grpSp>
        <p:nvGrpSpPr>
          <p:cNvPr id="363" name="群組 362">
            <a:extLst>
              <a:ext uri="{FF2B5EF4-FFF2-40B4-BE49-F238E27FC236}">
                <a16:creationId xmlns:a16="http://schemas.microsoft.com/office/drawing/2014/main" id="{F3709FDB-2D79-407C-A4B1-34B89824B131}"/>
              </a:ext>
            </a:extLst>
          </p:cNvPr>
          <p:cNvGrpSpPr/>
          <p:nvPr/>
        </p:nvGrpSpPr>
        <p:grpSpPr>
          <a:xfrm>
            <a:off x="1452525" y="4254000"/>
            <a:ext cx="1263849" cy="989106"/>
            <a:chOff x="722665" y="4021353"/>
            <a:chExt cx="591923" cy="463232"/>
          </a:xfrm>
          <a:solidFill>
            <a:srgbClr val="FFFFFF"/>
          </a:solidFill>
        </p:grpSpPr>
        <p:sp>
          <p:nvSpPr>
            <p:cNvPr id="364" name="手繪多邊形: 圖案 1175">
              <a:extLst>
                <a:ext uri="{FF2B5EF4-FFF2-40B4-BE49-F238E27FC236}">
                  <a16:creationId xmlns:a16="http://schemas.microsoft.com/office/drawing/2014/main" id="{8DE4997C-8D5F-413F-999A-6868F0A9A3D3}"/>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5" name="手繪多邊形: 圖案 1176">
              <a:extLst>
                <a:ext uri="{FF2B5EF4-FFF2-40B4-BE49-F238E27FC236}">
                  <a16:creationId xmlns:a16="http://schemas.microsoft.com/office/drawing/2014/main" id="{8CEB2585-2E7E-4A9E-B891-B7039BC59FAE}"/>
                </a:ext>
              </a:extLst>
            </p:cNvPr>
            <p:cNvSpPr/>
            <p:nvPr/>
          </p:nvSpPr>
          <p:spPr>
            <a:xfrm>
              <a:off x="1245104" y="4230627"/>
              <a:ext cx="28952" cy="28952"/>
            </a:xfrm>
            <a:custGeom>
              <a:avLst/>
              <a:gdLst>
                <a:gd name="connsiteX0" fmla="*/ 29435 w 28951"/>
                <a:gd name="connsiteY0" fmla="*/ 15634 h 28951"/>
                <a:gd name="connsiteX1" fmla="*/ 29435 w 28951"/>
                <a:gd name="connsiteY1" fmla="*/ 15634 h 28951"/>
                <a:gd name="connsiteX2" fmla="*/ 29435 w 28951"/>
                <a:gd name="connsiteY2" fmla="*/ 14717 h 28951"/>
                <a:gd name="connsiteX3" fmla="*/ 29435 w 28951"/>
                <a:gd name="connsiteY3" fmla="*/ 13656 h 28951"/>
                <a:gd name="connsiteX4" fmla="*/ 29000 w 28951"/>
                <a:gd name="connsiteY4" fmla="*/ 12305 h 28951"/>
                <a:gd name="connsiteX5" fmla="*/ 28614 w 28951"/>
                <a:gd name="connsiteY5" fmla="*/ 11291 h 28951"/>
                <a:gd name="connsiteX6" fmla="*/ 27939 w 28951"/>
                <a:gd name="connsiteY6" fmla="*/ 10085 h 28951"/>
                <a:gd name="connsiteX7" fmla="*/ 27360 w 28951"/>
                <a:gd name="connsiteY7" fmla="*/ 9120 h 28951"/>
                <a:gd name="connsiteX8" fmla="*/ 26491 w 28951"/>
                <a:gd name="connsiteY8" fmla="*/ 8107 h 28951"/>
                <a:gd name="connsiteX9" fmla="*/ 25767 w 28951"/>
                <a:gd name="connsiteY9" fmla="*/ 7286 h 28951"/>
                <a:gd name="connsiteX10" fmla="*/ 24706 w 28951"/>
                <a:gd name="connsiteY10" fmla="*/ 6418 h 28951"/>
                <a:gd name="connsiteX11" fmla="*/ 23885 w 28951"/>
                <a:gd name="connsiteY11" fmla="*/ 5742 h 28951"/>
                <a:gd name="connsiteX12" fmla="*/ 22583 w 28951"/>
                <a:gd name="connsiteY12" fmla="*/ 5067 h 28951"/>
                <a:gd name="connsiteX13" fmla="*/ 21714 w 28951"/>
                <a:gd name="connsiteY13" fmla="*/ 4584 h 28951"/>
                <a:gd name="connsiteX14" fmla="*/ 20122 w 28951"/>
                <a:gd name="connsiteY14" fmla="*/ 4102 h 28951"/>
                <a:gd name="connsiteX15" fmla="*/ 19301 w 28951"/>
                <a:gd name="connsiteY15" fmla="*/ 3860 h 28951"/>
                <a:gd name="connsiteX16" fmla="*/ 16744 w 28951"/>
                <a:gd name="connsiteY16" fmla="*/ 3619 h 28951"/>
                <a:gd name="connsiteX17" fmla="*/ 13414 w 28951"/>
                <a:gd name="connsiteY17" fmla="*/ 4102 h 28951"/>
                <a:gd name="connsiteX18" fmla="*/ 12594 w 28951"/>
                <a:gd name="connsiteY18" fmla="*/ 4343 h 28951"/>
                <a:gd name="connsiteX19" fmla="*/ 10133 w 28951"/>
                <a:gd name="connsiteY19" fmla="*/ 5453 h 28951"/>
                <a:gd name="connsiteX20" fmla="*/ 9602 w 28951"/>
                <a:gd name="connsiteY20" fmla="*/ 5742 h 28951"/>
                <a:gd name="connsiteX21" fmla="*/ 7238 w 28951"/>
                <a:gd name="connsiteY21" fmla="*/ 7769 h 28951"/>
                <a:gd name="connsiteX22" fmla="*/ 6756 w 28951"/>
                <a:gd name="connsiteY22" fmla="*/ 8348 h 28951"/>
                <a:gd name="connsiteX23" fmla="*/ 5260 w 28951"/>
                <a:gd name="connsiteY23" fmla="*/ 10519 h 28951"/>
                <a:gd name="connsiteX24" fmla="*/ 5018 w 28951"/>
                <a:gd name="connsiteY24" fmla="*/ 10905 h 28951"/>
                <a:gd name="connsiteX25" fmla="*/ 5018 w 28951"/>
                <a:gd name="connsiteY25" fmla="*/ 10905 h 28951"/>
                <a:gd name="connsiteX26" fmla="*/ 3619 w 28951"/>
                <a:gd name="connsiteY26" fmla="*/ 16647 h 28951"/>
                <a:gd name="connsiteX27" fmla="*/ 16696 w 28951"/>
                <a:gd name="connsiteY27" fmla="*/ 29724 h 28951"/>
                <a:gd name="connsiteX28" fmla="*/ 29772 w 28951"/>
                <a:gd name="connsiteY28" fmla="*/ 16647 h 28951"/>
                <a:gd name="connsiteX29" fmla="*/ 29435 w 28951"/>
                <a:gd name="connsiteY29" fmla="*/ 1563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1" h="28951">
                  <a:moveTo>
                    <a:pt x="29435" y="15634"/>
                  </a:moveTo>
                  <a:lnTo>
                    <a:pt x="29435" y="15634"/>
                  </a:lnTo>
                  <a:cubicBezTo>
                    <a:pt x="29463" y="15330"/>
                    <a:pt x="29463" y="15021"/>
                    <a:pt x="29435" y="14717"/>
                  </a:cubicBezTo>
                  <a:lnTo>
                    <a:pt x="29435" y="13656"/>
                  </a:lnTo>
                  <a:lnTo>
                    <a:pt x="29000" y="12305"/>
                  </a:lnTo>
                  <a:lnTo>
                    <a:pt x="28614" y="11291"/>
                  </a:lnTo>
                  <a:cubicBezTo>
                    <a:pt x="28416" y="10871"/>
                    <a:pt x="28194" y="10471"/>
                    <a:pt x="27939" y="10085"/>
                  </a:cubicBezTo>
                  <a:cubicBezTo>
                    <a:pt x="27765" y="9752"/>
                    <a:pt x="27572" y="9429"/>
                    <a:pt x="27360" y="9120"/>
                  </a:cubicBezTo>
                  <a:cubicBezTo>
                    <a:pt x="27099" y="8758"/>
                    <a:pt x="26810" y="8420"/>
                    <a:pt x="26491" y="8107"/>
                  </a:cubicBezTo>
                  <a:cubicBezTo>
                    <a:pt x="26274" y="7812"/>
                    <a:pt x="26033" y="7537"/>
                    <a:pt x="25767" y="7286"/>
                  </a:cubicBezTo>
                  <a:cubicBezTo>
                    <a:pt x="25444" y="6958"/>
                    <a:pt x="25092" y="6669"/>
                    <a:pt x="24706" y="6418"/>
                  </a:cubicBezTo>
                  <a:lnTo>
                    <a:pt x="23885" y="5742"/>
                  </a:lnTo>
                  <a:lnTo>
                    <a:pt x="22583" y="5067"/>
                  </a:lnTo>
                  <a:lnTo>
                    <a:pt x="21714" y="4584"/>
                  </a:lnTo>
                  <a:lnTo>
                    <a:pt x="20122" y="4102"/>
                  </a:lnTo>
                  <a:lnTo>
                    <a:pt x="19301" y="3860"/>
                  </a:lnTo>
                  <a:cubicBezTo>
                    <a:pt x="18457" y="3706"/>
                    <a:pt x="17603" y="3624"/>
                    <a:pt x="16744" y="3619"/>
                  </a:cubicBezTo>
                  <a:cubicBezTo>
                    <a:pt x="15620" y="3629"/>
                    <a:pt x="14495" y="3793"/>
                    <a:pt x="13414" y="4102"/>
                  </a:cubicBezTo>
                  <a:lnTo>
                    <a:pt x="12594" y="4343"/>
                  </a:lnTo>
                  <a:cubicBezTo>
                    <a:pt x="11740" y="4632"/>
                    <a:pt x="10915" y="5004"/>
                    <a:pt x="10133" y="5453"/>
                  </a:cubicBezTo>
                  <a:lnTo>
                    <a:pt x="9602" y="5742"/>
                  </a:lnTo>
                  <a:cubicBezTo>
                    <a:pt x="8729" y="6312"/>
                    <a:pt x="7933" y="6992"/>
                    <a:pt x="7238" y="7769"/>
                  </a:cubicBezTo>
                  <a:lnTo>
                    <a:pt x="6756" y="8348"/>
                  </a:lnTo>
                  <a:cubicBezTo>
                    <a:pt x="6186" y="9018"/>
                    <a:pt x="5684" y="9747"/>
                    <a:pt x="5260" y="10519"/>
                  </a:cubicBezTo>
                  <a:cubicBezTo>
                    <a:pt x="5260" y="10519"/>
                    <a:pt x="5260" y="10761"/>
                    <a:pt x="5018" y="10905"/>
                  </a:cubicBezTo>
                  <a:lnTo>
                    <a:pt x="5018" y="10905"/>
                  </a:lnTo>
                  <a:cubicBezTo>
                    <a:pt x="4111" y="12686"/>
                    <a:pt x="3629" y="14650"/>
                    <a:pt x="3619" y="16647"/>
                  </a:cubicBezTo>
                  <a:cubicBezTo>
                    <a:pt x="3619" y="23871"/>
                    <a:pt x="9472" y="29724"/>
                    <a:pt x="16696" y="29724"/>
                  </a:cubicBezTo>
                  <a:cubicBezTo>
                    <a:pt x="23919" y="29724"/>
                    <a:pt x="29772" y="23871"/>
                    <a:pt x="29772" y="16647"/>
                  </a:cubicBezTo>
                  <a:cubicBezTo>
                    <a:pt x="29681" y="16305"/>
                    <a:pt x="29570" y="15967"/>
                    <a:pt x="29435" y="15634"/>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6" name="手繪多邊形: 圖案 1177">
              <a:extLst>
                <a:ext uri="{FF2B5EF4-FFF2-40B4-BE49-F238E27FC236}">
                  <a16:creationId xmlns:a16="http://schemas.microsoft.com/office/drawing/2014/main" id="{8266680A-1D6F-46D6-BED2-020491E4697C}"/>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7" name="手繪多邊形: 圖案 1178">
              <a:extLst>
                <a:ext uri="{FF2B5EF4-FFF2-40B4-BE49-F238E27FC236}">
                  <a16:creationId xmlns:a16="http://schemas.microsoft.com/office/drawing/2014/main" id="{EEFC88BA-6470-4B4B-9EA8-D81178F27380}"/>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8" name="手繪多邊形: 圖案 1179">
              <a:extLst>
                <a:ext uri="{FF2B5EF4-FFF2-40B4-BE49-F238E27FC236}">
                  <a16:creationId xmlns:a16="http://schemas.microsoft.com/office/drawing/2014/main" id="{CDCB9D93-5E43-4106-93D4-E807564291CB}"/>
                </a:ext>
              </a:extLst>
            </p:cNvPr>
            <p:cNvSpPr/>
            <p:nvPr/>
          </p:nvSpPr>
          <p:spPr>
            <a:xfrm>
              <a:off x="1078147" y="4021353"/>
              <a:ext cx="236441" cy="463232"/>
            </a:xfrm>
            <a:custGeom>
              <a:avLst/>
              <a:gdLst>
                <a:gd name="connsiteX0" fmla="*/ 206572 w 236441"/>
                <a:gd name="connsiteY0" fmla="*/ 3619 h 463231"/>
                <a:gd name="connsiteX1" fmla="*/ 32860 w 236441"/>
                <a:gd name="connsiteY1" fmla="*/ 3619 h 463231"/>
                <a:gd name="connsiteX2" fmla="*/ 3619 w 236441"/>
                <a:gd name="connsiteY2" fmla="*/ 32860 h 463231"/>
                <a:gd name="connsiteX3" fmla="*/ 3619 w 236441"/>
                <a:gd name="connsiteY3" fmla="*/ 39857 h 463231"/>
                <a:gd name="connsiteX4" fmla="*/ 43090 w 236441"/>
                <a:gd name="connsiteY4" fmla="*/ 39857 h 463231"/>
                <a:gd name="connsiteX5" fmla="*/ 90620 w 236441"/>
                <a:gd name="connsiteY5" fmla="*/ 74937 h 463231"/>
                <a:gd name="connsiteX6" fmla="*/ 215113 w 236441"/>
                <a:gd name="connsiteY6" fmla="*/ 74937 h 463231"/>
                <a:gd name="connsiteX7" fmla="*/ 215113 w 236441"/>
                <a:gd name="connsiteY7" fmla="*/ 153494 h 463231"/>
                <a:gd name="connsiteX8" fmla="*/ 103552 w 236441"/>
                <a:gd name="connsiteY8" fmla="*/ 153494 h 463231"/>
                <a:gd name="connsiteX9" fmla="*/ 103552 w 236441"/>
                <a:gd name="connsiteY9" fmla="*/ 341682 h 463231"/>
                <a:gd name="connsiteX10" fmla="*/ 101718 w 236441"/>
                <a:gd name="connsiteY10" fmla="*/ 356158 h 463231"/>
                <a:gd name="connsiteX11" fmla="*/ 101718 w 236441"/>
                <a:gd name="connsiteY11" fmla="*/ 369186 h 463231"/>
                <a:gd name="connsiteX12" fmla="*/ 101718 w 236441"/>
                <a:gd name="connsiteY12" fmla="*/ 438188 h 463231"/>
                <a:gd name="connsiteX13" fmla="*/ 96893 w 236441"/>
                <a:gd name="connsiteY13" fmla="*/ 431336 h 463231"/>
                <a:gd name="connsiteX14" fmla="*/ 90716 w 236441"/>
                <a:gd name="connsiteY14" fmla="*/ 431336 h 463231"/>
                <a:gd name="connsiteX15" fmla="*/ 85650 w 236441"/>
                <a:gd name="connsiteY15" fmla="*/ 426767 h 463231"/>
                <a:gd name="connsiteX16" fmla="*/ 85650 w 236441"/>
                <a:gd name="connsiteY16" fmla="*/ 426270 h 463231"/>
                <a:gd name="connsiteX17" fmla="*/ 85650 w 236441"/>
                <a:gd name="connsiteY17" fmla="*/ 396208 h 463231"/>
                <a:gd name="connsiteX18" fmla="*/ 75999 w 236441"/>
                <a:gd name="connsiteY18" fmla="*/ 403928 h 463231"/>
                <a:gd name="connsiteX19" fmla="*/ 75999 w 236441"/>
                <a:gd name="connsiteY19" fmla="*/ 426270 h 463231"/>
                <a:gd name="connsiteX20" fmla="*/ 71429 w 236441"/>
                <a:gd name="connsiteY20" fmla="*/ 431336 h 463231"/>
                <a:gd name="connsiteX21" fmla="*/ 70932 w 236441"/>
                <a:gd name="connsiteY21" fmla="*/ 431336 h 463231"/>
                <a:gd name="connsiteX22" fmla="*/ 64756 w 236441"/>
                <a:gd name="connsiteY22" fmla="*/ 431336 h 463231"/>
                <a:gd name="connsiteX23" fmla="*/ 59926 w 236441"/>
                <a:gd name="connsiteY23" fmla="*/ 426516 h 463231"/>
                <a:gd name="connsiteX24" fmla="*/ 59931 w 236441"/>
                <a:gd name="connsiteY24" fmla="*/ 426270 h 463231"/>
                <a:gd name="connsiteX25" fmla="*/ 59931 w 236441"/>
                <a:gd name="connsiteY25" fmla="*/ 411359 h 463231"/>
                <a:gd name="connsiteX26" fmla="*/ 43187 w 236441"/>
                <a:gd name="connsiteY26" fmla="*/ 413772 h 463231"/>
                <a:gd name="connsiteX27" fmla="*/ 3715 w 236441"/>
                <a:gd name="connsiteY27" fmla="*/ 413772 h 463231"/>
                <a:gd name="connsiteX28" fmla="*/ 3715 w 236441"/>
                <a:gd name="connsiteY28" fmla="*/ 431191 h 463231"/>
                <a:gd name="connsiteX29" fmla="*/ 32957 w 236441"/>
                <a:gd name="connsiteY29" fmla="*/ 460433 h 463231"/>
                <a:gd name="connsiteX30" fmla="*/ 206669 w 236441"/>
                <a:gd name="connsiteY30" fmla="*/ 460433 h 463231"/>
                <a:gd name="connsiteX31" fmla="*/ 235910 w 236441"/>
                <a:gd name="connsiteY31" fmla="*/ 443110 h 463231"/>
                <a:gd name="connsiteX32" fmla="*/ 235910 w 236441"/>
                <a:gd name="connsiteY32" fmla="*/ 32860 h 463231"/>
                <a:gd name="connsiteX33" fmla="*/ 206669 w 236441"/>
                <a:gd name="connsiteY33" fmla="*/ 3619 h 463231"/>
                <a:gd name="connsiteX34" fmla="*/ 206572 w 236441"/>
                <a:gd name="connsiteY34" fmla="*/ 3619 h 463231"/>
                <a:gd name="connsiteX35" fmla="*/ 127823 w 236441"/>
                <a:gd name="connsiteY35" fmla="*/ 438188 h 463231"/>
                <a:gd name="connsiteX36" fmla="*/ 122756 w 236441"/>
                <a:gd name="connsiteY36" fmla="*/ 431336 h 463231"/>
                <a:gd name="connsiteX37" fmla="*/ 116580 w 236441"/>
                <a:gd name="connsiteY37" fmla="*/ 431336 h 463231"/>
                <a:gd name="connsiteX38" fmla="*/ 111755 w 236441"/>
                <a:gd name="connsiteY38" fmla="*/ 438188 h 463231"/>
                <a:gd name="connsiteX39" fmla="*/ 111755 w 236441"/>
                <a:gd name="connsiteY39" fmla="*/ 368945 h 463231"/>
                <a:gd name="connsiteX40" fmla="*/ 116580 w 236441"/>
                <a:gd name="connsiteY40" fmla="*/ 351911 h 463231"/>
                <a:gd name="connsiteX41" fmla="*/ 122756 w 236441"/>
                <a:gd name="connsiteY41" fmla="*/ 351911 h 463231"/>
                <a:gd name="connsiteX42" fmla="*/ 127823 w 236441"/>
                <a:gd name="connsiteY42" fmla="*/ 368945 h 463231"/>
                <a:gd name="connsiteX43" fmla="*/ 153735 w 236441"/>
                <a:gd name="connsiteY43" fmla="*/ 438188 h 463231"/>
                <a:gd name="connsiteX44" fmla="*/ 148668 w 236441"/>
                <a:gd name="connsiteY44" fmla="*/ 431336 h 463231"/>
                <a:gd name="connsiteX45" fmla="*/ 142492 w 236441"/>
                <a:gd name="connsiteY45" fmla="*/ 431336 h 463231"/>
                <a:gd name="connsiteX46" fmla="*/ 137667 w 236441"/>
                <a:gd name="connsiteY46" fmla="*/ 438188 h 463231"/>
                <a:gd name="connsiteX47" fmla="*/ 137667 w 236441"/>
                <a:gd name="connsiteY47" fmla="*/ 368945 h 463231"/>
                <a:gd name="connsiteX48" fmla="*/ 142492 w 236441"/>
                <a:gd name="connsiteY48" fmla="*/ 351911 h 463231"/>
                <a:gd name="connsiteX49" fmla="*/ 148668 w 236441"/>
                <a:gd name="connsiteY49" fmla="*/ 351911 h 463231"/>
                <a:gd name="connsiteX50" fmla="*/ 153735 w 236441"/>
                <a:gd name="connsiteY50" fmla="*/ 368945 h 463231"/>
                <a:gd name="connsiteX51" fmla="*/ 179599 w 236441"/>
                <a:gd name="connsiteY51" fmla="*/ 438188 h 463231"/>
                <a:gd name="connsiteX52" fmla="*/ 174773 w 236441"/>
                <a:gd name="connsiteY52" fmla="*/ 431336 h 463231"/>
                <a:gd name="connsiteX53" fmla="*/ 168259 w 236441"/>
                <a:gd name="connsiteY53" fmla="*/ 431336 h 463231"/>
                <a:gd name="connsiteX54" fmla="*/ 163193 w 236441"/>
                <a:gd name="connsiteY54" fmla="*/ 438188 h 463231"/>
                <a:gd name="connsiteX55" fmla="*/ 163193 w 236441"/>
                <a:gd name="connsiteY55" fmla="*/ 368945 h 463231"/>
                <a:gd name="connsiteX56" fmla="*/ 168259 w 236441"/>
                <a:gd name="connsiteY56" fmla="*/ 351911 h 463231"/>
                <a:gd name="connsiteX57" fmla="*/ 174436 w 236441"/>
                <a:gd name="connsiteY57" fmla="*/ 351911 h 463231"/>
                <a:gd name="connsiteX58" fmla="*/ 179261 w 236441"/>
                <a:gd name="connsiteY58" fmla="*/ 368945 h 4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441" h="463231">
                  <a:moveTo>
                    <a:pt x="206572" y="3619"/>
                  </a:moveTo>
                  <a:lnTo>
                    <a:pt x="32860" y="3619"/>
                  </a:lnTo>
                  <a:cubicBezTo>
                    <a:pt x="16710" y="3619"/>
                    <a:pt x="3619" y="16710"/>
                    <a:pt x="3619" y="32860"/>
                  </a:cubicBezTo>
                  <a:lnTo>
                    <a:pt x="3619" y="39857"/>
                  </a:lnTo>
                  <a:lnTo>
                    <a:pt x="43090" y="39857"/>
                  </a:lnTo>
                  <a:cubicBezTo>
                    <a:pt x="62391" y="39857"/>
                    <a:pt x="79521" y="60847"/>
                    <a:pt x="90620" y="74937"/>
                  </a:cubicBezTo>
                  <a:lnTo>
                    <a:pt x="215113" y="74937"/>
                  </a:lnTo>
                  <a:lnTo>
                    <a:pt x="215113" y="153494"/>
                  </a:lnTo>
                  <a:lnTo>
                    <a:pt x="103552" y="153494"/>
                  </a:lnTo>
                  <a:lnTo>
                    <a:pt x="103552" y="341682"/>
                  </a:lnTo>
                  <a:cubicBezTo>
                    <a:pt x="103537" y="346565"/>
                    <a:pt x="102919" y="351424"/>
                    <a:pt x="101718" y="356158"/>
                  </a:cubicBezTo>
                  <a:lnTo>
                    <a:pt x="101718" y="369186"/>
                  </a:lnTo>
                  <a:lnTo>
                    <a:pt x="101718" y="438188"/>
                  </a:lnTo>
                  <a:cubicBezTo>
                    <a:pt x="101718" y="429068"/>
                    <a:pt x="99450" y="431336"/>
                    <a:pt x="96893" y="431336"/>
                  </a:cubicBezTo>
                  <a:lnTo>
                    <a:pt x="90716" y="431336"/>
                  </a:lnTo>
                  <a:cubicBezTo>
                    <a:pt x="88053" y="431471"/>
                    <a:pt x="85785" y="429425"/>
                    <a:pt x="85650" y="426767"/>
                  </a:cubicBezTo>
                  <a:cubicBezTo>
                    <a:pt x="85640" y="426598"/>
                    <a:pt x="85640" y="426434"/>
                    <a:pt x="85650" y="426270"/>
                  </a:cubicBezTo>
                  <a:lnTo>
                    <a:pt x="85650" y="396208"/>
                  </a:lnTo>
                  <a:cubicBezTo>
                    <a:pt x="82701" y="399098"/>
                    <a:pt x="79468" y="401685"/>
                    <a:pt x="75999" y="403928"/>
                  </a:cubicBezTo>
                  <a:lnTo>
                    <a:pt x="75999" y="426270"/>
                  </a:lnTo>
                  <a:cubicBezTo>
                    <a:pt x="76134" y="428933"/>
                    <a:pt x="74088" y="431201"/>
                    <a:pt x="71429" y="431336"/>
                  </a:cubicBezTo>
                  <a:cubicBezTo>
                    <a:pt x="71260" y="431346"/>
                    <a:pt x="71096" y="431346"/>
                    <a:pt x="70932" y="431336"/>
                  </a:cubicBezTo>
                  <a:lnTo>
                    <a:pt x="64756" y="431336"/>
                  </a:lnTo>
                  <a:cubicBezTo>
                    <a:pt x="62092" y="431341"/>
                    <a:pt x="59926" y="429184"/>
                    <a:pt x="59926" y="426516"/>
                  </a:cubicBezTo>
                  <a:cubicBezTo>
                    <a:pt x="59926" y="426434"/>
                    <a:pt x="59926" y="426352"/>
                    <a:pt x="59931" y="426270"/>
                  </a:cubicBezTo>
                  <a:lnTo>
                    <a:pt x="59931" y="411359"/>
                  </a:lnTo>
                  <a:cubicBezTo>
                    <a:pt x="54492" y="412947"/>
                    <a:pt x="48852" y="413758"/>
                    <a:pt x="43187" y="413772"/>
                  </a:cubicBezTo>
                  <a:lnTo>
                    <a:pt x="3715" y="413772"/>
                  </a:lnTo>
                  <a:lnTo>
                    <a:pt x="3715" y="431191"/>
                  </a:lnTo>
                  <a:cubicBezTo>
                    <a:pt x="3715" y="447342"/>
                    <a:pt x="16807" y="460433"/>
                    <a:pt x="32957" y="460433"/>
                  </a:cubicBezTo>
                  <a:lnTo>
                    <a:pt x="206669" y="460433"/>
                  </a:lnTo>
                  <a:cubicBezTo>
                    <a:pt x="222834" y="460433"/>
                    <a:pt x="235910" y="447356"/>
                    <a:pt x="235910" y="443110"/>
                  </a:cubicBezTo>
                  <a:lnTo>
                    <a:pt x="235910" y="32860"/>
                  </a:lnTo>
                  <a:cubicBezTo>
                    <a:pt x="235910" y="16710"/>
                    <a:pt x="222819" y="3619"/>
                    <a:pt x="206669" y="3619"/>
                  </a:cubicBezTo>
                  <a:cubicBezTo>
                    <a:pt x="206635" y="3619"/>
                    <a:pt x="206606" y="3619"/>
                    <a:pt x="206572" y="3619"/>
                  </a:cubicBezTo>
                  <a:close/>
                  <a:moveTo>
                    <a:pt x="127823" y="438188"/>
                  </a:moveTo>
                  <a:cubicBezTo>
                    <a:pt x="127823" y="429068"/>
                    <a:pt x="125555" y="431336"/>
                    <a:pt x="122756" y="431336"/>
                  </a:cubicBezTo>
                  <a:lnTo>
                    <a:pt x="116580" y="431336"/>
                  </a:lnTo>
                  <a:cubicBezTo>
                    <a:pt x="113781" y="431336"/>
                    <a:pt x="111755" y="429068"/>
                    <a:pt x="111755" y="438188"/>
                  </a:cubicBezTo>
                  <a:lnTo>
                    <a:pt x="111755" y="368945"/>
                  </a:lnTo>
                  <a:cubicBezTo>
                    <a:pt x="111755" y="354179"/>
                    <a:pt x="113974" y="351911"/>
                    <a:pt x="116580" y="351911"/>
                  </a:cubicBezTo>
                  <a:lnTo>
                    <a:pt x="122756" y="351911"/>
                  </a:lnTo>
                  <a:cubicBezTo>
                    <a:pt x="125555" y="351911"/>
                    <a:pt x="127823" y="354179"/>
                    <a:pt x="127823" y="368945"/>
                  </a:cubicBezTo>
                  <a:close/>
                  <a:moveTo>
                    <a:pt x="153735" y="438188"/>
                  </a:moveTo>
                  <a:cubicBezTo>
                    <a:pt x="153735" y="429068"/>
                    <a:pt x="151467" y="431336"/>
                    <a:pt x="148668" y="431336"/>
                  </a:cubicBezTo>
                  <a:lnTo>
                    <a:pt x="142492" y="431336"/>
                  </a:lnTo>
                  <a:cubicBezTo>
                    <a:pt x="139693" y="431336"/>
                    <a:pt x="137667" y="429068"/>
                    <a:pt x="137667" y="438188"/>
                  </a:cubicBezTo>
                  <a:lnTo>
                    <a:pt x="137667" y="368945"/>
                  </a:lnTo>
                  <a:cubicBezTo>
                    <a:pt x="137667" y="354179"/>
                    <a:pt x="139935" y="351911"/>
                    <a:pt x="142492" y="351911"/>
                  </a:cubicBezTo>
                  <a:lnTo>
                    <a:pt x="148668" y="351911"/>
                  </a:lnTo>
                  <a:cubicBezTo>
                    <a:pt x="151467" y="351911"/>
                    <a:pt x="153735" y="354179"/>
                    <a:pt x="153735" y="368945"/>
                  </a:cubicBezTo>
                  <a:close/>
                  <a:moveTo>
                    <a:pt x="179599" y="438188"/>
                  </a:moveTo>
                  <a:cubicBezTo>
                    <a:pt x="179599" y="429068"/>
                    <a:pt x="177331" y="431336"/>
                    <a:pt x="174773" y="431336"/>
                  </a:cubicBezTo>
                  <a:lnTo>
                    <a:pt x="168259" y="431336"/>
                  </a:lnTo>
                  <a:cubicBezTo>
                    <a:pt x="165461" y="431336"/>
                    <a:pt x="163193" y="429068"/>
                    <a:pt x="163193" y="438188"/>
                  </a:cubicBezTo>
                  <a:lnTo>
                    <a:pt x="163193" y="368945"/>
                  </a:lnTo>
                  <a:cubicBezTo>
                    <a:pt x="163193" y="354179"/>
                    <a:pt x="165461" y="351911"/>
                    <a:pt x="168259" y="351911"/>
                  </a:cubicBezTo>
                  <a:lnTo>
                    <a:pt x="174436" y="351911"/>
                  </a:lnTo>
                  <a:cubicBezTo>
                    <a:pt x="177234" y="351911"/>
                    <a:pt x="179261" y="354179"/>
                    <a:pt x="179261" y="368945"/>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sp>
        <p:nvSpPr>
          <p:cNvPr id="369" name="箭號: 向右 368">
            <a:extLst>
              <a:ext uri="{FF2B5EF4-FFF2-40B4-BE49-F238E27FC236}">
                <a16:creationId xmlns:a16="http://schemas.microsoft.com/office/drawing/2014/main" id="{332E9D42-48CB-4A3A-B625-0075D61435DA}"/>
              </a:ext>
            </a:extLst>
          </p:cNvPr>
          <p:cNvSpPr/>
          <p:nvPr/>
        </p:nvSpPr>
        <p:spPr>
          <a:xfrm>
            <a:off x="2782665" y="4460666"/>
            <a:ext cx="625841" cy="283267"/>
          </a:xfrm>
          <a:prstGeom prst="rightArrow">
            <a:avLst/>
          </a:prstGeom>
          <a:gradFill>
            <a:gsLst>
              <a:gs pos="0">
                <a:srgbClr val="5BFFFF">
                  <a:alpha val="0"/>
                </a:srgbClr>
              </a:gs>
              <a:gs pos="53000">
                <a:srgbClr val="5BFFFF"/>
              </a:gs>
              <a:gs pos="100000">
                <a:srgbClr val="5B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70" name="圖片 369" descr="原件Ａ-02.png">
            <a:extLst>
              <a:ext uri="{FF2B5EF4-FFF2-40B4-BE49-F238E27FC236}">
                <a16:creationId xmlns:a16="http://schemas.microsoft.com/office/drawing/2014/main" id="{989E58E8-C9E3-4D65-B870-22B4B07B0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776" y="4741151"/>
            <a:ext cx="386969" cy="494928"/>
          </a:xfrm>
          <a:prstGeom prst="rect">
            <a:avLst/>
          </a:prstGeom>
        </p:spPr>
      </p:pic>
      <p:sp>
        <p:nvSpPr>
          <p:cNvPr id="371" name="箭號: 向右 370">
            <a:extLst>
              <a:ext uri="{FF2B5EF4-FFF2-40B4-BE49-F238E27FC236}">
                <a16:creationId xmlns:a16="http://schemas.microsoft.com/office/drawing/2014/main" id="{2E0B4969-5C82-4981-85DA-DAA8990E328B}"/>
              </a:ext>
            </a:extLst>
          </p:cNvPr>
          <p:cNvSpPr/>
          <p:nvPr/>
        </p:nvSpPr>
        <p:spPr>
          <a:xfrm>
            <a:off x="5459721" y="3830128"/>
            <a:ext cx="1532205" cy="1771133"/>
          </a:xfrm>
          <a:prstGeom prst="rightArrow">
            <a:avLst>
              <a:gd name="adj1" fmla="val 75379"/>
              <a:gd name="adj2" fmla="val 50000"/>
            </a:avLst>
          </a:prstGeom>
          <a:gradFill>
            <a:gsLst>
              <a:gs pos="0">
                <a:srgbClr val="5BFFFF">
                  <a:alpha val="0"/>
                </a:srgbClr>
              </a:gs>
              <a:gs pos="53000">
                <a:srgbClr val="5BFFFF"/>
              </a:gs>
              <a:gs pos="100000">
                <a:srgbClr val="5B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72" name="文字方塊 371">
            <a:extLst>
              <a:ext uri="{FF2B5EF4-FFF2-40B4-BE49-F238E27FC236}">
                <a16:creationId xmlns:a16="http://schemas.microsoft.com/office/drawing/2014/main" id="{98E350FE-AB9E-42D7-9628-F139EE52CE8D}"/>
              </a:ext>
            </a:extLst>
          </p:cNvPr>
          <p:cNvSpPr txBox="1"/>
          <p:nvPr/>
        </p:nvSpPr>
        <p:spPr>
          <a:xfrm>
            <a:off x="5796951" y="2954987"/>
            <a:ext cx="4667849" cy="369332"/>
          </a:xfrm>
          <a:prstGeom prst="rect">
            <a:avLst/>
          </a:prstGeom>
          <a:solidFill>
            <a:srgbClr val="37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ltLang="zh-TW">
                <a:solidFill>
                  <a:srgbClr val="002060"/>
                </a:solidFill>
                <a:latin typeface="Arial" panose="020B0604020202020204" pitchFamily="34" charset="0"/>
                <a:ea typeface="微軟正黑體"/>
                <a:cs typeface="Arial" panose="020B0604020202020204" pitchFamily="34" charset="0"/>
              </a:rPr>
              <a:t>Public cloud-</a:t>
            </a:r>
            <a:r>
              <a:rPr lang="zh-TW" altLang="en-US">
                <a:solidFill>
                  <a:srgbClr val="002060"/>
                </a:solidFill>
                <a:latin typeface="Arial" panose="020B0604020202020204" pitchFamily="34" charset="0"/>
                <a:ea typeface="微軟正黑體"/>
                <a:cs typeface="Arial" panose="020B0604020202020204" pitchFamily="34" charset="0"/>
              </a:rPr>
              <a:t> cloud service storage provider</a:t>
            </a:r>
          </a:p>
        </p:txBody>
      </p:sp>
      <p:sp>
        <p:nvSpPr>
          <p:cNvPr id="373" name="文字方塊 372">
            <a:extLst>
              <a:ext uri="{FF2B5EF4-FFF2-40B4-BE49-F238E27FC236}">
                <a16:creationId xmlns:a16="http://schemas.microsoft.com/office/drawing/2014/main" id="{3405CBE7-1E6B-493F-9AE4-30B68CCEBCF5}"/>
              </a:ext>
            </a:extLst>
          </p:cNvPr>
          <p:cNvSpPr txBox="1"/>
          <p:nvPr/>
        </p:nvSpPr>
        <p:spPr>
          <a:xfrm>
            <a:off x="5850542" y="4352681"/>
            <a:ext cx="11373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Cloud</a:t>
            </a:r>
          </a:p>
          <a:p>
            <a:r>
              <a:rPr lang="zh-TW" altLang="en-US" b="1">
                <a:solidFill>
                  <a:srgbClr val="002060"/>
                </a:solidFill>
                <a:latin typeface="Arial" panose="020B0604020202020204" pitchFamily="34" charset="0"/>
                <a:ea typeface="微軟正黑體"/>
                <a:cs typeface="Arial" panose="020B0604020202020204" pitchFamily="34" charset="0"/>
              </a:rPr>
              <a:t>Backup</a:t>
            </a:r>
          </a:p>
        </p:txBody>
      </p:sp>
    </p:spTree>
    <p:extLst>
      <p:ext uri="{BB962C8B-B14F-4D97-AF65-F5344CB8AC3E}">
        <p14:creationId xmlns:p14="http://schemas.microsoft.com/office/powerpoint/2010/main" val="407312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3E8919-492C-495B-A5F7-78ED9F90FB78}"/>
              </a:ext>
            </a:extLst>
          </p:cNvPr>
          <p:cNvSpPr>
            <a:spLocks noGrp="1"/>
          </p:cNvSpPr>
          <p:nvPr>
            <p:ph type="title"/>
          </p:nvPr>
        </p:nvSpPr>
        <p:spPr>
          <a:xfrm>
            <a:off x="581891" y="508000"/>
            <a:ext cx="9605818" cy="1496238"/>
          </a:xfrm>
          <a:effectLst>
            <a:reflection blurRad="6350" stA="23000" endPos="11000" dir="5400000" sy="-100000" algn="bl" rotWithShape="0"/>
          </a:effectLst>
        </p:spPr>
        <p:txBody>
          <a:bodyPr>
            <a:normAutofit/>
          </a:bodyPr>
          <a:lstStyle/>
          <a:p>
            <a:r>
              <a:rPr lang="zh-TW" sz="4000" b="0" cap="none">
                <a:ea typeface="微軟正黑體"/>
              </a:rPr>
              <a:t>Snapshot </a:t>
            </a:r>
            <a:r>
              <a:rPr lang="en-US" altLang="zh-TW" sz="4000" b="0" cap="none">
                <a:ea typeface="微軟正黑體"/>
              </a:rPr>
              <a:t>R</a:t>
            </a:r>
            <a:r>
              <a:rPr lang="zh-TW" sz="4000" b="0" cap="none">
                <a:ea typeface="微軟正黑體"/>
              </a:rPr>
              <a:t>estore </a:t>
            </a:r>
            <a:r>
              <a:rPr lang="en-US" altLang="zh-TW" sz="4000" b="0" cap="none">
                <a:ea typeface="微軟正黑體"/>
              </a:rPr>
              <a:t>M</a:t>
            </a:r>
            <a:r>
              <a:rPr lang="zh-TW" sz="4000" b="0" cap="none">
                <a:ea typeface="微軟正黑體"/>
              </a:rPr>
              <a:t>echanism Protect </a:t>
            </a:r>
            <a:r>
              <a:rPr lang="en-US" altLang="zh-TW" sz="4000" b="0" cap="none">
                <a:ea typeface="微軟正黑體"/>
              </a:rPr>
              <a:t>U</a:t>
            </a:r>
            <a:r>
              <a:rPr lang="zh-TW" sz="4000" b="0" cap="none">
                <a:ea typeface="微軟正黑體"/>
              </a:rPr>
              <a:t>ser's </a:t>
            </a:r>
            <a:r>
              <a:rPr lang="en-US" altLang="zh-TW" sz="4000" b="0" cap="none">
                <a:ea typeface="微軟正黑體"/>
              </a:rPr>
              <a:t>D</a:t>
            </a:r>
            <a:r>
              <a:rPr lang="zh-TW" sz="4000" b="0" cap="none">
                <a:ea typeface="微軟正黑體"/>
              </a:rPr>
              <a:t>ata</a:t>
            </a:r>
            <a:endParaRPr lang="zh-TW" sz="4000" cap="none"/>
          </a:p>
        </p:txBody>
      </p:sp>
      <p:pic>
        <p:nvPicPr>
          <p:cNvPr id="8" name="圖片 8" descr="一張含有 螢幕擷取畫面 的圖片&#10;&#10;描述是以非常高的可信度產生">
            <a:extLst>
              <a:ext uri="{FF2B5EF4-FFF2-40B4-BE49-F238E27FC236}">
                <a16:creationId xmlns:a16="http://schemas.microsoft.com/office/drawing/2014/main" id="{83CA7702-9DF8-489E-ADDD-226079D37ABD}"/>
              </a:ext>
            </a:extLst>
          </p:cNvPr>
          <p:cNvPicPr>
            <a:picLocks noChangeAspect="1"/>
          </p:cNvPicPr>
          <p:nvPr/>
        </p:nvPicPr>
        <p:blipFill>
          <a:blip r:embed="rId2"/>
          <a:stretch>
            <a:fillRect/>
          </a:stretch>
        </p:blipFill>
        <p:spPr>
          <a:xfrm>
            <a:off x="7224842" y="1835072"/>
            <a:ext cx="4595586" cy="3379480"/>
          </a:xfrm>
          <a:prstGeom prst="rect">
            <a:avLst/>
          </a:prstGeom>
          <a:ln w="38100">
            <a:solidFill>
              <a:srgbClr val="9933FF"/>
            </a:solidFill>
          </a:ln>
          <a:effectLst>
            <a:reflection blurRad="6350" stA="23000" endPos="11000" dir="5400000" sy="-100000" algn="bl" rotWithShape="0"/>
          </a:effectLst>
        </p:spPr>
      </p:pic>
      <p:sp>
        <p:nvSpPr>
          <p:cNvPr id="10" name="文字方塊 9">
            <a:extLst>
              <a:ext uri="{FF2B5EF4-FFF2-40B4-BE49-F238E27FC236}">
                <a16:creationId xmlns:a16="http://schemas.microsoft.com/office/drawing/2014/main" id="{0AB5ACEA-795D-4DC0-83DE-2611292DD3F1}"/>
              </a:ext>
            </a:extLst>
          </p:cNvPr>
          <p:cNvSpPr txBox="1"/>
          <p:nvPr/>
        </p:nvSpPr>
        <p:spPr>
          <a:xfrm>
            <a:off x="410858" y="1827352"/>
            <a:ext cx="6470233" cy="834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a:lnSpc>
                <a:spcPct val="90000"/>
              </a:lnSpc>
              <a:spcAft>
                <a:spcPts val="600"/>
              </a:spcAft>
              <a:buFont typeface="Arial" panose="020B0604020202020204" pitchFamily="34" charset="0"/>
              <a:buChar char="•"/>
            </a:pPr>
            <a:r>
              <a:rPr lang="zh-TW" sz="1600">
                <a:latin typeface="Arial" panose="020B0604020202020204" pitchFamily="34" charset="0"/>
                <a:ea typeface="+mn-lt"/>
                <a:cs typeface="Arial" panose="020B0604020202020204" pitchFamily="34" charset="0"/>
              </a:rPr>
              <a:t>Snapshots are automatically enabled when the block change is greater than 10%.</a:t>
            </a:r>
            <a:endParaRPr lang="zh-TW" altLang="en-US" sz="1600">
              <a:latin typeface="Arial" panose="020B0604020202020204" pitchFamily="34" charset="0"/>
              <a:ea typeface="微軟正黑體"/>
              <a:cs typeface="Arial" panose="020B0604020202020204" pitchFamily="34" charset="0"/>
            </a:endParaRPr>
          </a:p>
          <a:p>
            <a:pPr marL="228600" indent="-228600" defTabSz="914400">
              <a:lnSpc>
                <a:spcPct val="90000"/>
              </a:lnSpc>
              <a:spcAft>
                <a:spcPts val="600"/>
              </a:spcAft>
              <a:buFont typeface="Arial" panose="020B0604020202020204" pitchFamily="34" charset="0"/>
              <a:buChar char="•"/>
            </a:pPr>
            <a:r>
              <a:rPr lang="zh-TW" sz="1600">
                <a:latin typeface="Arial" panose="020B0604020202020204" pitchFamily="34" charset="0"/>
                <a:ea typeface="+mn-lt"/>
                <a:cs typeface="Arial" panose="020B0604020202020204" pitchFamily="34" charset="0"/>
              </a:rPr>
              <a:t>Snapshots are also automatically enabled every 30 minutes.</a:t>
            </a:r>
            <a:endParaRPr lang="zh-TW" sz="1600">
              <a:latin typeface="Arial" panose="020B0604020202020204" pitchFamily="34" charset="0"/>
              <a:ea typeface="新細明體"/>
              <a:cs typeface="Arial" panose="020B0604020202020204" pitchFamily="34" charset="0"/>
            </a:endParaRPr>
          </a:p>
        </p:txBody>
      </p:sp>
      <p:sp>
        <p:nvSpPr>
          <p:cNvPr id="3" name="矩形 2">
            <a:extLst>
              <a:ext uri="{FF2B5EF4-FFF2-40B4-BE49-F238E27FC236}">
                <a16:creationId xmlns:a16="http://schemas.microsoft.com/office/drawing/2014/main" id="{2EB6CF87-DC16-4B8F-86A6-2C6455D7BBA8}"/>
              </a:ext>
            </a:extLst>
          </p:cNvPr>
          <p:cNvSpPr/>
          <p:nvPr/>
        </p:nvSpPr>
        <p:spPr>
          <a:xfrm>
            <a:off x="4752975" y="3267075"/>
            <a:ext cx="923925" cy="790575"/>
          </a:xfrm>
          <a:prstGeom prst="rect">
            <a:avLst/>
          </a:prstGeom>
          <a:noFill/>
          <a:ln>
            <a:solidFill>
              <a:srgbClr val="37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E3FA7CE2-76E9-4E10-9AC4-FF49D9FC9D48}"/>
              </a:ext>
            </a:extLst>
          </p:cNvPr>
          <p:cNvGrpSpPr/>
          <p:nvPr/>
        </p:nvGrpSpPr>
        <p:grpSpPr>
          <a:xfrm>
            <a:off x="124047" y="2739015"/>
            <a:ext cx="7475837" cy="3587884"/>
            <a:chOff x="0" y="2676992"/>
            <a:chExt cx="7475837" cy="3587884"/>
          </a:xfrm>
        </p:grpSpPr>
        <p:grpSp>
          <p:nvGrpSpPr>
            <p:cNvPr id="7" name="群組 6">
              <a:extLst>
                <a:ext uri="{FF2B5EF4-FFF2-40B4-BE49-F238E27FC236}">
                  <a16:creationId xmlns:a16="http://schemas.microsoft.com/office/drawing/2014/main" id="{53A46D36-68EC-4FA8-8C42-43967160B1D1}"/>
                </a:ext>
              </a:extLst>
            </p:cNvPr>
            <p:cNvGrpSpPr/>
            <p:nvPr/>
          </p:nvGrpSpPr>
          <p:grpSpPr>
            <a:xfrm>
              <a:off x="0" y="2676992"/>
              <a:ext cx="6916944" cy="3587884"/>
              <a:chOff x="496064" y="2602307"/>
              <a:chExt cx="6295519" cy="2971135"/>
            </a:xfrm>
          </p:grpSpPr>
          <p:pic>
            <p:nvPicPr>
              <p:cNvPr id="4" name="圖片 4" descr="一張含有 螢幕擷取畫面 的圖片&#10;&#10;描述是以非常高的可信度產生">
                <a:extLst>
                  <a:ext uri="{FF2B5EF4-FFF2-40B4-BE49-F238E27FC236}">
                    <a16:creationId xmlns:a16="http://schemas.microsoft.com/office/drawing/2014/main" id="{B248F32D-D838-4F00-987D-AD3C3229269F}"/>
                  </a:ext>
                </a:extLst>
              </p:cNvPr>
              <p:cNvPicPr>
                <a:picLocks noChangeAspect="1"/>
              </p:cNvPicPr>
              <p:nvPr/>
            </p:nvPicPr>
            <p:blipFill>
              <a:blip r:embed="rId3"/>
              <a:stretch>
                <a:fillRect/>
              </a:stretch>
            </p:blipFill>
            <p:spPr>
              <a:xfrm>
                <a:off x="496064" y="2602307"/>
                <a:ext cx="5827970" cy="2971135"/>
              </a:xfrm>
              <a:prstGeom prst="rect">
                <a:avLst/>
              </a:prstGeom>
            </p:spPr>
          </p:pic>
          <p:sp>
            <p:nvSpPr>
              <p:cNvPr id="5" name="矩形 4">
                <a:extLst>
                  <a:ext uri="{FF2B5EF4-FFF2-40B4-BE49-F238E27FC236}">
                    <a16:creationId xmlns:a16="http://schemas.microsoft.com/office/drawing/2014/main" id="{FF81C863-0060-4D20-943C-57906E0B0D18}"/>
                  </a:ext>
                </a:extLst>
              </p:cNvPr>
              <p:cNvSpPr/>
              <p:nvPr/>
            </p:nvSpPr>
            <p:spPr>
              <a:xfrm>
                <a:off x="4740619" y="3290759"/>
                <a:ext cx="2050964" cy="1726084"/>
              </a:xfrm>
              <a:custGeom>
                <a:avLst/>
                <a:gdLst>
                  <a:gd name="connsiteX0" fmla="*/ 0 w 1695450"/>
                  <a:gd name="connsiteY0" fmla="*/ 0 h 1781175"/>
                  <a:gd name="connsiteX1" fmla="*/ 1695450 w 1695450"/>
                  <a:gd name="connsiteY1" fmla="*/ 0 h 1781175"/>
                  <a:gd name="connsiteX2" fmla="*/ 1695450 w 1695450"/>
                  <a:gd name="connsiteY2" fmla="*/ 1781175 h 1781175"/>
                  <a:gd name="connsiteX3" fmla="*/ 0 w 1695450"/>
                  <a:gd name="connsiteY3" fmla="*/ 1781175 h 1781175"/>
                  <a:gd name="connsiteX4" fmla="*/ 0 w 1695450"/>
                  <a:gd name="connsiteY4" fmla="*/ 0 h 1781175"/>
                  <a:gd name="connsiteX0" fmla="*/ 0 w 1695450"/>
                  <a:gd name="connsiteY0" fmla="*/ 0 h 1781175"/>
                  <a:gd name="connsiteX1" fmla="*/ 1695450 w 1695450"/>
                  <a:gd name="connsiteY1" fmla="*/ 0 h 1781175"/>
                  <a:gd name="connsiteX2" fmla="*/ 1666875 w 1695450"/>
                  <a:gd name="connsiteY2" fmla="*/ 533400 h 1781175"/>
                  <a:gd name="connsiteX3" fmla="*/ 0 w 1695450"/>
                  <a:gd name="connsiteY3" fmla="*/ 1781175 h 1781175"/>
                  <a:gd name="connsiteX4" fmla="*/ 0 w 1695450"/>
                  <a:gd name="connsiteY4" fmla="*/ 0 h 1781175"/>
                  <a:gd name="connsiteX0" fmla="*/ 0 w 1704975"/>
                  <a:gd name="connsiteY0" fmla="*/ 0 h 1781175"/>
                  <a:gd name="connsiteX1" fmla="*/ 1695450 w 1704975"/>
                  <a:gd name="connsiteY1" fmla="*/ 0 h 1781175"/>
                  <a:gd name="connsiteX2" fmla="*/ 1704975 w 1704975"/>
                  <a:gd name="connsiteY2" fmla="*/ 523875 h 1781175"/>
                  <a:gd name="connsiteX3" fmla="*/ 0 w 1704975"/>
                  <a:gd name="connsiteY3" fmla="*/ 1781175 h 1781175"/>
                  <a:gd name="connsiteX4" fmla="*/ 0 w 1704975"/>
                  <a:gd name="connsiteY4" fmla="*/ 0 h 1781175"/>
                  <a:gd name="connsiteX0" fmla="*/ 0 w 1704975"/>
                  <a:gd name="connsiteY0" fmla="*/ 0 h 1781175"/>
                  <a:gd name="connsiteX1" fmla="*/ 904617 w 1704975"/>
                  <a:gd name="connsiteY1" fmla="*/ 0 h 1781175"/>
                  <a:gd name="connsiteX2" fmla="*/ 1704975 w 1704975"/>
                  <a:gd name="connsiteY2" fmla="*/ 523875 h 1781175"/>
                  <a:gd name="connsiteX3" fmla="*/ 0 w 1704975"/>
                  <a:gd name="connsiteY3" fmla="*/ 1781175 h 1781175"/>
                  <a:gd name="connsiteX4" fmla="*/ 0 w 1704975"/>
                  <a:gd name="connsiteY4" fmla="*/ 0 h 1781175"/>
                  <a:gd name="connsiteX0" fmla="*/ 0 w 1717332"/>
                  <a:gd name="connsiteY0" fmla="*/ 0 h 1781175"/>
                  <a:gd name="connsiteX1" fmla="*/ 904617 w 1717332"/>
                  <a:gd name="connsiteY1" fmla="*/ 0 h 1781175"/>
                  <a:gd name="connsiteX2" fmla="*/ 1717332 w 1717332"/>
                  <a:gd name="connsiteY2" fmla="*/ 381083 h 1781175"/>
                  <a:gd name="connsiteX3" fmla="*/ 0 w 1717332"/>
                  <a:gd name="connsiteY3" fmla="*/ 1781175 h 1781175"/>
                  <a:gd name="connsiteX4" fmla="*/ 0 w 1717332"/>
                  <a:gd name="connsiteY4" fmla="*/ 0 h 1781175"/>
                  <a:gd name="connsiteX0" fmla="*/ 0 w 1717332"/>
                  <a:gd name="connsiteY0" fmla="*/ 0 h 745937"/>
                  <a:gd name="connsiteX1" fmla="*/ 904617 w 1717332"/>
                  <a:gd name="connsiteY1" fmla="*/ 0 h 745937"/>
                  <a:gd name="connsiteX2" fmla="*/ 1717332 w 1717332"/>
                  <a:gd name="connsiteY2" fmla="*/ 381083 h 745937"/>
                  <a:gd name="connsiteX3" fmla="*/ 24714 w 1717332"/>
                  <a:gd name="connsiteY3" fmla="*/ 745937 h 745937"/>
                  <a:gd name="connsiteX4" fmla="*/ 0 w 1717332"/>
                  <a:gd name="connsiteY4" fmla="*/ 0 h 745937"/>
                  <a:gd name="connsiteX0" fmla="*/ 12356 w 1729688"/>
                  <a:gd name="connsiteY0" fmla="*/ 0 h 757837"/>
                  <a:gd name="connsiteX1" fmla="*/ 916973 w 1729688"/>
                  <a:gd name="connsiteY1" fmla="*/ 0 h 757837"/>
                  <a:gd name="connsiteX2" fmla="*/ 1729688 w 1729688"/>
                  <a:gd name="connsiteY2" fmla="*/ 381083 h 757837"/>
                  <a:gd name="connsiteX3" fmla="*/ 0 w 1729688"/>
                  <a:gd name="connsiteY3" fmla="*/ 757837 h 757837"/>
                  <a:gd name="connsiteX4" fmla="*/ 12356 w 1729688"/>
                  <a:gd name="connsiteY4" fmla="*/ 0 h 757837"/>
                  <a:gd name="connsiteX0" fmla="*/ 12356 w 1729688"/>
                  <a:gd name="connsiteY0" fmla="*/ 0 h 757837"/>
                  <a:gd name="connsiteX1" fmla="*/ 916973 w 1729688"/>
                  <a:gd name="connsiteY1" fmla="*/ 0 h 757837"/>
                  <a:gd name="connsiteX2" fmla="*/ 1729688 w 1729688"/>
                  <a:gd name="connsiteY2" fmla="*/ 381083 h 757837"/>
                  <a:gd name="connsiteX3" fmla="*/ 313293 w 1729688"/>
                  <a:gd name="connsiteY3" fmla="*/ 710240 h 757837"/>
                  <a:gd name="connsiteX4" fmla="*/ 0 w 1729688"/>
                  <a:gd name="connsiteY4" fmla="*/ 757837 h 757837"/>
                  <a:gd name="connsiteX5" fmla="*/ 12356 w 1729688"/>
                  <a:gd name="connsiteY5" fmla="*/ 0 h 757837"/>
                  <a:gd name="connsiteX0" fmla="*/ 0 w 1717332"/>
                  <a:gd name="connsiteY0" fmla="*/ 0 h 710240"/>
                  <a:gd name="connsiteX1" fmla="*/ 904617 w 1717332"/>
                  <a:gd name="connsiteY1" fmla="*/ 0 h 710240"/>
                  <a:gd name="connsiteX2" fmla="*/ 1717332 w 1717332"/>
                  <a:gd name="connsiteY2" fmla="*/ 381083 h 710240"/>
                  <a:gd name="connsiteX3" fmla="*/ 300937 w 1717332"/>
                  <a:gd name="connsiteY3" fmla="*/ 710240 h 710240"/>
                  <a:gd name="connsiteX4" fmla="*/ 12358 w 1717332"/>
                  <a:gd name="connsiteY4" fmla="*/ 662643 h 710240"/>
                  <a:gd name="connsiteX5" fmla="*/ 0 w 1717332"/>
                  <a:gd name="connsiteY5" fmla="*/ 0 h 710240"/>
                  <a:gd name="connsiteX0" fmla="*/ 0 w 1717332"/>
                  <a:gd name="connsiteY0" fmla="*/ 0 h 1685983"/>
                  <a:gd name="connsiteX1" fmla="*/ 904617 w 1717332"/>
                  <a:gd name="connsiteY1" fmla="*/ 0 h 1685983"/>
                  <a:gd name="connsiteX2" fmla="*/ 1717332 w 1717332"/>
                  <a:gd name="connsiteY2" fmla="*/ 381083 h 1685983"/>
                  <a:gd name="connsiteX3" fmla="*/ 140299 w 1717332"/>
                  <a:gd name="connsiteY3" fmla="*/ 1685983 h 1685983"/>
                  <a:gd name="connsiteX4" fmla="*/ 12358 w 1717332"/>
                  <a:gd name="connsiteY4" fmla="*/ 662643 h 1685983"/>
                  <a:gd name="connsiteX5" fmla="*/ 0 w 1717332"/>
                  <a:gd name="connsiteY5" fmla="*/ 0 h 1685983"/>
                  <a:gd name="connsiteX0" fmla="*/ 0 w 1717332"/>
                  <a:gd name="connsiteY0" fmla="*/ 0 h 1685983"/>
                  <a:gd name="connsiteX1" fmla="*/ 904617 w 1717332"/>
                  <a:gd name="connsiteY1" fmla="*/ 0 h 1685983"/>
                  <a:gd name="connsiteX2" fmla="*/ 1717332 w 1717332"/>
                  <a:gd name="connsiteY2" fmla="*/ 381083 h 1685983"/>
                  <a:gd name="connsiteX3" fmla="*/ 140299 w 1717332"/>
                  <a:gd name="connsiteY3" fmla="*/ 1685983 h 1685983"/>
                  <a:gd name="connsiteX4" fmla="*/ 12358 w 1717332"/>
                  <a:gd name="connsiteY4" fmla="*/ 686442 h 1685983"/>
                  <a:gd name="connsiteX5" fmla="*/ 0 w 1717332"/>
                  <a:gd name="connsiteY5" fmla="*/ 0 h 1685983"/>
                  <a:gd name="connsiteX0" fmla="*/ 0 w 1717332"/>
                  <a:gd name="connsiteY0" fmla="*/ 0 h 1662184"/>
                  <a:gd name="connsiteX1" fmla="*/ 904617 w 1717332"/>
                  <a:gd name="connsiteY1" fmla="*/ 0 h 1662184"/>
                  <a:gd name="connsiteX2" fmla="*/ 1717332 w 1717332"/>
                  <a:gd name="connsiteY2" fmla="*/ 381083 h 1662184"/>
                  <a:gd name="connsiteX3" fmla="*/ 560429 w 1717332"/>
                  <a:gd name="connsiteY3" fmla="*/ 1662184 h 1662184"/>
                  <a:gd name="connsiteX4" fmla="*/ 12358 w 1717332"/>
                  <a:gd name="connsiteY4" fmla="*/ 686442 h 1662184"/>
                  <a:gd name="connsiteX5" fmla="*/ 0 w 1717332"/>
                  <a:gd name="connsiteY5" fmla="*/ 0 h 1662184"/>
                  <a:gd name="connsiteX0" fmla="*/ 0 w 2050964"/>
                  <a:gd name="connsiteY0" fmla="*/ 0 h 1662184"/>
                  <a:gd name="connsiteX1" fmla="*/ 904617 w 2050964"/>
                  <a:gd name="connsiteY1" fmla="*/ 0 h 1662184"/>
                  <a:gd name="connsiteX2" fmla="*/ 2050964 w 2050964"/>
                  <a:gd name="connsiteY2" fmla="*/ 345384 h 1662184"/>
                  <a:gd name="connsiteX3" fmla="*/ 560429 w 2050964"/>
                  <a:gd name="connsiteY3" fmla="*/ 1662184 h 1662184"/>
                  <a:gd name="connsiteX4" fmla="*/ 12358 w 2050964"/>
                  <a:gd name="connsiteY4" fmla="*/ 686442 h 1662184"/>
                  <a:gd name="connsiteX5" fmla="*/ 0 w 2050964"/>
                  <a:gd name="connsiteY5" fmla="*/ 0 h 166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0964" h="1662184">
                    <a:moveTo>
                      <a:pt x="0" y="0"/>
                    </a:moveTo>
                    <a:lnTo>
                      <a:pt x="904617" y="0"/>
                    </a:lnTo>
                    <a:lnTo>
                      <a:pt x="2050964" y="345384"/>
                    </a:lnTo>
                    <a:lnTo>
                      <a:pt x="560429" y="1662184"/>
                    </a:lnTo>
                    <a:lnTo>
                      <a:pt x="12358" y="686442"/>
                    </a:lnTo>
                    <a:lnTo>
                      <a:pt x="0" y="0"/>
                    </a:lnTo>
                    <a:close/>
                  </a:path>
                </a:pathLst>
              </a:custGeom>
              <a:solidFill>
                <a:srgbClr val="37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a:extLst>
                <a:ext uri="{FF2B5EF4-FFF2-40B4-BE49-F238E27FC236}">
                  <a16:creationId xmlns:a16="http://schemas.microsoft.com/office/drawing/2014/main" id="{0255C01D-5CB1-42ED-8C68-73C3B3700600}"/>
                </a:ext>
              </a:extLst>
            </p:cNvPr>
            <p:cNvGrpSpPr/>
            <p:nvPr/>
          </p:nvGrpSpPr>
          <p:grpSpPr>
            <a:xfrm>
              <a:off x="5107860" y="3910296"/>
              <a:ext cx="2367977" cy="1630526"/>
              <a:chOff x="5107860" y="3910296"/>
              <a:chExt cx="2367977" cy="1630526"/>
            </a:xfrm>
          </p:grpSpPr>
          <p:sp>
            <p:nvSpPr>
              <p:cNvPr id="13" name="箭號: 向右 12">
                <a:extLst>
                  <a:ext uri="{FF2B5EF4-FFF2-40B4-BE49-F238E27FC236}">
                    <a16:creationId xmlns:a16="http://schemas.microsoft.com/office/drawing/2014/main" id="{683488B2-123D-42FA-84D6-B480633FC4D5}"/>
                  </a:ext>
                </a:extLst>
              </p:cNvPr>
              <p:cNvSpPr/>
              <p:nvPr/>
            </p:nvSpPr>
            <p:spPr>
              <a:xfrm>
                <a:off x="6882713" y="4287794"/>
                <a:ext cx="593124" cy="834523"/>
              </a:xfrm>
              <a:prstGeom prst="rightArrow">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4" descr="一張含有 螢幕擷取畫面 的圖片&#10;&#10;描述是以非常高的可信度產生">
                <a:extLst>
                  <a:ext uri="{FF2B5EF4-FFF2-40B4-BE49-F238E27FC236}">
                    <a16:creationId xmlns:a16="http://schemas.microsoft.com/office/drawing/2014/main" id="{E2241FBA-793F-4DBB-8228-0C7FD3247C99}"/>
                  </a:ext>
                </a:extLst>
              </p:cNvPr>
              <p:cNvPicPr>
                <a:picLocks noChangeAspect="1"/>
              </p:cNvPicPr>
              <p:nvPr/>
            </p:nvPicPr>
            <p:blipFill rotWithShape="1">
              <a:blip r:embed="rId3"/>
              <a:srcRect l="73533" t="21092" r="11701" b="52300"/>
              <a:stretch/>
            </p:blipFill>
            <p:spPr>
              <a:xfrm>
                <a:off x="5107860" y="3910296"/>
                <a:ext cx="1774854" cy="1630526"/>
              </a:xfrm>
              <a:prstGeom prst="rect">
                <a:avLst/>
              </a:prstGeom>
              <a:ln w="28575">
                <a:solidFill>
                  <a:srgbClr val="37FFFF"/>
                </a:solidFill>
              </a:ln>
            </p:spPr>
          </p:pic>
          <p:sp>
            <p:nvSpPr>
              <p:cNvPr id="6" name="矩形 5">
                <a:extLst>
                  <a:ext uri="{FF2B5EF4-FFF2-40B4-BE49-F238E27FC236}">
                    <a16:creationId xmlns:a16="http://schemas.microsoft.com/office/drawing/2014/main" id="{8282D092-4301-43B2-AAA7-18E3AC7DF68A}"/>
                  </a:ext>
                </a:extLst>
              </p:cNvPr>
              <p:cNvSpPr/>
              <p:nvPr/>
            </p:nvSpPr>
            <p:spPr>
              <a:xfrm>
                <a:off x="5111531" y="5202195"/>
                <a:ext cx="1746470" cy="331830"/>
              </a:xfrm>
              <a:prstGeom prst="rect">
                <a:avLst/>
              </a:prstGeom>
              <a:noFill/>
              <a:ln w="190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3621916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p:txBody>
          <a:bodyPr>
            <a:normAutofit/>
          </a:bodyPr>
          <a:lstStyle/>
          <a:p>
            <a:r>
              <a:rPr lang="zh-TW" b="0" cap="none">
                <a:latin typeface="Arial"/>
                <a:ea typeface="微軟正黑體"/>
                <a:cs typeface="Arial"/>
              </a:rPr>
              <a:t>VJBOD C</a:t>
            </a:r>
            <a:r>
              <a:rPr lang="en-US" altLang="zh-TW" b="0" cap="none">
                <a:latin typeface="Arial"/>
                <a:ea typeface="微軟正黑體"/>
                <a:cs typeface="Arial"/>
              </a:rPr>
              <a:t>loud</a:t>
            </a:r>
            <a:r>
              <a:rPr lang="zh-TW" b="0" cap="none">
                <a:latin typeface="Arial"/>
                <a:ea typeface="微軟正黑體"/>
                <a:cs typeface="Arial"/>
              </a:rPr>
              <a:t> </a:t>
            </a:r>
            <a:r>
              <a:rPr lang="en-US" altLang="zh-TW" b="0" cap="none">
                <a:latin typeface="Arial"/>
                <a:ea typeface="微軟正黑體"/>
                <a:cs typeface="Arial"/>
              </a:rPr>
              <a:t>B</a:t>
            </a:r>
            <a:r>
              <a:rPr lang="zh-TW" b="0" cap="none">
                <a:latin typeface="Arial"/>
                <a:ea typeface="微軟正黑體"/>
                <a:cs typeface="Arial"/>
              </a:rPr>
              <a:t>lock</a:t>
            </a:r>
            <a:r>
              <a:rPr lang="en-US" altLang="zh-TW" cap="none">
                <a:latin typeface="Arial"/>
                <a:ea typeface="微軟正黑體"/>
                <a:cs typeface="Arial"/>
              </a:rPr>
              <a:t>-based</a:t>
            </a:r>
            <a:r>
              <a:rPr lang="en-US" altLang="zh-TW" b="0" cap="none">
                <a:latin typeface="Arial"/>
                <a:ea typeface="微軟正黑體"/>
                <a:cs typeface="Arial"/>
              </a:rPr>
              <a:t> C</a:t>
            </a:r>
            <a:r>
              <a:rPr lang="zh-TW" b="0" cap="none">
                <a:latin typeface="Arial"/>
                <a:ea typeface="微軟正黑體"/>
                <a:cs typeface="Arial"/>
              </a:rPr>
              <a:t>loud </a:t>
            </a:r>
            <a:r>
              <a:rPr lang="en-US" altLang="zh-TW" b="0" cap="none">
                <a:latin typeface="Arial"/>
                <a:ea typeface="微軟正黑體"/>
                <a:cs typeface="Arial"/>
              </a:rPr>
              <a:t>G</a:t>
            </a:r>
            <a:r>
              <a:rPr lang="zh-TW" b="0" cap="none">
                <a:latin typeface="Arial"/>
                <a:ea typeface="微軟正黑體"/>
                <a:cs typeface="Arial"/>
              </a:rPr>
              <a:t>ateway </a:t>
            </a:r>
            <a:r>
              <a:rPr lang="en-US" altLang="zh-TW" b="0" cap="none">
                <a:latin typeface="Arial"/>
                <a:ea typeface="微軟正黑體"/>
                <a:cs typeface="Arial"/>
              </a:rPr>
              <a:t>A</a:t>
            </a:r>
            <a:r>
              <a:rPr lang="zh-TW" b="0" cap="none">
                <a:latin typeface="Arial"/>
                <a:ea typeface="微軟正黑體"/>
                <a:cs typeface="Arial"/>
              </a:rPr>
              <a:t>uthorization </a:t>
            </a:r>
            <a:r>
              <a:rPr lang="en-US" altLang="zh-TW" b="0" cap="none">
                <a:latin typeface="Arial"/>
                <a:ea typeface="微軟正黑體"/>
                <a:cs typeface="Arial"/>
              </a:rPr>
              <a:t>M</a:t>
            </a:r>
            <a:r>
              <a:rPr lang="zh-TW" b="0" cap="none">
                <a:latin typeface="Arial"/>
                <a:ea typeface="微軟正黑體"/>
                <a:cs typeface="Arial"/>
              </a:rPr>
              <a:t>ec</a:t>
            </a:r>
            <a:r>
              <a:rPr lang="en-US" altLang="zh-TW" b="0" cap="none" err="1">
                <a:latin typeface="Arial"/>
                <a:ea typeface="微軟正黑體"/>
                <a:cs typeface="Arial"/>
              </a:rPr>
              <a:t>hanis</a:t>
            </a:r>
            <a:r>
              <a:rPr lang="zh-TW" b="0" cap="none">
                <a:latin typeface="Arial"/>
                <a:ea typeface="微軟正黑體"/>
                <a:cs typeface="Arial"/>
              </a:rPr>
              <a:t>m</a:t>
            </a:r>
            <a:endParaRPr lang="zh-TW" cap="none">
              <a:latin typeface="Arial"/>
              <a:cs typeface="Arial"/>
            </a:endParaRPr>
          </a:p>
        </p:txBody>
      </p:sp>
      <p:sp>
        <p:nvSpPr>
          <p:cNvPr id="19" name="內容版面配置區 2">
            <a:extLst>
              <a:ext uri="{FF2B5EF4-FFF2-40B4-BE49-F238E27FC236}">
                <a16:creationId xmlns:a16="http://schemas.microsoft.com/office/drawing/2014/main" id="{3FF325A5-2FD0-479F-85F9-3EC2896C9547}"/>
              </a:ext>
            </a:extLst>
          </p:cNvPr>
          <p:cNvSpPr>
            <a:spLocks noGrp="1"/>
          </p:cNvSpPr>
          <p:nvPr>
            <p:ph sz="half" idx="1"/>
          </p:nvPr>
        </p:nvSpPr>
        <p:spPr>
          <a:xfrm>
            <a:off x="650358" y="1921446"/>
            <a:ext cx="4038600" cy="4561334"/>
          </a:xfrm>
        </p:spPr>
        <p:txBody>
          <a:bodyPr vert="horz" lIns="91440" tIns="45720" rIns="91440" bIns="45720" rtlCol="0" anchor="t">
            <a:normAutofit/>
          </a:bodyPr>
          <a:lstStyle/>
          <a:p>
            <a:r>
              <a:rPr lang="zh-TW" sz="1800">
                <a:ea typeface="微軟正黑體"/>
              </a:rPr>
              <a:t>VJBOD Cloud supports up to 9 cloud storage spaces (including a free connection).</a:t>
            </a:r>
            <a:endParaRPr lang="en-US" altLang="zh-TW" sz="1800">
              <a:ea typeface="微軟正黑體"/>
            </a:endParaRPr>
          </a:p>
          <a:p>
            <a:r>
              <a:rPr lang="zh-TW" sz="1800">
                <a:ea typeface="微軟正黑體"/>
              </a:rPr>
              <a:t>Free connection to the first cloud storage</a:t>
            </a:r>
            <a:r>
              <a:rPr lang="zh-TW" altLang="en-US" sz="1800">
                <a:ea typeface="微軟正黑體"/>
              </a:rPr>
              <a:t> </a:t>
            </a:r>
            <a:r>
              <a:rPr lang="en-US" altLang="zh-TW" sz="1800">
                <a:ea typeface="微軟正黑體"/>
              </a:rPr>
              <a:t>bucket</a:t>
            </a:r>
            <a:endParaRPr lang="zh-TW" altLang="en-US" sz="1800">
              <a:ea typeface="微軟正黑體"/>
            </a:endParaRPr>
          </a:p>
          <a:p>
            <a:r>
              <a:rPr lang="zh-TW" sz="1800">
                <a:ea typeface="微軟正黑體"/>
              </a:rPr>
              <a:t>VJBOD Cloud can create up to 16 Cloud Volumes or L</a:t>
            </a:r>
            <a:r>
              <a:rPr lang="en-US" altLang="zh-TW" sz="1800">
                <a:ea typeface="微軟正黑體"/>
              </a:rPr>
              <a:t>UNs</a:t>
            </a:r>
            <a:r>
              <a:rPr lang="zh-TW" sz="1800">
                <a:solidFill>
                  <a:srgbClr val="37FFFF"/>
                </a:solidFill>
                <a:ea typeface="微軟正黑體"/>
              </a:rPr>
              <a:t>*</a:t>
            </a:r>
            <a:r>
              <a:rPr lang="zh-TW" sz="1800">
                <a:ea typeface="微軟正黑體"/>
              </a:rPr>
              <a:t>.</a:t>
            </a:r>
            <a:r>
              <a:rPr lang="zh-TW" altLang="en-US" sz="1800">
                <a:ea typeface="微軟正黑體"/>
              </a:rPr>
              <a:t> </a:t>
            </a:r>
            <a:endParaRPr lang="en-US" altLang="zh-TW" sz="1800">
              <a:ea typeface="微軟正黑體"/>
            </a:endParaRPr>
          </a:p>
        </p:txBody>
      </p:sp>
      <p:sp>
        <p:nvSpPr>
          <p:cNvPr id="18" name="矩形 17">
            <a:extLst>
              <a:ext uri="{FF2B5EF4-FFF2-40B4-BE49-F238E27FC236}">
                <a16:creationId xmlns:a16="http://schemas.microsoft.com/office/drawing/2014/main" id="{2F137A40-372B-4ECB-A2C7-955B723A8AB2}"/>
              </a:ext>
            </a:extLst>
          </p:cNvPr>
          <p:cNvSpPr/>
          <p:nvPr/>
        </p:nvSpPr>
        <p:spPr>
          <a:xfrm>
            <a:off x="772574" y="5553044"/>
            <a:ext cx="11105943" cy="646331"/>
          </a:xfrm>
          <a:prstGeom prst="rect">
            <a:avLst/>
          </a:prstGeom>
        </p:spPr>
        <p:txBody>
          <a:bodyPr wrap="square" anchor="t">
            <a:spAutoFit/>
          </a:bodyPr>
          <a:lstStyle/>
          <a:p>
            <a:r>
              <a:rPr lang="zh-TW" altLang="en-US" sz="1200">
                <a:solidFill>
                  <a:srgbClr val="37FFFF"/>
                </a:solidFill>
                <a:latin typeface="Arial" panose="020B0604020202020204" pitchFamily="34" charset="0"/>
                <a:ea typeface="微軟正黑體"/>
                <a:cs typeface="Arial" panose="020B0604020202020204" pitchFamily="34" charset="0"/>
              </a:rPr>
              <a:t>* </a:t>
            </a:r>
            <a:r>
              <a:rPr lang="zh-TW" sz="1200">
                <a:solidFill>
                  <a:srgbClr val="37FFFF"/>
                </a:solidFill>
                <a:latin typeface="Arial" panose="020B0604020202020204" pitchFamily="34" charset="0"/>
                <a:ea typeface="+mn-lt"/>
                <a:cs typeface="Arial" panose="020B0604020202020204" pitchFamily="34" charset="0"/>
              </a:rPr>
              <a:t>According to the memory requirements, the</a:t>
            </a:r>
            <a:r>
              <a:rPr lang="en-US" altLang="zh-TW" sz="1200">
                <a:solidFill>
                  <a:srgbClr val="37FFFF"/>
                </a:solidFill>
                <a:latin typeface="Arial" panose="020B0604020202020204" pitchFamily="34" charset="0"/>
                <a:ea typeface="+mn-lt"/>
                <a:cs typeface="Arial" panose="020B0604020202020204" pitchFamily="34" charset="0"/>
              </a:rPr>
              <a:t> </a:t>
            </a:r>
            <a:r>
              <a:rPr lang="zh-TW" sz="1200">
                <a:solidFill>
                  <a:srgbClr val="37FFFF"/>
                </a:solidFill>
                <a:latin typeface="Arial" panose="020B0604020202020204" pitchFamily="34" charset="0"/>
                <a:ea typeface="+mn-lt"/>
                <a:cs typeface="Arial" panose="020B0604020202020204" pitchFamily="34" charset="0"/>
              </a:rPr>
              <a:t>model will have the maximum support.</a:t>
            </a:r>
            <a:endParaRPr lang="en-US" altLang="zh-TW" sz="1200">
              <a:solidFill>
                <a:srgbClr val="37FFFF"/>
              </a:solidFill>
              <a:latin typeface="Arial" panose="020B0604020202020204" pitchFamily="34" charset="0"/>
              <a:ea typeface="微軟正黑體"/>
              <a:cs typeface="Arial" panose="020B0604020202020204" pitchFamily="34" charset="0"/>
            </a:endParaRPr>
          </a:p>
          <a:p>
            <a:r>
              <a:rPr lang="en-US" altLang="zh-TW" sz="1200">
                <a:solidFill>
                  <a:srgbClr val="37FFFF"/>
                </a:solidFill>
                <a:latin typeface="Arial" panose="020B0604020202020204" pitchFamily="34" charset="0"/>
                <a:ea typeface="+mn-lt"/>
                <a:cs typeface="Arial" panose="020B0604020202020204" pitchFamily="34" charset="0"/>
              </a:rPr>
              <a:t>  </a:t>
            </a:r>
            <a:r>
              <a:rPr lang="zh-TW" sz="1200">
                <a:solidFill>
                  <a:srgbClr val="37FFFF"/>
                </a:solidFill>
                <a:latin typeface="Arial" panose="020B0604020202020204" pitchFamily="34" charset="0"/>
                <a:ea typeface="+mn-lt"/>
                <a:cs typeface="Arial" panose="020B0604020202020204" pitchFamily="34" charset="0"/>
              </a:rPr>
              <a:t>Cloud disk area </a:t>
            </a:r>
            <a:r>
              <a:rPr lang="en-US" altLang="zh-TW" sz="1200">
                <a:solidFill>
                  <a:srgbClr val="37FFFF"/>
                </a:solidFill>
                <a:latin typeface="Arial" panose="020B0604020202020204" pitchFamily="34" charset="0"/>
                <a:ea typeface="+mn-lt"/>
                <a:cs typeface="Arial" panose="020B0604020202020204" pitchFamily="34" charset="0"/>
              </a:rPr>
              <a:t>/</a:t>
            </a:r>
            <a:r>
              <a:rPr lang="zh-TW" altLang="en-US" sz="1200">
                <a:solidFill>
                  <a:srgbClr val="37FFFF"/>
                </a:solidFill>
                <a:latin typeface="Arial" panose="020B0604020202020204" pitchFamily="34" charset="0"/>
                <a:ea typeface="+mn-lt"/>
                <a:cs typeface="Arial" panose="020B0604020202020204" pitchFamily="34" charset="0"/>
              </a:rPr>
              <a:t> </a:t>
            </a:r>
            <a:r>
              <a:rPr lang="en-US" altLang="zh-TW" sz="1200">
                <a:solidFill>
                  <a:srgbClr val="37FFFF"/>
                </a:solidFill>
                <a:latin typeface="Arial" panose="020B0604020202020204" pitchFamily="34" charset="0"/>
                <a:ea typeface="+mn-lt"/>
                <a:cs typeface="Arial" panose="020B0604020202020204" pitchFamily="34" charset="0"/>
              </a:rPr>
              <a:t>LUN</a:t>
            </a:r>
            <a:r>
              <a:rPr lang="zh-TW" altLang="en-US" sz="1200">
                <a:solidFill>
                  <a:srgbClr val="37FFFF"/>
                </a:solidFill>
                <a:latin typeface="Arial" panose="020B0604020202020204" pitchFamily="34" charset="0"/>
                <a:ea typeface="+mn-lt"/>
                <a:cs typeface="Arial" panose="020B0604020202020204" pitchFamily="34" charset="0"/>
              </a:rPr>
              <a:t> </a:t>
            </a:r>
            <a:r>
              <a:rPr lang="en-US" altLang="zh-TW" sz="1200">
                <a:solidFill>
                  <a:srgbClr val="37FFFF"/>
                </a:solidFill>
                <a:latin typeface="Arial" panose="020B0604020202020204" pitchFamily="34" charset="0"/>
                <a:ea typeface="+mn-lt"/>
                <a:cs typeface="Arial" panose="020B0604020202020204" pitchFamily="34" charset="0"/>
              </a:rPr>
              <a:t>number</a:t>
            </a:r>
            <a:r>
              <a:rPr lang="zh-TW" altLang="en-US" sz="1200">
                <a:solidFill>
                  <a:srgbClr val="37FFFF"/>
                </a:solidFill>
                <a:latin typeface="Arial" panose="020B0604020202020204" pitchFamily="34" charset="0"/>
                <a:ea typeface="+mn-lt"/>
                <a:cs typeface="Arial" panose="020B0604020202020204" pitchFamily="34" charset="0"/>
              </a:rPr>
              <a:t> </a:t>
            </a:r>
            <a:r>
              <a:rPr lang="en-US" altLang="zh-TW" sz="1200">
                <a:solidFill>
                  <a:srgbClr val="37FFFF"/>
                </a:solidFill>
                <a:latin typeface="Arial" panose="020B0604020202020204" pitchFamily="34" charset="0"/>
                <a:ea typeface="+mn-lt"/>
                <a:cs typeface="Arial" panose="020B0604020202020204" pitchFamily="34" charset="0"/>
              </a:rPr>
              <a:t>l</a:t>
            </a:r>
            <a:r>
              <a:rPr lang="zh-TW" sz="1200">
                <a:solidFill>
                  <a:srgbClr val="37FFFF"/>
                </a:solidFill>
                <a:latin typeface="Arial" panose="020B0604020202020204" pitchFamily="34" charset="0"/>
                <a:ea typeface="+mn-lt"/>
                <a:cs typeface="Arial" panose="020B0604020202020204" pitchFamily="34" charset="0"/>
              </a:rPr>
              <a:t>imit.</a:t>
            </a:r>
            <a:endParaRPr lang="en-US">
              <a:solidFill>
                <a:srgbClr val="37FFFF"/>
              </a:solidFill>
              <a:latin typeface="Arial" panose="020B0604020202020204" pitchFamily="34" charset="0"/>
              <a:cs typeface="Arial" panose="020B0604020202020204" pitchFamily="34" charset="0"/>
            </a:endParaRPr>
          </a:p>
          <a:p>
            <a:endParaRPr lang="zh-TW" altLang="en-US" sz="1200">
              <a:solidFill>
                <a:srgbClr val="5BFFFF"/>
              </a:solidFill>
              <a:latin typeface="Arial" panose="020B0604020202020204" pitchFamily="34" charset="0"/>
              <a:ea typeface="Microsoft JhengHei"/>
              <a:cs typeface="Arial" panose="020B0604020202020204" pitchFamily="34" charset="0"/>
            </a:endParaRPr>
          </a:p>
        </p:txBody>
      </p:sp>
      <p:pic>
        <p:nvPicPr>
          <p:cNvPr id="7" name="圖片 6">
            <a:extLst>
              <a:ext uri="{FF2B5EF4-FFF2-40B4-BE49-F238E27FC236}">
                <a16:creationId xmlns:a16="http://schemas.microsoft.com/office/drawing/2014/main" id="{76496886-F8C7-426E-9346-7A89B178D0C2}"/>
              </a:ext>
            </a:extLst>
          </p:cNvPr>
          <p:cNvPicPr>
            <a:picLocks noChangeAspect="1"/>
          </p:cNvPicPr>
          <p:nvPr/>
        </p:nvPicPr>
        <p:blipFill rotWithShape="1">
          <a:blip r:embed="rId2"/>
          <a:srcRect r="9358" b="1441"/>
          <a:stretch/>
        </p:blipFill>
        <p:spPr>
          <a:xfrm>
            <a:off x="4825525" y="1871974"/>
            <a:ext cx="6778206" cy="3533531"/>
          </a:xfrm>
          <a:prstGeom prst="rect">
            <a:avLst/>
          </a:prstGeom>
          <a:effectLst>
            <a:reflection blurRad="6350" stA="23000" endPos="11000" dir="5400000" sy="-100000" algn="bl" rotWithShape="0"/>
          </a:effectLst>
        </p:spPr>
      </p:pic>
      <p:pic>
        <p:nvPicPr>
          <p:cNvPr id="8" name="圖片 7">
            <a:extLst>
              <a:ext uri="{FF2B5EF4-FFF2-40B4-BE49-F238E27FC236}">
                <a16:creationId xmlns:a16="http://schemas.microsoft.com/office/drawing/2014/main" id="{F9F3B1CD-8CAB-487C-94C0-9C6428F139B9}"/>
              </a:ext>
            </a:extLst>
          </p:cNvPr>
          <p:cNvPicPr>
            <a:picLocks noChangeAspect="1"/>
          </p:cNvPicPr>
          <p:nvPr/>
        </p:nvPicPr>
        <p:blipFill rotWithShape="1">
          <a:blip r:embed="rId3"/>
          <a:srcRect l="7848" t="10504" r="14698" b="11957"/>
          <a:stretch/>
        </p:blipFill>
        <p:spPr>
          <a:xfrm>
            <a:off x="11236523" y="1726106"/>
            <a:ext cx="671469" cy="662247"/>
          </a:xfrm>
          <a:prstGeom prst="roundRect">
            <a:avLst/>
          </a:prstGeom>
        </p:spPr>
      </p:pic>
      <p:sp>
        <p:nvSpPr>
          <p:cNvPr id="3" name="矩形 17">
            <a:extLst>
              <a:ext uri="{FF2B5EF4-FFF2-40B4-BE49-F238E27FC236}">
                <a16:creationId xmlns:a16="http://schemas.microsoft.com/office/drawing/2014/main" id="{DDAD1DDD-5233-4BED-A27B-0BF6D083D5E8}"/>
              </a:ext>
            </a:extLst>
          </p:cNvPr>
          <p:cNvSpPr/>
          <p:nvPr/>
        </p:nvSpPr>
        <p:spPr>
          <a:xfrm>
            <a:off x="752148" y="5996360"/>
            <a:ext cx="6978689" cy="276999"/>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200">
                <a:latin typeface="Arial" panose="020B0604020202020204" pitchFamily="34" charset="0"/>
                <a:ea typeface="微軟正黑體"/>
                <a:cs typeface="Arial" panose="020B0604020202020204" pitchFamily="34" charset="0"/>
              </a:rPr>
              <a:t>* </a:t>
            </a:r>
            <a:r>
              <a:rPr lang="en-US" sz="1200">
                <a:latin typeface="Arial" panose="020B0604020202020204" pitchFamily="34" charset="0"/>
                <a:ea typeface="+mn-lt"/>
                <a:cs typeface="Arial" panose="020B0604020202020204" pitchFamily="34" charset="0"/>
              </a:rPr>
              <a:t>Functional schematic flow diagrams, etc. may differ from final product features</a:t>
            </a:r>
            <a:endParaRPr lang="zh-TW" sz="120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130507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687754" y="585627"/>
            <a:ext cx="8782975" cy="1471773"/>
          </a:xfrm>
        </p:spPr>
        <p:txBody>
          <a:bodyPr vert="horz" lIns="91440" tIns="45720" rIns="91440" bIns="45720" rtlCol="0" anchor="t">
            <a:noAutofit/>
          </a:bodyPr>
          <a:lstStyle/>
          <a:p>
            <a:r>
              <a:rPr lang="en-US" b="0">
                <a:ea typeface="微軟正黑體"/>
              </a:rPr>
              <a:t>VJBOD</a:t>
            </a:r>
            <a:r>
              <a:rPr lang="en-US" altLang="zh-TW" b="0">
                <a:ea typeface="微軟正黑體"/>
              </a:rPr>
              <a:t> </a:t>
            </a:r>
            <a:r>
              <a:rPr lang="en-US" b="0" cap="none">
                <a:ea typeface="微軟正黑體"/>
              </a:rPr>
              <a:t>Cloud Local Storage Mode</a:t>
            </a:r>
            <a:endParaRPr lang="zh-TW" altLang="en-US"/>
          </a:p>
          <a:p>
            <a:r>
              <a:rPr lang="en-US" b="0" cap="none">
                <a:ea typeface="微軟正黑體"/>
              </a:rPr>
              <a:t>Let Data Access Continuously</a:t>
            </a:r>
            <a:endParaRPr lang="en-US"/>
          </a:p>
        </p:txBody>
      </p:sp>
      <p:sp>
        <p:nvSpPr>
          <p:cNvPr id="3" name="內容版面配置區 2">
            <a:extLst>
              <a:ext uri="{FF2B5EF4-FFF2-40B4-BE49-F238E27FC236}">
                <a16:creationId xmlns:a16="http://schemas.microsoft.com/office/drawing/2014/main" id="{2BAE491A-2140-44B1-B5EF-AD75A4B4E030}"/>
              </a:ext>
            </a:extLst>
          </p:cNvPr>
          <p:cNvSpPr>
            <a:spLocks noGrp="1"/>
          </p:cNvSpPr>
          <p:nvPr>
            <p:ph sz="half" idx="1"/>
          </p:nvPr>
        </p:nvSpPr>
        <p:spPr>
          <a:xfrm>
            <a:off x="685800" y="2194559"/>
            <a:ext cx="4874491" cy="4024125"/>
          </a:xfrm>
        </p:spPr>
        <p:txBody>
          <a:bodyPr vert="horz" lIns="91440" tIns="45720" rIns="91440" bIns="45720" rtlCol="0" anchor="t">
            <a:normAutofit/>
          </a:bodyPr>
          <a:lstStyle/>
          <a:p>
            <a:pPr>
              <a:spcAft>
                <a:spcPts val="600"/>
              </a:spcAft>
              <a:buSzPct val="100000"/>
            </a:pPr>
            <a:r>
              <a:rPr lang="zh-TW" sz="1800">
                <a:ea typeface="微軟正黑體"/>
              </a:rPr>
              <a:t>VJBOD Cloud uses the local storage mode to store the main data on the NAS and back it up to the cloud. Storing a volume allows the on-premises applica</a:t>
            </a:r>
            <a:r>
              <a:rPr lang="en-US" altLang="zh-TW" sz="1800" err="1">
                <a:ea typeface="微軟正黑體"/>
              </a:rPr>
              <a:t>tion</a:t>
            </a:r>
            <a:r>
              <a:rPr lang="zh-TW" altLang="en-US" sz="1800">
                <a:ea typeface="微軟正黑體"/>
              </a:rPr>
              <a:t> </a:t>
            </a:r>
            <a:r>
              <a:rPr lang="en-US" altLang="zh-TW" sz="1800">
                <a:ea typeface="微軟正黑體"/>
              </a:rPr>
              <a:t>to</a:t>
            </a:r>
            <a:r>
              <a:rPr lang="zh-TW" altLang="en-US" sz="1800">
                <a:ea typeface="微軟正黑體"/>
              </a:rPr>
              <a:t> </a:t>
            </a:r>
            <a:r>
              <a:rPr lang="en-US" altLang="zh-TW" sz="1800">
                <a:ea typeface="微軟正黑體"/>
              </a:rPr>
              <a:t>access</a:t>
            </a:r>
            <a:r>
              <a:rPr lang="zh-TW" altLang="en-US" sz="1800">
                <a:ea typeface="微軟正黑體"/>
              </a:rPr>
              <a:t> </a:t>
            </a:r>
            <a:r>
              <a:rPr lang="en-US" altLang="zh-TW" sz="1800">
                <a:ea typeface="微軟正黑體"/>
              </a:rPr>
              <a:t>its</a:t>
            </a:r>
            <a:r>
              <a:rPr lang="zh-TW" altLang="en-US" sz="1800">
                <a:ea typeface="微軟正黑體"/>
              </a:rPr>
              <a:t> </a:t>
            </a:r>
            <a:r>
              <a:rPr lang="en-US" altLang="zh-TW" sz="1800" err="1">
                <a:ea typeface="微軟正黑體"/>
              </a:rPr>
              <a:t>ent</a:t>
            </a:r>
            <a:r>
              <a:rPr lang="zh-TW" sz="1800">
                <a:ea typeface="微軟正黑體"/>
              </a:rPr>
              <a:t>ir</a:t>
            </a:r>
            <a:r>
              <a:rPr lang="en-US" altLang="zh-TW" sz="1800">
                <a:ea typeface="微軟正黑體"/>
              </a:rPr>
              <a:t>e</a:t>
            </a:r>
            <a:r>
              <a:rPr lang="zh-TW" altLang="en-US" sz="1800">
                <a:ea typeface="微軟正黑體"/>
              </a:rPr>
              <a:t> </a:t>
            </a:r>
            <a:r>
              <a:rPr lang="en-US" altLang="zh-TW" sz="1800">
                <a:ea typeface="微軟正黑體"/>
              </a:rPr>
              <a:t>database</a:t>
            </a:r>
            <a:r>
              <a:rPr lang="zh-TW" sz="1800">
                <a:ea typeface="微軟正黑體"/>
              </a:rPr>
              <a:t> wit</a:t>
            </a:r>
            <a:r>
              <a:rPr lang="en-US" altLang="zh-TW" sz="1800">
                <a:ea typeface="微軟正黑體"/>
              </a:rPr>
              <a:t>h</a:t>
            </a:r>
            <a:r>
              <a:rPr lang="zh-TW" altLang="en-US" sz="1800">
                <a:ea typeface="微軟正黑體"/>
              </a:rPr>
              <a:t> </a:t>
            </a:r>
            <a:r>
              <a:rPr lang="en-US" altLang="zh-TW" sz="1800">
                <a:ea typeface="微軟正黑體"/>
              </a:rPr>
              <a:t>low</a:t>
            </a:r>
            <a:r>
              <a:rPr lang="zh-TW" altLang="en-US" sz="1800">
                <a:ea typeface="微軟正黑體"/>
              </a:rPr>
              <a:t> </a:t>
            </a:r>
            <a:r>
              <a:rPr lang="en-US" altLang="zh-TW" sz="1800" err="1">
                <a:ea typeface="微軟正黑體"/>
              </a:rPr>
              <a:t>latenc</a:t>
            </a:r>
            <a:r>
              <a:rPr lang="zh-TW" sz="1800">
                <a:ea typeface="微軟正黑體"/>
              </a:rPr>
              <a:t>y.</a:t>
            </a:r>
            <a:endParaRPr lang="zh-TW" sz="1800"/>
          </a:p>
          <a:p>
            <a:pPr>
              <a:spcAft>
                <a:spcPts val="600"/>
              </a:spcAft>
              <a:buSzPct val="100000"/>
            </a:pPr>
            <a:r>
              <a:rPr lang="zh-TW" sz="1800">
                <a:ea typeface="微軟正黑體"/>
              </a:rPr>
              <a:t>The local storage space will be preset to be larger than the VJBOD Cloud Volume space, and the extra space will store a snapshot of the automatic snapsho</a:t>
            </a:r>
            <a:r>
              <a:rPr lang="en-US" altLang="zh-TW" sz="1800">
                <a:ea typeface="微軟正黑體"/>
              </a:rPr>
              <a:t>t</a:t>
            </a:r>
            <a:r>
              <a:rPr lang="zh-TW" altLang="en-US" sz="1800">
                <a:ea typeface="微軟正黑體"/>
              </a:rPr>
              <a:t> </a:t>
            </a:r>
            <a:r>
              <a:rPr lang="en-US" altLang="zh-TW" sz="1800">
                <a:ea typeface="微軟正黑體"/>
              </a:rPr>
              <a:t>rest</a:t>
            </a:r>
            <a:r>
              <a:rPr lang="zh-TW" sz="1800">
                <a:ea typeface="微軟正黑體"/>
              </a:rPr>
              <a:t>o</a:t>
            </a:r>
            <a:r>
              <a:rPr lang="en-US" altLang="zh-TW" sz="1800">
                <a:ea typeface="微軟正黑體"/>
              </a:rPr>
              <a:t>rat</a:t>
            </a:r>
            <a:r>
              <a:rPr lang="zh-TW" sz="1800">
                <a:ea typeface="微軟正黑體"/>
              </a:rPr>
              <a:t>io</a:t>
            </a:r>
            <a:r>
              <a:rPr lang="en-US" altLang="zh-TW" sz="1800">
                <a:ea typeface="微軟正黑體"/>
              </a:rPr>
              <a:t>n</a:t>
            </a:r>
            <a:r>
              <a:rPr lang="zh-TW" sz="1800">
                <a:ea typeface="微軟正黑體"/>
              </a:rPr>
              <a:t> mechanism.</a:t>
            </a:r>
            <a:endParaRPr lang="zh-TW" sz="1800">
              <a:ea typeface="Microsoft JhengHei"/>
            </a:endParaRPr>
          </a:p>
        </p:txBody>
      </p:sp>
      <p:pic>
        <p:nvPicPr>
          <p:cNvPr id="7" name="圖片 7">
            <a:extLst>
              <a:ext uri="{FF2B5EF4-FFF2-40B4-BE49-F238E27FC236}">
                <a16:creationId xmlns:a16="http://schemas.microsoft.com/office/drawing/2014/main" id="{224F1CC0-FD86-4C22-8017-E328A129EF30}"/>
              </a:ext>
            </a:extLst>
          </p:cNvPr>
          <p:cNvPicPr>
            <a:picLocks noChangeAspect="1"/>
          </p:cNvPicPr>
          <p:nvPr/>
        </p:nvPicPr>
        <p:blipFill>
          <a:blip r:embed="rId3"/>
          <a:stretch>
            <a:fillRect/>
          </a:stretch>
        </p:blipFill>
        <p:spPr>
          <a:xfrm>
            <a:off x="6153449" y="2054827"/>
            <a:ext cx="5055045" cy="3820079"/>
          </a:xfrm>
          <a:prstGeom prst="rect">
            <a:avLst/>
          </a:prstGeom>
          <a:effectLst>
            <a:reflection blurRad="6350" stA="23000" endPos="11000" dir="5400000" sy="-100000" algn="bl" rotWithShape="0"/>
          </a:effectLst>
        </p:spPr>
      </p:pic>
    </p:spTree>
    <p:extLst>
      <p:ext uri="{BB962C8B-B14F-4D97-AF65-F5344CB8AC3E}">
        <p14:creationId xmlns:p14="http://schemas.microsoft.com/office/powerpoint/2010/main" val="339069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25F127-1BE8-4098-A948-95AD8DB9F612}"/>
              </a:ext>
            </a:extLst>
          </p:cNvPr>
          <p:cNvSpPr>
            <a:spLocks noGrp="1"/>
          </p:cNvSpPr>
          <p:nvPr>
            <p:ph type="title"/>
          </p:nvPr>
        </p:nvSpPr>
        <p:spPr>
          <a:xfrm>
            <a:off x="521499" y="290976"/>
            <a:ext cx="10818445" cy="1471773"/>
          </a:xfrm>
        </p:spPr>
        <p:txBody>
          <a:bodyPr vert="horz" lIns="91440" tIns="45720" rIns="91440" bIns="45720" rtlCol="0" anchor="t">
            <a:noAutofit/>
          </a:bodyPr>
          <a:lstStyle/>
          <a:p>
            <a:r>
              <a:rPr lang="zh-TW" sz="3600" b="0" cap="none">
                <a:ea typeface="微軟正黑體"/>
              </a:rPr>
              <a:t>When </a:t>
            </a:r>
            <a:r>
              <a:rPr lang="en-US" altLang="zh-TW" sz="3600" b="0" cap="none">
                <a:ea typeface="微軟正黑體"/>
              </a:rPr>
              <a:t>A</a:t>
            </a:r>
            <a:r>
              <a:rPr lang="zh-TW" altLang="en-US" sz="3600" b="0" cap="none">
                <a:ea typeface="微軟正黑體"/>
              </a:rPr>
              <a:t> </a:t>
            </a:r>
            <a:r>
              <a:rPr lang="en-US" altLang="zh-TW" sz="3600" b="0" cap="none">
                <a:ea typeface="微軟正黑體"/>
              </a:rPr>
              <a:t>D</a:t>
            </a:r>
            <a:r>
              <a:rPr lang="zh-TW" sz="3600" b="0" cap="none">
                <a:ea typeface="微軟正黑體"/>
              </a:rPr>
              <a:t>isaster </a:t>
            </a:r>
            <a:r>
              <a:rPr lang="en-US" altLang="zh-TW" sz="3600" b="0" cap="none">
                <a:ea typeface="微軟正黑體"/>
              </a:rPr>
              <a:t>O</a:t>
            </a:r>
            <a:r>
              <a:rPr lang="zh-TW" sz="3600" b="0" cap="none">
                <a:ea typeface="微軟正黑體"/>
              </a:rPr>
              <a:t>ccurs</a:t>
            </a:r>
            <a:endParaRPr lang="zh-TW" sz="3600" cap="none"/>
          </a:p>
          <a:p>
            <a:r>
              <a:rPr lang="zh-TW" sz="3600" b="0" cap="none">
                <a:ea typeface="微軟正黑體"/>
              </a:rPr>
              <a:t>Forced </a:t>
            </a:r>
            <a:r>
              <a:rPr lang="en-US" altLang="zh-TW" sz="3600" b="0" cap="none">
                <a:ea typeface="微軟正黑體"/>
              </a:rPr>
              <a:t>D</a:t>
            </a:r>
            <a:r>
              <a:rPr lang="zh-TW" sz="3600" b="0" cap="none">
                <a:ea typeface="微軟正黑體"/>
              </a:rPr>
              <a:t>isconnection </a:t>
            </a:r>
            <a:r>
              <a:rPr lang="en-US" altLang="zh-TW" sz="3600" b="0" cap="none">
                <a:ea typeface="微軟正黑體"/>
              </a:rPr>
              <a:t>O</a:t>
            </a:r>
            <a:r>
              <a:rPr lang="zh-TW" sz="3600" b="0" cap="none">
                <a:ea typeface="微軟正黑體"/>
              </a:rPr>
              <a:t>f </a:t>
            </a:r>
            <a:r>
              <a:rPr lang="en-US" altLang="zh-TW" sz="3600" b="0" cap="none">
                <a:ea typeface="微軟正黑體"/>
              </a:rPr>
              <a:t>T</a:t>
            </a:r>
            <a:r>
              <a:rPr lang="zh-TW" sz="3600" b="0" cap="none">
                <a:ea typeface="微軟正黑體"/>
              </a:rPr>
              <a:t>he </a:t>
            </a:r>
            <a:r>
              <a:rPr lang="en-US" altLang="zh-TW" sz="3600" b="0" cap="none">
                <a:ea typeface="微軟正黑體"/>
              </a:rPr>
              <a:t>O</a:t>
            </a:r>
            <a:r>
              <a:rPr lang="zh-TW" sz="3600" b="0" cap="none">
                <a:ea typeface="微軟正黑體"/>
              </a:rPr>
              <a:t>riginal NAS </a:t>
            </a:r>
            <a:r>
              <a:rPr lang="en-US" altLang="zh-TW" sz="3600" b="0" cap="none">
                <a:ea typeface="微軟正黑體"/>
              </a:rPr>
              <a:t>C</a:t>
            </a:r>
            <a:r>
              <a:rPr lang="zh-TW" sz="3600" b="0" cap="none">
                <a:ea typeface="微軟正黑體"/>
              </a:rPr>
              <a:t>loud </a:t>
            </a:r>
            <a:r>
              <a:rPr lang="en-US" altLang="zh-TW" sz="3600" b="0" cap="none">
                <a:ea typeface="微軟正黑體"/>
              </a:rPr>
              <a:t>V</a:t>
            </a:r>
            <a:r>
              <a:rPr lang="zh-TW" sz="3600" b="0" cap="none">
                <a:ea typeface="微軟正黑體"/>
              </a:rPr>
              <a:t>olume </a:t>
            </a:r>
            <a:r>
              <a:rPr lang="en-US" altLang="zh-TW" sz="3600" b="0" cap="none">
                <a:ea typeface="微軟正黑體"/>
              </a:rPr>
              <a:t>O</a:t>
            </a:r>
            <a:r>
              <a:rPr lang="zh-TW" sz="3600" b="0" cap="none">
                <a:ea typeface="微軟正黑體"/>
              </a:rPr>
              <a:t>r LUN</a:t>
            </a:r>
            <a:r>
              <a:rPr lang="zh-TW" altLang="en-US" sz="3600" cap="none"/>
              <a:t> </a:t>
            </a:r>
            <a:r>
              <a:rPr lang="zh-TW" sz="3600" b="0" cap="none">
                <a:ea typeface="微軟正黑體"/>
              </a:rPr>
              <a:t>Connect </a:t>
            </a:r>
            <a:r>
              <a:rPr lang="en-US" altLang="zh-TW" sz="3600" b="0" cap="none">
                <a:ea typeface="微軟正黑體"/>
              </a:rPr>
              <a:t>T</a:t>
            </a:r>
            <a:r>
              <a:rPr lang="zh-TW" sz="3600" b="0" cap="none">
                <a:ea typeface="微軟正黑體"/>
              </a:rPr>
              <a:t>o </a:t>
            </a:r>
            <a:r>
              <a:rPr lang="en-US" altLang="zh-TW" sz="3600" b="0" cap="none">
                <a:ea typeface="微軟正黑體"/>
              </a:rPr>
              <a:t>T</a:t>
            </a:r>
            <a:r>
              <a:rPr lang="zh-TW" sz="3600" b="0" cap="none">
                <a:ea typeface="微軟正黑體"/>
              </a:rPr>
              <a:t>he </a:t>
            </a:r>
            <a:r>
              <a:rPr lang="en-US" altLang="zh-TW" sz="3600" b="0" cap="none">
                <a:ea typeface="微軟正黑體"/>
              </a:rPr>
              <a:t>O</a:t>
            </a:r>
            <a:r>
              <a:rPr lang="zh-TW" sz="3600" b="0" cap="none">
                <a:ea typeface="微軟正黑體"/>
              </a:rPr>
              <a:t>riginal </a:t>
            </a:r>
            <a:r>
              <a:rPr lang="en-US" altLang="zh-TW" sz="3600" b="0" cap="none">
                <a:ea typeface="微軟正黑體"/>
              </a:rPr>
              <a:t>C</a:t>
            </a:r>
            <a:r>
              <a:rPr lang="zh-TW" sz="3600" b="0" cap="none">
                <a:ea typeface="微軟正黑體"/>
              </a:rPr>
              <a:t>loud </a:t>
            </a:r>
            <a:r>
              <a:rPr lang="en-US" altLang="zh-TW" sz="3600" b="0" cap="none">
                <a:ea typeface="微軟正黑體"/>
              </a:rPr>
              <a:t>V</a:t>
            </a:r>
            <a:r>
              <a:rPr lang="zh-TW" sz="3600" b="0" cap="none">
                <a:ea typeface="微軟正黑體"/>
              </a:rPr>
              <a:t>olume </a:t>
            </a:r>
            <a:r>
              <a:rPr lang="en-US" altLang="zh-TW" sz="3600" b="0" cap="none">
                <a:ea typeface="微軟正黑體"/>
              </a:rPr>
              <a:t>O</a:t>
            </a:r>
            <a:r>
              <a:rPr lang="zh-TW" sz="3600" b="0" cap="none">
                <a:ea typeface="微軟正黑體"/>
              </a:rPr>
              <a:t>r LUN </a:t>
            </a:r>
            <a:r>
              <a:rPr lang="en-US" altLang="zh-TW" sz="3600" b="0" cap="none">
                <a:ea typeface="微軟正黑體"/>
              </a:rPr>
              <a:t>W</a:t>
            </a:r>
            <a:r>
              <a:rPr lang="zh-TW" sz="3600" b="0" cap="none">
                <a:ea typeface="微軟正黑體"/>
              </a:rPr>
              <a:t>ith </a:t>
            </a:r>
            <a:r>
              <a:rPr lang="en-US" altLang="zh-TW" sz="3600" b="0" cap="none">
                <a:ea typeface="微軟正黑體"/>
              </a:rPr>
              <a:t>A</a:t>
            </a:r>
            <a:r>
              <a:rPr lang="zh-TW" sz="3600" b="0" cap="none">
                <a:ea typeface="微軟正黑體"/>
              </a:rPr>
              <a:t>nother NAS</a:t>
            </a:r>
            <a:br>
              <a:rPr lang="zh-TW" altLang="en-US" sz="3600" cap="none"/>
            </a:br>
            <a:endParaRPr lang="zh-TW" altLang="en-US" sz="3600"/>
          </a:p>
        </p:txBody>
      </p:sp>
      <p:sp>
        <p:nvSpPr>
          <p:cNvPr id="8" name="內容版面配置區 2">
            <a:extLst>
              <a:ext uri="{FF2B5EF4-FFF2-40B4-BE49-F238E27FC236}">
                <a16:creationId xmlns:a16="http://schemas.microsoft.com/office/drawing/2014/main" id="{A755E9AF-6EE0-47AC-897E-D25C5C036317}"/>
              </a:ext>
            </a:extLst>
          </p:cNvPr>
          <p:cNvSpPr txBox="1">
            <a:spLocks/>
          </p:cNvSpPr>
          <p:nvPr/>
        </p:nvSpPr>
        <p:spPr>
          <a:xfrm>
            <a:off x="606056" y="2611001"/>
            <a:ext cx="5393711" cy="40241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sz="1600">
                <a:latin typeface="Arial"/>
                <a:ea typeface="微軟正黑體"/>
                <a:cs typeface="Arial"/>
              </a:rPr>
              <a:t>On another NAS, choose to connect to an existing cloud vol</a:t>
            </a:r>
            <a:r>
              <a:rPr lang="en-US" altLang="zh-TW" sz="1600" err="1">
                <a:latin typeface="Arial"/>
                <a:ea typeface="微軟正黑體"/>
                <a:cs typeface="Arial"/>
              </a:rPr>
              <a:t>ume</a:t>
            </a:r>
            <a:r>
              <a:rPr lang="zh-TW" altLang="en-US" sz="1600">
                <a:latin typeface="Arial"/>
                <a:ea typeface="微軟正黑體"/>
                <a:cs typeface="Arial"/>
              </a:rPr>
              <a:t> </a:t>
            </a:r>
            <a:r>
              <a:rPr lang="en-US" altLang="zh-TW" sz="1600">
                <a:latin typeface="Arial"/>
                <a:ea typeface="微軟正黑體"/>
                <a:cs typeface="Arial"/>
              </a:rPr>
              <a:t>or</a:t>
            </a:r>
            <a:r>
              <a:rPr lang="zh-TW" altLang="en-US" sz="1600">
                <a:latin typeface="Arial"/>
                <a:ea typeface="微軟正黑體"/>
                <a:cs typeface="Arial"/>
              </a:rPr>
              <a:t> </a:t>
            </a:r>
            <a:r>
              <a:rPr lang="zh-TW" sz="1600">
                <a:latin typeface="Arial"/>
                <a:ea typeface="微軟正黑體"/>
                <a:cs typeface="Arial"/>
              </a:rPr>
              <a:t>LUN.</a:t>
            </a:r>
            <a:endParaRPr lang="zh-TW" sz="1600">
              <a:latin typeface="Arial"/>
              <a:ea typeface="Microsoft JhengHei"/>
              <a:cs typeface="Arial"/>
            </a:endParaRPr>
          </a:p>
          <a:p>
            <a:pPr>
              <a:spcAft>
                <a:spcPts val="600"/>
              </a:spcAft>
              <a:buSzPct val="100000"/>
            </a:pPr>
            <a:r>
              <a:rPr lang="zh-TW" sz="1600">
                <a:latin typeface="Arial" panose="020B0604020202020204" pitchFamily="34" charset="0"/>
                <a:ea typeface="微軟正黑體"/>
                <a:cs typeface="Arial" panose="020B0604020202020204" pitchFamily="34" charset="0"/>
              </a:rPr>
              <a:t>Forced disconnection This has a cloud disk or LUN in the original NAS.</a:t>
            </a:r>
            <a:endParaRPr lang="zh-TW" sz="1600">
              <a:latin typeface="Arial" panose="020B0604020202020204" pitchFamily="34" charset="0"/>
              <a:cs typeface="Arial" panose="020B0604020202020204" pitchFamily="34" charset="0"/>
            </a:endParaRPr>
          </a:p>
          <a:p>
            <a:pPr>
              <a:spcAft>
                <a:spcPts val="600"/>
              </a:spcAft>
              <a:buSzPct val="100000"/>
            </a:pPr>
            <a:r>
              <a:rPr lang="zh-TW" sz="1600">
                <a:latin typeface="Arial" panose="020B0604020202020204" pitchFamily="34" charset="0"/>
                <a:ea typeface="微軟正黑體"/>
                <a:cs typeface="Arial" panose="020B0604020202020204" pitchFamily="34" charset="0"/>
              </a:rPr>
              <a:t>After the forced disconnection, you can select the existing cloud volume or LUN and re-link and reply the data to the local storage space.</a:t>
            </a:r>
            <a:endParaRPr lang="zh-TW" sz="1600">
              <a:latin typeface="Arial" panose="020B0604020202020204" pitchFamily="34" charset="0"/>
              <a:cs typeface="Arial" panose="020B0604020202020204" pitchFamily="34" charset="0"/>
            </a:endParaRPr>
          </a:p>
          <a:p>
            <a:pPr>
              <a:spcAft>
                <a:spcPts val="600"/>
              </a:spcAft>
              <a:buSzPct val="100000"/>
            </a:pPr>
            <a:r>
              <a:rPr lang="en-US" altLang="zh-TW" sz="1600">
                <a:latin typeface="微軟正黑體"/>
                <a:ea typeface="微軟正黑體"/>
                <a:cs typeface="Arial"/>
              </a:rPr>
              <a:t>L</a:t>
            </a:r>
            <a:r>
              <a:rPr lang="zh-TW" sz="1600">
                <a:latin typeface="微軟正黑體"/>
                <a:ea typeface="微軟正黑體"/>
                <a:cs typeface="Arial"/>
              </a:rPr>
              <a:t>et local application services and backup tasks </a:t>
            </a:r>
            <a:r>
              <a:rPr lang="en-US" altLang="zh-TW" sz="1600">
                <a:latin typeface="微軟正黑體"/>
                <a:ea typeface="微軟正黑體"/>
                <a:cs typeface="Arial"/>
              </a:rPr>
              <a:t>con</a:t>
            </a:r>
            <a:r>
              <a:rPr lang="zh-TW" sz="1600">
                <a:latin typeface="微軟正黑體"/>
                <a:ea typeface="微軟正黑體"/>
                <a:cs typeface="Arial"/>
              </a:rPr>
              <a:t>t</a:t>
            </a:r>
            <a:r>
              <a:rPr lang="en-US" altLang="zh-TW" sz="1600">
                <a:latin typeface="微軟正黑體"/>
                <a:ea typeface="微軟正黑體"/>
                <a:cs typeface="Arial"/>
              </a:rPr>
              <a:t>inue.</a:t>
            </a:r>
            <a:r>
              <a:rPr lang="zh-TW" altLang="en-US" sz="1600">
                <a:latin typeface="微軟正黑體"/>
                <a:ea typeface="微軟正黑體"/>
                <a:cs typeface="Arial"/>
              </a:rPr>
              <a:t> </a:t>
            </a:r>
            <a:r>
              <a:rPr lang="en-US" altLang="zh-TW" sz="1600">
                <a:latin typeface="微軟正黑體"/>
                <a:ea typeface="微軟正黑體"/>
                <a:cs typeface="Arial"/>
              </a:rPr>
              <a:t>H</a:t>
            </a:r>
            <a:r>
              <a:rPr lang="zh-TW" sz="1600">
                <a:latin typeface="微軟正黑體"/>
                <a:ea typeface="微軟正黑體"/>
                <a:cs typeface="Arial"/>
              </a:rPr>
              <a:t>o</a:t>
            </a:r>
            <a:r>
              <a:rPr lang="en-US" altLang="zh-TW" sz="1600">
                <a:latin typeface="微軟正黑體"/>
                <a:ea typeface="微軟正黑體"/>
                <a:cs typeface="Arial"/>
              </a:rPr>
              <a:t>wever,</a:t>
            </a:r>
            <a:r>
              <a:rPr lang="zh-TW" altLang="en-US" sz="1600">
                <a:latin typeface="微軟正黑體"/>
                <a:ea typeface="微軟正黑體"/>
                <a:cs typeface="Arial"/>
              </a:rPr>
              <a:t> </a:t>
            </a:r>
            <a:r>
              <a:rPr lang="en-US" altLang="zh-TW" sz="1600">
                <a:latin typeface="微軟正黑體"/>
                <a:ea typeface="微軟正黑體"/>
                <a:cs typeface="Arial"/>
              </a:rPr>
              <a:t>sin</a:t>
            </a:r>
            <a:r>
              <a:rPr lang="zh-TW" sz="1600">
                <a:latin typeface="微軟正黑體"/>
                <a:ea typeface="微軟正黑體"/>
                <a:cs typeface="Arial"/>
              </a:rPr>
              <a:t>c</a:t>
            </a:r>
            <a:r>
              <a:rPr lang="en-US" altLang="zh-TW" sz="1600">
                <a:latin typeface="微軟正黑體"/>
                <a:ea typeface="微軟正黑體"/>
                <a:cs typeface="Arial"/>
              </a:rPr>
              <a:t>e</a:t>
            </a:r>
            <a:r>
              <a:rPr lang="zh-TW" altLang="en-US" sz="1600">
                <a:latin typeface="微軟正黑體"/>
                <a:ea typeface="微軟正黑體"/>
                <a:cs typeface="Arial"/>
              </a:rPr>
              <a:t> </a:t>
            </a:r>
            <a:r>
              <a:rPr lang="en-US" altLang="zh-TW" sz="1600">
                <a:latin typeface="微軟正黑體"/>
                <a:ea typeface="微軟正黑體"/>
                <a:cs typeface="Arial"/>
              </a:rPr>
              <a:t>it</a:t>
            </a:r>
            <a:r>
              <a:rPr lang="zh-TW" altLang="en-US" sz="1600">
                <a:latin typeface="微軟正黑體"/>
                <a:ea typeface="微軟正黑體"/>
                <a:cs typeface="Arial"/>
              </a:rPr>
              <a:t> </a:t>
            </a:r>
            <a:r>
              <a:rPr lang="en-US" altLang="zh-TW" sz="1600">
                <a:latin typeface="微軟正黑體"/>
                <a:ea typeface="微軟正黑體"/>
                <a:cs typeface="Arial"/>
              </a:rPr>
              <a:t>is</a:t>
            </a:r>
            <a:r>
              <a:rPr lang="zh-TW" altLang="en-US" sz="1600">
                <a:latin typeface="微軟正黑體"/>
                <a:ea typeface="微軟正黑體"/>
                <a:cs typeface="Arial"/>
              </a:rPr>
              <a:t> </a:t>
            </a:r>
            <a:r>
              <a:rPr lang="en-US" altLang="zh-TW" sz="1600">
                <a:latin typeface="微軟正黑體"/>
                <a:ea typeface="微軟正黑體"/>
                <a:cs typeface="Arial"/>
              </a:rPr>
              <a:t>a</a:t>
            </a:r>
            <a:r>
              <a:rPr lang="zh-TW" altLang="en-US" sz="1600">
                <a:latin typeface="微軟正黑體"/>
                <a:ea typeface="微軟正黑體"/>
                <a:cs typeface="Arial"/>
              </a:rPr>
              <a:t> </a:t>
            </a:r>
            <a:r>
              <a:rPr lang="en-US" altLang="zh-TW" sz="1600">
                <a:latin typeface="微軟正黑體"/>
                <a:ea typeface="微軟正黑體"/>
                <a:cs typeface="Arial"/>
              </a:rPr>
              <a:t>way</a:t>
            </a:r>
            <a:r>
              <a:rPr lang="zh-TW" altLang="en-US" sz="1600">
                <a:latin typeface="微軟正黑體"/>
                <a:ea typeface="微軟正黑體"/>
                <a:cs typeface="Arial"/>
              </a:rPr>
              <a:t> </a:t>
            </a:r>
            <a:r>
              <a:rPr lang="en-US" altLang="zh-TW" sz="1600">
                <a:latin typeface="微軟正黑體"/>
                <a:ea typeface="微軟正黑體"/>
                <a:cs typeface="Arial"/>
              </a:rPr>
              <a:t>to</a:t>
            </a:r>
            <a:r>
              <a:rPr lang="zh-TW" altLang="en-US" sz="1600">
                <a:latin typeface="微軟正黑體"/>
                <a:ea typeface="微軟正黑體"/>
                <a:cs typeface="Arial"/>
              </a:rPr>
              <a:t> </a:t>
            </a:r>
            <a:r>
              <a:rPr lang="en-US" altLang="zh-TW" sz="1600">
                <a:latin typeface="微軟正黑體"/>
                <a:ea typeface="微軟正黑體"/>
                <a:cs typeface="Arial"/>
              </a:rPr>
              <a:t>restore</a:t>
            </a:r>
            <a:r>
              <a:rPr lang="zh-TW" altLang="en-US" sz="1600">
                <a:latin typeface="微軟正黑體"/>
                <a:ea typeface="微軟正黑體"/>
                <a:cs typeface="Arial"/>
              </a:rPr>
              <a:t> </a:t>
            </a:r>
            <a:r>
              <a:rPr lang="en-US" altLang="zh-TW" sz="1600">
                <a:latin typeface="微軟正黑體"/>
                <a:ea typeface="微軟正黑體"/>
                <a:cs typeface="Arial"/>
              </a:rPr>
              <a:t>p</a:t>
            </a:r>
            <a:r>
              <a:rPr lang="zh-TW" sz="1600">
                <a:latin typeface="微軟正黑體"/>
                <a:ea typeface="微軟正黑體"/>
                <a:cs typeface="Arial"/>
              </a:rPr>
              <a:t>o</a:t>
            </a:r>
            <a:r>
              <a:rPr lang="en-US" altLang="zh-TW" sz="1600">
                <a:latin typeface="微軟正黑體"/>
                <a:ea typeface="微軟正黑體"/>
                <a:cs typeface="Arial"/>
              </a:rPr>
              <a:t>i</a:t>
            </a:r>
            <a:r>
              <a:rPr lang="zh-TW" sz="1600">
                <a:latin typeface="微軟正黑體"/>
                <a:ea typeface="微軟正黑體"/>
                <a:cs typeface="Arial"/>
              </a:rPr>
              <a:t>nt</a:t>
            </a:r>
            <a:r>
              <a:rPr lang="en-US" altLang="zh-TW" sz="1600">
                <a:latin typeface="微軟正黑體"/>
                <a:ea typeface="微軟正黑體"/>
                <a:cs typeface="Arial"/>
              </a:rPr>
              <a:t>s</a:t>
            </a:r>
            <a:r>
              <a:rPr lang="zh-TW" altLang="en-US" sz="1600">
                <a:latin typeface="微軟正黑體"/>
                <a:ea typeface="微軟正黑體"/>
                <a:cs typeface="Arial"/>
              </a:rPr>
              <a:t> </a:t>
            </a:r>
            <a:r>
              <a:rPr lang="en-US" altLang="zh-TW" sz="1600">
                <a:latin typeface="微軟正黑體"/>
                <a:ea typeface="微軟正黑體"/>
                <a:cs typeface="Arial"/>
              </a:rPr>
              <a:t>w</a:t>
            </a:r>
            <a:r>
              <a:rPr lang="zh-TW" sz="1600">
                <a:latin typeface="微軟正黑體"/>
                <a:ea typeface="微軟正黑體"/>
                <a:cs typeface="Arial"/>
              </a:rPr>
              <a:t>i</a:t>
            </a:r>
            <a:r>
              <a:rPr lang="en-US" altLang="zh-TW" sz="1600">
                <a:latin typeface="微軟正黑體"/>
                <a:ea typeface="微軟正黑體"/>
                <a:cs typeface="Arial"/>
              </a:rPr>
              <a:t>th s</a:t>
            </a:r>
            <a:r>
              <a:rPr lang="zh-TW" sz="1600">
                <a:latin typeface="微軟正黑體"/>
                <a:ea typeface="微軟正黑體"/>
                <a:cs typeface="Arial"/>
              </a:rPr>
              <a:t>n</a:t>
            </a:r>
            <a:r>
              <a:rPr lang="en-US" altLang="zh-TW" sz="1600">
                <a:latin typeface="微軟正黑體"/>
                <a:ea typeface="微軟正黑體"/>
                <a:cs typeface="Arial"/>
              </a:rPr>
              <a:t>apshots,</a:t>
            </a:r>
            <a:r>
              <a:rPr lang="zh-TW" altLang="en-US" sz="1600">
                <a:latin typeface="Microsoft JhengHei"/>
                <a:ea typeface="Microsoft JhengHei"/>
                <a:cs typeface="Arial"/>
              </a:rPr>
              <a:t> </a:t>
            </a:r>
            <a:r>
              <a:rPr lang="en-US" sz="1600">
                <a:latin typeface="Microsoft JhengHei"/>
                <a:ea typeface="微軟正黑體"/>
                <a:cs typeface="Arial"/>
              </a:rPr>
              <a:t>it</a:t>
            </a:r>
            <a:r>
              <a:rPr lang="zh-TW" sz="1600">
                <a:latin typeface="Microsoft JhengHei"/>
                <a:ea typeface="Microsoft JhengHei"/>
                <a:cs typeface="Arial"/>
              </a:rPr>
              <a:t> </a:t>
            </a:r>
            <a:r>
              <a:rPr lang="en-US" sz="1600" err="1">
                <a:latin typeface="Microsoft JhengHei"/>
                <a:ea typeface="微軟正黑體"/>
                <a:cs typeface="Arial"/>
              </a:rPr>
              <a:t>sho</a:t>
            </a:r>
            <a:r>
              <a:rPr lang="zh-TW" sz="1600">
                <a:latin typeface="Microsoft JhengHei"/>
                <a:ea typeface="Microsoft JhengHei"/>
                <a:cs typeface="Arial"/>
              </a:rPr>
              <a:t>u</a:t>
            </a:r>
            <a:r>
              <a:rPr lang="en-US" sz="1600" err="1">
                <a:latin typeface="Microsoft JhengHei"/>
                <a:ea typeface="微軟正黑體"/>
                <a:cs typeface="Arial"/>
              </a:rPr>
              <a:t>ld</a:t>
            </a:r>
            <a:r>
              <a:rPr lang="zh-TW" sz="1600">
                <a:latin typeface="Microsoft JhengHei"/>
                <a:ea typeface="Microsoft JhengHei"/>
                <a:cs typeface="Arial"/>
              </a:rPr>
              <a:t> </a:t>
            </a:r>
            <a:r>
              <a:rPr lang="en-US" sz="1600">
                <a:latin typeface="Microsoft JhengHei"/>
                <a:ea typeface="微軟正黑體"/>
                <a:cs typeface="Arial"/>
              </a:rPr>
              <a:t>be</a:t>
            </a:r>
            <a:r>
              <a:rPr lang="zh-TW" sz="1600">
                <a:latin typeface="Microsoft JhengHei"/>
                <a:ea typeface="Microsoft JhengHei"/>
                <a:cs typeface="Arial"/>
              </a:rPr>
              <a:t> </a:t>
            </a:r>
            <a:r>
              <a:rPr lang="en-US" sz="1600">
                <a:latin typeface="Microsoft JhengHei"/>
                <a:ea typeface="微軟正黑體"/>
                <a:cs typeface="Arial"/>
              </a:rPr>
              <a:t>noted</a:t>
            </a:r>
            <a:r>
              <a:rPr lang="zh-TW" sz="1600">
                <a:latin typeface="Microsoft JhengHei"/>
                <a:ea typeface="Microsoft JhengHei"/>
                <a:cs typeface="Arial"/>
              </a:rPr>
              <a:t> </a:t>
            </a:r>
            <a:r>
              <a:rPr lang="en-US" sz="1600">
                <a:latin typeface="Microsoft JhengHei"/>
                <a:ea typeface="微軟正黑體"/>
                <a:cs typeface="Arial"/>
              </a:rPr>
              <a:t>that</a:t>
            </a:r>
            <a:r>
              <a:rPr lang="zh-TW" sz="1600">
                <a:latin typeface="Microsoft JhengHei"/>
                <a:ea typeface="Microsoft JhengHei"/>
                <a:cs typeface="Arial"/>
              </a:rPr>
              <a:t> </a:t>
            </a:r>
            <a:r>
              <a:rPr lang="en-US" sz="1600">
                <a:latin typeface="Microsoft JhengHei"/>
                <a:ea typeface="微軟正黑體"/>
                <a:cs typeface="Arial"/>
              </a:rPr>
              <a:t>there</a:t>
            </a:r>
            <a:r>
              <a:rPr lang="zh-TW" sz="1600">
                <a:latin typeface="Microsoft JhengHei"/>
                <a:ea typeface="Microsoft JhengHei"/>
                <a:cs typeface="Arial"/>
              </a:rPr>
              <a:t> </a:t>
            </a:r>
            <a:r>
              <a:rPr lang="en-US" altLang="zh-TW" sz="1600">
                <a:latin typeface="Microsoft JhengHei"/>
                <a:ea typeface="微軟正黑體"/>
                <a:cs typeface="Arial"/>
              </a:rPr>
              <a:t>are</a:t>
            </a:r>
            <a:r>
              <a:rPr lang="zh-TW" sz="1600">
                <a:latin typeface="Microsoft JhengHei"/>
                <a:ea typeface="Microsoft JhengHei"/>
                <a:cs typeface="Arial"/>
              </a:rPr>
              <a:t> </a:t>
            </a:r>
            <a:r>
              <a:rPr lang="en-US" altLang="zh-TW" sz="1600">
                <a:latin typeface="Microsoft JhengHei"/>
                <a:ea typeface="微軟正黑體"/>
                <a:cs typeface="Arial"/>
              </a:rPr>
              <a:t>still</a:t>
            </a:r>
            <a:r>
              <a:rPr lang="zh-TW" altLang="en-US" sz="1600">
                <a:latin typeface="Microsoft JhengHei"/>
                <a:ea typeface="Microsoft JhengHei"/>
                <a:cs typeface="Arial"/>
              </a:rPr>
              <a:t> </a:t>
            </a:r>
            <a:r>
              <a:rPr lang="en-US" sz="1600">
                <a:latin typeface="Microsoft JhengHei"/>
                <a:ea typeface="微軟正黑體"/>
                <a:cs typeface="Arial"/>
              </a:rPr>
              <a:t>very</a:t>
            </a:r>
            <a:r>
              <a:rPr lang="zh-TW" sz="1600">
                <a:latin typeface="Microsoft JhengHei"/>
                <a:ea typeface="Microsoft JhengHei"/>
                <a:cs typeface="Arial"/>
              </a:rPr>
              <a:t> </a:t>
            </a:r>
            <a:r>
              <a:rPr lang="en-US" altLang="zh-TW" sz="1600">
                <a:latin typeface="Microsoft JhengHei"/>
                <a:ea typeface="微軟正黑體"/>
                <a:cs typeface="Arial"/>
              </a:rPr>
              <a:t>few</a:t>
            </a:r>
            <a:r>
              <a:rPr lang="zh-TW" sz="1600">
                <a:latin typeface="Microsoft JhengHei"/>
                <a:ea typeface="Microsoft JhengHei"/>
                <a:cs typeface="Arial"/>
              </a:rPr>
              <a:t> </a:t>
            </a:r>
            <a:r>
              <a:rPr lang="en-US" sz="1600">
                <a:latin typeface="Microsoft JhengHei"/>
                <a:ea typeface="微軟正黑體"/>
                <a:cs typeface="Arial"/>
              </a:rPr>
              <a:t>parts</a:t>
            </a:r>
            <a:r>
              <a:rPr lang="zh-TW" altLang="en-US" sz="1600">
                <a:latin typeface="Microsoft JhengHei"/>
                <a:ea typeface="Microsoft JhengHei"/>
                <a:cs typeface="Arial"/>
              </a:rPr>
              <a:t> </a:t>
            </a:r>
            <a:r>
              <a:rPr lang="en-US" sz="1600">
                <a:latin typeface="Microsoft JhengHei"/>
                <a:ea typeface="微軟正黑體"/>
                <a:cs typeface="Arial"/>
              </a:rPr>
              <a:t>of</a:t>
            </a:r>
            <a:r>
              <a:rPr lang="zh-TW" altLang="en-US" sz="1600">
                <a:latin typeface="Microsoft JhengHei"/>
                <a:ea typeface="Microsoft JhengHei"/>
                <a:cs typeface="Arial"/>
              </a:rPr>
              <a:t> </a:t>
            </a:r>
            <a:r>
              <a:rPr lang="en-US" sz="1600">
                <a:latin typeface="Microsoft JhengHei"/>
                <a:ea typeface="微軟正黑體"/>
                <a:cs typeface="Arial"/>
              </a:rPr>
              <a:t>the</a:t>
            </a:r>
            <a:r>
              <a:rPr lang="zh-TW" altLang="en-US" sz="1600">
                <a:latin typeface="Microsoft JhengHei"/>
                <a:ea typeface="Microsoft JhengHei"/>
                <a:cs typeface="Arial"/>
              </a:rPr>
              <a:t> </a:t>
            </a:r>
            <a:r>
              <a:rPr lang="en-US" sz="1600">
                <a:latin typeface="Microsoft JhengHei"/>
                <a:ea typeface="微軟正黑體"/>
                <a:cs typeface="Arial"/>
              </a:rPr>
              <a:t>data</a:t>
            </a:r>
            <a:r>
              <a:rPr lang="zh-TW" sz="1600">
                <a:latin typeface="Microsoft JhengHei"/>
                <a:ea typeface="Microsoft JhengHei"/>
                <a:cs typeface="Arial"/>
              </a:rPr>
              <a:t> </a:t>
            </a:r>
            <a:r>
              <a:rPr lang="en-US" sz="1600">
                <a:latin typeface="Microsoft JhengHei"/>
                <a:ea typeface="微軟正黑體"/>
                <a:cs typeface="Arial"/>
              </a:rPr>
              <a:t>window</a:t>
            </a:r>
            <a:r>
              <a:rPr lang="zh-TW" sz="1600">
                <a:latin typeface="Microsoft JhengHei"/>
                <a:ea typeface="Microsoft JhengHei"/>
                <a:cs typeface="Arial"/>
              </a:rPr>
              <a:t> </a:t>
            </a:r>
            <a:r>
              <a:rPr lang="en-US" altLang="zh-TW" sz="1600">
                <a:latin typeface="Microsoft JhengHei"/>
                <a:ea typeface="微軟正黑體"/>
                <a:cs typeface="Arial"/>
              </a:rPr>
              <a:t>p</a:t>
            </a:r>
            <a:r>
              <a:rPr lang="zh-TW" sz="1600">
                <a:latin typeface="Microsoft JhengHei"/>
                <a:ea typeface="Microsoft JhengHei"/>
                <a:cs typeface="Arial"/>
              </a:rPr>
              <a:t>e</a:t>
            </a:r>
            <a:r>
              <a:rPr lang="en-US" altLang="zh-TW" sz="1600" err="1">
                <a:latin typeface="Microsoft JhengHei"/>
                <a:ea typeface="微軟正黑體"/>
                <a:cs typeface="Arial"/>
              </a:rPr>
              <a:t>riod</a:t>
            </a:r>
            <a:r>
              <a:rPr lang="zh-TW" sz="1600">
                <a:latin typeface="Microsoft JhengHei"/>
                <a:ea typeface="Microsoft JhengHei"/>
                <a:cs typeface="Arial"/>
              </a:rPr>
              <a:t>.</a:t>
            </a:r>
            <a:endParaRPr lang="zh-TW" altLang="en-US" sz="1600">
              <a:latin typeface="Microsoft JhengHei"/>
              <a:ea typeface="Microsoft JhengHei"/>
              <a:cs typeface="Arial"/>
            </a:endParaRPr>
          </a:p>
          <a:p>
            <a:pPr>
              <a:spcAft>
                <a:spcPts val="600"/>
              </a:spcAft>
              <a:buSzPct val="100000"/>
            </a:pPr>
            <a:endParaRPr lang="zh-TW" altLang="en-US" sz="1600">
              <a:latin typeface="微軟正黑體"/>
              <a:cs typeface="Arial"/>
            </a:endParaRPr>
          </a:p>
        </p:txBody>
      </p:sp>
      <p:pic>
        <p:nvPicPr>
          <p:cNvPr id="13" name="圖片 13" descr="一張含有 螢幕擷取畫面 的圖片&#10;&#10;描述是以非常高的可信度產生">
            <a:extLst>
              <a:ext uri="{FF2B5EF4-FFF2-40B4-BE49-F238E27FC236}">
                <a16:creationId xmlns:a16="http://schemas.microsoft.com/office/drawing/2014/main" id="{B7353946-CE08-4BBE-8DE8-7086F35AA54F}"/>
              </a:ext>
            </a:extLst>
          </p:cNvPr>
          <p:cNvPicPr>
            <a:picLocks noGrp="1" noChangeAspect="1"/>
          </p:cNvPicPr>
          <p:nvPr>
            <p:ph sz="half" idx="1"/>
          </p:nvPr>
        </p:nvPicPr>
        <p:blipFill rotWithShape="1">
          <a:blip r:embed="rId2"/>
          <a:srcRect r="874" b="4812"/>
          <a:stretch/>
        </p:blipFill>
        <p:spPr>
          <a:xfrm>
            <a:off x="6180502" y="2468922"/>
            <a:ext cx="4933554" cy="3830480"/>
          </a:xfrm>
          <a:prstGeom prst="rect">
            <a:avLst/>
          </a:prstGeom>
          <a:ln w="38100">
            <a:noFill/>
          </a:ln>
          <a:effectLst>
            <a:reflection blurRad="6350" stA="23000" endPos="11000" dir="5400000" sy="-100000" algn="bl" rotWithShape="0"/>
          </a:effectLst>
        </p:spPr>
      </p:pic>
      <p:sp>
        <p:nvSpPr>
          <p:cNvPr id="10" name="矩形 9">
            <a:extLst>
              <a:ext uri="{FF2B5EF4-FFF2-40B4-BE49-F238E27FC236}">
                <a16:creationId xmlns:a16="http://schemas.microsoft.com/office/drawing/2014/main" id="{C9A4B819-8567-40BE-97F3-581196464D4A}"/>
              </a:ext>
            </a:extLst>
          </p:cNvPr>
          <p:cNvSpPr/>
          <p:nvPr/>
        </p:nvSpPr>
        <p:spPr>
          <a:xfrm>
            <a:off x="7582003" y="3222524"/>
            <a:ext cx="1099480" cy="292659"/>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011C8053-4145-40E9-83A2-67FA3E27089B}"/>
              </a:ext>
            </a:extLst>
          </p:cNvPr>
          <p:cNvSpPr/>
          <p:nvPr/>
        </p:nvSpPr>
        <p:spPr>
          <a:xfrm>
            <a:off x="10229203" y="3884309"/>
            <a:ext cx="397900" cy="171094"/>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75765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EDB1139-9A94-4A50-8855-EC89A83B4FBD}"/>
              </a:ext>
            </a:extLst>
          </p:cNvPr>
          <p:cNvSpPr>
            <a:spLocks noGrp="1"/>
          </p:cNvSpPr>
          <p:nvPr>
            <p:ph type="title"/>
          </p:nvPr>
        </p:nvSpPr>
        <p:spPr>
          <a:xfrm>
            <a:off x="498764" y="585627"/>
            <a:ext cx="11007435" cy="1471774"/>
          </a:xfrm>
        </p:spPr>
        <p:txBody>
          <a:bodyPr>
            <a:normAutofit/>
          </a:bodyPr>
          <a:lstStyle/>
          <a:p>
            <a:r>
              <a:rPr lang="en-US" altLang="zh-TW" sz="4000" cap="none">
                <a:ea typeface="微軟正黑體"/>
              </a:rPr>
              <a:t>Forced</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Or</a:t>
            </a:r>
            <a:r>
              <a:rPr lang="zh-TW" altLang="en-US" sz="4000" cap="none">
                <a:ea typeface="微軟正黑體"/>
              </a:rPr>
              <a:t> </a:t>
            </a:r>
            <a:r>
              <a:rPr lang="en-US" altLang="zh-TW" sz="4000" cap="none">
                <a:ea typeface="微軟正黑體"/>
              </a:rPr>
              <a:t>Secure</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Process</a:t>
            </a:r>
            <a:r>
              <a:rPr lang="zh-TW" altLang="en-US" sz="4000" cap="none">
                <a:ea typeface="微軟正黑體"/>
              </a:rPr>
              <a:t> </a:t>
            </a:r>
            <a:endParaRPr lang="zh-TW" altLang="en-US" sz="4000"/>
          </a:p>
        </p:txBody>
      </p:sp>
      <p:pic>
        <p:nvPicPr>
          <p:cNvPr id="9" name="圖片 9" descr="一張含有 螢幕擷取畫面 的圖片&#10;&#10;描述是以非常高的可信度產生">
            <a:extLst>
              <a:ext uri="{FF2B5EF4-FFF2-40B4-BE49-F238E27FC236}">
                <a16:creationId xmlns:a16="http://schemas.microsoft.com/office/drawing/2014/main" id="{DEC48EA9-4B22-43FF-945A-15880309D9DD}"/>
              </a:ext>
            </a:extLst>
          </p:cNvPr>
          <p:cNvPicPr>
            <a:picLocks noGrp="1" noChangeAspect="1"/>
          </p:cNvPicPr>
          <p:nvPr>
            <p:ph sz="half" idx="4294967295"/>
          </p:nvPr>
        </p:nvPicPr>
        <p:blipFill rotWithShape="1">
          <a:blip r:embed="rId2"/>
          <a:srcRect l="608"/>
          <a:stretch/>
        </p:blipFill>
        <p:spPr>
          <a:xfrm>
            <a:off x="4691639" y="1901825"/>
            <a:ext cx="5653087" cy="4440238"/>
          </a:xfrm>
          <a:prstGeom prst="rect">
            <a:avLst/>
          </a:prstGeom>
          <a:effectLst>
            <a:reflection blurRad="6350" stA="23000" endPos="11000" dir="5400000" sy="-100000" algn="bl" rotWithShape="0"/>
          </a:effectLst>
        </p:spPr>
      </p:pic>
      <p:sp>
        <p:nvSpPr>
          <p:cNvPr id="11" name="文字方塊 10">
            <a:extLst>
              <a:ext uri="{FF2B5EF4-FFF2-40B4-BE49-F238E27FC236}">
                <a16:creationId xmlns:a16="http://schemas.microsoft.com/office/drawing/2014/main" id="{F18303A0-4691-41C4-A742-8683414CEF60}"/>
              </a:ext>
            </a:extLst>
          </p:cNvPr>
          <p:cNvSpPr txBox="1"/>
          <p:nvPr/>
        </p:nvSpPr>
        <p:spPr>
          <a:xfrm>
            <a:off x="513262" y="2239496"/>
            <a:ext cx="377241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latin typeface="Arial" panose="020B0604020202020204" pitchFamily="34" charset="0"/>
                <a:ea typeface="+mn-lt"/>
                <a:cs typeface="Arial" panose="020B0604020202020204" pitchFamily="34" charset="0"/>
              </a:rPr>
              <a:t>The</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user</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chooses</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which</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cloud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service</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provider</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to</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connect</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to</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and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enters</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the</a:t>
            </a:r>
            <a:r>
              <a:rPr lang="zh-TW" altLang="en-US" sz="2000">
                <a:latin typeface="Arial" panose="020B0604020202020204" pitchFamily="34" charset="0"/>
                <a:ea typeface="Microsoft JhengHei"/>
                <a:cs typeface="Arial" panose="020B0604020202020204" pitchFamily="34" charset="0"/>
              </a:rPr>
              <a:t> </a:t>
            </a:r>
            <a:r>
              <a:rPr lang="zh-TW" sz="2000">
                <a:latin typeface="Arial" panose="020B0604020202020204" pitchFamily="34" charset="0"/>
                <a:ea typeface="Microsoft JhengHei"/>
                <a:cs typeface="Arial" panose="020B0604020202020204" pitchFamily="34" charset="0"/>
              </a:rPr>
              <a:t>Access key</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and</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test</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connection.</a:t>
            </a:r>
            <a:endParaRPr lang="zh-TW" altLang="en-US" sz="2000">
              <a:latin typeface="Arial" panose="020B0604020202020204" pitchFamily="34" charset="0"/>
              <a:ea typeface="Microsoft JhengHei"/>
              <a:cs typeface="Arial" panose="020B0604020202020204" pitchFamily="34" charset="0"/>
            </a:endParaRPr>
          </a:p>
          <a:p>
            <a:endParaRPr lang="zh-TW" altLang="en-US" sz="2000">
              <a:latin typeface="Arial" panose="020B0604020202020204" pitchFamily="34" charset="0"/>
              <a:ea typeface="Microsoft JhengHei"/>
              <a:cs typeface="Arial" panose="020B0604020202020204" pitchFamily="34" charset="0"/>
            </a:endParaRPr>
          </a:p>
        </p:txBody>
      </p:sp>
      <p:sp>
        <p:nvSpPr>
          <p:cNvPr id="5" name="矩形: 圓角 4">
            <a:extLst>
              <a:ext uri="{FF2B5EF4-FFF2-40B4-BE49-F238E27FC236}">
                <a16:creationId xmlns:a16="http://schemas.microsoft.com/office/drawing/2014/main" id="{B1CB98EC-CED3-4F20-A287-11A8F83E969A}"/>
              </a:ext>
            </a:extLst>
          </p:cNvPr>
          <p:cNvSpPr/>
          <p:nvPr/>
        </p:nvSpPr>
        <p:spPr>
          <a:xfrm>
            <a:off x="563417" y="1470589"/>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a:latin typeface="Arial" panose="020B0604020202020204" pitchFamily="34" charset="0"/>
                <a:cs typeface="Arial" panose="020B0604020202020204" pitchFamily="34" charset="0"/>
              </a:rPr>
              <a:t>Step</a:t>
            </a:r>
            <a:r>
              <a:rPr lang="en-US" altLang="zh-TW" sz="240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216350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descr="一張含有 螢幕擷取畫面 的圖片&#10;&#10;描述是以非常高的可信度產生">
            <a:extLst>
              <a:ext uri="{FF2B5EF4-FFF2-40B4-BE49-F238E27FC236}">
                <a16:creationId xmlns:a16="http://schemas.microsoft.com/office/drawing/2014/main" id="{41512A89-D9AD-49BD-8CBE-9FA41A6A79E9}"/>
              </a:ext>
            </a:extLst>
          </p:cNvPr>
          <p:cNvPicPr>
            <a:picLocks noGrp="1" noChangeAspect="1"/>
          </p:cNvPicPr>
          <p:nvPr>
            <p:ph sz="half" idx="1"/>
          </p:nvPr>
        </p:nvPicPr>
        <p:blipFill rotWithShape="1">
          <a:blip r:embed="rId2"/>
          <a:srcRect l="884" t="1030" r="-1"/>
          <a:stretch/>
        </p:blipFill>
        <p:spPr>
          <a:xfrm>
            <a:off x="5292437" y="1856510"/>
            <a:ext cx="5532582" cy="3982678"/>
          </a:xfrm>
          <a:prstGeom prst="rect">
            <a:avLst/>
          </a:prstGeom>
          <a:effectLst>
            <a:reflection blurRad="6350" stA="23000" endPos="11000" dir="5400000" sy="-100000" algn="bl" rotWithShape="0"/>
          </a:effectLst>
        </p:spPr>
      </p:pic>
      <p:sp>
        <p:nvSpPr>
          <p:cNvPr id="7" name="文字方塊 6">
            <a:extLst>
              <a:ext uri="{FF2B5EF4-FFF2-40B4-BE49-F238E27FC236}">
                <a16:creationId xmlns:a16="http://schemas.microsoft.com/office/drawing/2014/main" id="{D41E7893-552A-42BB-806C-E258637A1FF8}"/>
              </a:ext>
            </a:extLst>
          </p:cNvPr>
          <p:cNvSpPr txBox="1"/>
          <p:nvPr/>
        </p:nvSpPr>
        <p:spPr>
          <a:xfrm>
            <a:off x="648237" y="2232510"/>
            <a:ext cx="4543754"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AutoNum type="arabicPeriod"/>
            </a:pPr>
            <a:r>
              <a:rPr lang="en-US" altLang="zh-TW" sz="1600">
                <a:latin typeface="Arial" panose="020B0604020202020204" pitchFamily="34" charset="0"/>
                <a:ea typeface="+mn-lt"/>
                <a:cs typeface="Arial" panose="020B0604020202020204" pitchFamily="34" charset="0"/>
              </a:rPr>
              <a:t>User</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selects</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Attach</a:t>
            </a:r>
            <a:r>
              <a:rPr lang="en-US" altLang="zh-TW" sz="1600">
                <a:latin typeface="Arial" panose="020B0604020202020204" pitchFamily="34" charset="0"/>
                <a:ea typeface="+mn-lt"/>
                <a:cs typeface="Arial" panose="020B0604020202020204" pitchFamily="34" charset="0"/>
              </a:rPr>
              <a:t>ed</a:t>
            </a:r>
            <a:r>
              <a:rPr lang="zh-TW" sz="1600">
                <a:latin typeface="Arial" panose="020B0604020202020204" pitchFamily="34" charset="0"/>
                <a:ea typeface="Microsoft JhengHei"/>
                <a:cs typeface="Arial" panose="020B0604020202020204" pitchFamily="34" charset="0"/>
              </a:rPr>
              <a:t> Cloud Volume/LUN</a:t>
            </a:r>
          </a:p>
          <a:p>
            <a:pPr marL="342900" indent="-342900">
              <a:spcBef>
                <a:spcPts val="600"/>
              </a:spcBef>
              <a:buAutoNum type="arabicPeriod"/>
            </a:pPr>
            <a:r>
              <a:rPr lang="zh-TW" sz="1600">
                <a:latin typeface="Arial" panose="020B0604020202020204" pitchFamily="34" charset="0"/>
                <a:ea typeface="Microsoft JhengHei"/>
                <a:cs typeface="Arial" panose="020B0604020202020204" pitchFamily="34" charset="0"/>
              </a:rPr>
              <a:t>Status:</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Divided</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into</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three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states,</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occupied</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(using), occupied</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a:t>
            </a:r>
            <a:r>
              <a:rPr lang="en-US" altLang="zh-TW" sz="1600">
                <a:latin typeface="Arial" panose="020B0604020202020204" pitchFamily="34" charset="0"/>
                <a:ea typeface="+mn-lt"/>
                <a:cs typeface="Arial" panose="020B0604020202020204" pitchFamily="34" charset="0"/>
              </a:rPr>
              <a:t>abnormal</a:t>
            </a:r>
            <a:r>
              <a:rPr lang="zh-TW" sz="1600">
                <a:latin typeface="Arial" panose="020B0604020202020204" pitchFamily="34" charset="0"/>
                <a:ea typeface="Microsoft JhengHei"/>
                <a:cs typeface="Arial" panose="020B0604020202020204" pitchFamily="34" charset="0"/>
              </a:rPr>
              <a:t>), idle</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a:t>
            </a:r>
            <a:r>
              <a:rPr lang="en-US" altLang="zh-TW" sz="1600">
                <a:latin typeface="Arial" panose="020B0604020202020204" pitchFamily="34" charset="0"/>
                <a:ea typeface="+mn-lt"/>
                <a:cs typeface="Arial" panose="020B0604020202020204" pitchFamily="34" charset="0"/>
              </a:rPr>
              <a:t>secure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transfer</a:t>
            </a:r>
            <a:r>
              <a:rPr lang="zh-TW" sz="1600">
                <a:latin typeface="Arial" panose="020B0604020202020204" pitchFamily="34" charset="0"/>
                <a:ea typeface="Microsoft JhengHei"/>
                <a:cs typeface="Arial" panose="020B0604020202020204" pitchFamily="34" charset="0"/>
              </a:rPr>
              <a:t>)</a:t>
            </a:r>
          </a:p>
          <a:p>
            <a:pPr marL="342900" indent="-342900">
              <a:spcBef>
                <a:spcPts val="600"/>
              </a:spcBef>
              <a:buAutoNum type="arabicPeriod"/>
            </a:pPr>
            <a:r>
              <a:rPr lang="en-US" altLang="zh-TW" sz="1600">
                <a:latin typeface="Arial" panose="020B0604020202020204" pitchFamily="34" charset="0"/>
                <a:ea typeface="+mn-lt"/>
                <a:cs typeface="Arial" panose="020B0604020202020204" pitchFamily="34" charset="0"/>
              </a:rPr>
              <a:t>Show</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last</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heartbeat </a:t>
            </a:r>
            <a:r>
              <a:rPr lang="en-US" altLang="zh-TW" sz="1600">
                <a:latin typeface="Arial" panose="020B0604020202020204" pitchFamily="34" charset="0"/>
                <a:ea typeface="+mn-lt"/>
                <a:cs typeface="Arial" panose="020B0604020202020204" pitchFamily="34" charset="0"/>
              </a:rPr>
              <a:t>time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and</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NAS IP</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being</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occupied</a:t>
            </a:r>
            <a:endParaRPr lang="zh-TW" sz="1600">
              <a:latin typeface="Arial" panose="020B0604020202020204" pitchFamily="34" charset="0"/>
              <a:ea typeface="Microsoft JhengHei"/>
              <a:cs typeface="Arial" panose="020B0604020202020204" pitchFamily="34" charset="0"/>
            </a:endParaRPr>
          </a:p>
          <a:p>
            <a:pPr marL="342900" indent="-342900">
              <a:spcBef>
                <a:spcPts val="600"/>
              </a:spcBef>
              <a:buAutoNum type="arabicPeriod"/>
            </a:pPr>
            <a:r>
              <a:rPr lang="en-US" altLang="zh-TW" sz="1600">
                <a:latin typeface="Arial" panose="020B0604020202020204" pitchFamily="34" charset="0"/>
                <a:ea typeface="+mn-lt"/>
                <a:cs typeface="Arial" panose="020B0604020202020204" pitchFamily="34" charset="0"/>
              </a:rPr>
              <a:t>After</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user</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selects</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cloud</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Volume/LUN</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of</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two</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states</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of</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occupied</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(using)</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and</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occupied</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(unused)</a:t>
            </a:r>
            <a:r>
              <a:rPr lang="en-US" altLang="zh-TW" sz="1600">
                <a:latin typeface="Arial" panose="020B0604020202020204" pitchFamily="34" charset="0"/>
                <a:ea typeface="+mn-lt"/>
                <a:cs typeface="Arial" panose="020B0604020202020204" pitchFamily="34" charset="0"/>
              </a:rPr>
              <a:t>,</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pressing</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"Next"</a:t>
            </a:r>
            <a:r>
              <a:rPr lang="zh-TW" altLang="en-US" sz="1600">
                <a:latin typeface="Arial" panose="020B0604020202020204" pitchFamily="34" charset="0"/>
                <a:ea typeface="Microsoft JhengHei"/>
                <a:cs typeface="Arial" panose="020B0604020202020204" pitchFamily="34" charset="0"/>
              </a:rPr>
              <a:t> </a:t>
            </a:r>
            <a:r>
              <a:rPr lang="en-US" altLang="zh-TW" sz="1600" err="1">
                <a:latin typeface="Arial" panose="020B0604020202020204" pitchFamily="34" charset="0"/>
                <a:ea typeface="+mn-lt"/>
                <a:cs typeface="Arial" panose="020B0604020202020204" pitchFamily="34" charset="0"/>
              </a:rPr>
              <a:t>wil</a:t>
            </a:r>
            <a:r>
              <a:rPr lang="zh-TW" sz="1600">
                <a:latin typeface="Arial" panose="020B0604020202020204" pitchFamily="34" charset="0"/>
                <a:ea typeface="Microsoft JhengHei"/>
                <a:cs typeface="Arial" panose="020B0604020202020204" pitchFamily="34" charset="0"/>
              </a:rPr>
              <a:t>l</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p</a:t>
            </a:r>
            <a:r>
              <a:rPr lang="zh-TW" sz="1600">
                <a:latin typeface="Arial" panose="020B0604020202020204" pitchFamily="34" charset="0"/>
                <a:ea typeface="Microsoft JhengHei"/>
                <a:cs typeface="Arial" panose="020B0604020202020204" pitchFamily="34" charset="0"/>
              </a:rPr>
              <a:t>o</a:t>
            </a:r>
            <a:r>
              <a:rPr lang="en-US" altLang="zh-TW" sz="1600">
                <a:latin typeface="Arial" panose="020B0604020202020204" pitchFamily="34" charset="0"/>
                <a:ea typeface="+mn-lt"/>
                <a:cs typeface="Arial" panose="020B0604020202020204" pitchFamily="34" charset="0"/>
              </a:rPr>
              <a:t>p</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u</a:t>
            </a:r>
            <a:r>
              <a:rPr lang="en-US" altLang="zh-TW" sz="1600">
                <a:latin typeface="Arial" panose="020B0604020202020204" pitchFamily="34" charset="0"/>
                <a:ea typeface="+mn-lt"/>
                <a:cs typeface="Arial" panose="020B0604020202020204" pitchFamily="34" charset="0"/>
              </a:rPr>
              <a:t>p</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win</a:t>
            </a:r>
            <a:r>
              <a:rPr lang="zh-TW" sz="1600">
                <a:latin typeface="Arial" panose="020B0604020202020204" pitchFamily="34" charset="0"/>
                <a:ea typeface="Microsoft JhengHei"/>
                <a:cs typeface="Arial" panose="020B0604020202020204" pitchFamily="34" charset="0"/>
              </a:rPr>
              <a:t>do</a:t>
            </a:r>
            <a:r>
              <a:rPr lang="en-US" altLang="zh-TW" sz="1600">
                <a:latin typeface="Arial" panose="020B0604020202020204" pitchFamily="34" charset="0"/>
                <a:ea typeface="+mn-lt"/>
                <a:cs typeface="Arial" panose="020B0604020202020204" pitchFamily="34" charset="0"/>
              </a:rPr>
              <a:t>w</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to</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warn</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the</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u</a:t>
            </a:r>
            <a:r>
              <a:rPr lang="en-US" altLang="zh-TW" sz="1600">
                <a:latin typeface="Arial" panose="020B0604020202020204" pitchFamily="34" charset="0"/>
                <a:ea typeface="+mn-lt"/>
                <a:cs typeface="Arial" panose="020B0604020202020204" pitchFamily="34" charset="0"/>
              </a:rPr>
              <a:t>ser</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and</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inform</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that</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the</a:t>
            </a:r>
            <a:r>
              <a:rPr lang="zh-TW" altLang="en-US" sz="1600">
                <a:latin typeface="Arial" panose="020B0604020202020204" pitchFamily="34" charset="0"/>
                <a:ea typeface="Microsoft JhengHei"/>
                <a:cs typeface="Arial" panose="020B0604020202020204" pitchFamily="34" charset="0"/>
              </a:rPr>
              <a:t> </a:t>
            </a:r>
            <a:r>
              <a:rPr lang="zh-TW" sz="1600">
                <a:latin typeface="Arial" panose="020B0604020202020204" pitchFamily="34" charset="0"/>
                <a:ea typeface="Microsoft JhengHei"/>
                <a:cs typeface="Arial" panose="020B0604020202020204" pitchFamily="34" charset="0"/>
              </a:rPr>
              <a:t>m</a:t>
            </a:r>
            <a:r>
              <a:rPr lang="en-US" altLang="zh-TW" sz="1600" err="1">
                <a:latin typeface="Arial" panose="020B0604020202020204" pitchFamily="34" charset="0"/>
                <a:ea typeface="+mn-lt"/>
                <a:cs typeface="Arial" panose="020B0604020202020204" pitchFamily="34" charset="0"/>
              </a:rPr>
              <a:t>ost</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recent</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snapshot</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w</a:t>
            </a:r>
            <a:r>
              <a:rPr lang="zh-TW" sz="1600">
                <a:latin typeface="Arial" panose="020B0604020202020204" pitchFamily="34" charset="0"/>
                <a:ea typeface="Microsoft JhengHei"/>
                <a:cs typeface="Arial" panose="020B0604020202020204" pitchFamily="34" charset="0"/>
              </a:rPr>
              <a:t>i</a:t>
            </a:r>
            <a:r>
              <a:rPr lang="en-US" altLang="zh-TW" sz="1600" err="1">
                <a:latin typeface="Arial" panose="020B0604020202020204" pitchFamily="34" charset="0"/>
                <a:ea typeface="+mn-lt"/>
                <a:cs typeface="Arial" panose="020B0604020202020204" pitchFamily="34" charset="0"/>
              </a:rPr>
              <a:t>ll</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b</a:t>
            </a:r>
            <a:r>
              <a:rPr lang="zh-TW" sz="1600">
                <a:latin typeface="Arial" panose="020B0604020202020204" pitchFamily="34" charset="0"/>
                <a:ea typeface="Microsoft JhengHei"/>
                <a:cs typeface="Arial" panose="020B0604020202020204" pitchFamily="34" charset="0"/>
              </a:rPr>
              <a:t>e</a:t>
            </a:r>
            <a:r>
              <a:rPr lang="zh-TW" altLang="en-US" sz="1600">
                <a:latin typeface="Arial" panose="020B0604020202020204" pitchFamily="34" charset="0"/>
                <a:ea typeface="Microsoft JhengHei"/>
                <a:cs typeface="Arial" panose="020B0604020202020204" pitchFamily="34" charset="0"/>
              </a:rPr>
              <a:t> </a:t>
            </a:r>
            <a:r>
              <a:rPr lang="en-US" altLang="zh-TW" sz="1600">
                <a:latin typeface="Arial" panose="020B0604020202020204" pitchFamily="34" charset="0"/>
                <a:ea typeface="+mn-lt"/>
                <a:cs typeface="Arial" panose="020B0604020202020204" pitchFamily="34" charset="0"/>
              </a:rPr>
              <a:t>r</a:t>
            </a:r>
            <a:r>
              <a:rPr lang="zh-TW" sz="1600">
                <a:latin typeface="Arial" panose="020B0604020202020204" pitchFamily="34" charset="0"/>
                <a:ea typeface="Microsoft JhengHei"/>
                <a:cs typeface="Arial" panose="020B0604020202020204" pitchFamily="34" charset="0"/>
              </a:rPr>
              <a:t>e</a:t>
            </a:r>
            <a:r>
              <a:rPr lang="en-US" altLang="zh-TW" sz="1600">
                <a:latin typeface="Arial" panose="020B0604020202020204" pitchFamily="34" charset="0"/>
                <a:ea typeface="+mn-lt"/>
                <a:cs typeface="Arial" panose="020B0604020202020204" pitchFamily="34" charset="0"/>
              </a:rPr>
              <a:t>s</a:t>
            </a:r>
            <a:r>
              <a:rPr lang="zh-TW" sz="1600">
                <a:latin typeface="Arial" panose="020B0604020202020204" pitchFamily="34" charset="0"/>
                <a:ea typeface="Microsoft JhengHei"/>
                <a:cs typeface="Arial" panose="020B0604020202020204" pitchFamily="34" charset="0"/>
              </a:rPr>
              <a:t>t</a:t>
            </a:r>
            <a:r>
              <a:rPr lang="en-US" altLang="zh-TW" sz="1600" err="1">
                <a:latin typeface="Arial" panose="020B0604020202020204" pitchFamily="34" charset="0"/>
                <a:ea typeface="+mn-lt"/>
                <a:cs typeface="Arial" panose="020B0604020202020204" pitchFamily="34" charset="0"/>
              </a:rPr>
              <a:t>ored</a:t>
            </a:r>
            <a:r>
              <a:rPr lang="en-US" altLang="zh-TW" sz="1600">
                <a:latin typeface="Arial" panose="020B0604020202020204" pitchFamily="34" charset="0"/>
                <a:ea typeface="+mn-lt"/>
                <a:cs typeface="Arial" panose="020B0604020202020204" pitchFamily="34" charset="0"/>
              </a:rPr>
              <a:t>.</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61226437-1968-40EE-96BF-032D3F3F48C7}"/>
              </a:ext>
            </a:extLst>
          </p:cNvPr>
          <p:cNvSpPr/>
          <p:nvPr/>
        </p:nvSpPr>
        <p:spPr>
          <a:xfrm>
            <a:off x="9966037" y="5421746"/>
            <a:ext cx="701963" cy="267854"/>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B2B96CFE-6A6C-4EB6-985F-173C0031D84F}"/>
              </a:ext>
            </a:extLst>
          </p:cNvPr>
          <p:cNvSpPr/>
          <p:nvPr/>
        </p:nvSpPr>
        <p:spPr>
          <a:xfrm>
            <a:off x="563417" y="1470589"/>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a:latin typeface="Arial" panose="020B0604020202020204" pitchFamily="34" charset="0"/>
                <a:cs typeface="Arial" panose="020B0604020202020204" pitchFamily="34" charset="0"/>
              </a:rPr>
              <a:t>Step</a:t>
            </a:r>
            <a:r>
              <a:rPr lang="en-US" altLang="zh-TW" sz="2400">
                <a:latin typeface="Arial" panose="020B0604020202020204" pitchFamily="34" charset="0"/>
                <a:cs typeface="Arial" panose="020B0604020202020204" pitchFamily="34" charset="0"/>
              </a:rPr>
              <a:t>.2</a:t>
            </a:r>
          </a:p>
        </p:txBody>
      </p:sp>
      <p:sp>
        <p:nvSpPr>
          <p:cNvPr id="11" name="標題 2">
            <a:extLst>
              <a:ext uri="{FF2B5EF4-FFF2-40B4-BE49-F238E27FC236}">
                <a16:creationId xmlns:a16="http://schemas.microsoft.com/office/drawing/2014/main" id="{D5F7EA73-B20F-4D2D-AE09-D41C544A7BAD}"/>
              </a:ext>
            </a:extLst>
          </p:cNvPr>
          <p:cNvSpPr>
            <a:spLocks noGrp="1"/>
          </p:cNvSpPr>
          <p:nvPr>
            <p:ph type="title"/>
          </p:nvPr>
        </p:nvSpPr>
        <p:spPr>
          <a:xfrm>
            <a:off x="498764" y="585627"/>
            <a:ext cx="11007435" cy="1471774"/>
          </a:xfrm>
        </p:spPr>
        <p:txBody>
          <a:bodyPr>
            <a:normAutofit/>
          </a:bodyPr>
          <a:lstStyle/>
          <a:p>
            <a:r>
              <a:rPr lang="en-US" altLang="zh-TW" sz="4000" cap="none">
                <a:ea typeface="微軟正黑體"/>
              </a:rPr>
              <a:t>Forced</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Or</a:t>
            </a:r>
            <a:r>
              <a:rPr lang="zh-TW" altLang="en-US" sz="4000" cap="none">
                <a:ea typeface="微軟正黑體"/>
              </a:rPr>
              <a:t> </a:t>
            </a:r>
            <a:r>
              <a:rPr lang="en-US" altLang="zh-TW" sz="4000" cap="none">
                <a:ea typeface="微軟正黑體"/>
              </a:rPr>
              <a:t>Secure</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Process</a:t>
            </a:r>
            <a:r>
              <a:rPr lang="zh-TW" altLang="en-US" sz="4000" cap="none">
                <a:ea typeface="微軟正黑體"/>
              </a:rPr>
              <a:t> </a:t>
            </a:r>
            <a:endParaRPr lang="zh-TW" altLang="en-US" sz="4000"/>
          </a:p>
        </p:txBody>
      </p:sp>
    </p:spTree>
    <p:extLst>
      <p:ext uri="{BB962C8B-B14F-4D97-AF65-F5344CB8AC3E}">
        <p14:creationId xmlns:p14="http://schemas.microsoft.com/office/powerpoint/2010/main" val="2551569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9BDF04B-E11E-40C3-A8D2-BC2C1669BEE2}"/>
              </a:ext>
            </a:extLst>
          </p:cNvPr>
          <p:cNvSpPr>
            <a:spLocks noGrp="1"/>
          </p:cNvSpPr>
          <p:nvPr>
            <p:ph sz="half" idx="1"/>
          </p:nvPr>
        </p:nvSpPr>
        <p:spPr>
          <a:xfrm>
            <a:off x="510308" y="2373746"/>
            <a:ext cx="4772891" cy="2419927"/>
          </a:xfrm>
        </p:spPr>
        <p:txBody>
          <a:bodyPr vert="horz" lIns="91440" tIns="45720" rIns="91440" bIns="45720" rtlCol="0" anchor="t">
            <a:noAutofit/>
          </a:bodyPr>
          <a:lstStyle/>
          <a:p>
            <a:pPr marL="457200" indent="-457200">
              <a:buFont typeface="+mj-lt"/>
              <a:buAutoNum type="arabicPeriod"/>
            </a:pPr>
            <a:r>
              <a:rPr lang="en-US" altLang="zh-TW" sz="2000">
                <a:ea typeface="微軟正黑體"/>
              </a:rPr>
              <a:t>Pressing “Next” will pop up the window to warn the user.</a:t>
            </a:r>
            <a:r>
              <a:rPr lang="zh-TW" altLang="en-US" sz="2000"/>
              <a:t> </a:t>
            </a:r>
            <a:r>
              <a:rPr lang="en-US" altLang="zh-TW" sz="2000">
                <a:ea typeface="微軟正黑體"/>
              </a:rPr>
              <a:t>And told that it will be restored by a recent snapshot.</a:t>
            </a:r>
            <a:endParaRPr lang="zh-TW" sz="2000"/>
          </a:p>
          <a:p>
            <a:pPr marL="457200" indent="-457200">
              <a:buFont typeface="+mj-lt"/>
              <a:buAutoNum type="arabicPeriod"/>
            </a:pPr>
            <a:r>
              <a:rPr lang="en-US" altLang="zh-TW" sz="2000">
                <a:ea typeface="微軟正黑體"/>
              </a:rPr>
              <a:t>And show the time point of this snapshot restore</a:t>
            </a:r>
            <a:endParaRPr lang="en-US" altLang="zh-TW" sz="2000"/>
          </a:p>
          <a:p>
            <a:pPr marL="457200" indent="-457200">
              <a:buFont typeface="+mj-lt"/>
              <a:buAutoNum type="arabicPeriod"/>
            </a:pPr>
            <a:r>
              <a:rPr lang="en-US" altLang="zh-TW" sz="2000" err="1">
                <a:ea typeface="微軟正黑體"/>
              </a:rPr>
              <a:t>Ple</a:t>
            </a:r>
            <a:r>
              <a:rPr lang="zh-TW" sz="2000">
                <a:ea typeface="微軟正黑體"/>
              </a:rPr>
              <a:t>a</a:t>
            </a:r>
            <a:r>
              <a:rPr lang="en-US" altLang="zh-TW" sz="2000">
                <a:ea typeface="微軟正黑體"/>
              </a:rPr>
              <a:t>se</a:t>
            </a:r>
            <a:r>
              <a:rPr lang="zh-TW" altLang="en-US" sz="2000">
                <a:ea typeface="微軟正黑體"/>
              </a:rPr>
              <a:t> </a:t>
            </a:r>
            <a:r>
              <a:rPr lang="en-US" altLang="zh-TW" sz="2000">
                <a:ea typeface="微軟正黑體"/>
              </a:rPr>
              <a:t>enter</a:t>
            </a:r>
            <a:r>
              <a:rPr lang="zh-TW" altLang="en-US" sz="2000">
                <a:ea typeface="微軟正黑體"/>
              </a:rPr>
              <a:t> </a:t>
            </a:r>
            <a:r>
              <a:rPr lang="en-US" altLang="zh-TW" sz="2000">
                <a:ea typeface="微軟正黑體"/>
              </a:rPr>
              <a:t>the</a:t>
            </a:r>
            <a:r>
              <a:rPr lang="zh-TW" altLang="en-US" sz="2000">
                <a:ea typeface="微軟正黑體"/>
              </a:rPr>
              <a:t> </a:t>
            </a:r>
            <a:r>
              <a:rPr lang="en-US" altLang="zh-TW" sz="2000">
                <a:ea typeface="微軟正黑體"/>
              </a:rPr>
              <a:t>a</a:t>
            </a:r>
            <a:r>
              <a:rPr lang="zh-TW" sz="2000">
                <a:ea typeface="微軟正黑體"/>
              </a:rPr>
              <a:t>dmin</a:t>
            </a:r>
            <a:r>
              <a:rPr lang="zh-TW" altLang="en-US" sz="2000">
                <a:ea typeface="微軟正黑體"/>
              </a:rPr>
              <a:t> </a:t>
            </a:r>
            <a:r>
              <a:rPr lang="en-US" altLang="zh-TW" sz="2000">
                <a:ea typeface="微軟正黑體"/>
              </a:rPr>
              <a:t>of</a:t>
            </a:r>
            <a:r>
              <a:rPr lang="zh-TW" altLang="en-US" sz="2000">
                <a:ea typeface="微軟正黑體"/>
              </a:rPr>
              <a:t> </a:t>
            </a:r>
            <a:r>
              <a:rPr lang="en-US" altLang="zh-TW" sz="2000">
                <a:ea typeface="微軟正黑體"/>
              </a:rPr>
              <a:t>this</a:t>
            </a:r>
            <a:r>
              <a:rPr lang="zh-TW" altLang="en-US" sz="2000">
                <a:ea typeface="微軟正黑體"/>
              </a:rPr>
              <a:t> </a:t>
            </a:r>
            <a:r>
              <a:rPr lang="en-US" altLang="zh-TW" sz="2000">
                <a:ea typeface="微軟正黑體"/>
              </a:rPr>
              <a:t>NAS</a:t>
            </a:r>
            <a:r>
              <a:rPr lang="zh-TW" altLang="en-US" sz="2000">
                <a:ea typeface="微軟正黑體"/>
              </a:rPr>
              <a:t> </a:t>
            </a:r>
            <a:r>
              <a:rPr lang="en-US" altLang="zh-TW" sz="2000">
                <a:ea typeface="微軟正黑體"/>
              </a:rPr>
              <a:t>/</a:t>
            </a:r>
            <a:r>
              <a:rPr lang="zh-TW" altLang="en-US" sz="2000">
                <a:ea typeface="微軟正黑體"/>
              </a:rPr>
              <a:t> </a:t>
            </a:r>
            <a:r>
              <a:rPr lang="en-US" altLang="zh-TW" sz="2000">
                <a:ea typeface="微軟正黑體"/>
              </a:rPr>
              <a:t>User</a:t>
            </a:r>
            <a:r>
              <a:rPr lang="zh-TW" altLang="en-US" sz="2000">
                <a:ea typeface="微軟正黑體"/>
              </a:rPr>
              <a:t> </a:t>
            </a:r>
            <a:r>
              <a:rPr lang="en-US" altLang="zh-TW" sz="2000">
                <a:ea typeface="微軟正黑體"/>
              </a:rPr>
              <a:t>password,</a:t>
            </a:r>
            <a:r>
              <a:rPr lang="zh-TW" altLang="en-US" sz="2000">
                <a:ea typeface="微軟正黑體"/>
              </a:rPr>
              <a:t> </a:t>
            </a:r>
            <a:r>
              <a:rPr lang="en-US" altLang="zh-TW" sz="2000">
                <a:ea typeface="微軟正黑體"/>
              </a:rPr>
              <a:t>press</a:t>
            </a:r>
            <a:r>
              <a:rPr lang="zh-TW" altLang="en-US" sz="2000">
                <a:ea typeface="微軟正黑體"/>
              </a:rPr>
              <a:t> </a:t>
            </a:r>
            <a:r>
              <a:rPr lang="zh-TW" sz="2000">
                <a:ea typeface="微軟正黑體"/>
              </a:rPr>
              <a:t>"OK"</a:t>
            </a:r>
            <a:r>
              <a:rPr lang="zh-TW" altLang="en-US" sz="2000">
                <a:ea typeface="微軟正黑體"/>
              </a:rPr>
              <a:t> </a:t>
            </a:r>
            <a:r>
              <a:rPr lang="en-US" altLang="zh-TW" sz="2000">
                <a:ea typeface="微軟正黑體"/>
              </a:rPr>
              <a:t>to</a:t>
            </a:r>
            <a:r>
              <a:rPr lang="zh-TW" altLang="en-US" sz="2000">
                <a:ea typeface="微軟正黑體"/>
              </a:rPr>
              <a:t> </a:t>
            </a:r>
            <a:r>
              <a:rPr lang="en-US" altLang="zh-TW" sz="2000">
                <a:ea typeface="微軟正黑體"/>
              </a:rPr>
              <a:t>continue</a:t>
            </a:r>
            <a:endParaRPr lang="en-US" sz="2000"/>
          </a:p>
          <a:p>
            <a:pPr marL="457200" indent="-457200">
              <a:buFont typeface="+mj-lt"/>
              <a:buAutoNum type="arabicPeriod"/>
            </a:pPr>
            <a:endParaRPr lang="zh-TW" altLang="en-US"/>
          </a:p>
        </p:txBody>
      </p:sp>
      <p:pic>
        <p:nvPicPr>
          <p:cNvPr id="5" name="圖片 5" descr="一張含有 螢幕擷取畫面 的圖片&#10;&#10;描述是以非常高的可信度產生">
            <a:extLst>
              <a:ext uri="{FF2B5EF4-FFF2-40B4-BE49-F238E27FC236}">
                <a16:creationId xmlns:a16="http://schemas.microsoft.com/office/drawing/2014/main" id="{29C9990D-D5A7-4DF5-881F-6D47377CE808}"/>
              </a:ext>
            </a:extLst>
          </p:cNvPr>
          <p:cNvPicPr>
            <a:picLocks noChangeAspect="1"/>
          </p:cNvPicPr>
          <p:nvPr/>
        </p:nvPicPr>
        <p:blipFill rotWithShape="1">
          <a:blip r:embed="rId2"/>
          <a:srcRect l="1179" t="1782" r="1105" b="1896"/>
          <a:stretch/>
        </p:blipFill>
        <p:spPr>
          <a:xfrm>
            <a:off x="5935225" y="2164961"/>
            <a:ext cx="4802908" cy="3722255"/>
          </a:xfrm>
          <a:prstGeom prst="rect">
            <a:avLst/>
          </a:prstGeom>
          <a:effectLst>
            <a:reflection blurRad="6350" stA="23000" endPos="11000" dir="5400000" sy="-100000" algn="bl" rotWithShape="0"/>
          </a:effectLst>
        </p:spPr>
      </p:pic>
      <p:sp>
        <p:nvSpPr>
          <p:cNvPr id="11" name="矩形: 圓角 10">
            <a:extLst>
              <a:ext uri="{FF2B5EF4-FFF2-40B4-BE49-F238E27FC236}">
                <a16:creationId xmlns:a16="http://schemas.microsoft.com/office/drawing/2014/main" id="{301DB0BD-119E-42C9-9AFD-9C24F7ECADA0}"/>
              </a:ext>
            </a:extLst>
          </p:cNvPr>
          <p:cNvSpPr/>
          <p:nvPr/>
        </p:nvSpPr>
        <p:spPr>
          <a:xfrm>
            <a:off x="563417" y="1470589"/>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a:latin typeface="Arial" panose="020B0604020202020204" pitchFamily="34" charset="0"/>
                <a:cs typeface="Arial" panose="020B0604020202020204" pitchFamily="34" charset="0"/>
              </a:rPr>
              <a:t>Step</a:t>
            </a:r>
            <a:r>
              <a:rPr lang="en-US" altLang="zh-TW" sz="2400">
                <a:latin typeface="Arial" panose="020B0604020202020204" pitchFamily="34" charset="0"/>
                <a:cs typeface="Arial" panose="020B0604020202020204" pitchFamily="34" charset="0"/>
              </a:rPr>
              <a:t>.3</a:t>
            </a:r>
          </a:p>
        </p:txBody>
      </p:sp>
      <p:sp>
        <p:nvSpPr>
          <p:cNvPr id="12" name="標題 2">
            <a:extLst>
              <a:ext uri="{FF2B5EF4-FFF2-40B4-BE49-F238E27FC236}">
                <a16:creationId xmlns:a16="http://schemas.microsoft.com/office/drawing/2014/main" id="{3DFC8B6D-909D-49E7-9F76-35D9D2F7364F}"/>
              </a:ext>
            </a:extLst>
          </p:cNvPr>
          <p:cNvSpPr>
            <a:spLocks noGrp="1"/>
          </p:cNvSpPr>
          <p:nvPr>
            <p:ph type="title"/>
          </p:nvPr>
        </p:nvSpPr>
        <p:spPr>
          <a:xfrm>
            <a:off x="498764" y="585627"/>
            <a:ext cx="11007435" cy="1021500"/>
          </a:xfrm>
        </p:spPr>
        <p:txBody>
          <a:bodyPr>
            <a:normAutofit/>
          </a:bodyPr>
          <a:lstStyle/>
          <a:p>
            <a:r>
              <a:rPr lang="en-US" altLang="zh-TW" sz="4000" cap="none">
                <a:ea typeface="微軟正黑體"/>
              </a:rPr>
              <a:t>Forced</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Or</a:t>
            </a:r>
            <a:r>
              <a:rPr lang="zh-TW" altLang="en-US" sz="4000" cap="none">
                <a:ea typeface="微軟正黑體"/>
              </a:rPr>
              <a:t> </a:t>
            </a:r>
            <a:r>
              <a:rPr lang="en-US" altLang="zh-TW" sz="4000" cap="none">
                <a:ea typeface="微軟正黑體"/>
              </a:rPr>
              <a:t>Secure</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Process</a:t>
            </a:r>
            <a:r>
              <a:rPr lang="zh-TW" altLang="en-US" sz="4000" cap="none">
                <a:ea typeface="微軟正黑體"/>
              </a:rPr>
              <a:t> </a:t>
            </a:r>
            <a:endParaRPr lang="zh-TW" altLang="en-US" sz="4000"/>
          </a:p>
        </p:txBody>
      </p:sp>
    </p:spTree>
    <p:extLst>
      <p:ext uri="{BB962C8B-B14F-4D97-AF65-F5344CB8AC3E}">
        <p14:creationId xmlns:p14="http://schemas.microsoft.com/office/powerpoint/2010/main" val="3076943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9D4755B-3D6C-4C8B-83A7-DD62391E89D1}"/>
              </a:ext>
            </a:extLst>
          </p:cNvPr>
          <p:cNvSpPr>
            <a:spLocks noGrp="1"/>
          </p:cNvSpPr>
          <p:nvPr>
            <p:ph sz="half" idx="1"/>
          </p:nvPr>
        </p:nvSpPr>
        <p:spPr>
          <a:xfrm>
            <a:off x="547256" y="2268451"/>
            <a:ext cx="3202708" cy="2100350"/>
          </a:xfrm>
        </p:spPr>
        <p:txBody>
          <a:bodyPr vert="horz" lIns="91440" tIns="45720" rIns="91440" bIns="45720" rtlCol="0" anchor="t">
            <a:normAutofit/>
          </a:bodyPr>
          <a:lstStyle/>
          <a:p>
            <a:pPr marL="0" indent="0">
              <a:buNone/>
            </a:pPr>
            <a:r>
              <a:rPr lang="en-US" altLang="zh-TW" sz="2000">
                <a:ea typeface="微軟正黑體"/>
              </a:rPr>
              <a:t>The user presses "Finish" to start execution.</a:t>
            </a:r>
            <a:endParaRPr lang="zh-TW" sz="2000"/>
          </a:p>
        </p:txBody>
      </p:sp>
      <p:pic>
        <p:nvPicPr>
          <p:cNvPr id="5" name="圖片 5" descr="一張含有 螢幕擷取畫面 的圖片&#10;&#10;描述是以非常高的可信度產生">
            <a:extLst>
              <a:ext uri="{FF2B5EF4-FFF2-40B4-BE49-F238E27FC236}">
                <a16:creationId xmlns:a16="http://schemas.microsoft.com/office/drawing/2014/main" id="{6D759977-642D-4C0E-92E0-BC0A22DCF864}"/>
              </a:ext>
            </a:extLst>
          </p:cNvPr>
          <p:cNvPicPr>
            <a:picLocks noGrp="1" noChangeAspect="1"/>
          </p:cNvPicPr>
          <p:nvPr>
            <p:ph sz="half" idx="2"/>
          </p:nvPr>
        </p:nvPicPr>
        <p:blipFill rotWithShape="1">
          <a:blip r:embed="rId2"/>
          <a:srcRect t="884"/>
          <a:stretch/>
        </p:blipFill>
        <p:spPr>
          <a:xfrm>
            <a:off x="3973947" y="1505527"/>
            <a:ext cx="6869544" cy="3782010"/>
          </a:xfrm>
          <a:prstGeom prst="rect">
            <a:avLst/>
          </a:prstGeom>
          <a:effectLst>
            <a:reflection blurRad="6350" stA="23000" endPos="11000" dir="5400000" sy="-100000" algn="bl" rotWithShape="0"/>
          </a:effectLst>
        </p:spPr>
      </p:pic>
      <p:sp>
        <p:nvSpPr>
          <p:cNvPr id="7" name="矩形 6">
            <a:extLst>
              <a:ext uri="{FF2B5EF4-FFF2-40B4-BE49-F238E27FC236}">
                <a16:creationId xmlns:a16="http://schemas.microsoft.com/office/drawing/2014/main" id="{43DD9AC4-C1EB-4876-B152-E3774E4AEEEA}"/>
              </a:ext>
            </a:extLst>
          </p:cNvPr>
          <p:cNvSpPr/>
          <p:nvPr/>
        </p:nvSpPr>
        <p:spPr>
          <a:xfrm>
            <a:off x="9891094" y="4913745"/>
            <a:ext cx="786141" cy="324325"/>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EF168466-A713-4BB8-923A-F31CEF36C811}"/>
              </a:ext>
            </a:extLst>
          </p:cNvPr>
          <p:cNvSpPr/>
          <p:nvPr/>
        </p:nvSpPr>
        <p:spPr>
          <a:xfrm>
            <a:off x="563417" y="1470589"/>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a:latin typeface="Arial" panose="020B0604020202020204" pitchFamily="34" charset="0"/>
                <a:cs typeface="Arial" panose="020B0604020202020204" pitchFamily="34" charset="0"/>
              </a:rPr>
              <a:t>Step</a:t>
            </a:r>
            <a:r>
              <a:rPr lang="en-US" altLang="zh-TW" sz="2400">
                <a:latin typeface="Arial" panose="020B0604020202020204" pitchFamily="34" charset="0"/>
                <a:cs typeface="Arial" panose="020B0604020202020204" pitchFamily="34" charset="0"/>
              </a:rPr>
              <a:t>.4</a:t>
            </a:r>
          </a:p>
        </p:txBody>
      </p:sp>
      <p:sp>
        <p:nvSpPr>
          <p:cNvPr id="10" name="標題 2">
            <a:extLst>
              <a:ext uri="{FF2B5EF4-FFF2-40B4-BE49-F238E27FC236}">
                <a16:creationId xmlns:a16="http://schemas.microsoft.com/office/drawing/2014/main" id="{BE8446ED-9E73-429C-AE6C-C98A8266E0FC}"/>
              </a:ext>
            </a:extLst>
          </p:cNvPr>
          <p:cNvSpPr>
            <a:spLocks noGrp="1"/>
          </p:cNvSpPr>
          <p:nvPr>
            <p:ph type="title"/>
          </p:nvPr>
        </p:nvSpPr>
        <p:spPr>
          <a:xfrm>
            <a:off x="498764" y="585627"/>
            <a:ext cx="11007435" cy="1021500"/>
          </a:xfrm>
        </p:spPr>
        <p:txBody>
          <a:bodyPr>
            <a:normAutofit/>
          </a:bodyPr>
          <a:lstStyle/>
          <a:p>
            <a:r>
              <a:rPr lang="en-US" altLang="zh-TW" sz="4000" cap="none">
                <a:ea typeface="微軟正黑體"/>
              </a:rPr>
              <a:t>Forced</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Or</a:t>
            </a:r>
            <a:r>
              <a:rPr lang="zh-TW" altLang="en-US" sz="4000" cap="none">
                <a:ea typeface="微軟正黑體"/>
              </a:rPr>
              <a:t> </a:t>
            </a:r>
            <a:r>
              <a:rPr lang="en-US" altLang="zh-TW" sz="4000" cap="none">
                <a:ea typeface="微軟正黑體"/>
              </a:rPr>
              <a:t>Secure</a:t>
            </a:r>
            <a:r>
              <a:rPr lang="zh-TW" altLang="en-US" sz="4000" cap="none">
                <a:ea typeface="微軟正黑體"/>
              </a:rPr>
              <a:t> </a:t>
            </a:r>
            <a:r>
              <a:rPr lang="en-US" altLang="zh-TW" sz="4000" cap="none">
                <a:ea typeface="微軟正黑體"/>
              </a:rPr>
              <a:t>Transfer</a:t>
            </a:r>
            <a:r>
              <a:rPr lang="zh-TW" altLang="en-US" sz="4000" cap="none">
                <a:ea typeface="微軟正黑體"/>
              </a:rPr>
              <a:t> </a:t>
            </a:r>
            <a:r>
              <a:rPr lang="en-US" altLang="zh-TW" sz="4000" cap="none">
                <a:ea typeface="微軟正黑體"/>
              </a:rPr>
              <a:t>Process</a:t>
            </a:r>
            <a:r>
              <a:rPr lang="zh-TW" altLang="en-US" sz="4000" cap="none">
                <a:ea typeface="微軟正黑體"/>
              </a:rPr>
              <a:t> </a:t>
            </a:r>
            <a:endParaRPr lang="zh-TW" altLang="en-US" sz="4000"/>
          </a:p>
        </p:txBody>
      </p:sp>
    </p:spTree>
    <p:extLst>
      <p:ext uri="{BB962C8B-B14F-4D97-AF65-F5344CB8AC3E}">
        <p14:creationId xmlns:p14="http://schemas.microsoft.com/office/powerpoint/2010/main" val="54239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8F7525D8-A941-4BAF-A619-C7F373E7AD71}"/>
              </a:ext>
            </a:extLst>
          </p:cNvPr>
          <p:cNvGrpSpPr/>
          <p:nvPr/>
        </p:nvGrpSpPr>
        <p:grpSpPr>
          <a:xfrm>
            <a:off x="6739468" y="1847872"/>
            <a:ext cx="5336117" cy="3049496"/>
            <a:chOff x="6757940" y="1533836"/>
            <a:chExt cx="5336117" cy="3049496"/>
          </a:xfrm>
        </p:grpSpPr>
        <p:pic>
          <p:nvPicPr>
            <p:cNvPr id="9" name="圖片 9" descr="一張含有 螢幕擷取畫面 的圖片&#10;&#10;描述是以非常高的可信度產生">
              <a:extLst>
                <a:ext uri="{FF2B5EF4-FFF2-40B4-BE49-F238E27FC236}">
                  <a16:creationId xmlns:a16="http://schemas.microsoft.com/office/drawing/2014/main" id="{8A5C9748-7BCD-4C2E-B352-9D0C55412E04}"/>
                </a:ext>
              </a:extLst>
            </p:cNvPr>
            <p:cNvPicPr>
              <a:picLocks noChangeAspect="1"/>
            </p:cNvPicPr>
            <p:nvPr/>
          </p:nvPicPr>
          <p:blipFill>
            <a:blip r:embed="rId2"/>
            <a:stretch>
              <a:fillRect/>
            </a:stretch>
          </p:blipFill>
          <p:spPr>
            <a:xfrm>
              <a:off x="6757940" y="1533836"/>
              <a:ext cx="5336117" cy="3049496"/>
            </a:xfrm>
            <a:prstGeom prst="rect">
              <a:avLst/>
            </a:prstGeom>
          </p:spPr>
        </p:pic>
        <p:sp>
          <p:nvSpPr>
            <p:cNvPr id="19" name="矩形 18">
              <a:extLst>
                <a:ext uri="{FF2B5EF4-FFF2-40B4-BE49-F238E27FC236}">
                  <a16:creationId xmlns:a16="http://schemas.microsoft.com/office/drawing/2014/main" id="{EB6B72D4-CEEB-433B-924F-8D047056C035}"/>
                </a:ext>
              </a:extLst>
            </p:cNvPr>
            <p:cNvSpPr/>
            <p:nvPr/>
          </p:nvSpPr>
          <p:spPr>
            <a:xfrm>
              <a:off x="9527212" y="2650835"/>
              <a:ext cx="965297" cy="172893"/>
            </a:xfrm>
            <a:prstGeom prst="rect">
              <a:avLst/>
            </a:prstGeom>
            <a:noFill/>
            <a:ln w="28575">
              <a:solidFill>
                <a:srgbClr val="8B2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212BF2AE-99AA-4AE7-9BF2-EBF5F332394F}"/>
              </a:ext>
            </a:extLst>
          </p:cNvPr>
          <p:cNvSpPr>
            <a:spLocks noGrp="1"/>
          </p:cNvSpPr>
          <p:nvPr>
            <p:ph type="title"/>
          </p:nvPr>
        </p:nvSpPr>
        <p:spPr>
          <a:xfrm>
            <a:off x="507837" y="373960"/>
            <a:ext cx="10818445" cy="1471773"/>
          </a:xfrm>
        </p:spPr>
        <p:txBody>
          <a:bodyPr>
            <a:normAutofit/>
          </a:bodyPr>
          <a:lstStyle/>
          <a:p>
            <a:r>
              <a:rPr lang="zh-TW" sz="3600" b="0" cap="none">
                <a:ea typeface="微軟正黑體"/>
              </a:rPr>
              <a:t>How </a:t>
            </a:r>
            <a:r>
              <a:rPr lang="en-US" altLang="zh-TW" sz="3600" b="0" cap="none">
                <a:ea typeface="微軟正黑體"/>
              </a:rPr>
              <a:t>T</a:t>
            </a:r>
            <a:r>
              <a:rPr lang="zh-TW" sz="3600" b="0" cap="none">
                <a:ea typeface="微軟正黑體"/>
              </a:rPr>
              <a:t>o </a:t>
            </a:r>
            <a:r>
              <a:rPr lang="en-US" altLang="zh-TW" sz="3600" b="0" cap="none">
                <a:ea typeface="微軟正黑體"/>
              </a:rPr>
              <a:t>S</a:t>
            </a:r>
            <a:r>
              <a:rPr lang="zh-TW" sz="3600" b="0" cap="none">
                <a:ea typeface="微軟正黑體"/>
              </a:rPr>
              <a:t>afely </a:t>
            </a:r>
            <a:r>
              <a:rPr lang="en-US" altLang="zh-TW" sz="3600" b="0" cap="none">
                <a:ea typeface="微軟正黑體"/>
              </a:rPr>
              <a:t>U</a:t>
            </a:r>
            <a:r>
              <a:rPr lang="zh-TW" sz="3600" b="0" cap="none">
                <a:ea typeface="微軟正黑體"/>
              </a:rPr>
              <a:t>ninstall </a:t>
            </a:r>
            <a:r>
              <a:rPr lang="en-US" altLang="zh-TW" sz="3600" b="0" cap="none">
                <a:ea typeface="微軟正黑體"/>
              </a:rPr>
              <a:t>C</a:t>
            </a:r>
            <a:r>
              <a:rPr lang="zh-TW" sz="3600" b="0" cap="none">
                <a:ea typeface="微軟正黑體"/>
              </a:rPr>
              <a:t>loud </a:t>
            </a:r>
            <a:r>
              <a:rPr lang="en-US" altLang="zh-TW" sz="3600" b="0" cap="none">
                <a:ea typeface="微軟正黑體"/>
              </a:rPr>
              <a:t>V</a:t>
            </a:r>
            <a:r>
              <a:rPr lang="zh-TW" sz="3600" b="0" cap="none">
                <a:ea typeface="微軟正黑體"/>
              </a:rPr>
              <a:t>olume </a:t>
            </a:r>
            <a:r>
              <a:rPr lang="en-US" altLang="zh-TW" sz="3600" b="0" cap="none">
                <a:ea typeface="微軟正黑體"/>
              </a:rPr>
              <a:t>O</a:t>
            </a:r>
            <a:r>
              <a:rPr lang="zh-TW" sz="3600" b="0" cap="none">
                <a:ea typeface="微軟正黑體"/>
              </a:rPr>
              <a:t>r LUN</a:t>
            </a:r>
            <a:endParaRPr lang="zh-TW" sz="3600" b="0"/>
          </a:p>
        </p:txBody>
      </p:sp>
      <p:sp>
        <p:nvSpPr>
          <p:cNvPr id="11" name="內容版面配置區 2">
            <a:extLst>
              <a:ext uri="{FF2B5EF4-FFF2-40B4-BE49-F238E27FC236}">
                <a16:creationId xmlns:a16="http://schemas.microsoft.com/office/drawing/2014/main" id="{C65023A4-D84C-4F7F-9A9A-CB4C2C6543A0}"/>
              </a:ext>
            </a:extLst>
          </p:cNvPr>
          <p:cNvSpPr>
            <a:spLocks noGrp="1"/>
          </p:cNvSpPr>
          <p:nvPr>
            <p:ph sz="half" idx="1"/>
          </p:nvPr>
        </p:nvSpPr>
        <p:spPr>
          <a:xfrm>
            <a:off x="591910" y="1452759"/>
            <a:ext cx="5716541" cy="1295102"/>
          </a:xfrm>
        </p:spPr>
        <p:txBody>
          <a:bodyPr vert="horz" lIns="91440" tIns="45720" rIns="91440" bIns="45720" rtlCol="0" anchor="t">
            <a:noAutofit/>
          </a:bodyPr>
          <a:lstStyle/>
          <a:p>
            <a:pPr>
              <a:spcAft>
                <a:spcPts val="600"/>
              </a:spcAft>
              <a:buSzPct val="100000"/>
            </a:pPr>
            <a:r>
              <a:rPr lang="zh-TW" sz="1800">
                <a:ea typeface="微軟正黑體"/>
              </a:rPr>
              <a:t>In </a:t>
            </a:r>
            <a:r>
              <a:rPr lang="en-US" altLang="zh-TW" sz="1800">
                <a:ea typeface="微軟正黑體"/>
              </a:rPr>
              <a:t>t</a:t>
            </a:r>
            <a:r>
              <a:rPr lang="zh-TW" sz="1800">
                <a:ea typeface="微軟正黑體"/>
              </a:rPr>
              <a:t>he </a:t>
            </a:r>
            <a:r>
              <a:rPr lang="en-US" altLang="zh-TW" sz="1800">
                <a:ea typeface="微軟正黑體"/>
              </a:rPr>
              <a:t>s</a:t>
            </a:r>
            <a:r>
              <a:rPr lang="zh-TW" sz="1800">
                <a:ea typeface="微軟正黑體"/>
              </a:rPr>
              <a:t>torage </a:t>
            </a:r>
            <a:r>
              <a:rPr lang="en-US" altLang="zh-TW" sz="1800">
                <a:ea typeface="微軟正黑體"/>
              </a:rPr>
              <a:t>a</a:t>
            </a:r>
            <a:r>
              <a:rPr lang="zh-TW" sz="1800">
                <a:ea typeface="微軟正黑體"/>
              </a:rPr>
              <a:t>nd </a:t>
            </a:r>
            <a:r>
              <a:rPr lang="en-US" altLang="zh-TW" sz="1800">
                <a:ea typeface="微軟正黑體"/>
              </a:rPr>
              <a:t>s</a:t>
            </a:r>
            <a:r>
              <a:rPr lang="zh-TW" sz="1800">
                <a:ea typeface="微軟正黑體"/>
              </a:rPr>
              <a:t>napshot </a:t>
            </a:r>
            <a:r>
              <a:rPr lang="en-US" altLang="zh-TW" sz="1800">
                <a:ea typeface="微軟正黑體"/>
              </a:rPr>
              <a:t>e</a:t>
            </a:r>
            <a:r>
              <a:rPr lang="zh-TW" sz="1800">
                <a:ea typeface="微軟正黑體"/>
              </a:rPr>
              <a:t>xplorer, </a:t>
            </a:r>
            <a:r>
              <a:rPr lang="en-US" altLang="zh-TW" sz="1800">
                <a:ea typeface="微軟正黑體"/>
              </a:rPr>
              <a:t>s</a:t>
            </a:r>
            <a:r>
              <a:rPr lang="zh-TW" sz="1800">
                <a:ea typeface="微軟正黑體"/>
              </a:rPr>
              <a:t>elect </a:t>
            </a:r>
            <a:r>
              <a:rPr lang="en-US" altLang="zh-TW" sz="1800">
                <a:ea typeface="微軟正黑體"/>
              </a:rPr>
              <a:t>A</a:t>
            </a:r>
            <a:r>
              <a:rPr lang="zh-TW" altLang="en-US" sz="1800">
                <a:ea typeface="微軟正黑體"/>
              </a:rPr>
              <a:t> </a:t>
            </a:r>
            <a:r>
              <a:rPr lang="en-US" altLang="zh-TW" sz="1800">
                <a:ea typeface="微軟正黑體"/>
              </a:rPr>
              <a:t>c</a:t>
            </a:r>
            <a:r>
              <a:rPr lang="zh-TW" sz="1800">
                <a:ea typeface="微軟正黑體"/>
              </a:rPr>
              <a:t>loud </a:t>
            </a:r>
            <a:r>
              <a:rPr lang="en-US" altLang="zh-TW" sz="1800">
                <a:ea typeface="微軟正黑體"/>
              </a:rPr>
              <a:t>v</a:t>
            </a:r>
            <a:r>
              <a:rPr lang="zh-TW" sz="1800">
                <a:ea typeface="微軟正黑體"/>
              </a:rPr>
              <a:t>olume </a:t>
            </a:r>
            <a:r>
              <a:rPr lang="en-US" altLang="zh-TW" sz="1800">
                <a:ea typeface="微軟正黑體"/>
              </a:rPr>
              <a:t>o</a:t>
            </a:r>
            <a:r>
              <a:rPr lang="zh-TW" sz="1800">
                <a:ea typeface="微軟正黑體"/>
              </a:rPr>
              <a:t>r LUN </a:t>
            </a:r>
            <a:r>
              <a:rPr lang="en-US" altLang="zh-TW" sz="1800">
                <a:ea typeface="微軟正黑體"/>
              </a:rPr>
              <a:t>a</a:t>
            </a:r>
            <a:r>
              <a:rPr lang="zh-TW" sz="1800">
                <a:ea typeface="微軟正黑體"/>
              </a:rPr>
              <a:t>nd </a:t>
            </a:r>
            <a:r>
              <a:rPr lang="en-US" altLang="zh-TW" sz="1800">
                <a:ea typeface="微軟正黑體"/>
              </a:rPr>
              <a:t>p</a:t>
            </a:r>
            <a:r>
              <a:rPr lang="zh-TW" sz="1800">
                <a:ea typeface="微軟正黑體"/>
              </a:rPr>
              <a:t>ress "</a:t>
            </a:r>
            <a:r>
              <a:rPr lang="en-US" altLang="zh-TW" sz="1800">
                <a:ea typeface="微軟正黑體"/>
              </a:rPr>
              <a:t>m</a:t>
            </a:r>
            <a:r>
              <a:rPr lang="zh-TW" sz="1800">
                <a:ea typeface="微軟正黑體"/>
              </a:rPr>
              <a:t>anage" </a:t>
            </a:r>
            <a:r>
              <a:rPr lang="en-US" altLang="zh-TW" sz="1800">
                <a:ea typeface="微軟正黑體"/>
              </a:rPr>
              <a:t>o</a:t>
            </a:r>
            <a:r>
              <a:rPr lang="zh-TW" sz="1800">
                <a:ea typeface="微軟正黑體"/>
              </a:rPr>
              <a:t>n </a:t>
            </a:r>
            <a:r>
              <a:rPr lang="en-US" altLang="zh-TW" sz="1800">
                <a:ea typeface="微軟正黑體"/>
              </a:rPr>
              <a:t>t</a:t>
            </a:r>
            <a:r>
              <a:rPr lang="zh-TW" sz="1800">
                <a:ea typeface="微軟正黑體"/>
              </a:rPr>
              <a:t>he </a:t>
            </a:r>
            <a:r>
              <a:rPr lang="en-US" altLang="zh-TW" sz="1800">
                <a:ea typeface="微軟正黑體"/>
              </a:rPr>
              <a:t>t</a:t>
            </a:r>
            <a:r>
              <a:rPr lang="zh-TW" sz="1800">
                <a:ea typeface="微軟正黑體"/>
              </a:rPr>
              <a:t>op </a:t>
            </a:r>
            <a:r>
              <a:rPr lang="en-US" altLang="zh-TW" sz="1800">
                <a:ea typeface="微軟正黑體"/>
              </a:rPr>
              <a:t>r</a:t>
            </a:r>
            <a:r>
              <a:rPr lang="zh-TW" sz="1800">
                <a:ea typeface="微軟正黑體"/>
              </a:rPr>
              <a:t>ight.</a:t>
            </a:r>
            <a:endParaRPr lang="zh-TW" sz="1800"/>
          </a:p>
          <a:p>
            <a:pPr>
              <a:spcAft>
                <a:spcPts val="600"/>
              </a:spcAft>
              <a:buSzPct val="100000"/>
            </a:pPr>
            <a:r>
              <a:rPr lang="zh-TW" sz="1800">
                <a:ea typeface="微軟正黑體"/>
              </a:rPr>
              <a:t>Go </a:t>
            </a:r>
            <a:r>
              <a:rPr lang="en-US" altLang="zh-TW" sz="1800">
                <a:ea typeface="微軟正黑體"/>
              </a:rPr>
              <a:t>t</a:t>
            </a:r>
            <a:r>
              <a:rPr lang="zh-TW" sz="1800">
                <a:ea typeface="微軟正黑體"/>
              </a:rPr>
              <a:t>o </a:t>
            </a:r>
            <a:r>
              <a:rPr lang="en-US" altLang="zh-TW" sz="1800">
                <a:ea typeface="微軟正黑體"/>
              </a:rPr>
              <a:t>t</a:t>
            </a:r>
            <a:r>
              <a:rPr lang="zh-TW" sz="1800">
                <a:ea typeface="微軟正黑體"/>
              </a:rPr>
              <a:t>he </a:t>
            </a:r>
            <a:r>
              <a:rPr lang="en-US" altLang="zh-TW" sz="1800">
                <a:ea typeface="微軟正黑體"/>
              </a:rPr>
              <a:t>a</a:t>
            </a:r>
            <a:r>
              <a:rPr lang="zh-TW" sz="1800">
                <a:ea typeface="微軟正黑體"/>
              </a:rPr>
              <a:t>dministration </a:t>
            </a:r>
            <a:r>
              <a:rPr lang="en-US" altLang="zh-TW" sz="1800">
                <a:ea typeface="微軟正黑體"/>
              </a:rPr>
              <a:t>p</a:t>
            </a:r>
            <a:r>
              <a:rPr lang="zh-TW" sz="1800">
                <a:ea typeface="微軟正黑體"/>
              </a:rPr>
              <a:t>age </a:t>
            </a:r>
            <a:r>
              <a:rPr lang="en-US" altLang="zh-TW" sz="1800">
                <a:ea typeface="微軟正黑體"/>
              </a:rPr>
              <a:t>a</a:t>
            </a:r>
            <a:r>
              <a:rPr lang="zh-TW" sz="1800">
                <a:ea typeface="微軟正黑體"/>
              </a:rPr>
              <a:t>nd </a:t>
            </a:r>
            <a:r>
              <a:rPr lang="en-US" altLang="zh-TW" sz="1800">
                <a:ea typeface="微軟正黑體"/>
              </a:rPr>
              <a:t>s</a:t>
            </a:r>
            <a:r>
              <a:rPr lang="zh-TW" sz="1800">
                <a:ea typeface="微軟正黑體"/>
              </a:rPr>
              <a:t>elect </a:t>
            </a:r>
            <a:r>
              <a:rPr lang="en-US" altLang="zh-TW" sz="1800">
                <a:ea typeface="微軟正黑體"/>
              </a:rPr>
              <a:t>w</a:t>
            </a:r>
            <a:r>
              <a:rPr lang="zh-TW" sz="1800">
                <a:ea typeface="微軟正黑體"/>
              </a:rPr>
              <a:t>ired &gt; </a:t>
            </a:r>
            <a:r>
              <a:rPr lang="en-US" altLang="zh-TW" sz="1800">
                <a:ea typeface="微軟正黑體"/>
              </a:rPr>
              <a:t>s</a:t>
            </a:r>
            <a:r>
              <a:rPr lang="zh-TW" sz="1800">
                <a:ea typeface="微軟正黑體"/>
              </a:rPr>
              <a:t>ecure </a:t>
            </a:r>
            <a:r>
              <a:rPr lang="en-US" altLang="zh-TW" sz="1800">
                <a:ea typeface="微軟正黑體"/>
              </a:rPr>
              <a:t>u</a:t>
            </a:r>
            <a:r>
              <a:rPr lang="zh-TW" sz="1800">
                <a:ea typeface="微軟正黑體"/>
              </a:rPr>
              <a:t>ninstall.</a:t>
            </a:r>
            <a:endParaRPr lang="zh-TW" sz="1800"/>
          </a:p>
        </p:txBody>
      </p:sp>
      <p:grpSp>
        <p:nvGrpSpPr>
          <p:cNvPr id="12" name="群組 11">
            <a:extLst>
              <a:ext uri="{FF2B5EF4-FFF2-40B4-BE49-F238E27FC236}">
                <a16:creationId xmlns:a16="http://schemas.microsoft.com/office/drawing/2014/main" id="{651C5F27-C22E-4FAE-922D-65F1E292AD96}"/>
              </a:ext>
            </a:extLst>
          </p:cNvPr>
          <p:cNvGrpSpPr/>
          <p:nvPr/>
        </p:nvGrpSpPr>
        <p:grpSpPr>
          <a:xfrm>
            <a:off x="667519" y="3116512"/>
            <a:ext cx="6685334" cy="3168630"/>
            <a:chOff x="861483" y="2802476"/>
            <a:chExt cx="6685334" cy="3168630"/>
          </a:xfrm>
        </p:grpSpPr>
        <p:grpSp>
          <p:nvGrpSpPr>
            <p:cNvPr id="3" name="群組 2">
              <a:extLst>
                <a:ext uri="{FF2B5EF4-FFF2-40B4-BE49-F238E27FC236}">
                  <a16:creationId xmlns:a16="http://schemas.microsoft.com/office/drawing/2014/main" id="{2062B648-ACFF-43B6-8AE8-9750221706A7}"/>
                </a:ext>
              </a:extLst>
            </p:cNvPr>
            <p:cNvGrpSpPr/>
            <p:nvPr/>
          </p:nvGrpSpPr>
          <p:grpSpPr>
            <a:xfrm>
              <a:off x="864703" y="2802834"/>
              <a:ext cx="6682114" cy="3088057"/>
              <a:chOff x="467138" y="2792895"/>
              <a:chExt cx="6682114" cy="3088057"/>
            </a:xfrm>
          </p:grpSpPr>
          <p:pic>
            <p:nvPicPr>
              <p:cNvPr id="5" name="圖片 5" descr="一張含有 螢幕擷取畫面 的圖片&#10;&#10;描述是以非常高的可信度產生">
                <a:extLst>
                  <a:ext uri="{FF2B5EF4-FFF2-40B4-BE49-F238E27FC236}">
                    <a16:creationId xmlns:a16="http://schemas.microsoft.com/office/drawing/2014/main" id="{79C8BB7D-BC45-4FDD-A034-7A79600BFB04}"/>
                  </a:ext>
                </a:extLst>
              </p:cNvPr>
              <p:cNvPicPr>
                <a:picLocks noChangeAspect="1"/>
              </p:cNvPicPr>
              <p:nvPr/>
            </p:nvPicPr>
            <p:blipFill rotWithShape="1">
              <a:blip r:embed="rId3"/>
              <a:srcRect l="252" t="571" r="1"/>
              <a:stretch/>
            </p:blipFill>
            <p:spPr>
              <a:xfrm>
                <a:off x="467138" y="2792895"/>
                <a:ext cx="6094769" cy="3088057"/>
              </a:xfrm>
              <a:prstGeom prst="rect">
                <a:avLst/>
              </a:prstGeom>
              <a:ln w="38100">
                <a:noFill/>
              </a:ln>
              <a:effectLst>
                <a:reflection blurRad="6350" stA="23000" endPos="11000" dir="5400000" sy="-100000" algn="bl" rotWithShape="0"/>
              </a:effectLst>
            </p:spPr>
          </p:pic>
          <p:sp>
            <p:nvSpPr>
              <p:cNvPr id="13" name="箭號: 向右 12">
                <a:extLst>
                  <a:ext uri="{FF2B5EF4-FFF2-40B4-BE49-F238E27FC236}">
                    <a16:creationId xmlns:a16="http://schemas.microsoft.com/office/drawing/2014/main" id="{C0D9DAA9-4A39-4341-9E78-3D4858A2EE07}"/>
                  </a:ext>
                </a:extLst>
              </p:cNvPr>
              <p:cNvSpPr/>
              <p:nvPr/>
            </p:nvSpPr>
            <p:spPr>
              <a:xfrm>
                <a:off x="6556128" y="4049256"/>
                <a:ext cx="593124" cy="834523"/>
              </a:xfrm>
              <a:prstGeom prst="rightArrow">
                <a:avLst/>
              </a:prstGeom>
              <a:solidFill>
                <a:srgbClr val="8B2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E9DA4C8-27A7-4FEC-A9D3-6467F365FDAA}"/>
                  </a:ext>
                </a:extLst>
              </p:cNvPr>
              <p:cNvSpPr/>
              <p:nvPr/>
            </p:nvSpPr>
            <p:spPr>
              <a:xfrm>
                <a:off x="5864368" y="4353339"/>
                <a:ext cx="456919" cy="149088"/>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 name="圖片 7" descr="一張含有 螢幕擷取畫面 的圖片&#10;&#10;描述是以非常高的可信度產生">
              <a:extLst>
                <a:ext uri="{FF2B5EF4-FFF2-40B4-BE49-F238E27FC236}">
                  <a16:creationId xmlns:a16="http://schemas.microsoft.com/office/drawing/2014/main" id="{7EB5B8D9-4791-429F-AA9F-F54F87666A57}"/>
                </a:ext>
              </a:extLst>
            </p:cNvPr>
            <p:cNvPicPr>
              <a:picLocks noChangeAspect="1"/>
            </p:cNvPicPr>
            <p:nvPr/>
          </p:nvPicPr>
          <p:blipFill rotWithShape="1">
            <a:blip r:embed="rId4"/>
            <a:srcRect l="1" r="12"/>
            <a:stretch/>
          </p:blipFill>
          <p:spPr>
            <a:xfrm>
              <a:off x="861483" y="2802476"/>
              <a:ext cx="6139681" cy="3168630"/>
            </a:xfrm>
            <a:prstGeom prst="rect">
              <a:avLst/>
            </a:prstGeom>
            <a:effectLst>
              <a:outerShdw blurRad="50800" dist="38100" dir="2700000" algn="tl" rotWithShape="0">
                <a:prstClr val="black">
                  <a:alpha val="40000"/>
                </a:prstClr>
              </a:outerShdw>
            </a:effectLst>
          </p:spPr>
        </p:pic>
        <p:sp>
          <p:nvSpPr>
            <p:cNvPr id="18" name="矩形 17">
              <a:extLst>
                <a:ext uri="{FF2B5EF4-FFF2-40B4-BE49-F238E27FC236}">
                  <a16:creationId xmlns:a16="http://schemas.microsoft.com/office/drawing/2014/main" id="{21D3E4A3-F542-4A67-856F-8C7EFC4E1948}"/>
                </a:ext>
              </a:extLst>
            </p:cNvPr>
            <p:cNvSpPr/>
            <p:nvPr/>
          </p:nvSpPr>
          <p:spPr>
            <a:xfrm>
              <a:off x="6152091" y="4649258"/>
              <a:ext cx="677333" cy="243417"/>
            </a:xfrm>
            <a:prstGeom prst="rect">
              <a:avLst/>
            </a:prstGeom>
            <a:noFill/>
            <a:ln w="28575">
              <a:solidFill>
                <a:srgbClr val="8B2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81688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9661B3-7C6D-4209-9B34-801FC47BE0DC}"/>
              </a:ext>
            </a:extLst>
          </p:cNvPr>
          <p:cNvSpPr>
            <a:spLocks noGrp="1"/>
          </p:cNvSpPr>
          <p:nvPr>
            <p:ph type="title"/>
          </p:nvPr>
        </p:nvSpPr>
        <p:spPr>
          <a:xfrm>
            <a:off x="443345" y="535709"/>
            <a:ext cx="10544271" cy="1447608"/>
          </a:xfrm>
        </p:spPr>
        <p:txBody>
          <a:bodyPr>
            <a:normAutofit/>
          </a:bodyPr>
          <a:lstStyle/>
          <a:p>
            <a:r>
              <a:rPr lang="zh-TW" sz="3600" b="0" cap="none">
                <a:ea typeface="微軟正黑體"/>
              </a:rPr>
              <a:t>Connection </a:t>
            </a:r>
            <a:r>
              <a:rPr lang="en-US" altLang="zh-TW" sz="3600" b="0" cap="none">
                <a:ea typeface="微軟正黑體"/>
              </a:rPr>
              <a:t>T</a:t>
            </a:r>
            <a:r>
              <a:rPr lang="zh-TW" sz="3600" b="0" cap="none">
                <a:ea typeface="微軟正黑體"/>
              </a:rPr>
              <a:t>ransmission </a:t>
            </a:r>
            <a:r>
              <a:rPr lang="en-US" altLang="zh-TW" sz="3600" b="0" cap="none">
                <a:ea typeface="微軟正黑體"/>
              </a:rPr>
              <a:t>R</a:t>
            </a:r>
            <a:r>
              <a:rPr lang="zh-TW" sz="3600" b="0" cap="none">
                <a:ea typeface="微軟正黑體"/>
              </a:rPr>
              <a:t>esource </a:t>
            </a:r>
            <a:r>
              <a:rPr lang="en-US" altLang="zh-TW" sz="3600" b="0" cap="none">
                <a:ea typeface="微軟正黑體"/>
              </a:rPr>
              <a:t>M</a:t>
            </a:r>
            <a:r>
              <a:rPr lang="zh-TW" sz="3600" b="0" cap="none">
                <a:ea typeface="微軟正黑體"/>
              </a:rPr>
              <a:t>anagement</a:t>
            </a:r>
            <a:endParaRPr lang="zh-TW" sz="3600" cap="none"/>
          </a:p>
        </p:txBody>
      </p:sp>
      <p:sp>
        <p:nvSpPr>
          <p:cNvPr id="3" name="內容版面配置區 2">
            <a:extLst>
              <a:ext uri="{FF2B5EF4-FFF2-40B4-BE49-F238E27FC236}">
                <a16:creationId xmlns:a16="http://schemas.microsoft.com/office/drawing/2014/main" id="{CB92F93F-F7B2-451A-879B-3AC71D773A1A}"/>
              </a:ext>
            </a:extLst>
          </p:cNvPr>
          <p:cNvSpPr txBox="1">
            <a:spLocks/>
          </p:cNvSpPr>
          <p:nvPr/>
        </p:nvSpPr>
        <p:spPr>
          <a:xfrm>
            <a:off x="320856" y="1461611"/>
            <a:ext cx="5753098" cy="40241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sz="1800">
                <a:latin typeface="Arial" panose="020B0604020202020204" pitchFamily="34" charset="0"/>
                <a:ea typeface="微軟正黑體"/>
                <a:cs typeface="Arial" panose="020B0604020202020204" pitchFamily="34" charset="0"/>
              </a:rPr>
              <a:t>VJBOD Cloud supports connection transmission resource management.</a:t>
            </a:r>
            <a:r>
              <a:rPr lang="zh-TW" altLang="en-US" sz="1800">
                <a:latin typeface="Arial" panose="020B0604020202020204" pitchFamily="34" charset="0"/>
                <a:ea typeface="微軟正黑體"/>
                <a:cs typeface="Arial" panose="020B0604020202020204" pitchFamily="34" charset="0"/>
              </a:rPr>
              <a:t>  </a:t>
            </a:r>
          </a:p>
          <a:p>
            <a:pPr>
              <a:spcAft>
                <a:spcPts val="600"/>
              </a:spcAft>
              <a:buSzPct val="100000"/>
            </a:pPr>
            <a:r>
              <a:rPr lang="zh-TW" sz="1800">
                <a:latin typeface="Arial" panose="020B0604020202020204" pitchFamily="34" charset="0"/>
                <a:ea typeface="微軟正黑體"/>
                <a:cs typeface="Arial" panose="020B0604020202020204" pitchFamily="34" charset="0"/>
              </a:rPr>
              <a:t>Enables IT to tune the connectivity resources of individual cloud volumes or LUNs for different applications or temporary needs.</a:t>
            </a:r>
            <a:endParaRPr lang="zh-TW" sz="1800">
              <a:latin typeface="Arial" panose="020B0604020202020204" pitchFamily="34" charset="0"/>
              <a:cs typeface="Arial" panose="020B0604020202020204" pitchFamily="34" charset="0"/>
            </a:endParaRPr>
          </a:p>
        </p:txBody>
      </p:sp>
      <p:pic>
        <p:nvPicPr>
          <p:cNvPr id="11" name="圖片 10" descr="一張含有 螢幕擷取畫面 的圖片&#10;&#10;描述是以非常高的可信度產生">
            <a:extLst>
              <a:ext uri="{FF2B5EF4-FFF2-40B4-BE49-F238E27FC236}">
                <a16:creationId xmlns:a16="http://schemas.microsoft.com/office/drawing/2014/main" id="{3D0C0AE7-205D-4706-BE39-D9CE7E05C7EE}"/>
              </a:ext>
            </a:extLst>
          </p:cNvPr>
          <p:cNvPicPr>
            <a:picLocks noChangeAspect="1"/>
          </p:cNvPicPr>
          <p:nvPr/>
        </p:nvPicPr>
        <p:blipFill>
          <a:blip r:embed="rId2"/>
          <a:stretch>
            <a:fillRect/>
          </a:stretch>
        </p:blipFill>
        <p:spPr>
          <a:xfrm>
            <a:off x="6666650" y="1219456"/>
            <a:ext cx="4842294" cy="4000227"/>
          </a:xfrm>
          <a:prstGeom prst="rect">
            <a:avLst/>
          </a:prstGeom>
          <a:ln w="38100">
            <a:noFill/>
          </a:ln>
          <a:effectLst>
            <a:reflection blurRad="6350" stA="23000" endPos="11000" dir="5400000" sy="-100000" algn="bl" rotWithShape="0"/>
          </a:effectLst>
        </p:spPr>
      </p:pic>
      <p:sp>
        <p:nvSpPr>
          <p:cNvPr id="12" name="箭號: 向右 11">
            <a:extLst>
              <a:ext uri="{FF2B5EF4-FFF2-40B4-BE49-F238E27FC236}">
                <a16:creationId xmlns:a16="http://schemas.microsoft.com/office/drawing/2014/main" id="{96D3A774-2F35-4426-8EA9-560B0E91AB48}"/>
              </a:ext>
            </a:extLst>
          </p:cNvPr>
          <p:cNvSpPr/>
          <p:nvPr/>
        </p:nvSpPr>
        <p:spPr>
          <a:xfrm>
            <a:off x="6251729" y="3800576"/>
            <a:ext cx="593124" cy="834523"/>
          </a:xfrm>
          <a:prstGeom prst="rightArrow">
            <a:avLst/>
          </a:prstGeom>
          <a:solidFill>
            <a:srgbClr val="8B2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7" descr="一張含有 螢幕擷取畫面 的圖片&#10;&#10;描述是以非常高的可信度產生">
            <a:extLst>
              <a:ext uri="{FF2B5EF4-FFF2-40B4-BE49-F238E27FC236}">
                <a16:creationId xmlns:a16="http://schemas.microsoft.com/office/drawing/2014/main" id="{CD4EC7BD-67A3-46D8-B187-7BF161980D42}"/>
              </a:ext>
            </a:extLst>
          </p:cNvPr>
          <p:cNvPicPr>
            <a:picLocks noGrp="1" noChangeAspect="1"/>
          </p:cNvPicPr>
          <p:nvPr>
            <p:ph sz="half" idx="1"/>
          </p:nvPr>
        </p:nvPicPr>
        <p:blipFill>
          <a:blip r:embed="rId3"/>
          <a:stretch>
            <a:fillRect/>
          </a:stretch>
        </p:blipFill>
        <p:spPr>
          <a:xfrm>
            <a:off x="944418" y="2998477"/>
            <a:ext cx="5334000" cy="2726664"/>
          </a:xfrm>
          <a:prstGeom prst="rect">
            <a:avLst/>
          </a:prstGeom>
          <a:ln w="38100">
            <a:noFill/>
          </a:ln>
          <a:effectLst>
            <a:reflection blurRad="6350" stA="23000" endPos="11000" dir="5400000" sy="-100000" algn="bl" rotWithShape="0"/>
          </a:effectLst>
        </p:spPr>
      </p:pic>
      <p:sp>
        <p:nvSpPr>
          <p:cNvPr id="14" name="矩形 13">
            <a:extLst>
              <a:ext uri="{FF2B5EF4-FFF2-40B4-BE49-F238E27FC236}">
                <a16:creationId xmlns:a16="http://schemas.microsoft.com/office/drawing/2014/main" id="{C679E4B2-EA1A-4BC0-BD28-CE19431A83C4}"/>
              </a:ext>
            </a:extLst>
          </p:cNvPr>
          <p:cNvSpPr/>
          <p:nvPr/>
        </p:nvSpPr>
        <p:spPr>
          <a:xfrm>
            <a:off x="4756727" y="4765864"/>
            <a:ext cx="1468582" cy="923736"/>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969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一張含有 男人, 個人, 行動電話, 手機 的圖片&#10;&#10;描述是以非常高的可信度產生">
            <a:extLst>
              <a:ext uri="{FF2B5EF4-FFF2-40B4-BE49-F238E27FC236}">
                <a16:creationId xmlns:a16="http://schemas.microsoft.com/office/drawing/2014/main" id="{E8C41C2B-C19B-42AF-8C68-61F233125E03}"/>
              </a:ext>
            </a:extLst>
          </p:cNvPr>
          <p:cNvPicPr>
            <a:picLocks noChangeAspect="1" noChangeArrowheads="1"/>
          </p:cNvPicPr>
          <p:nvPr/>
        </p:nvPicPr>
        <p:blipFill rotWithShape="1">
          <a:blip r:embed="rId2"/>
          <a:srcRect l="10639" r="8909" b="5186"/>
          <a:stretch/>
        </p:blipFill>
        <p:spPr bwMode="auto">
          <a:xfrm>
            <a:off x="-1" y="0"/>
            <a:ext cx="8236332" cy="6858000"/>
          </a:xfrm>
          <a:prstGeom prst="round2SameRect">
            <a:avLst>
              <a:gd name="adj1" fmla="val 0"/>
              <a:gd name="adj2" fmla="val 0"/>
            </a:avLst>
          </a:prstGeom>
          <a:noFill/>
          <a:ln w="19050">
            <a:noFill/>
          </a:ln>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8E771831-9AE3-4778-A459-657E968FF168}"/>
              </a:ext>
            </a:extLst>
          </p:cNvPr>
          <p:cNvSpPr/>
          <p:nvPr/>
        </p:nvSpPr>
        <p:spPr>
          <a:xfrm>
            <a:off x="7114785" y="0"/>
            <a:ext cx="5077216"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0C16357C-D6FF-4F1F-8755-D883AD0E4ABA}"/>
              </a:ext>
            </a:extLst>
          </p:cNvPr>
          <p:cNvSpPr txBox="1"/>
          <p:nvPr/>
        </p:nvSpPr>
        <p:spPr>
          <a:xfrm>
            <a:off x="7703507" y="406775"/>
            <a:ext cx="406362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3600">
                <a:latin typeface="Arial" panose="020B0604020202020204" pitchFamily="34" charset="0"/>
                <a:ea typeface="+mn-lt"/>
                <a:cs typeface="Arial" panose="020B0604020202020204" pitchFamily="34" charset="0"/>
              </a:rPr>
              <a:t>The Issue About User Data backup On The </a:t>
            </a:r>
            <a:r>
              <a:rPr lang="en-US" altLang="zh-TW" sz="3600">
                <a:latin typeface="Arial" panose="020B0604020202020204" pitchFamily="34" charset="0"/>
                <a:ea typeface="Microsoft JhengHei"/>
                <a:cs typeface="Arial" panose="020B0604020202020204" pitchFamily="34" charset="0"/>
              </a:rPr>
              <a:t>cloud</a:t>
            </a:r>
            <a:endParaRPr lang="zh-TW" sz="3600">
              <a:latin typeface="Arial" panose="020B0604020202020204" pitchFamily="34" charset="0"/>
              <a:ea typeface="新細明體"/>
              <a:cs typeface="Arial" panose="020B0604020202020204" pitchFamily="34" charset="0"/>
            </a:endParaRPr>
          </a:p>
        </p:txBody>
      </p:sp>
      <p:sp>
        <p:nvSpPr>
          <p:cNvPr id="6" name="內容版面配置區 2">
            <a:extLst>
              <a:ext uri="{FF2B5EF4-FFF2-40B4-BE49-F238E27FC236}">
                <a16:creationId xmlns:a16="http://schemas.microsoft.com/office/drawing/2014/main" id="{622ABBCB-7E0D-4BEC-955E-A936A8B0DD75}"/>
              </a:ext>
            </a:extLst>
          </p:cNvPr>
          <p:cNvSpPr txBox="1">
            <a:spLocks/>
          </p:cNvSpPr>
          <p:nvPr/>
        </p:nvSpPr>
        <p:spPr>
          <a:xfrm>
            <a:off x="7499286" y="2479041"/>
            <a:ext cx="4240132" cy="36079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67970" indent="-267970"/>
            <a:r>
              <a:rPr lang="en-US" altLang="zh-TW" sz="1800">
                <a:latin typeface="Arial" panose="020B0604020202020204" pitchFamily="34" charset="0"/>
                <a:ea typeface="微軟正黑體"/>
                <a:cs typeface="Arial" panose="020B0604020202020204" pitchFamily="34" charset="0"/>
              </a:rPr>
              <a:t>Is there any way I can use the custom protocol and don't want to change the backup application to access the application service </a:t>
            </a:r>
            <a:r>
              <a:rPr lang="en-US" sz="1800">
                <a:latin typeface="Arial" panose="020B0604020202020204" pitchFamily="34" charset="0"/>
                <a:ea typeface="微軟正黑體"/>
                <a:cs typeface="Arial" panose="020B0604020202020204" pitchFamily="34" charset="0"/>
              </a:rPr>
              <a:t>data?</a:t>
            </a:r>
          </a:p>
          <a:p>
            <a:pPr marL="267970" indent="-267970"/>
            <a:r>
              <a:rPr lang="en-US" altLang="zh-TW" sz="1800">
                <a:latin typeface="Arial" panose="020B0604020202020204" pitchFamily="34" charset="0"/>
                <a:ea typeface="微軟正黑體"/>
                <a:cs typeface="Arial" panose="020B0604020202020204" pitchFamily="34" charset="0"/>
              </a:rPr>
              <a:t>Is there any way to get the local application service on the cloud but keep the data to be identified and achieve the effect of data security </a:t>
            </a:r>
            <a:r>
              <a:rPr lang="en-US" sz="1800">
                <a:latin typeface="Arial" panose="020B0604020202020204" pitchFamily="34" charset="0"/>
                <a:ea typeface="微軟正黑體"/>
                <a:cs typeface="Arial" panose="020B0604020202020204" pitchFamily="34" charset="0"/>
              </a:rPr>
              <a:t>protection?</a:t>
            </a:r>
          </a:p>
          <a:p>
            <a:pPr marL="267970" indent="-267970"/>
            <a:r>
              <a:rPr lang="en-US" altLang="zh-TW" sz="1800">
                <a:latin typeface="Arial" panose="020B0604020202020204" pitchFamily="34" charset="0"/>
                <a:ea typeface="微軟正黑體"/>
                <a:cs typeface="Arial" panose="020B0604020202020204" pitchFamily="34" charset="0"/>
              </a:rPr>
              <a:t>Is there any way to upload a large amount of data with a large file to the cloud and be more efficient</a:t>
            </a:r>
            <a:r>
              <a:rPr lang="en-US" sz="1800">
                <a:latin typeface="Arial" panose="020B0604020202020204" pitchFamily="34" charset="0"/>
                <a:ea typeface="微軟正黑體"/>
                <a:cs typeface="Arial" panose="020B0604020202020204" pitchFamily="34" charset="0"/>
              </a:rPr>
              <a:t>?</a:t>
            </a:r>
          </a:p>
          <a:p>
            <a:pPr marL="267970" indent="-267970"/>
            <a:endParaRPr lang="en-US" altLang="zh-TW" sz="1800">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2971892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0238AE-0397-48E2-9B3C-449A3A9920C4}"/>
              </a:ext>
            </a:extLst>
          </p:cNvPr>
          <p:cNvSpPr>
            <a:spLocks noGrp="1"/>
          </p:cNvSpPr>
          <p:nvPr>
            <p:ph type="title"/>
          </p:nvPr>
        </p:nvSpPr>
        <p:spPr/>
        <p:txBody>
          <a:bodyPr/>
          <a:lstStyle/>
          <a:p>
            <a:r>
              <a:rPr lang="zh-TW" b="0" cap="none">
                <a:ea typeface="微軟正黑體"/>
              </a:rPr>
              <a:t>Cloud Volume </a:t>
            </a:r>
            <a:r>
              <a:rPr lang="en-US" altLang="zh-TW" b="0" cap="none">
                <a:ea typeface="微軟正黑體"/>
              </a:rPr>
              <a:t>S</a:t>
            </a:r>
            <a:r>
              <a:rPr lang="zh-TW" b="0" cap="none">
                <a:ea typeface="微軟正黑體"/>
              </a:rPr>
              <a:t>upports </a:t>
            </a:r>
            <a:r>
              <a:rPr lang="en-US" altLang="zh-TW" b="0" cap="none">
                <a:ea typeface="微軟正黑體"/>
              </a:rPr>
              <a:t>E</a:t>
            </a:r>
            <a:r>
              <a:rPr lang="zh-TW" b="0" cap="none">
                <a:ea typeface="微軟正黑體"/>
              </a:rPr>
              <a:t>ncryption</a:t>
            </a:r>
            <a:r>
              <a:rPr lang="zh-TW" altLang="en-US">
                <a:ea typeface="微軟正黑體"/>
              </a:rPr>
              <a:t> </a:t>
            </a:r>
            <a:endParaRPr lang="zh-TW" altLang="en-US"/>
          </a:p>
        </p:txBody>
      </p:sp>
      <p:sp>
        <p:nvSpPr>
          <p:cNvPr id="8" name="內容版面配置區 2">
            <a:extLst>
              <a:ext uri="{FF2B5EF4-FFF2-40B4-BE49-F238E27FC236}">
                <a16:creationId xmlns:a16="http://schemas.microsoft.com/office/drawing/2014/main" id="{FEF15D87-B7C6-4DE9-A3F7-2F5B18E07A8B}"/>
              </a:ext>
            </a:extLst>
          </p:cNvPr>
          <p:cNvSpPr txBox="1">
            <a:spLocks/>
          </p:cNvSpPr>
          <p:nvPr/>
        </p:nvSpPr>
        <p:spPr>
          <a:xfrm>
            <a:off x="579474" y="1618629"/>
            <a:ext cx="5753098" cy="40241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sz="1800">
                <a:latin typeface="Arial" panose="020B0604020202020204" pitchFamily="34" charset="0"/>
                <a:ea typeface="微軟正黑體"/>
                <a:cs typeface="Arial" panose="020B0604020202020204" pitchFamily="34" charset="0"/>
              </a:rPr>
              <a:t>Cloud</a:t>
            </a:r>
            <a:r>
              <a:rPr lang="zh-TW" altLang="en-US" sz="1800">
                <a:latin typeface="Arial" panose="020B0604020202020204" pitchFamily="34" charset="0"/>
                <a:ea typeface="微軟正黑體"/>
                <a:cs typeface="Arial" panose="020B0604020202020204" pitchFamily="34" charset="0"/>
              </a:rPr>
              <a:t> </a:t>
            </a:r>
            <a:r>
              <a:rPr lang="zh-TW" sz="1800">
                <a:latin typeface="Arial" panose="020B0604020202020204" pitchFamily="34" charset="0"/>
                <a:ea typeface="微軟正黑體"/>
                <a:cs typeface="Arial" panose="020B0604020202020204" pitchFamily="34" charset="0"/>
              </a:rPr>
              <a:t>Volume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supports</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encryption</a:t>
            </a:r>
            <a:r>
              <a:rPr lang="zh-TW" sz="1800">
                <a:latin typeface="Arial" panose="020B0604020202020204" pitchFamily="34" charset="0"/>
                <a:ea typeface="微軟正黑體"/>
                <a:cs typeface="Arial" panose="020B0604020202020204" pitchFamily="34" charset="0"/>
              </a:rPr>
              <a:t>, allowing enterprise users to add a layer of data protection to confidential information.</a:t>
            </a:r>
            <a:endParaRPr lang="zh-TW" altLang="en-US" sz="1800">
              <a:latin typeface="Arial" panose="020B0604020202020204" pitchFamily="34" charset="0"/>
              <a:ea typeface="微軟正黑體"/>
              <a:cs typeface="Arial" panose="020B0604020202020204" pitchFamily="34" charset="0"/>
            </a:endParaRPr>
          </a:p>
          <a:p>
            <a:pPr>
              <a:spcAft>
                <a:spcPts val="600"/>
              </a:spcAft>
              <a:buSzPct val="100000"/>
            </a:pPr>
            <a:r>
              <a:rPr lang="en-US" altLang="zh-TW" sz="1800">
                <a:latin typeface="Arial" panose="020B0604020202020204" pitchFamily="34" charset="0"/>
                <a:ea typeface="微軟正黑體"/>
                <a:cs typeface="Arial" panose="020B0604020202020204" pitchFamily="34" charset="0"/>
              </a:rPr>
              <a:t>Provides</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data</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encryption,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which</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allows</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you</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to</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encrypt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Cloud</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Volume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with</a:t>
            </a:r>
            <a:r>
              <a:rPr lang="zh-TW" altLang="en-US" sz="1800">
                <a:latin typeface="Arial" panose="020B0604020202020204" pitchFamily="34" charset="0"/>
                <a:ea typeface="微軟正黑體"/>
                <a:cs typeface="Arial" panose="020B0604020202020204" pitchFamily="34" charset="0"/>
              </a:rPr>
              <a:t> </a:t>
            </a:r>
            <a:r>
              <a:rPr lang="zh-TW" sz="1800">
                <a:latin typeface="Arial" panose="020B0604020202020204" pitchFamily="34" charset="0"/>
                <a:ea typeface="微軟正黑體"/>
                <a:cs typeface="Arial" panose="020B0604020202020204" pitchFamily="34" charset="0"/>
              </a:rPr>
              <a:t>AES 256</a:t>
            </a:r>
            <a:r>
              <a:rPr lang="en-US" altLang="zh-TW" sz="1800">
                <a:latin typeface="Arial" panose="020B0604020202020204" pitchFamily="34" charset="0"/>
                <a:ea typeface="微軟正黑體"/>
                <a:cs typeface="Arial" panose="020B0604020202020204" pitchFamily="34" charset="0"/>
              </a:rPr>
              <a:t>-bit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in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NAS.</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encrypted</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cloud</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volume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Cloud</a:t>
            </a:r>
            <a:r>
              <a:rPr lang="zh-TW" altLang="en-US" sz="1800">
                <a:latin typeface="Arial" panose="020B0604020202020204" pitchFamily="34" charset="0"/>
                <a:ea typeface="微軟正黑體"/>
                <a:cs typeface="Arial" panose="020B0604020202020204" pitchFamily="34" charset="0"/>
              </a:rPr>
              <a:t> </a:t>
            </a:r>
            <a:r>
              <a:rPr lang="zh-TW" sz="1800">
                <a:latin typeface="Arial" panose="020B0604020202020204" pitchFamily="34" charset="0"/>
                <a:ea typeface="微軟正黑體"/>
                <a:cs typeface="Arial" panose="020B0604020202020204" pitchFamily="34" charset="0"/>
              </a:rPr>
              <a:t>Volume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can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only</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be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read</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and</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written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normally</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through</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previously</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set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password.</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Even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if</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NAS</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is</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stolen,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encryption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mechanism</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can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protect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da</a:t>
            </a:r>
            <a:r>
              <a:rPr lang="zh-TW" sz="1800">
                <a:latin typeface="Arial" panose="020B0604020202020204" pitchFamily="34" charset="0"/>
                <a:ea typeface="微軟正黑體"/>
                <a:cs typeface="Arial" panose="020B0604020202020204" pitchFamily="34" charset="0"/>
              </a:rPr>
              <a:t>ta and </a:t>
            </a:r>
            <a:r>
              <a:rPr lang="en-US" altLang="zh-TW" sz="1800" err="1">
                <a:latin typeface="Arial" panose="020B0604020202020204" pitchFamily="34" charset="0"/>
                <a:ea typeface="微軟正黑體"/>
                <a:cs typeface="Arial" panose="020B0604020202020204" pitchFamily="34" charset="0"/>
              </a:rPr>
              <a:t>preve</a:t>
            </a:r>
            <a:r>
              <a:rPr lang="zh-TW" sz="1800">
                <a:latin typeface="Arial" panose="020B0604020202020204" pitchFamily="34" charset="0"/>
                <a:ea typeface="微軟正黑體"/>
                <a:cs typeface="Arial" panose="020B0604020202020204" pitchFamily="34" charset="0"/>
              </a:rPr>
              <a:t>n</a:t>
            </a:r>
            <a:r>
              <a:rPr lang="en-US" altLang="zh-TW" sz="1800">
                <a:latin typeface="Arial" panose="020B0604020202020204" pitchFamily="34" charset="0"/>
                <a:ea typeface="微軟正黑體"/>
                <a:cs typeface="Arial" panose="020B0604020202020204" pitchFamily="34" charset="0"/>
              </a:rPr>
              <a:t>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theft</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of</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confidential</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information.</a:t>
            </a:r>
            <a:endParaRPr lang="zh-TW" altLang="en-US" sz="1800">
              <a:latin typeface="Arial" panose="020B0604020202020204" pitchFamily="34" charset="0"/>
              <a:ea typeface="微軟正黑體"/>
              <a:cs typeface="Arial" panose="020B0604020202020204" pitchFamily="34" charset="0"/>
            </a:endParaRPr>
          </a:p>
        </p:txBody>
      </p:sp>
      <p:pic>
        <p:nvPicPr>
          <p:cNvPr id="10" name="圖片 5" descr="一張含有 螢幕擷取畫面 的圖片&#10;&#10;描述是以非常高的可信度產生">
            <a:extLst>
              <a:ext uri="{FF2B5EF4-FFF2-40B4-BE49-F238E27FC236}">
                <a16:creationId xmlns:a16="http://schemas.microsoft.com/office/drawing/2014/main" id="{9E4E9A83-795E-4E2C-BB08-DB8DCCB7C048}"/>
              </a:ext>
            </a:extLst>
          </p:cNvPr>
          <p:cNvPicPr>
            <a:picLocks noGrp="1" noChangeAspect="1"/>
          </p:cNvPicPr>
          <p:nvPr>
            <p:ph sz="half" idx="1"/>
          </p:nvPr>
        </p:nvPicPr>
        <p:blipFill>
          <a:blip r:embed="rId2"/>
          <a:stretch>
            <a:fillRect/>
          </a:stretch>
        </p:blipFill>
        <p:spPr>
          <a:xfrm>
            <a:off x="6185791" y="1690801"/>
            <a:ext cx="4127036" cy="4484869"/>
          </a:xfrm>
          <a:prstGeom prst="rect">
            <a:avLst/>
          </a:prstGeom>
          <a:ln w="38100">
            <a:noFill/>
          </a:ln>
          <a:effectLst>
            <a:reflection blurRad="6350" stA="23000" endPos="11000" dir="5400000" sy="-100000" algn="bl" rotWithShape="0"/>
          </a:effectLst>
        </p:spPr>
      </p:pic>
      <p:sp>
        <p:nvSpPr>
          <p:cNvPr id="11" name="矩形 10">
            <a:extLst>
              <a:ext uri="{FF2B5EF4-FFF2-40B4-BE49-F238E27FC236}">
                <a16:creationId xmlns:a16="http://schemas.microsoft.com/office/drawing/2014/main" id="{1982295A-5507-4050-8D65-8F0E29C0FE2B}"/>
              </a:ext>
            </a:extLst>
          </p:cNvPr>
          <p:cNvSpPr/>
          <p:nvPr/>
        </p:nvSpPr>
        <p:spPr>
          <a:xfrm>
            <a:off x="6474691" y="4128655"/>
            <a:ext cx="2133600" cy="591127"/>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73528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96937B-9A3B-4E5C-BDE3-0D6832B75BBB}"/>
              </a:ext>
            </a:extLst>
          </p:cNvPr>
          <p:cNvSpPr>
            <a:spLocks noGrp="1"/>
          </p:cNvSpPr>
          <p:nvPr>
            <p:ph type="ctrTitle"/>
          </p:nvPr>
        </p:nvSpPr>
        <p:spPr>
          <a:xfrm>
            <a:off x="517585" y="3094181"/>
            <a:ext cx="6917688" cy="1155421"/>
          </a:xfrm>
        </p:spPr>
        <p:txBody>
          <a:bodyPr>
            <a:noAutofit/>
          </a:bodyPr>
          <a:lstStyle/>
          <a:p>
            <a:pPr algn="ctr"/>
            <a:r>
              <a:rPr lang="zh-TW" altLang="en-US" sz="7200">
                <a:latin typeface="Arial" panose="020B0604020202020204" pitchFamily="34" charset="0"/>
                <a:ea typeface="微軟正黑體"/>
                <a:cs typeface="Arial" panose="020B0604020202020204" pitchFamily="34" charset="0"/>
              </a:rPr>
              <a:t>LIVE dEMO</a:t>
            </a:r>
            <a:endParaRPr lang="zh-TW" altLang="en-US" sz="7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095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24F416-0044-413E-8B0E-2E0B9AE729C5}"/>
              </a:ext>
            </a:extLst>
          </p:cNvPr>
          <p:cNvSpPr>
            <a:spLocks noGrp="1"/>
          </p:cNvSpPr>
          <p:nvPr>
            <p:ph type="title"/>
          </p:nvPr>
        </p:nvSpPr>
        <p:spPr>
          <a:xfrm>
            <a:off x="447262" y="585627"/>
            <a:ext cx="8075747" cy="965587"/>
          </a:xfrm>
        </p:spPr>
        <p:txBody>
          <a:bodyPr>
            <a:normAutofit/>
          </a:bodyPr>
          <a:lstStyle/>
          <a:p>
            <a:r>
              <a:rPr lang="zh-TW" sz="4400" b="0" cap="none">
                <a:ea typeface="微軟正黑體"/>
              </a:rPr>
              <a:t>Recommended </a:t>
            </a:r>
            <a:r>
              <a:rPr lang="en-US" altLang="zh-TW" sz="4400" b="0" cap="none">
                <a:ea typeface="微軟正黑體"/>
              </a:rPr>
              <a:t>M</a:t>
            </a:r>
            <a:r>
              <a:rPr lang="zh-TW" sz="4400" b="0" cap="none">
                <a:ea typeface="微軟正黑體"/>
              </a:rPr>
              <a:t>odel</a:t>
            </a:r>
            <a:endParaRPr lang="zh-TW" sz="4400" cap="none"/>
          </a:p>
        </p:txBody>
      </p:sp>
      <p:grpSp>
        <p:nvGrpSpPr>
          <p:cNvPr id="7" name="群組 6">
            <a:extLst>
              <a:ext uri="{FF2B5EF4-FFF2-40B4-BE49-F238E27FC236}">
                <a16:creationId xmlns:a16="http://schemas.microsoft.com/office/drawing/2014/main" id="{DE2F33F2-F699-4558-B8FC-C7F71793DFC8}"/>
              </a:ext>
            </a:extLst>
          </p:cNvPr>
          <p:cNvGrpSpPr/>
          <p:nvPr/>
        </p:nvGrpSpPr>
        <p:grpSpPr>
          <a:xfrm>
            <a:off x="178904" y="1490507"/>
            <a:ext cx="11894862" cy="4245275"/>
            <a:chOff x="178904" y="1490507"/>
            <a:chExt cx="11894862" cy="4307317"/>
          </a:xfrm>
        </p:grpSpPr>
        <p:grpSp>
          <p:nvGrpSpPr>
            <p:cNvPr id="54" name="群組 53">
              <a:extLst>
                <a:ext uri="{FF2B5EF4-FFF2-40B4-BE49-F238E27FC236}">
                  <a16:creationId xmlns:a16="http://schemas.microsoft.com/office/drawing/2014/main" id="{A8D52ED2-3FB9-4D92-8C4D-C54F23604805}"/>
                </a:ext>
              </a:extLst>
            </p:cNvPr>
            <p:cNvGrpSpPr/>
            <p:nvPr/>
          </p:nvGrpSpPr>
          <p:grpSpPr>
            <a:xfrm>
              <a:off x="6199537" y="1490507"/>
              <a:ext cx="2851898" cy="3697509"/>
              <a:chOff x="579120" y="812800"/>
              <a:chExt cx="3708400" cy="4097459"/>
            </a:xfrm>
          </p:grpSpPr>
          <p:sp>
            <p:nvSpPr>
              <p:cNvPr id="59" name="矩形: 圓角化同側角落 58">
                <a:extLst>
                  <a:ext uri="{FF2B5EF4-FFF2-40B4-BE49-F238E27FC236}">
                    <a16:creationId xmlns:a16="http://schemas.microsoft.com/office/drawing/2014/main" id="{C7067C5D-B20F-495A-AD7B-7F0E71ECF7CE}"/>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0" name="矩形: 圓角化同側角落 59">
                <a:extLst>
                  <a:ext uri="{FF2B5EF4-FFF2-40B4-BE49-F238E27FC236}">
                    <a16:creationId xmlns:a16="http://schemas.microsoft.com/office/drawing/2014/main" id="{FDAC54C7-67A9-47D9-901B-974B10202FF4}"/>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41" name="矩形: 圓角化同側角落 40">
              <a:extLst>
                <a:ext uri="{FF2B5EF4-FFF2-40B4-BE49-F238E27FC236}">
                  <a16:creationId xmlns:a16="http://schemas.microsoft.com/office/drawing/2014/main" id="{8CAE7DDD-1106-4455-A8B4-D55E9676E0FC}"/>
                </a:ext>
              </a:extLst>
            </p:cNvPr>
            <p:cNvSpPr/>
            <p:nvPr/>
          </p:nvSpPr>
          <p:spPr>
            <a:xfrm flipV="1">
              <a:off x="3200400"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2" name="矩形: 圓角化同側角落 41">
              <a:extLst>
                <a:ext uri="{FF2B5EF4-FFF2-40B4-BE49-F238E27FC236}">
                  <a16:creationId xmlns:a16="http://schemas.microsoft.com/office/drawing/2014/main" id="{8C7842B7-CE43-4A12-85AA-B0111C8276B4}"/>
                </a:ext>
              </a:extLst>
            </p:cNvPr>
            <p:cNvSpPr/>
            <p:nvPr/>
          </p:nvSpPr>
          <p:spPr>
            <a:xfrm flipV="1">
              <a:off x="6192078"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4" name="矩形: 圓角化同側角落 43">
              <a:extLst>
                <a:ext uri="{FF2B5EF4-FFF2-40B4-BE49-F238E27FC236}">
                  <a16:creationId xmlns:a16="http://schemas.microsoft.com/office/drawing/2014/main" id="{FD654335-06DD-44D2-A8CA-83A1178C6716}"/>
                </a:ext>
              </a:extLst>
            </p:cNvPr>
            <p:cNvSpPr/>
            <p:nvPr/>
          </p:nvSpPr>
          <p:spPr>
            <a:xfrm flipV="1">
              <a:off x="9193696"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 name="矩形: 圓角化同側角落 3">
              <a:extLst>
                <a:ext uri="{FF2B5EF4-FFF2-40B4-BE49-F238E27FC236}">
                  <a16:creationId xmlns:a16="http://schemas.microsoft.com/office/drawing/2014/main" id="{12141C7B-84D7-429C-AF66-3D6F83B8953F}"/>
                </a:ext>
              </a:extLst>
            </p:cNvPr>
            <p:cNvSpPr/>
            <p:nvPr/>
          </p:nvSpPr>
          <p:spPr>
            <a:xfrm flipV="1">
              <a:off x="178904"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37" name="群組 36">
              <a:extLst>
                <a:ext uri="{FF2B5EF4-FFF2-40B4-BE49-F238E27FC236}">
                  <a16:creationId xmlns:a16="http://schemas.microsoft.com/office/drawing/2014/main" id="{46839297-7BE0-47E4-9FC9-5317DCA38BE1}"/>
                </a:ext>
              </a:extLst>
            </p:cNvPr>
            <p:cNvGrpSpPr/>
            <p:nvPr/>
          </p:nvGrpSpPr>
          <p:grpSpPr>
            <a:xfrm>
              <a:off x="9221868" y="1490507"/>
              <a:ext cx="2851898" cy="3697510"/>
              <a:chOff x="579120" y="812800"/>
              <a:chExt cx="3708400" cy="4097459"/>
            </a:xfrm>
          </p:grpSpPr>
          <p:sp>
            <p:nvSpPr>
              <p:cNvPr id="38" name="矩形: 圓角化同側角落 37">
                <a:extLst>
                  <a:ext uri="{FF2B5EF4-FFF2-40B4-BE49-F238E27FC236}">
                    <a16:creationId xmlns:a16="http://schemas.microsoft.com/office/drawing/2014/main" id="{DBB39F44-425E-45C0-B971-0684891F5B9D}"/>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9" name="矩形: 圓角化同側角落 38">
                <a:extLst>
                  <a:ext uri="{FF2B5EF4-FFF2-40B4-BE49-F238E27FC236}">
                    <a16:creationId xmlns:a16="http://schemas.microsoft.com/office/drawing/2014/main" id="{9B095E35-C097-464D-9570-1ED6DE9467A1}"/>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2" name="直線接點 11">
              <a:extLst>
                <a:ext uri="{FF2B5EF4-FFF2-40B4-BE49-F238E27FC236}">
                  <a16:creationId xmlns:a16="http://schemas.microsoft.com/office/drawing/2014/main" id="{2ADF9101-6539-4758-B288-4413811FC873}"/>
                </a:ext>
              </a:extLst>
            </p:cNvPr>
            <p:cNvCxnSpPr>
              <a:cxnSpLocks/>
            </p:cNvCxnSpPr>
            <p:nvPr/>
          </p:nvCxnSpPr>
          <p:spPr>
            <a:xfrm>
              <a:off x="9221868"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E49B774E-CD04-4DF0-899D-F437E1DF8C4C}"/>
                </a:ext>
              </a:extLst>
            </p:cNvPr>
            <p:cNvCxnSpPr>
              <a:cxnSpLocks/>
            </p:cNvCxnSpPr>
            <p:nvPr/>
          </p:nvCxnSpPr>
          <p:spPr>
            <a:xfrm>
              <a:off x="6219415"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62" name="群組 61">
              <a:extLst>
                <a:ext uri="{FF2B5EF4-FFF2-40B4-BE49-F238E27FC236}">
                  <a16:creationId xmlns:a16="http://schemas.microsoft.com/office/drawing/2014/main" id="{98D65685-F4C0-46CF-BD0A-D42F9CE4F255}"/>
                </a:ext>
              </a:extLst>
            </p:cNvPr>
            <p:cNvGrpSpPr/>
            <p:nvPr/>
          </p:nvGrpSpPr>
          <p:grpSpPr>
            <a:xfrm>
              <a:off x="3203304" y="1490507"/>
              <a:ext cx="2851898" cy="3697509"/>
              <a:chOff x="579120" y="812800"/>
              <a:chExt cx="3708400" cy="4097459"/>
            </a:xfrm>
          </p:grpSpPr>
          <p:sp>
            <p:nvSpPr>
              <p:cNvPr id="67" name="矩形: 圓角化同側角落 66">
                <a:extLst>
                  <a:ext uri="{FF2B5EF4-FFF2-40B4-BE49-F238E27FC236}">
                    <a16:creationId xmlns:a16="http://schemas.microsoft.com/office/drawing/2014/main" id="{6A6ED2D2-7240-4DA1-B7D4-3DB70821DD05}"/>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8" name="矩形: 圓角化同側角落 67">
                <a:extLst>
                  <a:ext uri="{FF2B5EF4-FFF2-40B4-BE49-F238E27FC236}">
                    <a16:creationId xmlns:a16="http://schemas.microsoft.com/office/drawing/2014/main" id="{8D02AB9C-6B22-42F1-AC88-C173DA88D476}"/>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64" name="直線接點 63">
              <a:extLst>
                <a:ext uri="{FF2B5EF4-FFF2-40B4-BE49-F238E27FC236}">
                  <a16:creationId xmlns:a16="http://schemas.microsoft.com/office/drawing/2014/main" id="{90A8567C-24DE-4FEB-BE3F-14F96F425054}"/>
                </a:ext>
              </a:extLst>
            </p:cNvPr>
            <p:cNvCxnSpPr>
              <a:cxnSpLocks/>
            </p:cNvCxnSpPr>
            <p:nvPr/>
          </p:nvCxnSpPr>
          <p:spPr>
            <a:xfrm>
              <a:off x="3203304"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BC5AAEBB-6307-4808-A990-A41A51246210}"/>
                </a:ext>
              </a:extLst>
            </p:cNvPr>
            <p:cNvGrpSpPr/>
            <p:nvPr/>
          </p:nvGrpSpPr>
          <p:grpSpPr>
            <a:xfrm>
              <a:off x="180974" y="1490507"/>
              <a:ext cx="2851898" cy="3697509"/>
              <a:chOff x="579120" y="812800"/>
              <a:chExt cx="3708400" cy="4097459"/>
            </a:xfrm>
          </p:grpSpPr>
          <p:sp>
            <p:nvSpPr>
              <p:cNvPr id="75" name="矩形: 圓角化同側角落 74">
                <a:extLst>
                  <a:ext uri="{FF2B5EF4-FFF2-40B4-BE49-F238E27FC236}">
                    <a16:creationId xmlns:a16="http://schemas.microsoft.com/office/drawing/2014/main" id="{58CE9B89-1469-4C2E-B165-67767DEA6CE5}"/>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6" name="矩形: 圓角化同側角落 75">
                <a:extLst>
                  <a:ext uri="{FF2B5EF4-FFF2-40B4-BE49-F238E27FC236}">
                    <a16:creationId xmlns:a16="http://schemas.microsoft.com/office/drawing/2014/main" id="{2E82750C-80FC-43BC-BCE7-7FE2CC1F4D5B}"/>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72" name="直線接點 71">
              <a:extLst>
                <a:ext uri="{FF2B5EF4-FFF2-40B4-BE49-F238E27FC236}">
                  <a16:creationId xmlns:a16="http://schemas.microsoft.com/office/drawing/2014/main" id="{A307CEA1-01EF-4DC8-80B3-AE636CEBF78C}"/>
                </a:ext>
              </a:extLst>
            </p:cNvPr>
            <p:cNvCxnSpPr>
              <a:cxnSpLocks/>
            </p:cNvCxnSpPr>
            <p:nvPr/>
          </p:nvCxnSpPr>
          <p:spPr>
            <a:xfrm>
              <a:off x="180974"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sp>
        <p:nvSpPr>
          <p:cNvPr id="83" name="矩形 82">
            <a:extLst>
              <a:ext uri="{FF2B5EF4-FFF2-40B4-BE49-F238E27FC236}">
                <a16:creationId xmlns:a16="http://schemas.microsoft.com/office/drawing/2014/main" id="{0E45033C-2468-4C92-97E4-471063275B7C}"/>
              </a:ext>
            </a:extLst>
          </p:cNvPr>
          <p:cNvSpPr/>
          <p:nvPr/>
        </p:nvSpPr>
        <p:spPr>
          <a:xfrm>
            <a:off x="1754344" y="6384495"/>
            <a:ext cx="7130449" cy="369332"/>
          </a:xfrm>
          <a:prstGeom prst="rect">
            <a:avLst/>
          </a:prstGeom>
        </p:spPr>
        <p:txBody>
          <a:bodyPr wrap="square" anchor="t">
            <a:spAutoFit/>
          </a:bodyPr>
          <a:lstStyle/>
          <a:p>
            <a:r>
              <a:rPr lang="zh-TW" sz="900">
                <a:latin typeface="Arial" panose="020B0604020202020204" pitchFamily="34" charset="0"/>
                <a:ea typeface="+mn-lt"/>
                <a:cs typeface="Arial" panose="020B0604020202020204" pitchFamily="34" charset="0"/>
              </a:rPr>
              <a:t>* Depending on the memory requirements, the model will have maximum support.</a:t>
            </a:r>
            <a:endParaRPr lang="zh-TW" altLang="en-US" sz="900">
              <a:latin typeface="Arial" panose="020B0604020202020204" pitchFamily="34" charset="0"/>
              <a:cs typeface="Arial" panose="020B0604020202020204" pitchFamily="34" charset="0"/>
            </a:endParaRPr>
          </a:p>
          <a:p>
            <a:r>
              <a:rPr lang="zh-TW" sz="900">
                <a:latin typeface="Arial" panose="020B0604020202020204" pitchFamily="34" charset="0"/>
                <a:ea typeface="+mn-lt"/>
                <a:cs typeface="Arial" panose="020B0604020202020204" pitchFamily="34" charset="0"/>
              </a:rPr>
              <a:t>  Cloud disk area </a:t>
            </a:r>
            <a:r>
              <a:rPr lang="en-US" altLang="zh-TW" sz="900">
                <a:latin typeface="Arial" panose="020B0604020202020204" pitchFamily="34" charset="0"/>
                <a:ea typeface="+mn-lt"/>
                <a:cs typeface="Arial" panose="020B0604020202020204" pitchFamily="34" charset="0"/>
              </a:rPr>
              <a:t>/</a:t>
            </a:r>
            <a:r>
              <a:rPr lang="zh-TW" altLang="en-US" sz="900">
                <a:latin typeface="Arial" panose="020B0604020202020204" pitchFamily="34" charset="0"/>
                <a:ea typeface="+mn-lt"/>
                <a:cs typeface="Arial" panose="020B0604020202020204" pitchFamily="34" charset="0"/>
              </a:rPr>
              <a:t> </a:t>
            </a:r>
            <a:r>
              <a:rPr lang="en-US" altLang="zh-TW" sz="900">
                <a:latin typeface="Arial" panose="020B0604020202020204" pitchFamily="34" charset="0"/>
                <a:ea typeface="+mn-lt"/>
                <a:cs typeface="Arial" panose="020B0604020202020204" pitchFamily="34" charset="0"/>
              </a:rPr>
              <a:t>LUN</a:t>
            </a:r>
            <a:r>
              <a:rPr lang="zh-TW" altLang="en-US" sz="900">
                <a:latin typeface="Arial" panose="020B0604020202020204" pitchFamily="34" charset="0"/>
                <a:ea typeface="+mn-lt"/>
                <a:cs typeface="Arial" panose="020B0604020202020204" pitchFamily="34" charset="0"/>
              </a:rPr>
              <a:t> </a:t>
            </a:r>
            <a:r>
              <a:rPr lang="en-US" altLang="zh-TW" sz="900">
                <a:latin typeface="Arial" panose="020B0604020202020204" pitchFamily="34" charset="0"/>
                <a:ea typeface="+mn-lt"/>
                <a:cs typeface="Arial" panose="020B0604020202020204" pitchFamily="34" charset="0"/>
              </a:rPr>
              <a:t>number</a:t>
            </a:r>
            <a:r>
              <a:rPr lang="zh-TW" altLang="en-US" sz="900">
                <a:latin typeface="Arial" panose="020B0604020202020204" pitchFamily="34" charset="0"/>
                <a:ea typeface="+mn-lt"/>
                <a:cs typeface="Arial" panose="020B0604020202020204" pitchFamily="34" charset="0"/>
              </a:rPr>
              <a:t> </a:t>
            </a:r>
            <a:r>
              <a:rPr lang="en-US" altLang="zh-TW" sz="900">
                <a:latin typeface="Arial" panose="020B0604020202020204" pitchFamily="34" charset="0"/>
                <a:ea typeface="+mn-lt"/>
                <a:cs typeface="Arial" panose="020B0604020202020204" pitchFamily="34" charset="0"/>
              </a:rPr>
              <a:t>l</a:t>
            </a:r>
            <a:r>
              <a:rPr lang="zh-TW" sz="900">
                <a:latin typeface="Arial" panose="020B0604020202020204" pitchFamily="34" charset="0"/>
                <a:ea typeface="+mn-lt"/>
                <a:cs typeface="Arial" panose="020B0604020202020204" pitchFamily="34" charset="0"/>
              </a:rPr>
              <a:t>imit.</a:t>
            </a:r>
            <a:endParaRPr lang="en-US" sz="900">
              <a:latin typeface="Arial" panose="020B0604020202020204" pitchFamily="34" charset="0"/>
              <a:cs typeface="Arial" panose="020B0604020202020204" pitchFamily="34" charset="0"/>
            </a:endParaRPr>
          </a:p>
        </p:txBody>
      </p:sp>
      <p:sp>
        <p:nvSpPr>
          <p:cNvPr id="45" name="文字方塊 23">
            <a:extLst>
              <a:ext uri="{FF2B5EF4-FFF2-40B4-BE49-F238E27FC236}">
                <a16:creationId xmlns:a16="http://schemas.microsoft.com/office/drawing/2014/main" id="{FC58F714-02B8-4FC9-8516-108A77F165B2}"/>
              </a:ext>
            </a:extLst>
          </p:cNvPr>
          <p:cNvSpPr txBox="1"/>
          <p:nvPr/>
        </p:nvSpPr>
        <p:spPr>
          <a:xfrm>
            <a:off x="9218450" y="2645852"/>
            <a:ext cx="2927369" cy="1015663"/>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200" b="1">
                <a:solidFill>
                  <a:srgbClr val="FFFF00"/>
                </a:solidFill>
                <a:latin typeface="Arial" panose="020B0604020202020204" pitchFamily="34" charset="0"/>
                <a:ea typeface="微軟正黑體"/>
                <a:cs typeface="Arial" panose="020B0604020202020204" pitchFamily="34" charset="0"/>
              </a:rPr>
              <a:t>Suggested Cloud Volume/LUN:16</a:t>
            </a:r>
            <a:endParaRPr lang="en-US" altLang="zh-TW" sz="1200" b="1">
              <a:solidFill>
                <a:srgbClr val="FFFF00"/>
              </a:solidFill>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16 bay </a:t>
            </a:r>
            <a:endParaRPr lang="en-US"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Intel</a:t>
            </a:r>
            <a:r>
              <a:rPr kumimoji="1" lang="en-US" altLang="zh-TW" sz="1200" baseline="30000">
                <a:latin typeface="Arial" panose="020B0604020202020204" pitchFamily="34" charset="0"/>
                <a:ea typeface="微軟正黑體"/>
                <a:cs typeface="Arial" panose="020B0604020202020204" pitchFamily="34" charset="0"/>
              </a:rPr>
              <a:t>®</a:t>
            </a:r>
            <a:r>
              <a:rPr kumimoji="1" lang="en-US" altLang="zh-TW" sz="1200">
                <a:latin typeface="Arial" panose="020B0604020202020204" pitchFamily="34" charset="0"/>
                <a:ea typeface="微軟正黑體"/>
                <a:cs typeface="Arial" panose="020B0604020202020204" pitchFamily="34" charset="0"/>
              </a:rPr>
              <a:t> Xeon</a:t>
            </a:r>
            <a:r>
              <a:rPr kumimoji="1" lang="en-US" altLang="zh-TW" sz="1200" baseline="30000">
                <a:latin typeface="Arial" panose="020B0604020202020204" pitchFamily="34" charset="0"/>
                <a:ea typeface="微軟正黑體"/>
                <a:cs typeface="Arial" panose="020B0604020202020204" pitchFamily="34" charset="0"/>
              </a:rPr>
              <a:t>®</a:t>
            </a:r>
            <a:r>
              <a:rPr kumimoji="1" lang="en-US" altLang="zh-TW" sz="1200">
                <a:latin typeface="Arial" panose="020B0604020202020204" pitchFamily="34" charset="0"/>
                <a:ea typeface="微軟正黑體"/>
                <a:cs typeface="Arial" panose="020B0604020202020204" pitchFamily="34" charset="0"/>
              </a:rPr>
              <a:t> E5-2630 v4 </a:t>
            </a:r>
            <a:endParaRPr lang="en-US" altLang="zh-TW" sz="1200">
              <a:latin typeface="Arial" panose="020B0604020202020204" pitchFamily="34" charset="0"/>
              <a:ea typeface="微軟正黑體"/>
              <a:cs typeface="Arial" panose="020B0604020202020204" pitchFamily="34" charset="0"/>
            </a:endParaRPr>
          </a:p>
          <a:p>
            <a:r>
              <a:rPr kumimoji="1" lang="en-US" altLang="zh-TW" sz="1200">
                <a:latin typeface="Arial" panose="020B0604020202020204" pitchFamily="34" charset="0"/>
                <a:ea typeface="微軟正黑體"/>
                <a:cs typeface="Arial" panose="020B0604020202020204" pitchFamily="34" charset="0"/>
              </a:rPr>
              <a:t>     10-core 2.2 GHz</a:t>
            </a:r>
            <a:endParaRPr lang="en-US"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Max 256GB RAM</a:t>
            </a:r>
            <a:endParaRPr lang="en-US" altLang="zh-TW" sz="1200">
              <a:latin typeface="Arial" panose="020B0604020202020204" pitchFamily="34" charset="0"/>
              <a:ea typeface="微軟正黑體"/>
              <a:cs typeface="Arial" panose="020B0604020202020204" pitchFamily="34" charset="0"/>
            </a:endParaRPr>
          </a:p>
        </p:txBody>
      </p:sp>
      <p:sp>
        <p:nvSpPr>
          <p:cNvPr id="47" name="文字方塊 23">
            <a:extLst>
              <a:ext uri="{FF2B5EF4-FFF2-40B4-BE49-F238E27FC236}">
                <a16:creationId xmlns:a16="http://schemas.microsoft.com/office/drawing/2014/main" id="{A812AF50-7B88-43F8-88F2-C083A2456AB8}"/>
              </a:ext>
            </a:extLst>
          </p:cNvPr>
          <p:cNvSpPr txBox="1"/>
          <p:nvPr/>
        </p:nvSpPr>
        <p:spPr>
          <a:xfrm>
            <a:off x="6184775" y="2645852"/>
            <a:ext cx="2891761" cy="1015663"/>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200" b="1">
                <a:solidFill>
                  <a:srgbClr val="FFFF00"/>
                </a:solidFill>
                <a:latin typeface="Arial" panose="020B0604020202020204" pitchFamily="34" charset="0"/>
                <a:ea typeface="微軟正黑體"/>
                <a:cs typeface="Arial" panose="020B0604020202020204" pitchFamily="34" charset="0"/>
              </a:rPr>
              <a:t>Suggested Cloud Volume/LUN:16</a:t>
            </a:r>
            <a:endParaRPr lang="en-US" altLang="zh-TW" sz="1200" b="1">
              <a:solidFill>
                <a:srgbClr val="FFFF00"/>
              </a:solidFill>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16 bay </a:t>
            </a:r>
            <a:endParaRPr lang="en-US"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Intel</a:t>
            </a:r>
            <a:r>
              <a:rPr kumimoji="1" lang="en-US" altLang="zh-TW" sz="1200" baseline="30000">
                <a:latin typeface="Arial" panose="020B0604020202020204" pitchFamily="34" charset="0"/>
                <a:ea typeface="微軟正黑體"/>
                <a:cs typeface="Arial" panose="020B0604020202020204" pitchFamily="34" charset="0"/>
              </a:rPr>
              <a:t>®</a:t>
            </a:r>
            <a:r>
              <a:rPr kumimoji="1" lang="en-US" altLang="zh-TW" sz="1200">
                <a:latin typeface="Arial" panose="020B0604020202020204" pitchFamily="34" charset="0"/>
                <a:ea typeface="微軟正黑體"/>
                <a:cs typeface="Arial" panose="020B0604020202020204" pitchFamily="34" charset="0"/>
              </a:rPr>
              <a:t> Xeon</a:t>
            </a:r>
            <a:r>
              <a:rPr kumimoji="1" lang="en-US" altLang="zh-TW" sz="1200" baseline="30000">
                <a:latin typeface="Arial" panose="020B0604020202020204" pitchFamily="34" charset="0"/>
                <a:ea typeface="微軟正黑體"/>
                <a:cs typeface="Arial" panose="020B0604020202020204" pitchFamily="34" charset="0"/>
              </a:rPr>
              <a:t>®</a:t>
            </a:r>
            <a:r>
              <a:rPr kumimoji="1" lang="en-US" altLang="zh-TW" sz="1200">
                <a:latin typeface="Arial" panose="020B0604020202020204" pitchFamily="34" charset="0"/>
                <a:ea typeface="微軟正黑體"/>
                <a:cs typeface="Arial" panose="020B0604020202020204" pitchFamily="34" charset="0"/>
              </a:rPr>
              <a:t> E-2124 quad-core 3.3 GHz processor (burst up to 4.3 GHz)</a:t>
            </a:r>
            <a:endParaRPr lang="en-US"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Max 64GB RAM</a:t>
            </a:r>
            <a:endParaRPr lang="en-US" altLang="zh-TW" sz="1200">
              <a:latin typeface="Arial" panose="020B0604020202020204" pitchFamily="34" charset="0"/>
              <a:ea typeface="微軟正黑體"/>
              <a:cs typeface="Arial" panose="020B0604020202020204" pitchFamily="34" charset="0"/>
            </a:endParaRPr>
          </a:p>
        </p:txBody>
      </p:sp>
      <p:sp>
        <p:nvSpPr>
          <p:cNvPr id="49" name="文字方塊 23">
            <a:extLst>
              <a:ext uri="{FF2B5EF4-FFF2-40B4-BE49-F238E27FC236}">
                <a16:creationId xmlns:a16="http://schemas.microsoft.com/office/drawing/2014/main" id="{A133BDF5-DD3A-462D-A6D5-89998BF6DBF1}"/>
              </a:ext>
            </a:extLst>
          </p:cNvPr>
          <p:cNvSpPr txBox="1"/>
          <p:nvPr/>
        </p:nvSpPr>
        <p:spPr>
          <a:xfrm>
            <a:off x="3226188" y="2645852"/>
            <a:ext cx="2876440" cy="1200329"/>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lang="en" altLang="zh-TW" sz="1200" b="1">
                <a:solidFill>
                  <a:srgbClr val="FFFF00"/>
                </a:solidFill>
                <a:latin typeface="Arial" panose="020B0604020202020204" pitchFamily="34" charset="0"/>
                <a:ea typeface="Microsoft JhengHei"/>
                <a:cs typeface="Arial" panose="020B0604020202020204" pitchFamily="34" charset="0"/>
              </a:rPr>
              <a:t>Suggested Cloud Volume/LUN:8</a:t>
            </a:r>
            <a:endParaRPr kumimoji="1" lang="en" altLang="zh-TW" sz="1200" b="1">
              <a:solidFill>
                <a:srgbClr val="FFFF00"/>
              </a:solidFill>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 altLang="zh-TW" sz="1200">
                <a:latin typeface="Arial" panose="020B0604020202020204" pitchFamily="34" charset="0"/>
                <a:ea typeface="微軟正黑體"/>
                <a:cs typeface="Arial" panose="020B0604020202020204" pitchFamily="34" charset="0"/>
              </a:rPr>
              <a:t>8 bay </a:t>
            </a:r>
            <a:endParaRPr lang="en"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lang="en" altLang="zh-TW" sz="1200">
                <a:latin typeface="Arial" panose="020B0604020202020204" pitchFamily="34" charset="0"/>
                <a:ea typeface="+mn-lt"/>
                <a:cs typeface="Arial" panose="020B0604020202020204" pitchFamily="34" charset="0"/>
              </a:rPr>
              <a:t>Intel</a:t>
            </a:r>
            <a:r>
              <a:rPr kumimoji="1" lang="en-US" altLang="zh-TW" sz="1200" baseline="30000">
                <a:latin typeface="Arial" panose="020B0604020202020204" pitchFamily="34" charset="0"/>
                <a:ea typeface="微軟正黑體"/>
                <a:cs typeface="Arial" panose="020B0604020202020204" pitchFamily="34" charset="0"/>
              </a:rPr>
              <a:t>®</a:t>
            </a:r>
            <a:r>
              <a:rPr lang="en" altLang="zh-TW" sz="1200">
                <a:latin typeface="Arial" panose="020B0604020202020204" pitchFamily="34" charset="0"/>
                <a:ea typeface="+mn-lt"/>
                <a:cs typeface="Arial" panose="020B0604020202020204" pitchFamily="34" charset="0"/>
              </a:rPr>
              <a:t> Core™ i5-7500 </a:t>
            </a:r>
          </a:p>
          <a:p>
            <a:r>
              <a:rPr lang="en" altLang="zh-TW" sz="1200">
                <a:latin typeface="Arial" panose="020B0604020202020204" pitchFamily="34" charset="0"/>
                <a:ea typeface="+mn-lt"/>
                <a:cs typeface="Arial" panose="020B0604020202020204" pitchFamily="34" charset="0"/>
              </a:rPr>
              <a:t>     quad-core 3.4 GHz processor, </a:t>
            </a:r>
          </a:p>
          <a:p>
            <a:r>
              <a:rPr lang="en" altLang="zh-TW" sz="1200">
                <a:latin typeface="Arial" panose="020B0604020202020204" pitchFamily="34" charset="0"/>
                <a:ea typeface="+mn-lt"/>
                <a:cs typeface="Arial" panose="020B0604020202020204" pitchFamily="34" charset="0"/>
              </a:rPr>
              <a:t>     Max turbo to 3.8 GHz</a:t>
            </a:r>
          </a:p>
          <a:p>
            <a:pPr marL="238760" indent="-238760">
              <a:buFont typeface="Arial" panose="020B0604020202020204" pitchFamily="34" charset="0"/>
              <a:buChar char="•"/>
            </a:pPr>
            <a:r>
              <a:rPr kumimoji="1" lang="en" altLang="zh-TW" sz="1200">
                <a:latin typeface="Arial" panose="020B0604020202020204" pitchFamily="34" charset="0"/>
                <a:ea typeface="微軟正黑體"/>
                <a:cs typeface="Arial" panose="020B0604020202020204" pitchFamily="34" charset="0"/>
              </a:rPr>
              <a:t>Max 64GB RAM</a:t>
            </a:r>
            <a:endParaRPr lang="en" altLang="zh-TW" sz="1200">
              <a:latin typeface="Arial" panose="020B0604020202020204" pitchFamily="34" charset="0"/>
              <a:ea typeface="微軟正黑體"/>
              <a:cs typeface="Arial" panose="020B0604020202020204" pitchFamily="34" charset="0"/>
            </a:endParaRPr>
          </a:p>
        </p:txBody>
      </p:sp>
      <p:sp>
        <p:nvSpPr>
          <p:cNvPr id="51" name="文字方塊 23">
            <a:extLst>
              <a:ext uri="{FF2B5EF4-FFF2-40B4-BE49-F238E27FC236}">
                <a16:creationId xmlns:a16="http://schemas.microsoft.com/office/drawing/2014/main" id="{35E72A6A-CE9D-4399-BCAA-BC912CE5319C}"/>
              </a:ext>
            </a:extLst>
          </p:cNvPr>
          <p:cNvSpPr txBox="1"/>
          <p:nvPr/>
        </p:nvSpPr>
        <p:spPr>
          <a:xfrm>
            <a:off x="213797" y="2645852"/>
            <a:ext cx="2913471" cy="1200329"/>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200" b="1">
                <a:solidFill>
                  <a:srgbClr val="FFFF00"/>
                </a:solidFill>
                <a:latin typeface="Arial" panose="020B0604020202020204" pitchFamily="34" charset="0"/>
                <a:ea typeface="微軟正黑體"/>
                <a:cs typeface="Arial" panose="020B0604020202020204" pitchFamily="34" charset="0"/>
              </a:rPr>
              <a:t>Suggested Cloud Volume/LUN:4</a:t>
            </a: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8 bay </a:t>
            </a:r>
            <a:endParaRPr lang="en-US"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AMD R-Series RX-421ND </a:t>
            </a:r>
            <a:endParaRPr lang="en-US" altLang="zh-TW" sz="1200">
              <a:latin typeface="Arial" panose="020B0604020202020204" pitchFamily="34" charset="0"/>
              <a:ea typeface="微軟正黑體"/>
              <a:cs typeface="Arial" panose="020B0604020202020204" pitchFamily="34" charset="0"/>
            </a:endParaRPr>
          </a:p>
          <a:p>
            <a:r>
              <a:rPr kumimoji="1" lang="en-US" altLang="zh-TW" sz="1200">
                <a:latin typeface="Arial" panose="020B0604020202020204" pitchFamily="34" charset="0"/>
                <a:ea typeface="微軟正黑體"/>
                <a:cs typeface="Arial" panose="020B0604020202020204" pitchFamily="34" charset="0"/>
              </a:rPr>
              <a:t>     quad-core 2.1 GHz processor</a:t>
            </a:r>
            <a:endParaRPr lang="en-US" altLang="zh-TW" sz="1200">
              <a:latin typeface="Arial" panose="020B0604020202020204" pitchFamily="34" charset="0"/>
              <a:ea typeface="微軟正黑體"/>
              <a:cs typeface="Arial" panose="020B0604020202020204" pitchFamily="34" charset="0"/>
            </a:endParaRPr>
          </a:p>
          <a:p>
            <a:r>
              <a:rPr kumimoji="1" lang="en-US" altLang="zh-TW" sz="1200">
                <a:latin typeface="Arial" panose="020B0604020202020204" pitchFamily="34" charset="0"/>
                <a:ea typeface="微軟正黑體"/>
                <a:cs typeface="Arial" panose="020B0604020202020204" pitchFamily="34" charset="0"/>
              </a:rPr>
              <a:t>     (Turbo Core to 3.4 GHz)</a:t>
            </a:r>
            <a:endParaRPr lang="en-US" altLang="zh-TW" sz="1200">
              <a:latin typeface="Arial" panose="020B0604020202020204" pitchFamily="34" charset="0"/>
              <a:ea typeface="微軟正黑體"/>
              <a:cs typeface="Arial" panose="020B0604020202020204" pitchFamily="34" charset="0"/>
            </a:endParaRPr>
          </a:p>
          <a:p>
            <a:pPr marL="238760" indent="-238760">
              <a:buFont typeface="Arial" panose="020B0604020202020204" pitchFamily="34" charset="0"/>
              <a:buChar char="•"/>
            </a:pPr>
            <a:r>
              <a:rPr kumimoji="1" lang="en-US" altLang="zh-TW" sz="1200">
                <a:latin typeface="Arial" panose="020B0604020202020204" pitchFamily="34" charset="0"/>
                <a:ea typeface="微軟正黑體"/>
                <a:cs typeface="Arial" panose="020B0604020202020204" pitchFamily="34" charset="0"/>
              </a:rPr>
              <a:t>Max 8GB RAM</a:t>
            </a:r>
            <a:endParaRPr lang="en-US" altLang="zh-TW" sz="1200">
              <a:latin typeface="Arial" panose="020B0604020202020204" pitchFamily="34" charset="0"/>
              <a:ea typeface="微軟正黑體"/>
              <a:cs typeface="Arial" panose="020B0604020202020204" pitchFamily="34" charset="0"/>
            </a:endParaRPr>
          </a:p>
        </p:txBody>
      </p:sp>
      <p:grpSp>
        <p:nvGrpSpPr>
          <p:cNvPr id="43" name="群組 42">
            <a:extLst>
              <a:ext uri="{FF2B5EF4-FFF2-40B4-BE49-F238E27FC236}">
                <a16:creationId xmlns:a16="http://schemas.microsoft.com/office/drawing/2014/main" id="{18D4E8C6-3702-4C31-B652-79925D847700}"/>
              </a:ext>
            </a:extLst>
          </p:cNvPr>
          <p:cNvGrpSpPr/>
          <p:nvPr/>
        </p:nvGrpSpPr>
        <p:grpSpPr>
          <a:xfrm>
            <a:off x="6267448" y="4503022"/>
            <a:ext cx="2746169" cy="1013498"/>
            <a:chOff x="6305548" y="4623095"/>
            <a:chExt cx="2746169" cy="1013498"/>
          </a:xfrm>
        </p:grpSpPr>
        <p:pic>
          <p:nvPicPr>
            <p:cNvPr id="53" name="圖片 52">
              <a:extLst>
                <a:ext uri="{FF2B5EF4-FFF2-40B4-BE49-F238E27FC236}">
                  <a16:creationId xmlns:a16="http://schemas.microsoft.com/office/drawing/2014/main" id="{E4F99440-572F-452D-A3B3-0C97813FCD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542358" y="4197805"/>
              <a:ext cx="193381" cy="2667001"/>
            </a:xfrm>
            <a:prstGeom prst="rect">
              <a:avLst/>
            </a:prstGeom>
          </p:spPr>
        </p:pic>
        <p:pic>
          <p:nvPicPr>
            <p:cNvPr id="55" name="圖片 21">
              <a:extLst>
                <a:ext uri="{FF2B5EF4-FFF2-40B4-BE49-F238E27FC236}">
                  <a16:creationId xmlns:a16="http://schemas.microsoft.com/office/drawing/2014/main" id="{EE83A556-B5CE-47FC-9946-7AC966454FE2}"/>
                </a:ext>
              </a:extLst>
            </p:cNvPr>
            <p:cNvPicPr>
              <a:picLocks noChangeAspect="1"/>
            </p:cNvPicPr>
            <p:nvPr/>
          </p:nvPicPr>
          <p:blipFill>
            <a:blip r:embed="rId3"/>
            <a:stretch>
              <a:fillRect/>
            </a:stretch>
          </p:blipFill>
          <p:spPr>
            <a:xfrm>
              <a:off x="6309021" y="4623095"/>
              <a:ext cx="2742696" cy="1013498"/>
            </a:xfrm>
            <a:prstGeom prst="rect">
              <a:avLst/>
            </a:prstGeom>
          </p:spPr>
        </p:pic>
      </p:grpSp>
      <p:grpSp>
        <p:nvGrpSpPr>
          <p:cNvPr id="57" name="群組 56">
            <a:extLst>
              <a:ext uri="{FF2B5EF4-FFF2-40B4-BE49-F238E27FC236}">
                <a16:creationId xmlns:a16="http://schemas.microsoft.com/office/drawing/2014/main" id="{0358F4F6-EBFE-4EC0-96ED-685D69F7B1F8}"/>
              </a:ext>
            </a:extLst>
          </p:cNvPr>
          <p:cNvGrpSpPr/>
          <p:nvPr/>
        </p:nvGrpSpPr>
        <p:grpSpPr>
          <a:xfrm>
            <a:off x="3710036" y="4243206"/>
            <a:ext cx="1728000" cy="1232176"/>
            <a:chOff x="3710036" y="4363279"/>
            <a:chExt cx="1728000" cy="1232176"/>
          </a:xfrm>
        </p:grpSpPr>
        <p:pic>
          <p:nvPicPr>
            <p:cNvPr id="58" name="圖片 57">
              <a:extLst>
                <a:ext uri="{FF2B5EF4-FFF2-40B4-BE49-F238E27FC236}">
                  <a16:creationId xmlns:a16="http://schemas.microsoft.com/office/drawing/2014/main" id="{58CE058F-D07A-42E5-86C1-EE6E1738072B}"/>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rot="5400000">
              <a:off x="4503140" y="4660560"/>
              <a:ext cx="141791" cy="1728000"/>
            </a:xfrm>
            <a:prstGeom prst="rect">
              <a:avLst/>
            </a:prstGeom>
          </p:spPr>
        </p:pic>
        <p:pic>
          <p:nvPicPr>
            <p:cNvPr id="61" name="圖片 23">
              <a:extLst>
                <a:ext uri="{FF2B5EF4-FFF2-40B4-BE49-F238E27FC236}">
                  <a16:creationId xmlns:a16="http://schemas.microsoft.com/office/drawing/2014/main" id="{A61E2226-6A77-41C8-B31F-C0223C0431CA}"/>
                </a:ext>
              </a:extLst>
            </p:cNvPr>
            <p:cNvPicPr>
              <a:picLocks noChangeAspect="1"/>
            </p:cNvPicPr>
            <p:nvPr/>
          </p:nvPicPr>
          <p:blipFill rotWithShape="1">
            <a:blip r:embed="rId4"/>
            <a:srcRect t="7454" r="14156"/>
            <a:stretch/>
          </p:blipFill>
          <p:spPr>
            <a:xfrm>
              <a:off x="3840009" y="4363279"/>
              <a:ext cx="1520564" cy="1217981"/>
            </a:xfrm>
            <a:prstGeom prst="rect">
              <a:avLst/>
            </a:prstGeom>
          </p:spPr>
        </p:pic>
      </p:grpSp>
      <p:grpSp>
        <p:nvGrpSpPr>
          <p:cNvPr id="63" name="群組 62">
            <a:extLst>
              <a:ext uri="{FF2B5EF4-FFF2-40B4-BE49-F238E27FC236}">
                <a16:creationId xmlns:a16="http://schemas.microsoft.com/office/drawing/2014/main" id="{8B6BC667-157B-4E39-B6A5-B666C47AF1D1}"/>
              </a:ext>
            </a:extLst>
          </p:cNvPr>
          <p:cNvGrpSpPr/>
          <p:nvPr/>
        </p:nvGrpSpPr>
        <p:grpSpPr>
          <a:xfrm>
            <a:off x="541802" y="4111280"/>
            <a:ext cx="2137986" cy="1345053"/>
            <a:chOff x="541802" y="4231353"/>
            <a:chExt cx="2137986" cy="1345053"/>
          </a:xfrm>
        </p:grpSpPr>
        <p:pic>
          <p:nvPicPr>
            <p:cNvPr id="65" name="圖片 64">
              <a:extLst>
                <a:ext uri="{FF2B5EF4-FFF2-40B4-BE49-F238E27FC236}">
                  <a16:creationId xmlns:a16="http://schemas.microsoft.com/office/drawing/2014/main" id="{D1091D80-E34A-4304-A3E1-E981B23C5E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518121" y="4527765"/>
              <a:ext cx="141791" cy="1955491"/>
            </a:xfrm>
            <a:prstGeom prst="rect">
              <a:avLst/>
            </a:prstGeom>
          </p:spPr>
        </p:pic>
        <p:pic>
          <p:nvPicPr>
            <p:cNvPr id="66" name="圖片 31">
              <a:extLst>
                <a:ext uri="{FF2B5EF4-FFF2-40B4-BE49-F238E27FC236}">
                  <a16:creationId xmlns:a16="http://schemas.microsoft.com/office/drawing/2014/main" id="{E80D2453-178F-4E54-B2E9-F2585A1320D0}"/>
                </a:ext>
              </a:extLst>
            </p:cNvPr>
            <p:cNvPicPr>
              <a:picLocks noChangeAspect="1"/>
            </p:cNvPicPr>
            <p:nvPr/>
          </p:nvPicPr>
          <p:blipFill>
            <a:blip r:embed="rId5"/>
            <a:stretch>
              <a:fillRect/>
            </a:stretch>
          </p:blipFill>
          <p:spPr>
            <a:xfrm>
              <a:off x="541802" y="4231353"/>
              <a:ext cx="2137986" cy="1336241"/>
            </a:xfrm>
            <a:prstGeom prst="rect">
              <a:avLst/>
            </a:prstGeom>
          </p:spPr>
        </p:pic>
      </p:grpSp>
      <p:grpSp>
        <p:nvGrpSpPr>
          <p:cNvPr id="69" name="群組 68">
            <a:extLst>
              <a:ext uri="{FF2B5EF4-FFF2-40B4-BE49-F238E27FC236}">
                <a16:creationId xmlns:a16="http://schemas.microsoft.com/office/drawing/2014/main" id="{E4050F1B-A5F9-4728-9151-48DFC177524C}"/>
              </a:ext>
            </a:extLst>
          </p:cNvPr>
          <p:cNvGrpSpPr/>
          <p:nvPr/>
        </p:nvGrpSpPr>
        <p:grpSpPr>
          <a:xfrm>
            <a:off x="9271605" y="4510922"/>
            <a:ext cx="2767996" cy="997001"/>
            <a:chOff x="9271605" y="4630995"/>
            <a:chExt cx="2767996" cy="997001"/>
          </a:xfrm>
        </p:grpSpPr>
        <p:pic>
          <p:nvPicPr>
            <p:cNvPr id="71" name="圖片 70">
              <a:extLst>
                <a:ext uri="{FF2B5EF4-FFF2-40B4-BE49-F238E27FC236}">
                  <a16:creationId xmlns:a16="http://schemas.microsoft.com/office/drawing/2014/main" id="{B0489A3E-553B-41D9-8743-665C204ABF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609410" y="4197805"/>
              <a:ext cx="193381" cy="2667001"/>
            </a:xfrm>
            <a:prstGeom prst="rect">
              <a:avLst/>
            </a:prstGeom>
          </p:spPr>
        </p:pic>
        <p:pic>
          <p:nvPicPr>
            <p:cNvPr id="73" name="圖片 17">
              <a:extLst>
                <a:ext uri="{FF2B5EF4-FFF2-40B4-BE49-F238E27FC236}">
                  <a16:creationId xmlns:a16="http://schemas.microsoft.com/office/drawing/2014/main" id="{E3696068-2E2C-49A4-83B8-3AB430F72323}"/>
                </a:ext>
              </a:extLst>
            </p:cNvPr>
            <p:cNvPicPr>
              <a:picLocks noChangeAspect="1"/>
            </p:cNvPicPr>
            <p:nvPr/>
          </p:nvPicPr>
          <p:blipFill>
            <a:blip r:embed="rId6"/>
            <a:stretch>
              <a:fillRect/>
            </a:stretch>
          </p:blipFill>
          <p:spPr>
            <a:xfrm>
              <a:off x="9271605" y="4630995"/>
              <a:ext cx="2755044" cy="966826"/>
            </a:xfrm>
            <a:prstGeom prst="rect">
              <a:avLst/>
            </a:prstGeom>
          </p:spPr>
        </p:pic>
      </p:grpSp>
      <p:sp>
        <p:nvSpPr>
          <p:cNvPr id="46" name="文字方塊 5">
            <a:extLst>
              <a:ext uri="{FF2B5EF4-FFF2-40B4-BE49-F238E27FC236}">
                <a16:creationId xmlns:a16="http://schemas.microsoft.com/office/drawing/2014/main" id="{3B1D52DA-C58A-44D7-878F-72D9DF775BB6}"/>
              </a:ext>
            </a:extLst>
          </p:cNvPr>
          <p:cNvSpPr txBox="1"/>
          <p:nvPr/>
        </p:nvSpPr>
        <p:spPr>
          <a:xfrm>
            <a:off x="9169914" y="1491856"/>
            <a:ext cx="2970132" cy="94718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TW" sz="1600" b="1">
                <a:solidFill>
                  <a:schemeClr val="bg1"/>
                </a:solidFill>
                <a:latin typeface="Arial" panose="020B0604020202020204" pitchFamily="34" charset="0"/>
                <a:ea typeface="+mn-lt"/>
                <a:cs typeface="Arial" panose="020B0604020202020204" pitchFamily="34" charset="0"/>
              </a:rPr>
              <a:t>Enterprise</a:t>
            </a:r>
            <a:endParaRPr lang="zh-TW" sz="1600" b="1">
              <a:solidFill>
                <a:schemeClr val="bg1"/>
              </a:solidFill>
              <a:latin typeface="Arial" panose="020B0604020202020204" pitchFamily="34" charset="0"/>
              <a:cs typeface="Arial" panose="020B0604020202020204" pitchFamily="34" charset="0"/>
            </a:endParaRPr>
          </a:p>
          <a:p>
            <a:pPr algn="ctr">
              <a:lnSpc>
                <a:spcPct val="150000"/>
              </a:lnSpc>
            </a:pPr>
            <a:r>
              <a:rPr lang="af-ZA" altLang="zh-TW" sz="2400">
                <a:latin typeface="Arial" panose="020B0604020202020204" pitchFamily="34" charset="0"/>
                <a:ea typeface="微軟正黑體"/>
                <a:cs typeface="Arial" panose="020B0604020202020204" pitchFamily="34" charset="0"/>
              </a:rPr>
              <a:t>TDS-16489U R2</a:t>
            </a:r>
          </a:p>
        </p:txBody>
      </p:sp>
      <p:sp>
        <p:nvSpPr>
          <p:cNvPr id="48" name="文字方塊 5">
            <a:extLst>
              <a:ext uri="{FF2B5EF4-FFF2-40B4-BE49-F238E27FC236}">
                <a16:creationId xmlns:a16="http://schemas.microsoft.com/office/drawing/2014/main" id="{19196FE7-2F00-4258-8720-049418206DAB}"/>
              </a:ext>
            </a:extLst>
          </p:cNvPr>
          <p:cNvSpPr txBox="1"/>
          <p:nvPr/>
        </p:nvSpPr>
        <p:spPr>
          <a:xfrm>
            <a:off x="6199538" y="1474538"/>
            <a:ext cx="2970132" cy="94718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sz="1600" b="1">
                <a:solidFill>
                  <a:srgbClr val="002060"/>
                </a:solidFill>
                <a:latin typeface="Arial" panose="020B0604020202020204" pitchFamily="34" charset="0"/>
                <a:ea typeface="微軟正黑體"/>
                <a:cs typeface="Arial" panose="020B0604020202020204" pitchFamily="34" charset="0"/>
              </a:rPr>
              <a:t>SMB High level</a:t>
            </a:r>
            <a:endParaRPr lang="zh-TW" altLang="en-US" sz="16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algn="ctr">
              <a:lnSpc>
                <a:spcPct val="150000"/>
              </a:lnSpc>
            </a:pPr>
            <a:r>
              <a:rPr lang="af-ZA" altLang="zh-TW" sz="2400">
                <a:latin typeface="Arial" panose="020B0604020202020204" pitchFamily="34" charset="0"/>
                <a:ea typeface="微軟正黑體"/>
                <a:cs typeface="Arial" panose="020B0604020202020204" pitchFamily="34" charset="0"/>
              </a:rPr>
              <a:t>TS-1683XU-RP</a:t>
            </a:r>
          </a:p>
        </p:txBody>
      </p:sp>
      <p:sp>
        <p:nvSpPr>
          <p:cNvPr id="50" name="文字方塊 5">
            <a:extLst>
              <a:ext uri="{FF2B5EF4-FFF2-40B4-BE49-F238E27FC236}">
                <a16:creationId xmlns:a16="http://schemas.microsoft.com/office/drawing/2014/main" id="{0A6E96B3-6119-4F26-9353-E4093AA579D8}"/>
              </a:ext>
            </a:extLst>
          </p:cNvPr>
          <p:cNvSpPr txBox="1"/>
          <p:nvPr/>
        </p:nvSpPr>
        <p:spPr>
          <a:xfrm>
            <a:off x="3203305" y="1474538"/>
            <a:ext cx="2970132" cy="94718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sz="1600" b="1">
                <a:solidFill>
                  <a:srgbClr val="002060"/>
                </a:solidFill>
                <a:latin typeface="Arial" panose="020B0604020202020204" pitchFamily="34" charset="0"/>
                <a:ea typeface="微軟正黑體"/>
                <a:cs typeface="Arial" panose="020B0604020202020204" pitchFamily="34" charset="0"/>
              </a:rPr>
              <a:t>SMB M</a:t>
            </a:r>
            <a:r>
              <a:rPr lang="zh-TW" altLang="en-US" sz="1600" b="1">
                <a:solidFill>
                  <a:srgbClr val="002060"/>
                </a:solidFill>
                <a:latin typeface="Arial" panose="020B0604020202020204" pitchFamily="34" charset="0"/>
                <a:ea typeface="微軟正黑體"/>
                <a:cs typeface="Arial" panose="020B0604020202020204" pitchFamily="34" charset="0"/>
              </a:rPr>
              <a:t>iddle level</a:t>
            </a:r>
            <a:endParaRPr lang="zh-TW" altLang="en-US" sz="16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algn="ctr">
              <a:lnSpc>
                <a:spcPct val="150000"/>
              </a:lnSpc>
            </a:pPr>
            <a:r>
              <a:rPr lang="af-ZA" altLang="zh-TW" sz="2400">
                <a:latin typeface="Arial" panose="020B0604020202020204" pitchFamily="34" charset="0"/>
                <a:ea typeface="微軟正黑體"/>
                <a:cs typeface="Arial" panose="020B0604020202020204" pitchFamily="34" charset="0"/>
              </a:rPr>
              <a:t>TVS-882</a:t>
            </a:r>
          </a:p>
        </p:txBody>
      </p:sp>
      <p:sp>
        <p:nvSpPr>
          <p:cNvPr id="52" name="文字方塊 5">
            <a:extLst>
              <a:ext uri="{FF2B5EF4-FFF2-40B4-BE49-F238E27FC236}">
                <a16:creationId xmlns:a16="http://schemas.microsoft.com/office/drawing/2014/main" id="{D534E4C5-8BDD-478E-A7A7-5CFABD421F90}"/>
              </a:ext>
            </a:extLst>
          </p:cNvPr>
          <p:cNvSpPr txBox="1"/>
          <p:nvPr/>
        </p:nvSpPr>
        <p:spPr>
          <a:xfrm>
            <a:off x="180974" y="1474538"/>
            <a:ext cx="2970133" cy="947182"/>
          </a:xfrm>
          <a:prstGeom prst="rect">
            <a:avLst/>
          </a:prstGeom>
          <a:noFill/>
          <a:ln>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sz="1600" b="1">
                <a:solidFill>
                  <a:srgbClr val="002060"/>
                </a:solidFill>
                <a:latin typeface="Arial" panose="020B0604020202020204" pitchFamily="34" charset="0"/>
                <a:ea typeface="微軟正黑體"/>
                <a:cs typeface="Arial" panose="020B0604020202020204" pitchFamily="34" charset="0"/>
              </a:rPr>
              <a:t>SMB Entry</a:t>
            </a:r>
            <a:endParaRPr lang="zh-TW" altLang="en-US" sz="1600" b="1">
              <a:solidFill>
                <a:srgbClr val="002060"/>
              </a:solidFill>
              <a:latin typeface="Arial" panose="020B0604020202020204" pitchFamily="34" charset="0"/>
              <a:ea typeface="微軟正黑體"/>
              <a:cs typeface="Arial" panose="020B0604020202020204" pitchFamily="34" charset="0"/>
            </a:endParaRPr>
          </a:p>
          <a:p>
            <a:pPr algn="ctr">
              <a:lnSpc>
                <a:spcPct val="150000"/>
              </a:lnSpc>
            </a:pPr>
            <a:r>
              <a:rPr lang="af-ZA" altLang="zh-TW" sz="2400">
                <a:latin typeface="Arial" panose="020B0604020202020204" pitchFamily="34" charset="0"/>
                <a:ea typeface="微軟正黑體"/>
                <a:cs typeface="Arial" panose="020B0604020202020204" pitchFamily="34" charset="0"/>
              </a:rPr>
              <a:t>TS-873</a:t>
            </a:r>
          </a:p>
        </p:txBody>
      </p:sp>
    </p:spTree>
    <p:extLst>
      <p:ext uri="{BB962C8B-B14F-4D97-AF65-F5344CB8AC3E}">
        <p14:creationId xmlns:p14="http://schemas.microsoft.com/office/powerpoint/2010/main" val="2605030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8B129E4-3AC1-4B65-A070-C3922D709C91}"/>
              </a:ext>
            </a:extLst>
          </p:cNvPr>
          <p:cNvSpPr/>
          <p:nvPr/>
        </p:nvSpPr>
        <p:spPr>
          <a:xfrm>
            <a:off x="519447" y="2358340"/>
            <a:ext cx="10510845" cy="2862322"/>
          </a:xfrm>
          <a:prstGeom prst="rect">
            <a:avLst/>
          </a:prstGeom>
        </p:spPr>
        <p:txBody>
          <a:bodyPr wrap="square" anchor="t">
            <a:spAutoFit/>
          </a:bodyPr>
          <a:lstStyle/>
          <a:p>
            <a:r>
              <a:rPr lang="en-US" altLang="zh-TW" sz="4800" b="1">
                <a:latin typeface="Arial" panose="020B0604020202020204" pitchFamily="34" charset="0"/>
                <a:ea typeface="微軟正黑體"/>
                <a:cs typeface="Arial" panose="020B0604020202020204" pitchFamily="34" charset="0"/>
              </a:rPr>
              <a:t>VJBOD Cloud</a:t>
            </a:r>
            <a:endParaRPr lang="zh-TW" altLang="en-US" sz="4800" b="1">
              <a:latin typeface="Arial" panose="020B0604020202020204" pitchFamily="34" charset="0"/>
              <a:ea typeface="Microsoft JhengHei"/>
              <a:cs typeface="Arial" panose="020B0604020202020204" pitchFamily="34" charset="0"/>
            </a:endParaRPr>
          </a:p>
          <a:p>
            <a:r>
              <a:rPr lang="zh-TW" sz="3200">
                <a:latin typeface="Arial"/>
                <a:ea typeface="Microsoft JhengHei"/>
                <a:cs typeface="Arial"/>
              </a:rPr>
              <a:t>Block</a:t>
            </a:r>
            <a:r>
              <a:rPr lang="en-US" altLang="zh-TW" sz="3200">
                <a:latin typeface="Arial"/>
                <a:ea typeface="Microsoft JhengHei"/>
                <a:cs typeface="Arial"/>
              </a:rPr>
              <a:t>-based</a:t>
            </a:r>
            <a:r>
              <a:rPr lang="zh-TW" sz="3200">
                <a:latin typeface="Arial"/>
                <a:ea typeface="Microsoft JhengHei"/>
                <a:cs typeface="Arial"/>
              </a:rPr>
              <a:t> Cloud Gateway Solution</a:t>
            </a:r>
          </a:p>
          <a:p>
            <a:r>
              <a:rPr lang="zh-TW" sz="3200">
                <a:latin typeface="Arial" panose="020B0604020202020204" pitchFamily="34" charset="0"/>
                <a:ea typeface="Microsoft JhengHei"/>
                <a:cs typeface="Arial" panose="020B0604020202020204" pitchFamily="34" charset="0"/>
              </a:rPr>
              <a:t>Is </a:t>
            </a:r>
            <a:r>
              <a:rPr lang="en-US" altLang="zh-TW" sz="3200">
                <a:latin typeface="Arial" panose="020B0604020202020204" pitchFamily="34" charset="0"/>
                <a:ea typeface="Microsoft JhengHei"/>
                <a:cs typeface="Arial" panose="020B0604020202020204" pitchFamily="34" charset="0"/>
              </a:rPr>
              <a:t>T</a:t>
            </a:r>
            <a:r>
              <a:rPr lang="zh-TW" sz="3200">
                <a:latin typeface="Arial" panose="020B0604020202020204" pitchFamily="34" charset="0"/>
                <a:ea typeface="Microsoft JhengHei"/>
                <a:cs typeface="Arial" panose="020B0604020202020204" pitchFamily="34" charset="0"/>
              </a:rPr>
              <a:t>he </a:t>
            </a:r>
            <a:r>
              <a:rPr lang="en-US" altLang="zh-TW" sz="3200">
                <a:latin typeface="Arial" panose="020B0604020202020204" pitchFamily="34" charset="0"/>
                <a:ea typeface="Microsoft JhengHei"/>
                <a:cs typeface="Arial" panose="020B0604020202020204" pitchFamily="34" charset="0"/>
              </a:rPr>
              <a:t>B</a:t>
            </a:r>
            <a:r>
              <a:rPr lang="zh-TW" sz="3200">
                <a:latin typeface="Arial" panose="020B0604020202020204" pitchFamily="34" charset="0"/>
                <a:ea typeface="Microsoft JhengHei"/>
                <a:cs typeface="Arial" panose="020B0604020202020204" pitchFamily="34" charset="0"/>
              </a:rPr>
              <a:t>est </a:t>
            </a:r>
            <a:r>
              <a:rPr lang="en-US" altLang="zh-TW" sz="3200">
                <a:latin typeface="Arial" panose="020B0604020202020204" pitchFamily="34" charset="0"/>
                <a:ea typeface="Microsoft JhengHei"/>
                <a:cs typeface="Arial" panose="020B0604020202020204" pitchFamily="34" charset="0"/>
              </a:rPr>
              <a:t>C</a:t>
            </a:r>
            <a:r>
              <a:rPr lang="zh-TW" sz="3200">
                <a:latin typeface="Arial" panose="020B0604020202020204" pitchFamily="34" charset="0"/>
                <a:ea typeface="Microsoft JhengHei"/>
                <a:cs typeface="Arial" panose="020B0604020202020204" pitchFamily="34" charset="0"/>
              </a:rPr>
              <a:t>hoice </a:t>
            </a:r>
            <a:r>
              <a:rPr lang="en-US" altLang="zh-TW" sz="3200">
                <a:latin typeface="Arial" panose="020B0604020202020204" pitchFamily="34" charset="0"/>
                <a:ea typeface="Microsoft JhengHei"/>
                <a:cs typeface="Arial" panose="020B0604020202020204" pitchFamily="34" charset="0"/>
              </a:rPr>
              <a:t>F</a:t>
            </a:r>
            <a:r>
              <a:rPr lang="zh-TW" sz="3200">
                <a:latin typeface="Arial" panose="020B0604020202020204" pitchFamily="34" charset="0"/>
                <a:ea typeface="Microsoft JhengHei"/>
                <a:cs typeface="Arial" panose="020B0604020202020204" pitchFamily="34" charset="0"/>
              </a:rPr>
              <a:t>or</a:t>
            </a:r>
            <a:endParaRPr lang="zh-TW" altLang="en-US" sz="3200">
              <a:latin typeface="Arial" panose="020B0604020202020204" pitchFamily="34" charset="0"/>
              <a:ea typeface="Microsoft JhengHei"/>
              <a:cs typeface="Arial" panose="020B0604020202020204" pitchFamily="34" charset="0"/>
            </a:endParaRPr>
          </a:p>
          <a:p>
            <a:r>
              <a:rPr lang="en-US" altLang="zh-TW" sz="3200">
                <a:latin typeface="Arial"/>
                <a:ea typeface="Microsoft JhengHei"/>
                <a:cs typeface="Arial"/>
              </a:rPr>
              <a:t>C</a:t>
            </a:r>
            <a:r>
              <a:rPr lang="zh-TW" sz="3200">
                <a:latin typeface="Arial"/>
                <a:ea typeface="Microsoft JhengHei"/>
                <a:cs typeface="Arial"/>
              </a:rPr>
              <a:t>onnecting </a:t>
            </a:r>
            <a:r>
              <a:rPr lang="en-US" altLang="zh-TW" sz="3200">
                <a:latin typeface="Arial"/>
                <a:ea typeface="Microsoft JhengHei"/>
                <a:cs typeface="Arial"/>
              </a:rPr>
              <a:t>Y</a:t>
            </a:r>
            <a:r>
              <a:rPr lang="zh-TW" sz="3200">
                <a:latin typeface="Arial"/>
                <a:ea typeface="Microsoft JhengHei"/>
                <a:cs typeface="Arial"/>
              </a:rPr>
              <a:t>our </a:t>
            </a:r>
            <a:r>
              <a:rPr lang="en-US" altLang="zh-TW" sz="3200">
                <a:latin typeface="Arial"/>
                <a:ea typeface="Microsoft JhengHei"/>
                <a:cs typeface="Arial"/>
              </a:rPr>
              <a:t>P</a:t>
            </a:r>
            <a:r>
              <a:rPr lang="zh-TW" sz="3200">
                <a:latin typeface="Arial"/>
                <a:ea typeface="Microsoft JhengHei"/>
                <a:cs typeface="Arial"/>
              </a:rPr>
              <a:t>rivate </a:t>
            </a:r>
            <a:r>
              <a:rPr lang="en-US" altLang="zh-TW" sz="3200">
                <a:latin typeface="Arial"/>
                <a:ea typeface="Microsoft JhengHei"/>
                <a:cs typeface="Arial"/>
              </a:rPr>
              <a:t>C</a:t>
            </a:r>
            <a:r>
              <a:rPr lang="zh-TW" sz="3200">
                <a:latin typeface="Arial"/>
                <a:ea typeface="Microsoft JhengHei"/>
                <a:cs typeface="Arial"/>
              </a:rPr>
              <a:t>loud</a:t>
            </a:r>
            <a:r>
              <a:rPr lang="zh-TW" altLang="en-US" sz="3200">
                <a:latin typeface="Arial"/>
                <a:ea typeface="Microsoft JhengHei"/>
                <a:cs typeface="Arial"/>
              </a:rPr>
              <a:t> </a:t>
            </a:r>
          </a:p>
          <a:p>
            <a:r>
              <a:rPr lang="en-US" altLang="zh-TW" sz="3200">
                <a:latin typeface="Arial"/>
                <a:ea typeface="Microsoft JhengHei"/>
                <a:cs typeface="Arial"/>
              </a:rPr>
              <a:t>T</a:t>
            </a:r>
            <a:r>
              <a:rPr lang="zh-TW" sz="3200">
                <a:latin typeface="Arial"/>
                <a:ea typeface="Microsoft JhengHei"/>
                <a:cs typeface="Arial"/>
              </a:rPr>
              <a:t>o </a:t>
            </a:r>
            <a:r>
              <a:rPr lang="en-US" altLang="zh-TW" sz="3200">
                <a:latin typeface="Arial"/>
                <a:ea typeface="Microsoft JhengHei"/>
                <a:cs typeface="Arial"/>
              </a:rPr>
              <a:t>A</a:t>
            </a:r>
            <a:r>
              <a:rPr lang="zh-TW" altLang="en-US" sz="3200">
                <a:latin typeface="Arial"/>
                <a:ea typeface="Microsoft JhengHei"/>
                <a:cs typeface="Arial"/>
              </a:rPr>
              <a:t> </a:t>
            </a:r>
            <a:r>
              <a:rPr lang="en-US" altLang="zh-TW" sz="3200">
                <a:latin typeface="Arial"/>
                <a:ea typeface="Microsoft JhengHei"/>
                <a:cs typeface="Arial"/>
              </a:rPr>
              <a:t>P</a:t>
            </a:r>
            <a:r>
              <a:rPr lang="zh-TW" sz="3200">
                <a:latin typeface="Arial"/>
                <a:ea typeface="Microsoft JhengHei"/>
                <a:cs typeface="Arial"/>
              </a:rPr>
              <a:t>ublic </a:t>
            </a:r>
            <a:r>
              <a:rPr lang="en-US" altLang="zh-TW" sz="3200">
                <a:latin typeface="Arial"/>
                <a:ea typeface="Microsoft JhengHei"/>
                <a:cs typeface="Arial"/>
              </a:rPr>
              <a:t>C</a:t>
            </a:r>
            <a:r>
              <a:rPr lang="zh-TW" sz="3200">
                <a:latin typeface="Arial"/>
                <a:ea typeface="Microsoft JhengHei"/>
                <a:cs typeface="Arial"/>
              </a:rPr>
              <a:t>loud</a:t>
            </a:r>
          </a:p>
        </p:txBody>
      </p:sp>
      <p:sp>
        <p:nvSpPr>
          <p:cNvPr id="5" name="Shape 748">
            <a:extLst>
              <a:ext uri="{FF2B5EF4-FFF2-40B4-BE49-F238E27FC236}">
                <a16:creationId xmlns:a16="http://schemas.microsoft.com/office/drawing/2014/main" id="{6A2E0D61-981D-41BA-A430-11FE70DB393F}"/>
              </a:ext>
            </a:extLst>
          </p:cNvPr>
          <p:cNvSpPr txBox="1"/>
          <p:nvPr/>
        </p:nvSpPr>
        <p:spPr>
          <a:xfrm>
            <a:off x="527819" y="5952914"/>
            <a:ext cx="6999817" cy="560404"/>
          </a:xfrm>
          <a:prstGeom prst="rect">
            <a:avLst/>
          </a:prstGeom>
          <a:noFill/>
          <a:ln>
            <a:noFill/>
          </a:ln>
        </p:spPr>
        <p:txBody>
          <a:bodyPr spcFirstLastPara="1" wrap="square" lIns="91425" tIns="91425" rIns="91425" bIns="91425" anchor="ctr" anchorCtr="0">
            <a:noAutofit/>
          </a:bodyPr>
          <a:lstStyle/>
          <a:p>
            <a:pPr marL="63500">
              <a:spcBef>
                <a:spcPts val="500"/>
              </a:spcBef>
            </a:pPr>
            <a:r>
              <a:rPr lang="en-US" altLang="zh-TW" sz="800">
                <a:latin typeface="Arial" panose="020B0604020202020204" pitchFamily="34" charset="0"/>
                <a:ea typeface="+mn-lt"/>
                <a:cs typeface="Arial" panose="020B0604020202020204" pitchFamily="34" charset="0"/>
                <a:sym typeface="Microsoft JhengHei"/>
              </a:rPr>
              <a:t>©</a:t>
            </a:r>
            <a:r>
              <a:rPr lang="zh-TW" altLang="en-US" sz="800">
                <a:latin typeface="Arial" panose="020B0604020202020204" pitchFamily="34" charset="0"/>
                <a:ea typeface="+mn-lt"/>
                <a:cs typeface="Arial" panose="020B0604020202020204" pitchFamily="34" charset="0"/>
                <a:sym typeface="Microsoft JhengHei"/>
              </a:rPr>
              <a:t> </a:t>
            </a:r>
            <a:r>
              <a:rPr lang="en-US" altLang="zh-TW" sz="800">
                <a:latin typeface="Arial" panose="020B0604020202020204" pitchFamily="34" charset="0"/>
                <a:ea typeface="+mn-lt"/>
                <a:cs typeface="Arial" panose="020B0604020202020204" pitchFamily="34" charset="0"/>
                <a:sym typeface="Microsoft JhengHei"/>
              </a:rPr>
              <a:t>2019</a:t>
            </a:r>
            <a:r>
              <a:rPr lang="zh-TW" sz="800">
                <a:latin typeface="Arial" panose="020B0604020202020204" pitchFamily="34" charset="0"/>
                <a:ea typeface="+mn-lt"/>
                <a:cs typeface="Arial" panose="020B0604020202020204" pitchFamily="34" charset="0"/>
                <a:sym typeface="Microsoft JhengHei"/>
              </a:rPr>
              <a:t> Copyright is owned by QNAP Technology Co., Ltd. QNAP Technology reserves all rights. A trademark or mark used or registered by QNAP Technology Co., Ltd. The products and company names mentioned in the file may be trademarks owned by other companies.</a:t>
            </a:r>
            <a:endParaRPr lang="zh-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165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6321288" y="1877522"/>
            <a:ext cx="3697356" cy="4202497"/>
          </a:xfrm>
          <a:prstGeom prst="round2DiagRect">
            <a:avLst>
              <a:gd name="adj1" fmla="val 9220"/>
              <a:gd name="adj2" fmla="val 8913"/>
            </a:avLst>
          </a:prstGeom>
          <a:noFill/>
          <a:ln w="76200">
            <a:solidFill>
              <a:srgbClr val="73EFC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6318738" y="1875692"/>
            <a:ext cx="3704493" cy="1078523"/>
          </a:xfrm>
          <a:prstGeom prst="round2SameRect">
            <a:avLst>
              <a:gd name="adj1" fmla="val 29710"/>
              <a:gd name="adj2" fmla="val 0"/>
            </a:avLst>
          </a:prstGeom>
          <a:solidFill>
            <a:srgbClr val="73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9575643" y="2525156"/>
            <a:ext cx="3136758" cy="1851679"/>
          </a:xfrm>
          <a:prstGeom prst="roundRect">
            <a:avLst>
              <a:gd name="adj" fmla="val 15021"/>
            </a:avLst>
          </a:prstGeom>
          <a:solidFill>
            <a:srgbClr val="0070C0">
              <a:alpha val="50000"/>
            </a:srgbClr>
          </a:solidFill>
          <a:ln w="38100">
            <a:solidFill>
              <a:srgbClr val="5B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10188753" y="2112399"/>
            <a:ext cx="2042160" cy="2898514"/>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6539950" y="2009759"/>
            <a:ext cx="3343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新細明體"/>
                <a:cs typeface="Arial" panose="020B0604020202020204" pitchFamily="34" charset="0"/>
              </a:rPr>
              <a:t>VJBOD Cloud </a:t>
            </a:r>
            <a:endParaRPr lang="en-US" altLang="zh-TW" sz="2400" b="1">
              <a:solidFill>
                <a:schemeClr val="bg1"/>
              </a:solidFill>
              <a:latin typeface="Arial" panose="020B0604020202020204" pitchFamily="34" charset="0"/>
              <a:ea typeface="新細明體"/>
              <a:cs typeface="Arial" panose="020B0604020202020204" pitchFamily="34" charset="0"/>
            </a:endParaRPr>
          </a:p>
          <a:p>
            <a:pPr algn="ctr"/>
            <a:r>
              <a:rPr lang="zh-TW" altLang="en-US" sz="2400" b="1">
                <a:solidFill>
                  <a:schemeClr val="bg1"/>
                </a:solidFill>
                <a:latin typeface="Arial"/>
                <a:ea typeface="新細明體"/>
                <a:cs typeface="Arial"/>
              </a:rPr>
              <a:t>Block-based Gateway</a:t>
            </a:r>
            <a:endParaRPr lang="en-US" altLang="zh-TW" sz="2400" b="1">
              <a:solidFill>
                <a:schemeClr val="bg1"/>
              </a:solidFill>
              <a:latin typeface="Arial"/>
              <a:ea typeface="新細明體"/>
              <a:cs typeface="Arial"/>
            </a:endParaRP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a:xfrm>
            <a:off x="563758" y="503772"/>
            <a:ext cx="10739517" cy="1471774"/>
          </a:xfrm>
        </p:spPr>
        <p:txBody>
          <a:bodyPr>
            <a:normAutofit/>
          </a:bodyPr>
          <a:lstStyle/>
          <a:p>
            <a:r>
              <a:rPr lang="zh-TW" altLang="en-US" b="0">
                <a:latin typeface="Arial"/>
                <a:ea typeface="微軟正黑體"/>
                <a:cs typeface="Arial"/>
              </a:rPr>
              <a:t>VJBOD c</a:t>
            </a:r>
            <a:r>
              <a:rPr lang="zh-TW" altLang="en-US" b="0" cap="none">
                <a:latin typeface="Arial"/>
                <a:ea typeface="微軟正黑體"/>
                <a:cs typeface="Arial"/>
              </a:rPr>
              <a:t>loud</a:t>
            </a:r>
            <a:r>
              <a:rPr lang="en-US" altLang="zh-TW" b="0" cap="none">
                <a:latin typeface="Arial"/>
                <a:ea typeface="微軟正黑體"/>
                <a:cs typeface="Arial"/>
              </a:rPr>
              <a:t> </a:t>
            </a:r>
            <a:r>
              <a:rPr lang="zh-TW" b="0" cap="none">
                <a:latin typeface="Arial"/>
                <a:ea typeface="微軟正黑體"/>
                <a:cs typeface="Arial"/>
              </a:rPr>
              <a:t>Block</a:t>
            </a:r>
            <a:r>
              <a:rPr lang="en-US" altLang="zh-TW" cap="none">
                <a:latin typeface="Arial"/>
                <a:ea typeface="微軟正黑體"/>
                <a:cs typeface="Arial"/>
              </a:rPr>
              <a:t>-based</a:t>
            </a:r>
            <a:r>
              <a:rPr lang="zh-TW" b="0" cap="none">
                <a:latin typeface="Arial"/>
                <a:ea typeface="微軟正黑體"/>
                <a:cs typeface="Arial"/>
              </a:rPr>
              <a:t> </a:t>
            </a:r>
            <a:r>
              <a:rPr lang="en-US" altLang="zh-TW" b="0" cap="none">
                <a:latin typeface="Arial"/>
                <a:ea typeface="微軟正黑體"/>
                <a:cs typeface="Arial"/>
              </a:rPr>
              <a:t>C</a:t>
            </a:r>
            <a:r>
              <a:rPr lang="zh-TW" b="0" cap="none">
                <a:latin typeface="Arial"/>
                <a:ea typeface="微軟正黑體"/>
                <a:cs typeface="Arial"/>
              </a:rPr>
              <a:t>loud </a:t>
            </a:r>
            <a:r>
              <a:rPr lang="en-US" altLang="zh-TW" b="0" cap="none">
                <a:latin typeface="Arial"/>
                <a:ea typeface="微軟正黑體"/>
                <a:cs typeface="Arial"/>
              </a:rPr>
              <a:t>G</a:t>
            </a:r>
            <a:r>
              <a:rPr lang="zh-TW" b="0" cap="none">
                <a:latin typeface="Arial"/>
                <a:ea typeface="微軟正黑體"/>
                <a:cs typeface="Arial"/>
              </a:rPr>
              <a:t>ateway</a:t>
            </a:r>
            <a:endParaRPr lang="zh-TW" altLang="en-US" cap="none">
              <a:latin typeface="Arial"/>
              <a:cs typeface="Arial"/>
            </a:endParaRPr>
          </a:p>
        </p:txBody>
      </p:sp>
      <p:sp>
        <p:nvSpPr>
          <p:cNvPr id="79" name="文字方塊 78">
            <a:extLst>
              <a:ext uri="{FF2B5EF4-FFF2-40B4-BE49-F238E27FC236}">
                <a16:creationId xmlns:a16="http://schemas.microsoft.com/office/drawing/2014/main" id="{FA31FC11-BD20-4A60-937F-2A177A218F1F}"/>
              </a:ext>
            </a:extLst>
          </p:cNvPr>
          <p:cNvSpPr txBox="1"/>
          <p:nvPr/>
        </p:nvSpPr>
        <p:spPr>
          <a:xfrm>
            <a:off x="2612991" y="5329043"/>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Client</a:t>
            </a:r>
            <a:endParaRPr lang="zh-TW" altLang="en-US" sz="1400" b="1">
              <a:latin typeface="Arial" panose="020B0604020202020204" pitchFamily="34" charset="0"/>
              <a:ea typeface="微軟正黑體"/>
              <a:cs typeface="Arial" panose="020B0604020202020204" pitchFamily="34" charset="0"/>
            </a:endParaRP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8337961" y="5059641"/>
            <a:ext cx="412922" cy="531799"/>
            <a:chOff x="9272428" y="5069210"/>
            <a:chExt cx="458537" cy="590550"/>
          </a:xfrm>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74D5DA9F-9A3E-42BB-AFBB-0441ECF77B5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32" name="圖形 152">
            <a:extLst>
              <a:ext uri="{FF2B5EF4-FFF2-40B4-BE49-F238E27FC236}">
                <a16:creationId xmlns:a16="http://schemas.microsoft.com/office/drawing/2014/main" id="{A2B4E174-1BB0-4E38-B866-FD05A356A93B}"/>
              </a:ext>
            </a:extLst>
          </p:cNvPr>
          <p:cNvGrpSpPr/>
          <p:nvPr/>
        </p:nvGrpSpPr>
        <p:grpSpPr>
          <a:xfrm flipH="1">
            <a:off x="8746088" y="5052724"/>
            <a:ext cx="412922" cy="531799"/>
            <a:chOff x="9272428" y="5069210"/>
            <a:chExt cx="458537" cy="590550"/>
          </a:xfrm>
        </p:grpSpPr>
        <p:sp>
          <p:nvSpPr>
            <p:cNvPr id="133" name="手繪多邊形: 圖案 132">
              <a:extLst>
                <a:ext uri="{FF2B5EF4-FFF2-40B4-BE49-F238E27FC236}">
                  <a16:creationId xmlns:a16="http://schemas.microsoft.com/office/drawing/2014/main" id="{2B9B3A50-E569-4DA4-9EB7-D8CC5B2110E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11BD340A-9F7D-45D3-A697-7E406151CCE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pic>
        <p:nvPicPr>
          <p:cNvPr id="171" name="圖形 170">
            <a:extLst>
              <a:ext uri="{FF2B5EF4-FFF2-40B4-BE49-F238E27FC236}">
                <a16:creationId xmlns:a16="http://schemas.microsoft.com/office/drawing/2014/main" id="{C4478EB3-14F0-4746-8100-2B056185D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2261" y="4538966"/>
            <a:ext cx="927945" cy="758748"/>
          </a:xfrm>
          <a:prstGeom prst="rect">
            <a:avLst/>
          </a:prstGeom>
        </p:spPr>
      </p:pic>
      <p:pic>
        <p:nvPicPr>
          <p:cNvPr id="172" name="圖形 171">
            <a:extLst>
              <a:ext uri="{FF2B5EF4-FFF2-40B4-BE49-F238E27FC236}">
                <a16:creationId xmlns:a16="http://schemas.microsoft.com/office/drawing/2014/main" id="{23DC7C90-7227-469C-8BE6-A5AF983A56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7151" y="4931508"/>
            <a:ext cx="391767" cy="372521"/>
          </a:xfrm>
          <a:prstGeom prst="rect">
            <a:avLst/>
          </a:prstGeom>
        </p:spPr>
      </p:pic>
      <p:sp>
        <p:nvSpPr>
          <p:cNvPr id="173" name="文字方塊 172">
            <a:extLst>
              <a:ext uri="{FF2B5EF4-FFF2-40B4-BE49-F238E27FC236}">
                <a16:creationId xmlns:a16="http://schemas.microsoft.com/office/drawing/2014/main" id="{9F81420C-6607-4A38-8843-2600744F22E3}"/>
              </a:ext>
            </a:extLst>
          </p:cNvPr>
          <p:cNvSpPr txBox="1"/>
          <p:nvPr/>
        </p:nvSpPr>
        <p:spPr>
          <a:xfrm>
            <a:off x="6281759" y="5367129"/>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tx1"/>
                </a:solidFill>
                <a:latin typeface="Arial" panose="020B0604020202020204" pitchFamily="34" charset="0"/>
                <a:ea typeface="新細明體"/>
                <a:cs typeface="Arial" panose="020B0604020202020204" pitchFamily="34" charset="0"/>
              </a:rPr>
              <a:t>Cloud Volume</a:t>
            </a:r>
          </a:p>
          <a:p>
            <a:r>
              <a:rPr lang="zh-TW" altLang="en-US" sz="1200" b="1">
                <a:solidFill>
                  <a:schemeClr val="tx1"/>
                </a:solidFill>
                <a:latin typeface="Arial" panose="020B0604020202020204" pitchFamily="34" charset="0"/>
                <a:ea typeface="新細明體"/>
                <a:cs typeface="Arial" panose="020B0604020202020204" pitchFamily="34" charset="0"/>
              </a:rPr>
              <a:t>/Shared folder</a:t>
            </a:r>
          </a:p>
        </p:txBody>
      </p:sp>
      <p:grpSp>
        <p:nvGrpSpPr>
          <p:cNvPr id="178" name="群組 177">
            <a:extLst>
              <a:ext uri="{FF2B5EF4-FFF2-40B4-BE49-F238E27FC236}">
                <a16:creationId xmlns:a16="http://schemas.microsoft.com/office/drawing/2014/main" id="{7E40F9E7-628D-4A1C-BE78-07164AE24175}"/>
              </a:ext>
            </a:extLst>
          </p:cNvPr>
          <p:cNvGrpSpPr/>
          <p:nvPr/>
        </p:nvGrpSpPr>
        <p:grpSpPr>
          <a:xfrm>
            <a:off x="7221362" y="4891424"/>
            <a:ext cx="424320" cy="424341"/>
            <a:chOff x="15278278" y="10198066"/>
            <a:chExt cx="2260108" cy="2094445"/>
          </a:xfrm>
          <a:no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6700672" y="4747479"/>
            <a:ext cx="451732" cy="549403"/>
            <a:chOff x="5884043" y="5462967"/>
            <a:chExt cx="467409" cy="568471"/>
          </a:xfrm>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05" name="圖形 18">
            <a:extLst>
              <a:ext uri="{FF2B5EF4-FFF2-40B4-BE49-F238E27FC236}">
                <a16:creationId xmlns:a16="http://schemas.microsoft.com/office/drawing/2014/main" id="{BD026DD9-3253-4B2E-8867-756350D5D396}"/>
              </a:ext>
            </a:extLst>
          </p:cNvPr>
          <p:cNvGrpSpPr/>
          <p:nvPr/>
        </p:nvGrpSpPr>
        <p:grpSpPr>
          <a:xfrm>
            <a:off x="7811935" y="3461560"/>
            <a:ext cx="1870179" cy="1482189"/>
            <a:chOff x="8338475" y="3282973"/>
            <a:chExt cx="1365427" cy="1085848"/>
          </a:xfrm>
        </p:grpSpPr>
        <p:sp>
          <p:nvSpPr>
            <p:cNvPr id="207" name="手繪多邊形: 圖案 206">
              <a:extLst>
                <a:ext uri="{FF2B5EF4-FFF2-40B4-BE49-F238E27FC236}">
                  <a16:creationId xmlns:a16="http://schemas.microsoft.com/office/drawing/2014/main" id="{573232CB-932B-41E6-904F-65830946E597}"/>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rgbClr val="FFFF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19A0B2AC-E69A-4920-B541-8CCE83DDB240}"/>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9" name="手繪多邊形: 圖案 208">
              <a:extLst>
                <a:ext uri="{FF2B5EF4-FFF2-40B4-BE49-F238E27FC236}">
                  <a16:creationId xmlns:a16="http://schemas.microsoft.com/office/drawing/2014/main" id="{8DCB38B2-0E29-48D1-BF6B-C615D1BB0793}"/>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9D566169-4662-4133-B3C0-AB11F8F45A52}"/>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4C4A5A1D-AC6B-43D7-92F3-89D4776D9F96}"/>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6D658340-A9F9-4D32-9F64-3AF3F03D6A3E}"/>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3CDADAD2-4E8F-4A03-BBC3-918859737D5E}"/>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4" name="手繪多邊形: 圖案 213">
              <a:extLst>
                <a:ext uri="{FF2B5EF4-FFF2-40B4-BE49-F238E27FC236}">
                  <a16:creationId xmlns:a16="http://schemas.microsoft.com/office/drawing/2014/main" id="{A1351864-46DD-4B4D-B6EE-24C8E589F2A8}"/>
                </a:ext>
              </a:extLst>
            </p:cNvPr>
            <p:cNvSpPr/>
            <p:nvPr/>
          </p:nvSpPr>
          <p:spPr>
            <a:xfrm>
              <a:off x="8918088"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5" name="手繪多邊形: 圖案 214">
              <a:extLst>
                <a:ext uri="{FF2B5EF4-FFF2-40B4-BE49-F238E27FC236}">
                  <a16:creationId xmlns:a16="http://schemas.microsoft.com/office/drawing/2014/main" id="{02C9ABF5-6765-44F3-9C1A-9FC2E76C5095}"/>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269698CA-5A12-4CED-BA4C-6CF854497EB7}"/>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7" name="手繪多邊形: 圖案 216">
              <a:extLst>
                <a:ext uri="{FF2B5EF4-FFF2-40B4-BE49-F238E27FC236}">
                  <a16:creationId xmlns:a16="http://schemas.microsoft.com/office/drawing/2014/main" id="{7C90119A-3112-4EF9-A5F8-15C753578980}"/>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8" name="手繪多邊形: 圖案 217">
              <a:extLst>
                <a:ext uri="{FF2B5EF4-FFF2-40B4-BE49-F238E27FC236}">
                  <a16:creationId xmlns:a16="http://schemas.microsoft.com/office/drawing/2014/main" id="{B1543230-C6CE-4C8E-822B-A8F60246978B}"/>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9" name="手繪多邊形: 圖案 218">
              <a:extLst>
                <a:ext uri="{FF2B5EF4-FFF2-40B4-BE49-F238E27FC236}">
                  <a16:creationId xmlns:a16="http://schemas.microsoft.com/office/drawing/2014/main" id="{88C1375A-90BD-4696-82DA-E523BAB8B8CC}"/>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0" name="手繪多邊形: 圖案 219">
              <a:extLst>
                <a:ext uri="{FF2B5EF4-FFF2-40B4-BE49-F238E27FC236}">
                  <a16:creationId xmlns:a16="http://schemas.microsoft.com/office/drawing/2014/main" id="{972AA8DD-611D-453B-BB33-E034D8B7BC09}"/>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1" name="手繪多邊形: 圖案 220">
              <a:extLst>
                <a:ext uri="{FF2B5EF4-FFF2-40B4-BE49-F238E27FC236}">
                  <a16:creationId xmlns:a16="http://schemas.microsoft.com/office/drawing/2014/main" id="{5C520218-7828-4C0E-99E9-5CED6CE59EC1}"/>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DE5B891B-34B5-40B2-9B2C-60E74D96CDFD}"/>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8406C0CC-047B-4337-BBBC-1C724B58A92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4" name="手繪多邊形: 圖案 223">
              <a:extLst>
                <a:ext uri="{FF2B5EF4-FFF2-40B4-BE49-F238E27FC236}">
                  <a16:creationId xmlns:a16="http://schemas.microsoft.com/office/drawing/2014/main" id="{02A95AA9-80A6-4724-996C-60FFBD65442A}"/>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5" name="手繪多邊形: 圖案 224">
              <a:extLst>
                <a:ext uri="{FF2B5EF4-FFF2-40B4-BE49-F238E27FC236}">
                  <a16:creationId xmlns:a16="http://schemas.microsoft.com/office/drawing/2014/main" id="{6BBA6973-916D-41C1-85E9-7385D2A15E42}"/>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E277E9E8-685D-4518-B89D-1AAA787A3332}"/>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6B5FAC5E-49F5-4392-AE67-ADF88E4AB0EE}"/>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9808090C-8568-4F41-B847-AF8E53F2EB2A}"/>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F9BB3144-DE10-4BFF-8224-FE45B0ECD13F}"/>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0652FFFF-E989-4626-B4FB-BAD3C5FA54BD}"/>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C2825C8E-A86B-4395-9A00-CE9D8F0E4BE1}"/>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13DAB0B5-A96F-457E-86C0-3CDA5F996BDC}"/>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386EEA61-8643-4BFC-A972-51FB0BB9541F}"/>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74B07D3C-B906-4D4F-825D-C5718FB6C6B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206" name="矩形 12">
            <a:extLst>
              <a:ext uri="{FF2B5EF4-FFF2-40B4-BE49-F238E27FC236}">
                <a16:creationId xmlns:a16="http://schemas.microsoft.com/office/drawing/2014/main" id="{AB3F66EA-83D9-436F-982F-332A8416C9BD}"/>
              </a:ext>
            </a:extLst>
          </p:cNvPr>
          <p:cNvSpPr/>
          <p:nvPr/>
        </p:nvSpPr>
        <p:spPr>
          <a:xfrm>
            <a:off x="7857268" y="3271266"/>
            <a:ext cx="1779513"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247" name="圖形 152">
            <a:extLst>
              <a:ext uri="{FF2B5EF4-FFF2-40B4-BE49-F238E27FC236}">
                <a16:creationId xmlns:a16="http://schemas.microsoft.com/office/drawing/2014/main" id="{1FB31011-486E-4E9B-82A8-1D0DD22DF82A}"/>
              </a:ext>
            </a:extLst>
          </p:cNvPr>
          <p:cNvGrpSpPr/>
          <p:nvPr/>
        </p:nvGrpSpPr>
        <p:grpSpPr>
          <a:xfrm flipH="1">
            <a:off x="10714019" y="3951590"/>
            <a:ext cx="412922" cy="531799"/>
            <a:chOff x="9272428" y="5069210"/>
            <a:chExt cx="458537" cy="590550"/>
          </a:xfrm>
        </p:grpSpPr>
        <p:sp>
          <p:nvSpPr>
            <p:cNvPr id="262" name="手繪多邊形: 圖案 261">
              <a:extLst>
                <a:ext uri="{FF2B5EF4-FFF2-40B4-BE49-F238E27FC236}">
                  <a16:creationId xmlns:a16="http://schemas.microsoft.com/office/drawing/2014/main" id="{5FCF3CD3-A97F-4799-BFED-154FA58A5582}"/>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3" name="手繪多邊形: 圖案 262">
              <a:extLst>
                <a:ext uri="{FF2B5EF4-FFF2-40B4-BE49-F238E27FC236}">
                  <a16:creationId xmlns:a16="http://schemas.microsoft.com/office/drawing/2014/main" id="{546E35B7-0420-4161-B30D-6942B3E2FA3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4" name="手繪多邊形: 圖案 263">
              <a:extLst>
                <a:ext uri="{FF2B5EF4-FFF2-40B4-BE49-F238E27FC236}">
                  <a16:creationId xmlns:a16="http://schemas.microsoft.com/office/drawing/2014/main" id="{963961CE-B42F-499B-8B9B-12DA9DEA903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5" name="手繪多邊形: 圖案 264">
              <a:extLst>
                <a:ext uri="{FF2B5EF4-FFF2-40B4-BE49-F238E27FC236}">
                  <a16:creationId xmlns:a16="http://schemas.microsoft.com/office/drawing/2014/main" id="{C2987EA0-94D5-4685-ACDC-5EF6BCD07365}"/>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6" name="手繪多邊形: 圖案 265">
              <a:extLst>
                <a:ext uri="{FF2B5EF4-FFF2-40B4-BE49-F238E27FC236}">
                  <a16:creationId xmlns:a16="http://schemas.microsoft.com/office/drawing/2014/main" id="{1CE3287C-1D59-43F6-98C4-AD1230F95D0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7" name="手繪多邊形: 圖案 266">
              <a:extLst>
                <a:ext uri="{FF2B5EF4-FFF2-40B4-BE49-F238E27FC236}">
                  <a16:creationId xmlns:a16="http://schemas.microsoft.com/office/drawing/2014/main" id="{3C8C183E-6907-4024-AEC2-F572DBA2D23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8" name="手繪多邊形: 圖案 267">
              <a:extLst>
                <a:ext uri="{FF2B5EF4-FFF2-40B4-BE49-F238E27FC236}">
                  <a16:creationId xmlns:a16="http://schemas.microsoft.com/office/drawing/2014/main" id="{5CA91EFF-09E3-4878-93A9-04507593FC93}"/>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9" name="手繪多邊形: 圖案 268">
              <a:extLst>
                <a:ext uri="{FF2B5EF4-FFF2-40B4-BE49-F238E27FC236}">
                  <a16:creationId xmlns:a16="http://schemas.microsoft.com/office/drawing/2014/main" id="{5C9E6A41-4B84-4C06-86E3-93D54E78FF5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0" name="手繪多邊形: 圖案 269">
              <a:extLst>
                <a:ext uri="{FF2B5EF4-FFF2-40B4-BE49-F238E27FC236}">
                  <a16:creationId xmlns:a16="http://schemas.microsoft.com/office/drawing/2014/main" id="{2C229167-26B1-4BAE-AA7E-74E5E74AEC10}"/>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1" name="手繪多邊形: 圖案 270">
              <a:extLst>
                <a:ext uri="{FF2B5EF4-FFF2-40B4-BE49-F238E27FC236}">
                  <a16:creationId xmlns:a16="http://schemas.microsoft.com/office/drawing/2014/main" id="{5C27CE86-C7CE-4F53-B4FD-99AE99101BE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2" name="手繪多邊形: 圖案 271">
              <a:extLst>
                <a:ext uri="{FF2B5EF4-FFF2-40B4-BE49-F238E27FC236}">
                  <a16:creationId xmlns:a16="http://schemas.microsoft.com/office/drawing/2014/main" id="{8FAE2BEE-A46A-4491-B943-5D5E5FF35D9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3" name="手繪多邊形: 圖案 272">
              <a:extLst>
                <a:ext uri="{FF2B5EF4-FFF2-40B4-BE49-F238E27FC236}">
                  <a16:creationId xmlns:a16="http://schemas.microsoft.com/office/drawing/2014/main" id="{27808759-FA2D-40D8-ADDC-4E341F482C4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4" name="手繪多邊形: 圖案 273">
              <a:extLst>
                <a:ext uri="{FF2B5EF4-FFF2-40B4-BE49-F238E27FC236}">
                  <a16:creationId xmlns:a16="http://schemas.microsoft.com/office/drawing/2014/main" id="{96EFA798-49F6-4746-AF65-342A07FDCFAC}"/>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48" name="圖形 152">
            <a:extLst>
              <a:ext uri="{FF2B5EF4-FFF2-40B4-BE49-F238E27FC236}">
                <a16:creationId xmlns:a16="http://schemas.microsoft.com/office/drawing/2014/main" id="{63AEBEDC-035A-40D4-A190-8F290F7364C3}"/>
              </a:ext>
            </a:extLst>
          </p:cNvPr>
          <p:cNvGrpSpPr/>
          <p:nvPr/>
        </p:nvGrpSpPr>
        <p:grpSpPr>
          <a:xfrm flipH="1">
            <a:off x="11140075" y="3953638"/>
            <a:ext cx="412922" cy="531799"/>
            <a:chOff x="9272428" y="5069210"/>
            <a:chExt cx="458537" cy="590550"/>
          </a:xfrm>
        </p:grpSpPr>
        <p:sp>
          <p:nvSpPr>
            <p:cNvPr id="249" name="手繪多邊形: 圖案 248">
              <a:extLst>
                <a:ext uri="{FF2B5EF4-FFF2-40B4-BE49-F238E27FC236}">
                  <a16:creationId xmlns:a16="http://schemas.microsoft.com/office/drawing/2014/main" id="{737C4E18-60BE-4BF0-9327-FF1B3D6E091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0" name="手繪多邊形: 圖案 249">
              <a:extLst>
                <a:ext uri="{FF2B5EF4-FFF2-40B4-BE49-F238E27FC236}">
                  <a16:creationId xmlns:a16="http://schemas.microsoft.com/office/drawing/2014/main" id="{4CC280A6-BE43-4702-AEC2-CAA9A15FE94C}"/>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1" name="手繪多邊形: 圖案 250">
              <a:extLst>
                <a:ext uri="{FF2B5EF4-FFF2-40B4-BE49-F238E27FC236}">
                  <a16:creationId xmlns:a16="http://schemas.microsoft.com/office/drawing/2014/main" id="{2C087BFD-C76C-4B53-B5C9-86EBE65B16C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2" name="手繪多邊形: 圖案 251">
              <a:extLst>
                <a:ext uri="{FF2B5EF4-FFF2-40B4-BE49-F238E27FC236}">
                  <a16:creationId xmlns:a16="http://schemas.microsoft.com/office/drawing/2014/main" id="{DD606E01-2C5A-4AA1-9AAF-F5D4399ADEF2}"/>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3" name="手繪多邊形: 圖案 252">
              <a:extLst>
                <a:ext uri="{FF2B5EF4-FFF2-40B4-BE49-F238E27FC236}">
                  <a16:creationId xmlns:a16="http://schemas.microsoft.com/office/drawing/2014/main" id="{6ECCB3A7-9D81-40F2-9615-93BD5B0BD06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4" name="手繪多邊形: 圖案 253">
              <a:extLst>
                <a:ext uri="{FF2B5EF4-FFF2-40B4-BE49-F238E27FC236}">
                  <a16:creationId xmlns:a16="http://schemas.microsoft.com/office/drawing/2014/main" id="{3F353575-DCF4-43B6-A1E2-9C830DD211C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5" name="手繪多邊形: 圖案 254">
              <a:extLst>
                <a:ext uri="{FF2B5EF4-FFF2-40B4-BE49-F238E27FC236}">
                  <a16:creationId xmlns:a16="http://schemas.microsoft.com/office/drawing/2014/main" id="{69D84BD4-FE2F-4CAC-8FA7-48FBADC9DC9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6" name="手繪多邊形: 圖案 255">
              <a:extLst>
                <a:ext uri="{FF2B5EF4-FFF2-40B4-BE49-F238E27FC236}">
                  <a16:creationId xmlns:a16="http://schemas.microsoft.com/office/drawing/2014/main" id="{2CD7FB05-66A7-4140-A428-0051C44FDB2D}"/>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7" name="手繪多邊形: 圖案 256">
              <a:extLst>
                <a:ext uri="{FF2B5EF4-FFF2-40B4-BE49-F238E27FC236}">
                  <a16:creationId xmlns:a16="http://schemas.microsoft.com/office/drawing/2014/main" id="{05C7A088-A7B3-4CB5-A689-130690D7A504}"/>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8" name="手繪多邊形: 圖案 257">
              <a:extLst>
                <a:ext uri="{FF2B5EF4-FFF2-40B4-BE49-F238E27FC236}">
                  <a16:creationId xmlns:a16="http://schemas.microsoft.com/office/drawing/2014/main" id="{692949A8-37FA-4AEB-BEE4-623358B89581}"/>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9" name="手繪多邊形: 圖案 258">
              <a:extLst>
                <a:ext uri="{FF2B5EF4-FFF2-40B4-BE49-F238E27FC236}">
                  <a16:creationId xmlns:a16="http://schemas.microsoft.com/office/drawing/2014/main" id="{A4878F25-5233-4F60-AEDE-3A2E98233B1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0" name="手繪多邊形: 圖案 259">
              <a:extLst>
                <a:ext uri="{FF2B5EF4-FFF2-40B4-BE49-F238E27FC236}">
                  <a16:creationId xmlns:a16="http://schemas.microsoft.com/office/drawing/2014/main" id="{EB310351-EC3E-4FE7-80C2-B6BEF6474839}"/>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1" name="手繪多邊形: 圖案 260">
              <a:extLst>
                <a:ext uri="{FF2B5EF4-FFF2-40B4-BE49-F238E27FC236}">
                  <a16:creationId xmlns:a16="http://schemas.microsoft.com/office/drawing/2014/main" id="{EA7871F3-E6EA-4C05-B72A-5164F60795F6}"/>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282" name="文字方塊 281">
            <a:extLst>
              <a:ext uri="{FF2B5EF4-FFF2-40B4-BE49-F238E27FC236}">
                <a16:creationId xmlns:a16="http://schemas.microsoft.com/office/drawing/2014/main" id="{65E6732B-7214-471B-AB41-8A59B463DF0E}"/>
              </a:ext>
            </a:extLst>
          </p:cNvPr>
          <p:cNvSpPr txBox="1"/>
          <p:nvPr/>
        </p:nvSpPr>
        <p:spPr>
          <a:xfrm>
            <a:off x="6620236" y="4152726"/>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latin typeface="Arial" panose="020B0604020202020204" pitchFamily="34" charset="0"/>
                <a:ea typeface="新細明體"/>
                <a:cs typeface="Arial" panose="020B0604020202020204" pitchFamily="34" charset="0"/>
              </a:rPr>
              <a:t>Cloud LUN</a:t>
            </a:r>
          </a:p>
        </p:txBody>
      </p:sp>
      <p:sp>
        <p:nvSpPr>
          <p:cNvPr id="284" name="手繪多邊形: 圖案 283">
            <a:extLst>
              <a:ext uri="{FF2B5EF4-FFF2-40B4-BE49-F238E27FC236}">
                <a16:creationId xmlns:a16="http://schemas.microsoft.com/office/drawing/2014/main" id="{C78B9EF5-54A3-4985-A9D4-95A2416D6D6C}"/>
              </a:ext>
            </a:extLst>
          </p:cNvPr>
          <p:cNvSpPr/>
          <p:nvPr/>
        </p:nvSpPr>
        <p:spPr>
          <a:xfrm>
            <a:off x="6802755" y="3747774"/>
            <a:ext cx="728261" cy="161142"/>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97983" y="3961111"/>
            <a:ext cx="62854" cy="72440"/>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704928" y="3419061"/>
            <a:ext cx="626402" cy="391844"/>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84256" y="3915396"/>
            <a:ext cx="770600" cy="169799"/>
          </a:xfrm>
          <a:prstGeom prst="round2Same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298483" y="3979857"/>
            <a:ext cx="175834" cy="5078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89" name="文字方塊 288">
            <a:extLst>
              <a:ext uri="{FF2B5EF4-FFF2-40B4-BE49-F238E27FC236}">
                <a16:creationId xmlns:a16="http://schemas.microsoft.com/office/drawing/2014/main" id="{2F811D02-BA4D-495E-A1B1-A3BADBC860C4}"/>
              </a:ext>
            </a:extLst>
          </p:cNvPr>
          <p:cNvSpPr txBox="1"/>
          <p:nvPr/>
        </p:nvSpPr>
        <p:spPr>
          <a:xfrm>
            <a:off x="6770741" y="3101010"/>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latin typeface="Arial" panose="020B0604020202020204" pitchFamily="34" charset="0"/>
                <a:ea typeface="新細明體"/>
                <a:cs typeface="Arial" panose="020B0604020202020204" pitchFamily="34" charset="0"/>
              </a:rPr>
              <a:t>Target</a:t>
            </a:r>
          </a:p>
        </p:txBody>
      </p:sp>
      <p:sp>
        <p:nvSpPr>
          <p:cNvPr id="294" name="手繪多邊形: 圖案 293">
            <a:extLst>
              <a:ext uri="{FF2B5EF4-FFF2-40B4-BE49-F238E27FC236}">
                <a16:creationId xmlns:a16="http://schemas.microsoft.com/office/drawing/2014/main" id="{F7F0750A-AF9E-4533-A5FB-CE1B96182782}"/>
              </a:ext>
            </a:extLst>
          </p:cNvPr>
          <p:cNvSpPr/>
          <p:nvPr/>
        </p:nvSpPr>
        <p:spPr>
          <a:xfrm>
            <a:off x="4062784" y="2711363"/>
            <a:ext cx="740471" cy="113687"/>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4159606" y="2924955"/>
            <a:ext cx="75410" cy="72744"/>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4566823" y="2914353"/>
            <a:ext cx="178782" cy="53615"/>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4159606" y="3159395"/>
            <a:ext cx="75410" cy="72744"/>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049231" y="2828957"/>
            <a:ext cx="763943" cy="1030349"/>
          </a:xfrm>
          <a:prstGeom prst="round2SameRect">
            <a:avLst>
              <a:gd name="adj1" fmla="val 8603"/>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4566823" y="3179186"/>
            <a:ext cx="178782" cy="53615"/>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043974" y="3309663"/>
            <a:ext cx="78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040546" y="3075345"/>
            <a:ext cx="756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4159606" y="3400183"/>
            <a:ext cx="75410" cy="72744"/>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4566823" y="3419974"/>
            <a:ext cx="178782" cy="53615"/>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043974" y="3550451"/>
            <a:ext cx="78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手繪多邊形: 圖案 305">
            <a:extLst>
              <a:ext uri="{FF2B5EF4-FFF2-40B4-BE49-F238E27FC236}">
                <a16:creationId xmlns:a16="http://schemas.microsoft.com/office/drawing/2014/main" id="{CB37B005-8791-469F-B852-07211BCF546B}"/>
              </a:ext>
            </a:extLst>
          </p:cNvPr>
          <p:cNvSpPr/>
          <p:nvPr/>
        </p:nvSpPr>
        <p:spPr>
          <a:xfrm>
            <a:off x="3297968" y="4591878"/>
            <a:ext cx="425226" cy="66470"/>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7" name="手繪多邊形: 圖案 306">
            <a:extLst>
              <a:ext uri="{FF2B5EF4-FFF2-40B4-BE49-F238E27FC236}">
                <a16:creationId xmlns:a16="http://schemas.microsoft.com/office/drawing/2014/main" id="{557B056D-DC64-4C5D-8018-9A5C7B37F727}"/>
              </a:ext>
            </a:extLst>
          </p:cNvPr>
          <p:cNvSpPr/>
          <p:nvPr/>
        </p:nvSpPr>
        <p:spPr>
          <a:xfrm>
            <a:off x="3353570" y="4716759"/>
            <a:ext cx="43305" cy="42531"/>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8" name="矩形: 圓角 307">
            <a:extLst>
              <a:ext uri="{FF2B5EF4-FFF2-40B4-BE49-F238E27FC236}">
                <a16:creationId xmlns:a16="http://schemas.microsoft.com/office/drawing/2014/main" id="{F95ECE26-D118-4A0A-9032-1102A9BC760A}"/>
              </a:ext>
            </a:extLst>
          </p:cNvPr>
          <p:cNvSpPr/>
          <p:nvPr/>
        </p:nvSpPr>
        <p:spPr>
          <a:xfrm>
            <a:off x="3587420" y="4710561"/>
            <a:ext cx="102668" cy="31347"/>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9" name="手繪多邊形: 圖案 308">
            <a:extLst>
              <a:ext uri="{FF2B5EF4-FFF2-40B4-BE49-F238E27FC236}">
                <a16:creationId xmlns:a16="http://schemas.microsoft.com/office/drawing/2014/main" id="{AF5EB9C9-BF4B-4A07-88E0-5A964C74FA32}"/>
              </a:ext>
            </a:extLst>
          </p:cNvPr>
          <p:cNvSpPr/>
          <p:nvPr/>
        </p:nvSpPr>
        <p:spPr>
          <a:xfrm>
            <a:off x="3353570" y="4853830"/>
            <a:ext cx="43305" cy="42531"/>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0" name="矩形: 圓角化同側角落 309">
            <a:extLst>
              <a:ext uri="{FF2B5EF4-FFF2-40B4-BE49-F238E27FC236}">
                <a16:creationId xmlns:a16="http://schemas.microsoft.com/office/drawing/2014/main" id="{9C823B57-557A-4E6C-8EBF-1F92434AFAD7}"/>
              </a:ext>
            </a:extLst>
          </p:cNvPr>
          <p:cNvSpPr/>
          <p:nvPr/>
        </p:nvSpPr>
        <p:spPr>
          <a:xfrm flipV="1">
            <a:off x="3290186" y="4660632"/>
            <a:ext cx="438705" cy="602417"/>
          </a:xfrm>
          <a:prstGeom prst="round2SameRect">
            <a:avLst>
              <a:gd name="adj1" fmla="val 8603"/>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11" name="矩形: 圓角 310">
            <a:extLst>
              <a:ext uri="{FF2B5EF4-FFF2-40B4-BE49-F238E27FC236}">
                <a16:creationId xmlns:a16="http://schemas.microsoft.com/office/drawing/2014/main" id="{E9DBA833-E705-4936-BA75-B06F4A140DFD}"/>
              </a:ext>
            </a:extLst>
          </p:cNvPr>
          <p:cNvSpPr/>
          <p:nvPr/>
        </p:nvSpPr>
        <p:spPr>
          <a:xfrm>
            <a:off x="3587420" y="4865401"/>
            <a:ext cx="102668" cy="31347"/>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312" name="直線接點 311">
            <a:extLst>
              <a:ext uri="{FF2B5EF4-FFF2-40B4-BE49-F238E27FC236}">
                <a16:creationId xmlns:a16="http://schemas.microsoft.com/office/drawing/2014/main" id="{C82DA55C-5C5F-4772-90AD-266C293DFE4D}"/>
              </a:ext>
            </a:extLst>
          </p:cNvPr>
          <p:cNvCxnSpPr>
            <a:cxnSpLocks/>
          </p:cNvCxnSpPr>
          <p:nvPr/>
        </p:nvCxnSpPr>
        <p:spPr>
          <a:xfrm>
            <a:off x="3287167" y="4941688"/>
            <a:ext cx="4499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直線接點 312">
            <a:extLst>
              <a:ext uri="{FF2B5EF4-FFF2-40B4-BE49-F238E27FC236}">
                <a16:creationId xmlns:a16="http://schemas.microsoft.com/office/drawing/2014/main" id="{DAD17CDB-8C7B-4C66-988F-8AB5DAC4FC93}"/>
              </a:ext>
            </a:extLst>
          </p:cNvPr>
          <p:cNvCxnSpPr>
            <a:cxnSpLocks/>
          </p:cNvCxnSpPr>
          <p:nvPr/>
        </p:nvCxnSpPr>
        <p:spPr>
          <a:xfrm>
            <a:off x="3285198" y="4804688"/>
            <a:ext cx="4346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手繪多邊形: 圖案 313">
            <a:extLst>
              <a:ext uri="{FF2B5EF4-FFF2-40B4-BE49-F238E27FC236}">
                <a16:creationId xmlns:a16="http://schemas.microsoft.com/office/drawing/2014/main" id="{B1E69FDB-3763-4F90-B93F-9FC81271CD5B}"/>
              </a:ext>
            </a:extLst>
          </p:cNvPr>
          <p:cNvSpPr/>
          <p:nvPr/>
        </p:nvSpPr>
        <p:spPr>
          <a:xfrm>
            <a:off x="3353570" y="4994612"/>
            <a:ext cx="43305" cy="42531"/>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5" name="矩形: 圓角 314">
            <a:extLst>
              <a:ext uri="{FF2B5EF4-FFF2-40B4-BE49-F238E27FC236}">
                <a16:creationId xmlns:a16="http://schemas.microsoft.com/office/drawing/2014/main" id="{F5ACF62F-71C7-44C8-B4BF-E3D9018F17D7}"/>
              </a:ext>
            </a:extLst>
          </p:cNvPr>
          <p:cNvSpPr/>
          <p:nvPr/>
        </p:nvSpPr>
        <p:spPr>
          <a:xfrm>
            <a:off x="3587420" y="5006184"/>
            <a:ext cx="102668" cy="31347"/>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316" name="直線接點 315">
            <a:extLst>
              <a:ext uri="{FF2B5EF4-FFF2-40B4-BE49-F238E27FC236}">
                <a16:creationId xmlns:a16="http://schemas.microsoft.com/office/drawing/2014/main" id="{43BC582A-C46B-4303-958B-9C7DDDFC29A0}"/>
              </a:ext>
            </a:extLst>
          </p:cNvPr>
          <p:cNvCxnSpPr>
            <a:cxnSpLocks/>
          </p:cNvCxnSpPr>
          <p:nvPr/>
        </p:nvCxnSpPr>
        <p:spPr>
          <a:xfrm>
            <a:off x="3287167" y="5082470"/>
            <a:ext cx="4499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1" name="文字方塊 350">
            <a:extLst>
              <a:ext uri="{FF2B5EF4-FFF2-40B4-BE49-F238E27FC236}">
                <a16:creationId xmlns:a16="http://schemas.microsoft.com/office/drawing/2014/main" id="{FE47A378-8FA1-471C-9744-9F9FADE72AB0}"/>
              </a:ext>
            </a:extLst>
          </p:cNvPr>
          <p:cNvSpPr txBox="1"/>
          <p:nvPr/>
        </p:nvSpPr>
        <p:spPr>
          <a:xfrm>
            <a:off x="3739747" y="3834590"/>
            <a:ext cx="14129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latin typeface="Arial" panose="020B0604020202020204" pitchFamily="34" charset="0"/>
                <a:ea typeface="+mn-lt"/>
                <a:cs typeface="Arial" panose="020B0604020202020204" pitchFamily="34" charset="0"/>
              </a:rPr>
              <a:t>Application </a:t>
            </a:r>
          </a:p>
          <a:p>
            <a:pPr algn="ctr"/>
            <a:r>
              <a:rPr lang="zh-TW" altLang="en-US" sz="1600">
                <a:latin typeface="Arial" panose="020B0604020202020204" pitchFamily="34" charset="0"/>
                <a:ea typeface="+mn-lt"/>
                <a:cs typeface="Arial" panose="020B0604020202020204" pitchFamily="34" charset="0"/>
              </a:rPr>
              <a:t>Server</a:t>
            </a:r>
          </a:p>
          <a:p>
            <a:pPr algn="ctr"/>
            <a:endParaRPr lang="zh-TW" sz="1600">
              <a:solidFill>
                <a:schemeClr val="bg1"/>
              </a:solidFill>
              <a:latin typeface="Arial" panose="020B0604020202020204" pitchFamily="34" charset="0"/>
              <a:ea typeface="新細明體"/>
              <a:cs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4949687" y="2970697"/>
            <a:ext cx="1306331"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988483" y="2377272"/>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600">
                <a:latin typeface="Arial" panose="020B0604020202020204" pitchFamily="34" charset="0"/>
                <a:ea typeface="新細明體"/>
                <a:cs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3812241" y="4777574"/>
            <a:ext cx="2451654" cy="219774"/>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995723" y="4973822"/>
            <a:ext cx="21476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accent5">
                    <a:lumMod val="40000"/>
                    <a:lumOff val="60000"/>
                  </a:schemeClr>
                </a:solidFill>
                <a:latin typeface="Arial" panose="020B0604020202020204" pitchFamily="34" charset="0"/>
                <a:ea typeface="新細明體"/>
                <a:cs typeface="Arial" panose="020B0604020202020204" pitchFamily="34" charset="0"/>
              </a:rPr>
              <a:t>SMB/NFS/AFP/</a:t>
            </a:r>
            <a:endParaRPr lang="en-US" altLang="zh-TW" sz="1600">
              <a:solidFill>
                <a:schemeClr val="accent5">
                  <a:lumMod val="40000"/>
                  <a:lumOff val="60000"/>
                </a:schemeClr>
              </a:solidFill>
              <a:latin typeface="Arial" panose="020B0604020202020204" pitchFamily="34" charset="0"/>
              <a:ea typeface="新細明體"/>
              <a:cs typeface="Arial" panose="020B0604020202020204" pitchFamily="34" charset="0"/>
            </a:endParaRPr>
          </a:p>
          <a:p>
            <a:pPr algn="ctr"/>
            <a:r>
              <a:rPr lang="zh-TW" altLang="en-US" sz="1600">
                <a:solidFill>
                  <a:schemeClr val="accent5">
                    <a:lumMod val="40000"/>
                    <a:lumOff val="60000"/>
                  </a:schemeClr>
                </a:solidFill>
                <a:latin typeface="Arial" panose="020B0604020202020204" pitchFamily="34" charset="0"/>
                <a:ea typeface="新細明體"/>
                <a:cs typeface="Arial" panose="020B0604020202020204" pitchFamily="34" charset="0"/>
              </a:rPr>
              <a:t>FTP/WebDAV</a:t>
            </a:r>
          </a:p>
        </p:txBody>
      </p:sp>
      <p:sp>
        <p:nvSpPr>
          <p:cNvPr id="356" name="箭號: 左-右雙向 355">
            <a:extLst>
              <a:ext uri="{FF2B5EF4-FFF2-40B4-BE49-F238E27FC236}">
                <a16:creationId xmlns:a16="http://schemas.microsoft.com/office/drawing/2014/main" id="{8086700E-D988-4DB6-B341-3464AAC349AD}"/>
              </a:ext>
            </a:extLst>
          </p:cNvPr>
          <p:cNvSpPr/>
          <p:nvPr/>
        </p:nvSpPr>
        <p:spPr>
          <a:xfrm>
            <a:off x="4949687" y="3637722"/>
            <a:ext cx="1306331"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5246655" y="3067548"/>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accent5">
                    <a:lumMod val="60000"/>
                    <a:lumOff val="40000"/>
                  </a:schemeClr>
                </a:solidFill>
                <a:latin typeface="Arial" panose="020B0604020202020204" pitchFamily="34" charset="0"/>
                <a:ea typeface="新細明體"/>
                <a:cs typeface="Arial" panose="020B0604020202020204" pitchFamily="34" charset="0"/>
              </a:rPr>
              <a:t>iSCSI</a:t>
            </a:r>
          </a:p>
        </p:txBody>
      </p:sp>
      <p:sp>
        <p:nvSpPr>
          <p:cNvPr id="361" name="文字方塊 360">
            <a:extLst>
              <a:ext uri="{FF2B5EF4-FFF2-40B4-BE49-F238E27FC236}">
                <a16:creationId xmlns:a16="http://schemas.microsoft.com/office/drawing/2014/main" id="{57DE188A-75FE-41C6-A0EF-CEF2FA64278E}"/>
              </a:ext>
            </a:extLst>
          </p:cNvPr>
          <p:cNvSpPr txBox="1"/>
          <p:nvPr/>
        </p:nvSpPr>
        <p:spPr>
          <a:xfrm>
            <a:off x="5139925" y="3750781"/>
            <a:ext cx="8710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accent5">
                    <a:lumMod val="60000"/>
                    <a:lumOff val="40000"/>
                  </a:schemeClr>
                </a:solidFill>
                <a:latin typeface="Arial" panose="020B0604020202020204" pitchFamily="34" charset="0"/>
                <a:ea typeface="新細明體"/>
                <a:cs typeface="Arial" panose="020B0604020202020204" pitchFamily="34" charset="0"/>
              </a:rPr>
              <a:t>Fibre </a:t>
            </a:r>
            <a:endParaRPr lang="en-US" altLang="zh-TW" sz="1400">
              <a:solidFill>
                <a:schemeClr val="accent5">
                  <a:lumMod val="60000"/>
                  <a:lumOff val="40000"/>
                </a:schemeClr>
              </a:solidFill>
              <a:latin typeface="Arial" panose="020B0604020202020204" pitchFamily="34" charset="0"/>
              <a:ea typeface="新細明體"/>
              <a:cs typeface="Arial" panose="020B0604020202020204" pitchFamily="34" charset="0"/>
            </a:endParaRPr>
          </a:p>
          <a:p>
            <a:r>
              <a:rPr lang="zh-TW" altLang="en-US" sz="1400">
                <a:solidFill>
                  <a:schemeClr val="accent5">
                    <a:lumMod val="60000"/>
                    <a:lumOff val="40000"/>
                  </a:schemeClr>
                </a:solidFill>
                <a:latin typeface="Arial" panose="020B0604020202020204" pitchFamily="34" charset="0"/>
                <a:ea typeface="新細明體"/>
                <a:cs typeface="Arial" panose="020B0604020202020204" pitchFamily="34" charset="0"/>
              </a:rPr>
              <a:t>Channel</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2500544" y="3699708"/>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Client</a:t>
            </a:r>
            <a:endParaRPr lang="zh-TW" altLang="en-US" sz="1400" b="1">
              <a:latin typeface="Arial" panose="020B0604020202020204" pitchFamily="34" charset="0"/>
              <a:ea typeface="微軟正黑體"/>
              <a:cs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3374140" y="3245516"/>
            <a:ext cx="606189"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89" name="箭號: 左-右雙向 388">
            <a:extLst>
              <a:ext uri="{FF2B5EF4-FFF2-40B4-BE49-F238E27FC236}">
                <a16:creationId xmlns:a16="http://schemas.microsoft.com/office/drawing/2014/main" id="{52F54441-AF02-41A0-99F5-A7123EDA3BC2}"/>
              </a:ext>
            </a:extLst>
          </p:cNvPr>
          <p:cNvSpPr/>
          <p:nvPr/>
        </p:nvSpPr>
        <p:spPr>
          <a:xfrm>
            <a:off x="1744805" y="3189486"/>
            <a:ext cx="606189"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17" name="文字方塊 316">
            <a:extLst>
              <a:ext uri="{FF2B5EF4-FFF2-40B4-BE49-F238E27FC236}">
                <a16:creationId xmlns:a16="http://schemas.microsoft.com/office/drawing/2014/main" id="{D5AEF4A1-2221-4BA3-A6AE-CA69385D5E9C}"/>
              </a:ext>
            </a:extLst>
          </p:cNvPr>
          <p:cNvSpPr txBox="1"/>
          <p:nvPr/>
        </p:nvSpPr>
        <p:spPr>
          <a:xfrm>
            <a:off x="592578" y="5288421"/>
            <a:ext cx="13450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Local user</a:t>
            </a:r>
          </a:p>
        </p:txBody>
      </p:sp>
      <p:grpSp>
        <p:nvGrpSpPr>
          <p:cNvPr id="13" name="群組 12">
            <a:extLst>
              <a:ext uri="{FF2B5EF4-FFF2-40B4-BE49-F238E27FC236}">
                <a16:creationId xmlns:a16="http://schemas.microsoft.com/office/drawing/2014/main" id="{00700564-8FFF-4EEB-A5C6-43B77930B14F}"/>
              </a:ext>
            </a:extLst>
          </p:cNvPr>
          <p:cNvGrpSpPr/>
          <p:nvPr/>
        </p:nvGrpSpPr>
        <p:grpSpPr>
          <a:xfrm>
            <a:off x="382662" y="4559688"/>
            <a:ext cx="1278050" cy="728652"/>
            <a:chOff x="698667" y="4552964"/>
            <a:chExt cx="1278050" cy="728652"/>
          </a:xfrm>
        </p:grpSpPr>
        <p:grpSp>
          <p:nvGrpSpPr>
            <p:cNvPr id="318" name="群組 317">
              <a:extLst>
                <a:ext uri="{FF2B5EF4-FFF2-40B4-BE49-F238E27FC236}">
                  <a16:creationId xmlns:a16="http://schemas.microsoft.com/office/drawing/2014/main" id="{436B2D80-E11D-4C67-8B66-DFECF2F7CAF3}"/>
                </a:ext>
              </a:extLst>
            </p:cNvPr>
            <p:cNvGrpSpPr/>
            <p:nvPr/>
          </p:nvGrpSpPr>
          <p:grpSpPr>
            <a:xfrm>
              <a:off x="902213" y="4552964"/>
              <a:ext cx="1074504" cy="712928"/>
              <a:chOff x="672980" y="1966505"/>
              <a:chExt cx="1057450" cy="651099"/>
            </a:xfrm>
            <a:noFill/>
          </p:grpSpPr>
          <p:sp>
            <p:nvSpPr>
              <p:cNvPr id="319" name="手繪多邊形: 圖案 318">
                <a:extLst>
                  <a:ext uri="{FF2B5EF4-FFF2-40B4-BE49-F238E27FC236}">
                    <a16:creationId xmlns:a16="http://schemas.microsoft.com/office/drawing/2014/main" id="{5CF5B645-140D-41AF-AA12-D002C18DF533}"/>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320" name="手繪多邊形: 圖案 319">
                <a:extLst>
                  <a:ext uri="{FF2B5EF4-FFF2-40B4-BE49-F238E27FC236}">
                    <a16:creationId xmlns:a16="http://schemas.microsoft.com/office/drawing/2014/main" id="{3D93D4AD-E0FF-41D3-B6F1-339C9E428EED}"/>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pic>
          <p:nvPicPr>
            <p:cNvPr id="393" name="圖形 392">
              <a:extLst>
                <a:ext uri="{FF2B5EF4-FFF2-40B4-BE49-F238E27FC236}">
                  <a16:creationId xmlns:a16="http://schemas.microsoft.com/office/drawing/2014/main" id="{C4CCFA73-5510-4F64-BE92-2DAA494D5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667" y="4909095"/>
              <a:ext cx="391767" cy="372521"/>
            </a:xfrm>
            <a:prstGeom prst="rect">
              <a:avLst/>
            </a:prstGeom>
          </p:spPr>
        </p:pic>
      </p:grpSp>
      <p:sp>
        <p:nvSpPr>
          <p:cNvPr id="395" name="文字方塊 394">
            <a:extLst>
              <a:ext uri="{FF2B5EF4-FFF2-40B4-BE49-F238E27FC236}">
                <a16:creationId xmlns:a16="http://schemas.microsoft.com/office/drawing/2014/main" id="{1EF5A2FE-FEC9-440B-8545-4B70A00B2EEA}"/>
              </a:ext>
            </a:extLst>
          </p:cNvPr>
          <p:cNvSpPr txBox="1"/>
          <p:nvPr/>
        </p:nvSpPr>
        <p:spPr>
          <a:xfrm>
            <a:off x="603783" y="3659086"/>
            <a:ext cx="13450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Local user</a:t>
            </a:r>
          </a:p>
        </p:txBody>
      </p:sp>
      <p:grpSp>
        <p:nvGrpSpPr>
          <p:cNvPr id="396" name="群組 395">
            <a:extLst>
              <a:ext uri="{FF2B5EF4-FFF2-40B4-BE49-F238E27FC236}">
                <a16:creationId xmlns:a16="http://schemas.microsoft.com/office/drawing/2014/main" id="{D13FBA32-98DA-493C-9992-9168F2C59808}"/>
              </a:ext>
            </a:extLst>
          </p:cNvPr>
          <p:cNvGrpSpPr/>
          <p:nvPr/>
        </p:nvGrpSpPr>
        <p:grpSpPr>
          <a:xfrm>
            <a:off x="393867" y="2930353"/>
            <a:ext cx="1278050" cy="728652"/>
            <a:chOff x="698667" y="4552964"/>
            <a:chExt cx="1278050" cy="728652"/>
          </a:xfrm>
        </p:grpSpPr>
        <p:grpSp>
          <p:nvGrpSpPr>
            <p:cNvPr id="397" name="群組 396">
              <a:extLst>
                <a:ext uri="{FF2B5EF4-FFF2-40B4-BE49-F238E27FC236}">
                  <a16:creationId xmlns:a16="http://schemas.microsoft.com/office/drawing/2014/main" id="{C33B0932-7575-4EB0-80A2-5A2EE9EFD330}"/>
                </a:ext>
              </a:extLst>
            </p:cNvPr>
            <p:cNvGrpSpPr/>
            <p:nvPr/>
          </p:nvGrpSpPr>
          <p:grpSpPr>
            <a:xfrm>
              <a:off x="902213" y="4552964"/>
              <a:ext cx="1074504" cy="712928"/>
              <a:chOff x="672980" y="1966505"/>
              <a:chExt cx="1057450" cy="651099"/>
            </a:xfrm>
            <a:no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pic>
          <p:nvPicPr>
            <p:cNvPr id="398" name="圖形 397">
              <a:extLst>
                <a:ext uri="{FF2B5EF4-FFF2-40B4-BE49-F238E27FC236}">
                  <a16:creationId xmlns:a16="http://schemas.microsoft.com/office/drawing/2014/main" id="{B22023E9-A404-41D2-B368-4D69F203B7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667" y="4909095"/>
              <a:ext cx="391767" cy="372521"/>
            </a:xfrm>
            <a:prstGeom prst="rect">
              <a:avLst/>
            </a:prstGeom>
          </p:spPr>
        </p:pic>
      </p:grpSp>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7256" y="2882736"/>
            <a:ext cx="927945" cy="758748"/>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2146" y="3275278"/>
            <a:ext cx="391767" cy="372521"/>
          </a:xfrm>
          <a:prstGeom prst="rect">
            <a:avLst/>
          </a:prstGeom>
        </p:spPr>
      </p:pic>
      <p:sp>
        <p:nvSpPr>
          <p:cNvPr id="404" name="箭號: 左-右雙向 403">
            <a:extLst>
              <a:ext uri="{FF2B5EF4-FFF2-40B4-BE49-F238E27FC236}">
                <a16:creationId xmlns:a16="http://schemas.microsoft.com/office/drawing/2014/main" id="{00392463-9387-482F-9BED-CB8AE0B35B6C}"/>
              </a:ext>
            </a:extLst>
          </p:cNvPr>
          <p:cNvSpPr/>
          <p:nvPr/>
        </p:nvSpPr>
        <p:spPr>
          <a:xfrm>
            <a:off x="1735840" y="4773998"/>
            <a:ext cx="606189"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803ED537-4F73-4C08-93B3-B2F3542F5216}"/>
              </a:ext>
            </a:extLst>
          </p:cNvPr>
          <p:cNvSpPr/>
          <p:nvPr/>
        </p:nvSpPr>
        <p:spPr>
          <a:xfrm>
            <a:off x="10214532" y="2019039"/>
            <a:ext cx="1848159" cy="646331"/>
          </a:xfrm>
          <a:prstGeom prst="rect">
            <a:avLst/>
          </a:prstGeom>
        </p:spPr>
        <p:txBody>
          <a:bodyPr wrap="square" anchor="t">
            <a:spAutoFit/>
          </a:bodyPr>
          <a:lstStyle/>
          <a:p>
            <a:pPr algn="ctr"/>
            <a:r>
              <a:rPr lang="zh-TW">
                <a:latin typeface="Arial" panose="020B0604020202020204" pitchFamily="34" charset="0"/>
                <a:ea typeface="+mn-lt"/>
                <a:cs typeface="Arial" panose="020B0604020202020204" pitchFamily="34" charset="0"/>
              </a:rPr>
              <a:t>Cloud object</a:t>
            </a:r>
            <a:endParaRPr lang="zh-TW">
              <a:latin typeface="Arial" panose="020B0604020202020204" pitchFamily="34" charset="0"/>
              <a:cs typeface="Arial" panose="020B0604020202020204" pitchFamily="34" charset="0"/>
            </a:endParaRPr>
          </a:p>
          <a:p>
            <a:pPr algn="ctr"/>
            <a:r>
              <a:rPr lang="zh-TW">
                <a:latin typeface="Arial" panose="020B0604020202020204" pitchFamily="34" charset="0"/>
                <a:ea typeface="+mn-lt"/>
                <a:cs typeface="Arial" panose="020B0604020202020204" pitchFamily="34" charset="0"/>
              </a:rPr>
              <a:t>Storage space</a:t>
            </a:r>
            <a:endParaRPr lang="en-US">
              <a:latin typeface="Arial" panose="020B0604020202020204" pitchFamily="34" charset="0"/>
              <a:cs typeface="Arial" panose="020B0604020202020204" pitchFamily="34" charset="0"/>
            </a:endParaRPr>
          </a:p>
        </p:txBody>
      </p:sp>
      <p:grpSp>
        <p:nvGrpSpPr>
          <p:cNvPr id="437" name="群組 436">
            <a:extLst>
              <a:ext uri="{FF2B5EF4-FFF2-40B4-BE49-F238E27FC236}">
                <a16:creationId xmlns:a16="http://schemas.microsoft.com/office/drawing/2014/main" id="{15B256A0-76B2-465F-921B-BFF432C3DE70}"/>
              </a:ext>
            </a:extLst>
          </p:cNvPr>
          <p:cNvGrpSpPr/>
          <p:nvPr/>
        </p:nvGrpSpPr>
        <p:grpSpPr>
          <a:xfrm>
            <a:off x="10423322" y="2821705"/>
            <a:ext cx="1449999" cy="1005046"/>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10718538" y="3683940"/>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11071359" y="3683940"/>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11401779" y="3683940"/>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60" name="手繪多邊形: 圖案 459">
            <a:extLst>
              <a:ext uri="{FF2B5EF4-FFF2-40B4-BE49-F238E27FC236}">
                <a16:creationId xmlns:a16="http://schemas.microsoft.com/office/drawing/2014/main" id="{76B99502-BE58-4738-9105-C4E7C85F5FA1}"/>
              </a:ext>
            </a:extLst>
          </p:cNvPr>
          <p:cNvSpPr/>
          <p:nvPr/>
        </p:nvSpPr>
        <p:spPr>
          <a:xfrm>
            <a:off x="11128910" y="3150492"/>
            <a:ext cx="229360" cy="28014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tx1"/>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1" name="手繪多邊形: 圖案 460">
            <a:extLst>
              <a:ext uri="{FF2B5EF4-FFF2-40B4-BE49-F238E27FC236}">
                <a16:creationId xmlns:a16="http://schemas.microsoft.com/office/drawing/2014/main" id="{9A36A388-16E2-4891-B814-75EAD2CE6241}"/>
              </a:ext>
            </a:extLst>
          </p:cNvPr>
          <p:cNvSpPr/>
          <p:nvPr/>
        </p:nvSpPr>
        <p:spPr>
          <a:xfrm>
            <a:off x="11132795" y="3255547"/>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2" name="手繪多邊形: 圖案 461">
            <a:extLst>
              <a:ext uri="{FF2B5EF4-FFF2-40B4-BE49-F238E27FC236}">
                <a16:creationId xmlns:a16="http://schemas.microsoft.com/office/drawing/2014/main" id="{6FFE39C3-7413-4911-ADB6-546588DF07AE}"/>
              </a:ext>
            </a:extLst>
          </p:cNvPr>
          <p:cNvSpPr/>
          <p:nvPr/>
        </p:nvSpPr>
        <p:spPr>
          <a:xfrm>
            <a:off x="11132795" y="3325583"/>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4" name="手繪多邊形: 圖案 463">
            <a:extLst>
              <a:ext uri="{FF2B5EF4-FFF2-40B4-BE49-F238E27FC236}">
                <a16:creationId xmlns:a16="http://schemas.microsoft.com/office/drawing/2014/main" id="{80E48FAD-5E2C-4B07-80BC-6841174E1621}"/>
              </a:ext>
            </a:extLst>
          </p:cNvPr>
          <p:cNvSpPr/>
          <p:nvPr/>
        </p:nvSpPr>
        <p:spPr>
          <a:xfrm>
            <a:off x="10845009" y="3150492"/>
            <a:ext cx="229360" cy="28014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tx1"/>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10848894" y="3255547"/>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10848894" y="3325583"/>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C364B7C5-B6B8-40DF-A972-33074F3D61A9}"/>
              </a:ext>
            </a:extLst>
          </p:cNvPr>
          <p:cNvSpPr txBox="1"/>
          <p:nvPr/>
        </p:nvSpPr>
        <p:spPr>
          <a:xfrm>
            <a:off x="8236761" y="5559877"/>
            <a:ext cx="1020319" cy="319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FFFFFF"/>
                </a:solidFill>
                <a:latin typeface="Arial" panose="020B0604020202020204" pitchFamily="34" charset="0"/>
                <a:ea typeface="微軟正黑體"/>
                <a:cs typeface="Arial" panose="020B0604020202020204" pitchFamily="34" charset="0"/>
              </a:rPr>
              <a:t>Snapshot</a:t>
            </a:r>
            <a:endParaRPr lang="zh-TW" altLang="en-US" sz="1400" b="1">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6" name="文字方塊 235">
            <a:extLst>
              <a:ext uri="{FF2B5EF4-FFF2-40B4-BE49-F238E27FC236}">
                <a16:creationId xmlns:a16="http://schemas.microsoft.com/office/drawing/2014/main" id="{2E883619-194A-45B1-8763-96D5AFCE37C1}"/>
              </a:ext>
            </a:extLst>
          </p:cNvPr>
          <p:cNvSpPr txBox="1"/>
          <p:nvPr/>
        </p:nvSpPr>
        <p:spPr>
          <a:xfrm>
            <a:off x="10632216" y="4479033"/>
            <a:ext cx="1020319" cy="319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FFFFFF"/>
                </a:solidFill>
                <a:latin typeface="Arial" panose="020B0604020202020204" pitchFamily="34" charset="0"/>
                <a:ea typeface="微軟正黑體"/>
                <a:cs typeface="Arial" panose="020B0604020202020204" pitchFamily="34" charset="0"/>
              </a:rPr>
              <a:t>Snapshot</a:t>
            </a:r>
            <a:endParaRPr lang="zh-TW" altLang="en-US" sz="1400" b="1">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39895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ctrTitle"/>
          </p:nvPr>
        </p:nvSpPr>
        <p:spPr>
          <a:xfrm>
            <a:off x="519499" y="2486428"/>
            <a:ext cx="7303699" cy="3740727"/>
          </a:xfrm>
        </p:spPr>
        <p:txBody>
          <a:bodyPr>
            <a:normAutofit/>
          </a:bodyPr>
          <a:lstStyle/>
          <a:p>
            <a:r>
              <a:rPr lang="en-US" altLang="zh-TW" b="1">
                <a:latin typeface="Arial"/>
                <a:ea typeface="微軟正黑體"/>
                <a:cs typeface="Arial"/>
              </a:rPr>
              <a:t>VJBOD</a:t>
            </a:r>
            <a:r>
              <a:rPr lang="zh-TW" b="1">
                <a:latin typeface="Arial"/>
                <a:ea typeface="微軟正黑體"/>
                <a:cs typeface="Arial"/>
              </a:rPr>
              <a:t> </a:t>
            </a:r>
            <a:r>
              <a:rPr lang="en-US" altLang="zh-TW" b="1" cap="none">
                <a:latin typeface="Arial"/>
                <a:ea typeface="微軟正黑體"/>
                <a:cs typeface="Arial"/>
              </a:rPr>
              <a:t>Cloud </a:t>
            </a:r>
            <a:br>
              <a:rPr lang="en-US" altLang="zh-TW" sz="4000" b="0" cap="none">
                <a:ea typeface="微軟正黑體"/>
              </a:rPr>
            </a:br>
            <a:r>
              <a:rPr lang="en-US" altLang="zh-TW" sz="3200" cap="none">
                <a:latin typeface="Arial"/>
                <a:ea typeface="微軟正黑體"/>
                <a:cs typeface="Arial"/>
              </a:rPr>
              <a:t>Block-based</a:t>
            </a:r>
            <a:r>
              <a:rPr lang="en-US" altLang="zh-TW" sz="3200" b="0" cap="none">
                <a:latin typeface="Arial"/>
                <a:ea typeface="微軟正黑體"/>
                <a:cs typeface="Arial"/>
              </a:rPr>
              <a:t> Cloud Gateway</a:t>
            </a:r>
            <a:endParaRPr lang="zh-TW" altLang="en-US" sz="3200" b="0" cap="none">
              <a:latin typeface="Arial"/>
              <a:cs typeface="Arial"/>
            </a:endParaRPr>
          </a:p>
          <a:p>
            <a:r>
              <a:rPr lang="en-US" altLang="zh-TW" sz="3200" b="0" cap="none">
                <a:latin typeface="Arial"/>
                <a:ea typeface="微軟正黑體"/>
                <a:cs typeface="Arial"/>
              </a:rPr>
              <a:t>Introduction</a:t>
            </a:r>
            <a:r>
              <a:rPr lang="zh-TW" altLang="en-US" sz="3200" b="0" cap="none">
                <a:latin typeface="Arial"/>
                <a:ea typeface="微軟正黑體"/>
                <a:cs typeface="Arial"/>
              </a:rPr>
              <a:t> </a:t>
            </a:r>
            <a:r>
              <a:rPr lang="en-US" altLang="zh-TW" sz="3200" b="0" cap="none">
                <a:latin typeface="Arial"/>
                <a:ea typeface="微軟正黑體"/>
                <a:cs typeface="Arial"/>
              </a:rPr>
              <a:t>To</a:t>
            </a:r>
            <a:r>
              <a:rPr lang="zh-TW" altLang="en-US" sz="3200" b="0" cap="none">
                <a:latin typeface="Arial"/>
                <a:ea typeface="微軟正黑體"/>
                <a:cs typeface="Arial"/>
              </a:rPr>
              <a:t> </a:t>
            </a:r>
            <a:r>
              <a:rPr lang="en-US" altLang="zh-TW" sz="3200" b="0" cap="none">
                <a:latin typeface="Arial"/>
                <a:ea typeface="微軟正黑體"/>
                <a:cs typeface="Arial"/>
              </a:rPr>
              <a:t>The</a:t>
            </a:r>
            <a:r>
              <a:rPr lang="zh-TW" altLang="en-US" sz="3200" b="0" cap="none">
                <a:latin typeface="Arial"/>
                <a:ea typeface="微軟正黑體"/>
                <a:cs typeface="Arial"/>
              </a:rPr>
              <a:t> </a:t>
            </a:r>
            <a:r>
              <a:rPr lang="en-US" altLang="zh-TW" sz="3200" b="0" cap="none">
                <a:latin typeface="Arial"/>
                <a:ea typeface="微軟正黑體"/>
                <a:cs typeface="Arial"/>
              </a:rPr>
              <a:t>Overall</a:t>
            </a:r>
            <a:r>
              <a:rPr lang="zh-TW" altLang="en-US" sz="3200" b="0" cap="none">
                <a:latin typeface="Arial"/>
                <a:ea typeface="微軟正黑體"/>
                <a:cs typeface="Arial"/>
              </a:rPr>
              <a:t> </a:t>
            </a:r>
            <a:r>
              <a:rPr lang="en-US" altLang="zh-TW" sz="3200" b="0" cap="none">
                <a:latin typeface="Arial"/>
                <a:ea typeface="微軟正黑體"/>
                <a:cs typeface="Arial"/>
              </a:rPr>
              <a:t>Architecture</a:t>
            </a:r>
            <a:r>
              <a:rPr lang="zh-TW" altLang="en-US" sz="3200" b="0" cap="none">
                <a:latin typeface="Arial"/>
                <a:ea typeface="微軟正黑體"/>
                <a:cs typeface="Arial"/>
              </a:rPr>
              <a:t> </a:t>
            </a:r>
            <a:r>
              <a:rPr lang="en-US" altLang="zh-TW" sz="3200" b="0" cap="none">
                <a:latin typeface="Arial"/>
                <a:ea typeface="微軟正黑體"/>
                <a:cs typeface="Arial"/>
              </a:rPr>
              <a:t>And</a:t>
            </a:r>
            <a:r>
              <a:rPr lang="zh-TW" altLang="en-US" sz="3200" b="0" cap="none">
                <a:latin typeface="Arial"/>
                <a:ea typeface="微軟正黑體"/>
                <a:cs typeface="Arial"/>
              </a:rPr>
              <a:t> </a:t>
            </a:r>
            <a:r>
              <a:rPr lang="en-US" altLang="zh-TW" sz="3200" b="0" cap="none">
                <a:latin typeface="Arial"/>
                <a:ea typeface="微軟正黑體"/>
                <a:cs typeface="Arial"/>
              </a:rPr>
              <a:t>Advantages</a:t>
            </a:r>
            <a:r>
              <a:rPr lang="zh-TW" altLang="en-US" sz="3200" b="0" cap="none">
                <a:latin typeface="Arial"/>
                <a:ea typeface="微軟正黑體"/>
                <a:cs typeface="Arial"/>
              </a:rPr>
              <a:t> </a:t>
            </a:r>
            <a:r>
              <a:rPr lang="en-US" altLang="zh-TW" sz="3200" b="0" cap="none">
                <a:latin typeface="Arial"/>
                <a:ea typeface="微軟正黑體"/>
                <a:cs typeface="Arial"/>
              </a:rPr>
              <a:t>Of</a:t>
            </a:r>
            <a:r>
              <a:rPr lang="zh-TW" altLang="en-US" sz="3200" b="0" cap="none">
                <a:latin typeface="Arial"/>
                <a:ea typeface="微軟正黑體"/>
                <a:cs typeface="Arial"/>
              </a:rPr>
              <a:t> </a:t>
            </a:r>
            <a:r>
              <a:rPr lang="en-US" altLang="zh-TW" sz="3200" b="0" cap="none">
                <a:latin typeface="Arial"/>
                <a:ea typeface="微軟正黑體"/>
                <a:cs typeface="Arial"/>
              </a:rPr>
              <a:t>Bloc</a:t>
            </a:r>
            <a:r>
              <a:rPr lang="zh-TW" sz="3200" b="0" cap="none">
                <a:latin typeface="Arial"/>
                <a:ea typeface="微軟正黑體"/>
                <a:cs typeface="Arial"/>
              </a:rPr>
              <a:t>k </a:t>
            </a:r>
            <a:r>
              <a:rPr lang="en-US" altLang="zh-TW" sz="3200" b="0" cap="none">
                <a:latin typeface="Arial"/>
                <a:ea typeface="微軟正黑體"/>
                <a:cs typeface="Arial"/>
              </a:rPr>
              <a:t>C</a:t>
            </a:r>
            <a:r>
              <a:rPr lang="zh-TW" sz="3200" b="0" cap="none">
                <a:latin typeface="Arial"/>
                <a:ea typeface="微軟正黑體"/>
                <a:cs typeface="Arial"/>
              </a:rPr>
              <a:t>lou</a:t>
            </a:r>
            <a:r>
              <a:rPr lang="en-US" altLang="zh-TW" sz="3200" b="0" cap="none">
                <a:latin typeface="Arial"/>
                <a:ea typeface="微軟正黑體"/>
                <a:cs typeface="Arial"/>
              </a:rPr>
              <a:t>d</a:t>
            </a:r>
            <a:r>
              <a:rPr lang="zh-TW" altLang="en-US" sz="3200" b="0" cap="none">
                <a:latin typeface="Arial"/>
                <a:ea typeface="微軟正黑體"/>
                <a:cs typeface="Arial"/>
              </a:rPr>
              <a:t> </a:t>
            </a:r>
            <a:r>
              <a:rPr lang="en-US" altLang="zh-TW" sz="3200" b="0" cap="none">
                <a:latin typeface="Arial"/>
                <a:ea typeface="微軟正黑體"/>
                <a:cs typeface="Arial"/>
              </a:rPr>
              <a:t>G</a:t>
            </a:r>
            <a:r>
              <a:rPr lang="zh-TW" sz="3200" b="0" cap="none">
                <a:latin typeface="Arial"/>
                <a:ea typeface="微軟正黑體"/>
                <a:cs typeface="Arial"/>
              </a:rPr>
              <a:t>ateway</a:t>
            </a:r>
            <a:endParaRPr lang="en-US" sz="3200" cap="none">
              <a:latin typeface="Arial"/>
              <a:cs typeface="Arial"/>
            </a:endParaRPr>
          </a:p>
        </p:txBody>
      </p:sp>
      <p:sp>
        <p:nvSpPr>
          <p:cNvPr id="3" name="矩形 2">
            <a:extLst>
              <a:ext uri="{FF2B5EF4-FFF2-40B4-BE49-F238E27FC236}">
                <a16:creationId xmlns:a16="http://schemas.microsoft.com/office/drawing/2014/main" id="{27D04340-8971-4B5E-B0A5-EC35110BF646}"/>
              </a:ext>
            </a:extLst>
          </p:cNvPr>
          <p:cNvSpPr/>
          <p:nvPr/>
        </p:nvSpPr>
        <p:spPr>
          <a:xfrm>
            <a:off x="5974813" y="3244334"/>
            <a:ext cx="242374" cy="369332"/>
          </a:xfrm>
          <a:prstGeom prst="rect">
            <a:avLst/>
          </a:prstGeom>
        </p:spPr>
        <p:txBody>
          <a:bodyPr wrap="none">
            <a:spAutoFit/>
          </a:bodyPr>
          <a:lstStyle/>
          <a:p>
            <a:r>
              <a:rPr lang="zh-TW" altLang="en-US">
                <a:solidFill>
                  <a:srgbClr val="000000"/>
                </a:solidFill>
                <a:latin typeface="Times New Roman" panose="02020603050405020304" pitchFamily="18" charset="0"/>
              </a:rPr>
              <a:t> </a:t>
            </a:r>
            <a:endParaRPr lang="zh-TW" altLang="en-US"/>
          </a:p>
        </p:txBody>
      </p:sp>
    </p:spTree>
    <p:extLst>
      <p:ext uri="{BB962C8B-B14F-4D97-AF65-F5344CB8AC3E}">
        <p14:creationId xmlns:p14="http://schemas.microsoft.com/office/powerpoint/2010/main" val="283892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矩形: 圓角 315">
            <a:extLst>
              <a:ext uri="{FF2B5EF4-FFF2-40B4-BE49-F238E27FC236}">
                <a16:creationId xmlns:a16="http://schemas.microsoft.com/office/drawing/2014/main" id="{4CE739FD-C1B9-4F94-B73F-2891BFF7BE80}"/>
              </a:ext>
            </a:extLst>
          </p:cNvPr>
          <p:cNvSpPr/>
          <p:nvPr/>
        </p:nvSpPr>
        <p:spPr>
          <a:xfrm rot="16200000" flipH="1">
            <a:off x="8534427" y="2751836"/>
            <a:ext cx="4580609" cy="2124942"/>
          </a:xfrm>
          <a:prstGeom prst="roundRect">
            <a:avLst>
              <a:gd name="adj" fmla="val 15080"/>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sp>
        <p:nvSpPr>
          <p:cNvPr id="33" name="矩形: 圓角化同側角落 32">
            <a:extLst>
              <a:ext uri="{FF2B5EF4-FFF2-40B4-BE49-F238E27FC236}">
                <a16:creationId xmlns:a16="http://schemas.microsoft.com/office/drawing/2014/main" id="{A79BA7C0-B43C-41BB-BF56-930A56F38588}"/>
              </a:ext>
            </a:extLst>
          </p:cNvPr>
          <p:cNvSpPr/>
          <p:nvPr/>
        </p:nvSpPr>
        <p:spPr>
          <a:xfrm>
            <a:off x="9753599" y="1519053"/>
            <a:ext cx="2133600" cy="990600"/>
          </a:xfrm>
          <a:prstGeom prst="round2SameRect">
            <a:avLst>
              <a:gd name="adj1" fmla="val 27037"/>
              <a:gd name="adj2"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88" name="矩形: 圓角化同側角落 387">
            <a:extLst>
              <a:ext uri="{FF2B5EF4-FFF2-40B4-BE49-F238E27FC236}">
                <a16:creationId xmlns:a16="http://schemas.microsoft.com/office/drawing/2014/main" id="{6203B05F-9CAB-4D40-8B9B-A0EB42740486}"/>
              </a:ext>
            </a:extLst>
          </p:cNvPr>
          <p:cNvSpPr/>
          <p:nvPr/>
        </p:nvSpPr>
        <p:spPr>
          <a:xfrm flipV="1">
            <a:off x="9753599" y="5364034"/>
            <a:ext cx="2133600" cy="997008"/>
          </a:xfrm>
          <a:prstGeom prst="round2SameRect">
            <a:avLst>
              <a:gd name="adj1" fmla="val 27037"/>
              <a:gd name="adj2"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標題 1">
            <a:extLst>
              <a:ext uri="{FF2B5EF4-FFF2-40B4-BE49-F238E27FC236}">
                <a16:creationId xmlns:a16="http://schemas.microsoft.com/office/drawing/2014/main" id="{5796DA8F-CF4A-40B8-986C-EC0A6002C9EA}"/>
              </a:ext>
            </a:extLst>
          </p:cNvPr>
          <p:cNvSpPr txBox="1">
            <a:spLocks/>
          </p:cNvSpPr>
          <p:nvPr/>
        </p:nvSpPr>
        <p:spPr>
          <a:xfrm>
            <a:off x="330861" y="286773"/>
            <a:ext cx="10076673" cy="734819"/>
          </a:xfrm>
          <a:prstGeom prst="rect">
            <a:avLst/>
          </a:prstGeom>
        </p:spPr>
        <p:txBody>
          <a:bodyPr anchor="t">
            <a:noAutofit/>
          </a:bodyPr>
          <a:lstStyle>
            <a:lvl1pPr algn="l" defTabSz="914400" rtl="0" eaLnBrk="1" latinLnBrk="0" hangingPunct="1">
              <a:lnSpc>
                <a:spcPct val="90000"/>
              </a:lnSpc>
              <a:spcBef>
                <a:spcPct val="0"/>
              </a:spcBef>
              <a:buNone/>
              <a:defRPr sz="4800" b="1" kern="1200" cap="all" baseline="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3600" b="0">
                <a:latin typeface="Arial"/>
                <a:ea typeface="微軟正黑體"/>
                <a:cs typeface="Arial"/>
              </a:rPr>
              <a:t>VJBOD</a:t>
            </a:r>
            <a:r>
              <a:rPr lang="zh-TW" sz="3600" b="0">
                <a:latin typeface="Arial"/>
                <a:ea typeface="微軟正黑體"/>
                <a:cs typeface="Arial"/>
              </a:rPr>
              <a:t> </a:t>
            </a:r>
            <a:r>
              <a:rPr lang="en-US" altLang="zh-TW" sz="3600" b="0" cap="none">
                <a:latin typeface="Arial"/>
                <a:ea typeface="微軟正黑體"/>
                <a:cs typeface="Arial"/>
              </a:rPr>
              <a:t>Cloud</a:t>
            </a:r>
            <a:r>
              <a:rPr lang="zh-TW" altLang="en-US" sz="3600" b="0" cap="none">
                <a:latin typeface="Arial"/>
                <a:ea typeface="微軟正黑體"/>
                <a:cs typeface="Arial"/>
              </a:rPr>
              <a:t> </a:t>
            </a:r>
            <a:r>
              <a:rPr lang="en-US" altLang="zh-TW" sz="3600" b="0" cap="none">
                <a:latin typeface="Arial"/>
                <a:ea typeface="微軟正黑體"/>
                <a:cs typeface="Arial"/>
              </a:rPr>
              <a:t>Block-based</a:t>
            </a:r>
            <a:r>
              <a:rPr lang="zh-TW" altLang="en-US" sz="3600" b="0" cap="none">
                <a:latin typeface="Arial"/>
                <a:ea typeface="微軟正黑體"/>
                <a:cs typeface="Arial"/>
              </a:rPr>
              <a:t> </a:t>
            </a:r>
            <a:r>
              <a:rPr lang="en-US" altLang="zh-TW" sz="3600" b="0" cap="none">
                <a:latin typeface="Arial"/>
                <a:ea typeface="微軟正黑體"/>
                <a:cs typeface="Arial"/>
              </a:rPr>
              <a:t>Cloud</a:t>
            </a:r>
            <a:r>
              <a:rPr lang="zh-TW" altLang="en-US" sz="3600" b="0" cap="none">
                <a:latin typeface="Arial"/>
                <a:ea typeface="微軟正黑體"/>
                <a:cs typeface="Arial"/>
              </a:rPr>
              <a:t> </a:t>
            </a:r>
            <a:r>
              <a:rPr lang="en-US" altLang="zh-TW" sz="3600" b="0" cap="none">
                <a:latin typeface="Arial"/>
                <a:ea typeface="微軟正黑體"/>
                <a:cs typeface="Arial"/>
              </a:rPr>
              <a:t>Gateway</a:t>
            </a:r>
            <a:r>
              <a:rPr lang="zh-TW" altLang="en-US" sz="3600" b="0" cap="none">
                <a:latin typeface="Arial"/>
                <a:ea typeface="微軟正黑體"/>
                <a:cs typeface="Arial"/>
              </a:rPr>
              <a:t> </a:t>
            </a:r>
            <a:endParaRPr lang="zh-TW" altLang="en-US" sz="3600" cap="none">
              <a:latin typeface="Arial" panose="020B0604020202020204" pitchFamily="34" charset="0"/>
              <a:cs typeface="Arial" panose="020B0604020202020204" pitchFamily="34" charset="0"/>
            </a:endParaRPr>
          </a:p>
          <a:p>
            <a:r>
              <a:rPr lang="en-US" altLang="zh-TW" sz="3600" b="0" cap="none" err="1">
                <a:latin typeface="Arial"/>
                <a:ea typeface="微軟正黑體"/>
                <a:cs typeface="Arial"/>
              </a:rPr>
              <a:t>Ar</a:t>
            </a:r>
            <a:r>
              <a:rPr lang="zh-TW" sz="3600" b="0" cap="none">
                <a:latin typeface="Arial"/>
                <a:ea typeface="微軟正黑體"/>
                <a:cs typeface="Arial"/>
              </a:rPr>
              <a:t>chitecture</a:t>
            </a:r>
            <a:endParaRPr lang="zh-TW" altLang="en-US" sz="3600" cap="none">
              <a:latin typeface="Arial"/>
              <a:cs typeface="Arial"/>
            </a:endParaRPr>
          </a:p>
        </p:txBody>
      </p:sp>
      <p:sp>
        <p:nvSpPr>
          <p:cNvPr id="128" name="矩形: 圓角 127">
            <a:extLst>
              <a:ext uri="{FF2B5EF4-FFF2-40B4-BE49-F238E27FC236}">
                <a16:creationId xmlns:a16="http://schemas.microsoft.com/office/drawing/2014/main" id="{B906D29F-E2E4-4FF6-9FE2-E0C0FE0B4740}"/>
              </a:ext>
            </a:extLst>
          </p:cNvPr>
          <p:cNvSpPr/>
          <p:nvPr/>
        </p:nvSpPr>
        <p:spPr>
          <a:xfrm>
            <a:off x="1689652" y="1252330"/>
            <a:ext cx="6084074" cy="5227983"/>
          </a:xfrm>
          <a:prstGeom prst="roundRect">
            <a:avLst>
              <a:gd name="adj" fmla="val 4312"/>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3" name="橢圓 142">
            <a:extLst>
              <a:ext uri="{FF2B5EF4-FFF2-40B4-BE49-F238E27FC236}">
                <a16:creationId xmlns:a16="http://schemas.microsoft.com/office/drawing/2014/main" id="{939BC5B3-D3EB-4881-95A2-73E3565180D9}"/>
              </a:ext>
            </a:extLst>
          </p:cNvPr>
          <p:cNvSpPr/>
          <p:nvPr/>
        </p:nvSpPr>
        <p:spPr>
          <a:xfrm>
            <a:off x="473858" y="1692541"/>
            <a:ext cx="1388922" cy="1410900"/>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9" name="矩形: 圓角 298">
            <a:extLst>
              <a:ext uri="{FF2B5EF4-FFF2-40B4-BE49-F238E27FC236}">
                <a16:creationId xmlns:a16="http://schemas.microsoft.com/office/drawing/2014/main" id="{E7CC1FCF-D3AA-40A6-9FF9-1B087CCD55FE}"/>
              </a:ext>
            </a:extLst>
          </p:cNvPr>
          <p:cNvSpPr/>
          <p:nvPr/>
        </p:nvSpPr>
        <p:spPr>
          <a:xfrm>
            <a:off x="635701" y="1768839"/>
            <a:ext cx="1050444" cy="348400"/>
          </a:xfrm>
          <a:prstGeom prst="roundRect">
            <a:avLst>
              <a:gd name="adj" fmla="val 50000"/>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3" name="矩形 292">
            <a:extLst>
              <a:ext uri="{FF2B5EF4-FFF2-40B4-BE49-F238E27FC236}">
                <a16:creationId xmlns:a16="http://schemas.microsoft.com/office/drawing/2014/main" id="{C57AE01D-C8BF-4BB5-A804-97DCDA381B72}"/>
              </a:ext>
            </a:extLst>
          </p:cNvPr>
          <p:cNvSpPr/>
          <p:nvPr/>
        </p:nvSpPr>
        <p:spPr>
          <a:xfrm>
            <a:off x="3429000" y="1485087"/>
            <a:ext cx="5705272" cy="4991913"/>
          </a:xfrm>
          <a:prstGeom prst="rect">
            <a:avLst/>
          </a:prstGeom>
          <a:solidFill>
            <a:schemeClr val="accent3">
              <a:lumMod val="60000"/>
              <a:lumOff val="40000"/>
            </a:schemeClr>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0" name="矩形 129">
            <a:extLst>
              <a:ext uri="{FF2B5EF4-FFF2-40B4-BE49-F238E27FC236}">
                <a16:creationId xmlns:a16="http://schemas.microsoft.com/office/drawing/2014/main" id="{E6841F5C-76F0-4246-983B-C19A1C3BC907}"/>
              </a:ext>
            </a:extLst>
          </p:cNvPr>
          <p:cNvSpPr/>
          <p:nvPr/>
        </p:nvSpPr>
        <p:spPr>
          <a:xfrm>
            <a:off x="3892732" y="1527559"/>
            <a:ext cx="4850044"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29" name="图片 57">
            <a:extLst>
              <a:ext uri="{FF2B5EF4-FFF2-40B4-BE49-F238E27FC236}">
                <a16:creationId xmlns:a16="http://schemas.microsoft.com/office/drawing/2014/main" id="{F02B6511-297B-4320-849B-8D77E93E6FB2}"/>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47024" y="3320607"/>
            <a:ext cx="4963102" cy="1022822"/>
          </a:xfrm>
          <a:prstGeom prst="rect">
            <a:avLst/>
          </a:prstGeom>
        </p:spPr>
      </p:pic>
      <p:sp>
        <p:nvSpPr>
          <p:cNvPr id="131" name="L-圖案 189">
            <a:extLst>
              <a:ext uri="{FF2B5EF4-FFF2-40B4-BE49-F238E27FC236}">
                <a16:creationId xmlns:a16="http://schemas.microsoft.com/office/drawing/2014/main" id="{CB7D56C7-63CE-4CA4-A166-80849AAAEC38}"/>
              </a:ext>
            </a:extLst>
          </p:cNvPr>
          <p:cNvSpPr/>
          <p:nvPr/>
        </p:nvSpPr>
        <p:spPr>
          <a:xfrm flipH="1">
            <a:off x="4430607" y="2004950"/>
            <a:ext cx="3369364"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132" name="矩形 131">
            <a:extLst>
              <a:ext uri="{FF2B5EF4-FFF2-40B4-BE49-F238E27FC236}">
                <a16:creationId xmlns:a16="http://schemas.microsoft.com/office/drawing/2014/main" id="{4FE98B29-16DE-4F00-A225-311D43823853}"/>
              </a:ext>
            </a:extLst>
          </p:cNvPr>
          <p:cNvSpPr/>
          <p:nvPr/>
        </p:nvSpPr>
        <p:spPr>
          <a:xfrm>
            <a:off x="6145101" y="2002073"/>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133" name="矩形 132">
            <a:extLst>
              <a:ext uri="{FF2B5EF4-FFF2-40B4-BE49-F238E27FC236}">
                <a16:creationId xmlns:a16="http://schemas.microsoft.com/office/drawing/2014/main" id="{25E0BA2B-EFA2-46F5-A1FE-838C2C0E81B0}"/>
              </a:ext>
            </a:extLst>
          </p:cNvPr>
          <p:cNvSpPr/>
          <p:nvPr/>
        </p:nvSpPr>
        <p:spPr>
          <a:xfrm>
            <a:off x="4425922" y="3696557"/>
            <a:ext cx="1694785"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cxnSp>
        <p:nvCxnSpPr>
          <p:cNvPr id="135" name="直線單箭頭接點 134">
            <a:extLst>
              <a:ext uri="{FF2B5EF4-FFF2-40B4-BE49-F238E27FC236}">
                <a16:creationId xmlns:a16="http://schemas.microsoft.com/office/drawing/2014/main" id="{B820577B-65F8-401B-9E29-CDEA3436A06E}"/>
              </a:ext>
            </a:extLst>
          </p:cNvPr>
          <p:cNvCxnSpPr>
            <a:cxnSpLocks/>
          </p:cNvCxnSpPr>
          <p:nvPr/>
        </p:nvCxnSpPr>
        <p:spPr>
          <a:xfrm flipV="1">
            <a:off x="8915400" y="2590800"/>
            <a:ext cx="838200" cy="1778000"/>
          </a:xfrm>
          <a:prstGeom prst="straightConnector1">
            <a:avLst/>
          </a:prstGeom>
          <a:ln w="76200">
            <a:solidFill>
              <a:srgbClr val="5BFF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id="{D94D7546-4AA4-4EC2-B433-A859869DEE77}"/>
              </a:ext>
            </a:extLst>
          </p:cNvPr>
          <p:cNvSpPr/>
          <p:nvPr/>
        </p:nvSpPr>
        <p:spPr>
          <a:xfrm>
            <a:off x="4430405" y="2003132"/>
            <a:ext cx="1714359"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137" name="矩形 136">
            <a:extLst>
              <a:ext uri="{FF2B5EF4-FFF2-40B4-BE49-F238E27FC236}">
                <a16:creationId xmlns:a16="http://schemas.microsoft.com/office/drawing/2014/main" id="{A31BC5D8-ACDA-4967-9F09-B0B89253CF93}"/>
              </a:ext>
            </a:extLst>
          </p:cNvPr>
          <p:cNvSpPr/>
          <p:nvPr/>
        </p:nvSpPr>
        <p:spPr>
          <a:xfrm>
            <a:off x="6127379" y="3694422"/>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Space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138" name="矩形 137">
            <a:extLst>
              <a:ext uri="{FF2B5EF4-FFF2-40B4-BE49-F238E27FC236}">
                <a16:creationId xmlns:a16="http://schemas.microsoft.com/office/drawing/2014/main" id="{214B2D47-2266-494C-A8AB-04B21F79D6BE}"/>
              </a:ext>
            </a:extLst>
          </p:cNvPr>
          <p:cNvSpPr/>
          <p:nvPr/>
        </p:nvSpPr>
        <p:spPr>
          <a:xfrm>
            <a:off x="6150265" y="3054715"/>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39" name="矩形 138">
            <a:extLst>
              <a:ext uri="{FF2B5EF4-FFF2-40B4-BE49-F238E27FC236}">
                <a16:creationId xmlns:a16="http://schemas.microsoft.com/office/drawing/2014/main" id="{B319A1F7-8200-478F-8C4B-125F83E5DA16}"/>
              </a:ext>
            </a:extLst>
          </p:cNvPr>
          <p:cNvSpPr/>
          <p:nvPr/>
        </p:nvSpPr>
        <p:spPr>
          <a:xfrm>
            <a:off x="3640123" y="2031274"/>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141" name="矩形 140">
            <a:extLst>
              <a:ext uri="{FF2B5EF4-FFF2-40B4-BE49-F238E27FC236}">
                <a16:creationId xmlns:a16="http://schemas.microsoft.com/office/drawing/2014/main" id="{30680661-0D86-435D-A06B-9FB3C7AA365C}"/>
              </a:ext>
            </a:extLst>
          </p:cNvPr>
          <p:cNvSpPr/>
          <p:nvPr/>
        </p:nvSpPr>
        <p:spPr>
          <a:xfrm>
            <a:off x="2459566" y="1717111"/>
            <a:ext cx="1007931" cy="40884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新細明體"/>
                <a:cs typeface="Arial" panose="020B0604020202020204" pitchFamily="34" charset="0"/>
              </a:rPr>
              <a:t>ISCSI (Ethernet)</a:t>
            </a:r>
            <a:endParaRPr lang="zh-TW" altLang="en-US">
              <a:latin typeface="Arial" panose="020B0604020202020204" pitchFamily="34" charset="0"/>
              <a:ea typeface="新細明體"/>
              <a:cs typeface="Arial" panose="020B0604020202020204" pitchFamily="34" charset="0"/>
            </a:endParaRPr>
          </a:p>
        </p:txBody>
      </p:sp>
      <p:sp>
        <p:nvSpPr>
          <p:cNvPr id="142" name="矩形 141">
            <a:extLst>
              <a:ext uri="{FF2B5EF4-FFF2-40B4-BE49-F238E27FC236}">
                <a16:creationId xmlns:a16="http://schemas.microsoft.com/office/drawing/2014/main" id="{6209606A-741E-486F-BBA5-21ED7FE4EA7E}"/>
              </a:ext>
            </a:extLst>
          </p:cNvPr>
          <p:cNvSpPr/>
          <p:nvPr/>
        </p:nvSpPr>
        <p:spPr>
          <a:xfrm>
            <a:off x="2457510" y="2484758"/>
            <a:ext cx="939324" cy="36497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err="1">
                <a:latin typeface="Arial" panose="020B0604020202020204" pitchFamily="34" charset="0"/>
                <a:ea typeface="新細明體"/>
                <a:cs typeface="Arial" panose="020B0604020202020204" pitchFamily="34" charset="0"/>
              </a:rPr>
              <a:t>Fibre</a:t>
            </a:r>
            <a:r>
              <a:rPr lang="en-US" altLang="zh-TW" sz="1200" kern="0">
                <a:latin typeface="Arial" panose="020B0604020202020204" pitchFamily="34" charset="0"/>
                <a:ea typeface="新細明體"/>
                <a:cs typeface="Arial" panose="020B0604020202020204" pitchFamily="34" charset="0"/>
              </a:rPr>
              <a:t> Channel</a:t>
            </a:r>
            <a:endParaRPr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4" name="矩形: 圓角 153">
            <a:extLst>
              <a:ext uri="{FF2B5EF4-FFF2-40B4-BE49-F238E27FC236}">
                <a16:creationId xmlns:a16="http://schemas.microsoft.com/office/drawing/2014/main" id="{8D12EB2F-ABBF-43B5-8E93-51799FF2CB58}"/>
              </a:ext>
            </a:extLst>
          </p:cNvPr>
          <p:cNvSpPr/>
          <p:nvPr/>
        </p:nvSpPr>
        <p:spPr>
          <a:xfrm>
            <a:off x="4426416" y="5688246"/>
            <a:ext cx="3374234"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69" name="矩形 168">
            <a:extLst>
              <a:ext uri="{FF2B5EF4-FFF2-40B4-BE49-F238E27FC236}">
                <a16:creationId xmlns:a16="http://schemas.microsoft.com/office/drawing/2014/main" id="{94E0AD05-6451-4B8D-9BBC-499652C01758}"/>
              </a:ext>
            </a:extLst>
          </p:cNvPr>
          <p:cNvSpPr/>
          <p:nvPr/>
        </p:nvSpPr>
        <p:spPr>
          <a:xfrm>
            <a:off x="4609783" y="5730808"/>
            <a:ext cx="2985311" cy="325218"/>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0" name="矩形 169">
            <a:extLst>
              <a:ext uri="{FF2B5EF4-FFF2-40B4-BE49-F238E27FC236}">
                <a16:creationId xmlns:a16="http://schemas.microsoft.com/office/drawing/2014/main" id="{75FDB4AA-E93B-456D-8E93-58F077451C47}"/>
              </a:ext>
            </a:extLst>
          </p:cNvPr>
          <p:cNvSpPr/>
          <p:nvPr/>
        </p:nvSpPr>
        <p:spPr>
          <a:xfrm>
            <a:off x="6123683" y="4758655"/>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0D36513A-3EC1-4961-ACB1-2B76AA3A033B}"/>
              </a:ext>
            </a:extLst>
          </p:cNvPr>
          <p:cNvSpPr/>
          <p:nvPr/>
        </p:nvSpPr>
        <p:spPr>
          <a:xfrm>
            <a:off x="5315842" y="5340036"/>
            <a:ext cx="1449350" cy="307777"/>
          </a:xfrm>
          <a:prstGeom prst="rect">
            <a:avLst/>
          </a:prstGeom>
        </p:spPr>
        <p:txBody>
          <a:bodyPr wrap="squar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grpSp>
        <p:nvGrpSpPr>
          <p:cNvPr id="195" name="群組 194">
            <a:extLst>
              <a:ext uri="{FF2B5EF4-FFF2-40B4-BE49-F238E27FC236}">
                <a16:creationId xmlns:a16="http://schemas.microsoft.com/office/drawing/2014/main" id="{044C6B1A-378A-409C-9281-732F1FA29DFB}"/>
              </a:ext>
            </a:extLst>
          </p:cNvPr>
          <p:cNvGrpSpPr/>
          <p:nvPr/>
        </p:nvGrpSpPr>
        <p:grpSpPr>
          <a:xfrm>
            <a:off x="514370" y="3694784"/>
            <a:ext cx="1061425" cy="1078222"/>
            <a:chOff x="4442848" y="4716294"/>
            <a:chExt cx="1061425" cy="1078222"/>
          </a:xfrm>
        </p:grpSpPr>
        <p:sp>
          <p:nvSpPr>
            <p:cNvPr id="196" name="橢圓 195">
              <a:extLst>
                <a:ext uri="{FF2B5EF4-FFF2-40B4-BE49-F238E27FC236}">
                  <a16:creationId xmlns:a16="http://schemas.microsoft.com/office/drawing/2014/main" id="{307F36F9-2EDF-4BE5-8A3D-FF691F63F9C0}"/>
                </a:ext>
              </a:extLst>
            </p:cNvPr>
            <p:cNvSpPr/>
            <p:nvPr/>
          </p:nvSpPr>
          <p:spPr>
            <a:xfrm>
              <a:off x="4442848" y="4716294"/>
              <a:ext cx="1061425" cy="1078222"/>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97" name="群組 196">
              <a:extLst>
                <a:ext uri="{FF2B5EF4-FFF2-40B4-BE49-F238E27FC236}">
                  <a16:creationId xmlns:a16="http://schemas.microsoft.com/office/drawing/2014/main" id="{8C9AD07C-4EFA-4CBC-8A57-97F5A1237ED8}"/>
                </a:ext>
              </a:extLst>
            </p:cNvPr>
            <p:cNvGrpSpPr/>
            <p:nvPr/>
          </p:nvGrpSpPr>
          <p:grpSpPr>
            <a:xfrm>
              <a:off x="4490990" y="4975303"/>
              <a:ext cx="960278" cy="814319"/>
              <a:chOff x="4539628" y="4907209"/>
              <a:chExt cx="960278" cy="814319"/>
            </a:xfrm>
          </p:grpSpPr>
          <p:grpSp>
            <p:nvGrpSpPr>
              <p:cNvPr id="198" name="群組 197">
                <a:extLst>
                  <a:ext uri="{FF2B5EF4-FFF2-40B4-BE49-F238E27FC236}">
                    <a16:creationId xmlns:a16="http://schemas.microsoft.com/office/drawing/2014/main" id="{302995A3-2808-46CC-ACA3-E4D3D0A1162A}"/>
                  </a:ext>
                </a:extLst>
              </p:cNvPr>
              <p:cNvGrpSpPr/>
              <p:nvPr/>
            </p:nvGrpSpPr>
            <p:grpSpPr>
              <a:xfrm>
                <a:off x="4681382" y="4907209"/>
                <a:ext cx="639648" cy="546562"/>
                <a:chOff x="13318847" y="8893093"/>
                <a:chExt cx="1455133" cy="1114619"/>
              </a:xfrm>
            </p:grpSpPr>
            <p:sp>
              <p:nvSpPr>
                <p:cNvPr id="201" name="手繪多邊形: 圖案 200">
                  <a:extLst>
                    <a:ext uri="{FF2B5EF4-FFF2-40B4-BE49-F238E27FC236}">
                      <a16:creationId xmlns:a16="http://schemas.microsoft.com/office/drawing/2014/main" id="{44837470-82DD-4A86-84FF-251DEBCAED07}"/>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7EBC4B15-2265-432B-81A9-71A369287DD8}"/>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3" name="手繪多邊形: 圖案 202">
                  <a:extLst>
                    <a:ext uri="{FF2B5EF4-FFF2-40B4-BE49-F238E27FC236}">
                      <a16:creationId xmlns:a16="http://schemas.microsoft.com/office/drawing/2014/main" id="{AAAE88C5-1AE7-4BC0-8730-8519AF6EF656}"/>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4" name="手繪多邊形: 圖案 203">
                  <a:extLst>
                    <a:ext uri="{FF2B5EF4-FFF2-40B4-BE49-F238E27FC236}">
                      <a16:creationId xmlns:a16="http://schemas.microsoft.com/office/drawing/2014/main" id="{925C2950-C508-459F-97BB-09ED95EBFB5B}"/>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5" name="手繪多邊形: 圖案 204">
                  <a:extLst>
                    <a:ext uri="{FF2B5EF4-FFF2-40B4-BE49-F238E27FC236}">
                      <a16:creationId xmlns:a16="http://schemas.microsoft.com/office/drawing/2014/main" id="{CCB9C5AD-4FE4-456C-B808-3667D19AA931}"/>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6" name="手繪多邊形: 圖案 205">
                  <a:extLst>
                    <a:ext uri="{FF2B5EF4-FFF2-40B4-BE49-F238E27FC236}">
                      <a16:creationId xmlns:a16="http://schemas.microsoft.com/office/drawing/2014/main" id="{B4401A83-EC57-4E14-A415-BDB05DFE83F8}"/>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7" name="手繪多邊形: 圖案 206">
                  <a:extLst>
                    <a:ext uri="{FF2B5EF4-FFF2-40B4-BE49-F238E27FC236}">
                      <a16:creationId xmlns:a16="http://schemas.microsoft.com/office/drawing/2014/main" id="{174BD7F3-34F8-4BCD-87B7-53FA008E7FAF}"/>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4E5BB61B-0E77-48AA-9B5D-5B738E2D520F}"/>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9" name="手繪多邊形: 圖案 208">
                  <a:extLst>
                    <a:ext uri="{FF2B5EF4-FFF2-40B4-BE49-F238E27FC236}">
                      <a16:creationId xmlns:a16="http://schemas.microsoft.com/office/drawing/2014/main" id="{30365ED5-3495-436F-85FB-663AC3D060EB}"/>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E79490DA-2615-4F7A-9454-FDD95B9A1F5D}"/>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E29B5266-5FFA-4D0F-91E4-6F915DCA4721}"/>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4BAE4984-8BAB-4B8F-9B40-AC54F27CC7E2}"/>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C3B9A13E-843C-4EEB-9C0F-CF69E8E083F3}"/>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sp>
            <p:nvSpPr>
              <p:cNvPr id="199" name="矩形 198">
                <a:extLst>
                  <a:ext uri="{FF2B5EF4-FFF2-40B4-BE49-F238E27FC236}">
                    <a16:creationId xmlns:a16="http://schemas.microsoft.com/office/drawing/2014/main" id="{65D348D4-2F18-4E31-A1C9-AADB97E182E7}"/>
                  </a:ext>
                </a:extLst>
              </p:cNvPr>
              <p:cNvSpPr/>
              <p:nvPr/>
            </p:nvSpPr>
            <p:spPr>
              <a:xfrm>
                <a:off x="4539628" y="5467220"/>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lumMod val="95000"/>
                      </a:schemeClr>
                    </a:solidFill>
                    <a:latin typeface="Arial" panose="020B0604020202020204" pitchFamily="34" charset="0"/>
                    <a:ea typeface="新細明體"/>
                    <a:cs typeface="Arial" panose="020B0604020202020204" pitchFamily="34" charset="0"/>
                  </a:rPr>
                  <a:t>Client</a:t>
                </a:r>
                <a:endParaRPr lang="en-US" altLang="zh-TW" sz="100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00" name="圖形 199">
                <a:extLst>
                  <a:ext uri="{FF2B5EF4-FFF2-40B4-BE49-F238E27FC236}">
                    <a16:creationId xmlns:a16="http://schemas.microsoft.com/office/drawing/2014/main" id="{51C5C041-41C3-4AF4-9260-7B5841EA2B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5114" y="5210784"/>
                <a:ext cx="293120" cy="263806"/>
              </a:xfrm>
              <a:prstGeom prst="rect">
                <a:avLst/>
              </a:prstGeom>
            </p:spPr>
          </p:pic>
        </p:grpSp>
      </p:grpSp>
      <p:grpSp>
        <p:nvGrpSpPr>
          <p:cNvPr id="214" name="群組 213">
            <a:extLst>
              <a:ext uri="{FF2B5EF4-FFF2-40B4-BE49-F238E27FC236}">
                <a16:creationId xmlns:a16="http://schemas.microsoft.com/office/drawing/2014/main" id="{C8A534A1-7E97-4AFB-B118-F4601EC75F72}"/>
              </a:ext>
            </a:extLst>
          </p:cNvPr>
          <p:cNvGrpSpPr/>
          <p:nvPr/>
        </p:nvGrpSpPr>
        <p:grpSpPr>
          <a:xfrm>
            <a:off x="457200" y="1736592"/>
            <a:ext cx="1393994" cy="1221212"/>
            <a:chOff x="4241987" y="2281023"/>
            <a:chExt cx="1393994" cy="1221212"/>
          </a:xfrm>
        </p:grpSpPr>
        <p:sp>
          <p:nvSpPr>
            <p:cNvPr id="215" name="矩形 214">
              <a:extLst>
                <a:ext uri="{FF2B5EF4-FFF2-40B4-BE49-F238E27FC236}">
                  <a16:creationId xmlns:a16="http://schemas.microsoft.com/office/drawing/2014/main" id="{4EE5A32A-8445-41BF-B0C8-2E0D52097038}"/>
                </a:ext>
              </a:extLst>
            </p:cNvPr>
            <p:cNvSpPr/>
            <p:nvPr/>
          </p:nvSpPr>
          <p:spPr>
            <a:xfrm>
              <a:off x="4241987" y="2281023"/>
              <a:ext cx="1393994" cy="43538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Customer</a:t>
              </a:r>
              <a:endParaRPr lang="en-US" altLang="zh-TW"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900" b="1" kern="0">
                  <a:solidFill>
                    <a:schemeClr val="bg1"/>
                  </a:solidFill>
                  <a:latin typeface="Arial" panose="020B0604020202020204" pitchFamily="34" charset="0"/>
                  <a:ea typeface="新細明體"/>
                  <a:cs typeface="Arial" panose="020B0604020202020204" pitchFamily="34" charset="0"/>
                </a:rPr>
                <a:t>File System</a:t>
              </a:r>
              <a:endParaRPr lang="zh-TW" altLang="en-US" sz="900" b="1"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grpSp>
          <p:nvGrpSpPr>
            <p:cNvPr id="216" name="群組 215">
              <a:extLst>
                <a:ext uri="{FF2B5EF4-FFF2-40B4-BE49-F238E27FC236}">
                  <a16:creationId xmlns:a16="http://schemas.microsoft.com/office/drawing/2014/main" id="{AF92ABBA-B461-4E7C-931E-E411270D5330}"/>
                </a:ext>
              </a:extLst>
            </p:cNvPr>
            <p:cNvGrpSpPr/>
            <p:nvPr/>
          </p:nvGrpSpPr>
          <p:grpSpPr>
            <a:xfrm>
              <a:off x="4567510" y="2717275"/>
              <a:ext cx="734444" cy="506418"/>
              <a:chOff x="315956" y="2573846"/>
              <a:chExt cx="832784" cy="574228"/>
            </a:xfrm>
          </p:grpSpPr>
          <p:grpSp>
            <p:nvGrpSpPr>
              <p:cNvPr id="219" name="群組 218">
                <a:extLst>
                  <a:ext uri="{FF2B5EF4-FFF2-40B4-BE49-F238E27FC236}">
                    <a16:creationId xmlns:a16="http://schemas.microsoft.com/office/drawing/2014/main" id="{1DE85468-118B-4319-B7A7-329EC73E73CE}"/>
                  </a:ext>
                </a:extLst>
              </p:cNvPr>
              <p:cNvGrpSpPr/>
              <p:nvPr/>
            </p:nvGrpSpPr>
            <p:grpSpPr>
              <a:xfrm>
                <a:off x="315956" y="2626868"/>
                <a:ext cx="252544" cy="514000"/>
                <a:chOff x="315956" y="2626868"/>
                <a:chExt cx="252544" cy="514000"/>
              </a:xfrm>
            </p:grpSpPr>
            <p:sp>
              <p:nvSpPr>
                <p:cNvPr id="235" name="手繪多邊形: 圖案 234">
                  <a:extLst>
                    <a:ext uri="{FF2B5EF4-FFF2-40B4-BE49-F238E27FC236}">
                      <a16:creationId xmlns:a16="http://schemas.microsoft.com/office/drawing/2014/main" id="{AE53F9FB-32AC-4585-836E-98F041505D57}"/>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EF47B24E-CC5C-41B0-8CBA-20774B3AD19E}"/>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35169EDD-9B3C-4CE8-BF28-11460BB07457}"/>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5D9DECCE-74AE-45F4-AF19-9A6525F385E6}"/>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C81EBC00-AB63-4CE2-A1DD-CFC1D016DE96}"/>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20" name="群組 219">
                <a:extLst>
                  <a:ext uri="{FF2B5EF4-FFF2-40B4-BE49-F238E27FC236}">
                    <a16:creationId xmlns:a16="http://schemas.microsoft.com/office/drawing/2014/main" id="{055CE19A-AED4-48DE-85B5-CE2ED12407B8}"/>
                  </a:ext>
                </a:extLst>
              </p:cNvPr>
              <p:cNvGrpSpPr/>
              <p:nvPr/>
            </p:nvGrpSpPr>
            <p:grpSpPr>
              <a:xfrm>
                <a:off x="469527" y="2573846"/>
                <a:ext cx="679213" cy="574228"/>
                <a:chOff x="576639" y="2568822"/>
                <a:chExt cx="679213" cy="574228"/>
              </a:xfrm>
            </p:grpSpPr>
            <p:sp>
              <p:nvSpPr>
                <p:cNvPr id="221" name="手繪多邊形: 圖案 220">
                  <a:extLst>
                    <a:ext uri="{FF2B5EF4-FFF2-40B4-BE49-F238E27FC236}">
                      <a16:creationId xmlns:a16="http://schemas.microsoft.com/office/drawing/2014/main" id="{472A202F-8F2C-4157-B62D-215335E605DD}"/>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0551090B-9B54-4E12-81FF-3670AC721A60}"/>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1E63A894-A515-44F4-94F8-09CFE1460A6F}"/>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24" name="群組 223">
                  <a:extLst>
                    <a:ext uri="{FF2B5EF4-FFF2-40B4-BE49-F238E27FC236}">
                      <a16:creationId xmlns:a16="http://schemas.microsoft.com/office/drawing/2014/main" id="{8340FD0F-FD83-4DAE-9589-BE322B38601F}"/>
                    </a:ext>
                  </a:extLst>
                </p:cNvPr>
                <p:cNvGrpSpPr/>
                <p:nvPr/>
              </p:nvGrpSpPr>
              <p:grpSpPr>
                <a:xfrm>
                  <a:off x="627174" y="2629802"/>
                  <a:ext cx="573422" cy="359503"/>
                  <a:chOff x="7380172" y="1874094"/>
                  <a:chExt cx="958662" cy="601018"/>
                </a:xfrm>
                <a:solidFill>
                  <a:schemeClr val="tx1"/>
                </a:solidFill>
              </p:grpSpPr>
              <p:sp>
                <p:nvSpPr>
                  <p:cNvPr id="225" name="手繪多邊形: 圖案 224">
                    <a:extLst>
                      <a:ext uri="{FF2B5EF4-FFF2-40B4-BE49-F238E27FC236}">
                        <a16:creationId xmlns:a16="http://schemas.microsoft.com/office/drawing/2014/main" id="{3D9EEC1B-878C-4E96-B6E9-98764D99FD88}"/>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8AFEB263-A108-467F-8838-611F62E86B57}"/>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A608DC79-C676-49FA-9512-80CC7F16AA55}"/>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2CD54686-DB34-46DF-A03D-20FAFC9C638B}"/>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984AE1E2-A8B0-4378-BE3F-999CFA1B3754}"/>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042DA458-FB52-4F5C-AD23-DAD1FF36863F}"/>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70793DEF-5A6A-4777-991A-7376C03344C8}"/>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22C760A2-0B9C-463A-95F0-EC938550248B}"/>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3A188476-A40F-4E2C-99BF-F5FA26E393C2}"/>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CBC4C4FB-333E-4AE8-9737-384131B881ED}"/>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217" name="文字方塊 216">
              <a:extLst>
                <a:ext uri="{FF2B5EF4-FFF2-40B4-BE49-F238E27FC236}">
                  <a16:creationId xmlns:a16="http://schemas.microsoft.com/office/drawing/2014/main" id="{20C039E7-F33B-4197-8A30-EEE12721DEDC}"/>
                </a:ext>
              </a:extLst>
            </p:cNvPr>
            <p:cNvSpPr txBox="1"/>
            <p:nvPr/>
          </p:nvSpPr>
          <p:spPr>
            <a:xfrm>
              <a:off x="4419600" y="3225236"/>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Local Servers</a:t>
              </a:r>
              <a:r>
                <a:rPr lang="zh-TW" sz="1200">
                  <a:solidFill>
                    <a:schemeClr val="bg1"/>
                  </a:solidFill>
                  <a:latin typeface="Arial" panose="020B0604020202020204" pitchFamily="34" charset="0"/>
                  <a:ea typeface="新細明體"/>
                  <a:cs typeface="Arial" panose="020B0604020202020204" pitchFamily="34" charset="0"/>
                </a:rPr>
                <a:t>​</a:t>
              </a:r>
              <a:endParaRPr lang="zh-TW" altLang="en-US" sz="1200">
                <a:solidFill>
                  <a:schemeClr val="bg1"/>
                </a:solidFill>
                <a:latin typeface="Arial" panose="020B0604020202020204" pitchFamily="34" charset="0"/>
                <a:ea typeface="新細明體"/>
                <a:cs typeface="Arial" panose="020B0604020202020204" pitchFamily="34" charset="0"/>
              </a:endParaRPr>
            </a:p>
          </p:txBody>
        </p:sp>
        <p:pic>
          <p:nvPicPr>
            <p:cNvPr id="218" name="圖形 217">
              <a:extLst>
                <a:ext uri="{FF2B5EF4-FFF2-40B4-BE49-F238E27FC236}">
                  <a16:creationId xmlns:a16="http://schemas.microsoft.com/office/drawing/2014/main" id="{257ADD97-2780-43EA-9A17-EE461824E6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4050" y="2979907"/>
              <a:ext cx="293120" cy="263806"/>
            </a:xfrm>
            <a:prstGeom prst="rect">
              <a:avLst/>
            </a:prstGeom>
          </p:spPr>
        </p:pic>
      </p:grpSp>
      <p:sp>
        <p:nvSpPr>
          <p:cNvPr id="241" name="左-右雙向箭號 240">
            <a:extLst>
              <a:ext uri="{FF2B5EF4-FFF2-40B4-BE49-F238E27FC236}">
                <a16:creationId xmlns:a16="http://schemas.microsoft.com/office/drawing/2014/main" id="{1C50D987-03E9-4E55-9770-B6F780A4DD55}"/>
              </a:ext>
            </a:extLst>
          </p:cNvPr>
          <p:cNvSpPr/>
          <p:nvPr/>
        </p:nvSpPr>
        <p:spPr>
          <a:xfrm>
            <a:off x="1867990" y="1996347"/>
            <a:ext cx="1718408" cy="613955"/>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sp>
        <p:nvSpPr>
          <p:cNvPr id="242" name="矩形 241">
            <a:extLst>
              <a:ext uri="{FF2B5EF4-FFF2-40B4-BE49-F238E27FC236}">
                <a16:creationId xmlns:a16="http://schemas.microsoft.com/office/drawing/2014/main" id="{7222BDB2-E9E8-4F9B-9913-215C089D9676}"/>
              </a:ext>
            </a:extLst>
          </p:cNvPr>
          <p:cNvSpPr/>
          <p:nvPr/>
        </p:nvSpPr>
        <p:spPr>
          <a:xfrm>
            <a:off x="3429000" y="1219200"/>
            <a:ext cx="5313775" cy="615440"/>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243" name="圖片 242" descr="一張含有 向量圖形 的圖片&#10;&#10;自動產生的描述">
            <a:extLst>
              <a:ext uri="{FF2B5EF4-FFF2-40B4-BE49-F238E27FC236}">
                <a16:creationId xmlns:a16="http://schemas.microsoft.com/office/drawing/2014/main" id="{2A04ABCA-E00B-44C8-9A6F-B02A3FE04F23}"/>
              </a:ext>
            </a:extLst>
          </p:cNvPr>
          <p:cNvPicPr>
            <a:picLocks noChangeAspect="1"/>
          </p:cNvPicPr>
          <p:nvPr/>
        </p:nvPicPr>
        <p:blipFill>
          <a:blip r:embed="rId5"/>
          <a:stretch>
            <a:fillRect/>
          </a:stretch>
        </p:blipFill>
        <p:spPr>
          <a:xfrm>
            <a:off x="8091611" y="1125824"/>
            <a:ext cx="1096752" cy="1096749"/>
          </a:xfrm>
          <a:prstGeom prst="roundRect">
            <a:avLst>
              <a:gd name="adj" fmla="val 23763"/>
            </a:avLst>
          </a:prstGeom>
          <a:ln w="19050">
            <a:solidFill>
              <a:srgbClr val="73EFCF"/>
            </a:solidFill>
          </a:ln>
        </p:spPr>
      </p:pic>
      <p:grpSp>
        <p:nvGrpSpPr>
          <p:cNvPr id="29" name="群組 28">
            <a:extLst>
              <a:ext uri="{FF2B5EF4-FFF2-40B4-BE49-F238E27FC236}">
                <a16:creationId xmlns:a16="http://schemas.microsoft.com/office/drawing/2014/main" id="{09690407-E351-4C08-B40A-7757DB8724BF}"/>
              </a:ext>
            </a:extLst>
          </p:cNvPr>
          <p:cNvGrpSpPr/>
          <p:nvPr/>
        </p:nvGrpSpPr>
        <p:grpSpPr>
          <a:xfrm>
            <a:off x="3429129" y="2827901"/>
            <a:ext cx="481019" cy="3482960"/>
            <a:chOff x="3709981" y="2827901"/>
            <a:chExt cx="481019" cy="3482960"/>
          </a:xfrm>
        </p:grpSpPr>
        <p:sp>
          <p:nvSpPr>
            <p:cNvPr id="297" name="矩形: 圓角 296">
              <a:extLst>
                <a:ext uri="{FF2B5EF4-FFF2-40B4-BE49-F238E27FC236}">
                  <a16:creationId xmlns:a16="http://schemas.microsoft.com/office/drawing/2014/main" id="{20C5BF32-9CDE-4068-AE99-9C6669522A23}"/>
                </a:ext>
              </a:extLst>
            </p:cNvPr>
            <p:cNvSpPr/>
            <p:nvPr/>
          </p:nvSpPr>
          <p:spPr>
            <a:xfrm rot="5400000">
              <a:off x="2301571" y="4421432"/>
              <a:ext cx="3297839" cy="481019"/>
            </a:xfrm>
            <a:prstGeom prst="roundRect">
              <a:avLst>
                <a:gd name="adj" fmla="val 6051"/>
              </a:avLst>
            </a:prstGeom>
            <a:solidFill>
              <a:srgbClr val="0070C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5" name="文字方塊 294">
              <a:extLst>
                <a:ext uri="{FF2B5EF4-FFF2-40B4-BE49-F238E27FC236}">
                  <a16:creationId xmlns:a16="http://schemas.microsoft.com/office/drawing/2014/main" id="{848B5CA4-31A3-449C-8A26-32ECC55B5969}"/>
                </a:ext>
              </a:extLst>
            </p:cNvPr>
            <p:cNvSpPr txBox="1"/>
            <p:nvPr/>
          </p:nvSpPr>
          <p:spPr>
            <a:xfrm>
              <a:off x="3729335" y="2827901"/>
              <a:ext cx="461665" cy="3278782"/>
            </a:xfrm>
            <a:prstGeom prst="rect">
              <a:avLst/>
            </a:prstGeom>
            <a:noFill/>
            <a:ln/>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marL="0" marR="0" lvl="0" indent="0" algn="ctr" defTabSz="1329202" eaLnBrk="1" fontAlgn="auto" latinLnBrk="0" hangingPunct="1">
                <a:lnSpc>
                  <a:spcPct val="100000"/>
                </a:lnSpc>
                <a:spcBef>
                  <a:spcPts val="0"/>
                </a:spcBef>
                <a:spcAft>
                  <a:spcPts val="0"/>
                </a:spcAft>
                <a:buClrTx/>
                <a:buSzTx/>
                <a:buFontTx/>
                <a:buNone/>
                <a:tabLst/>
                <a:defRPr/>
              </a:pPr>
              <a:r>
                <a:rPr kumimoji="1" lang="en-US" altLang="zh-TW" kern="0">
                  <a:latin typeface="Arial" panose="020B0604020202020204" pitchFamily="34" charset="0"/>
                  <a:ea typeface="新細明體" panose="02020500000000000000" pitchFamily="18" charset="-120"/>
                  <a:cs typeface="Arial" panose="020B0604020202020204" pitchFamily="34" charset="0"/>
                </a:rPr>
                <a:t>File Services</a:t>
              </a:r>
              <a:endParaRPr kumimoji="1" lang="zh-TW" altLang="en-US"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00" name="左大括弧 299">
            <a:extLst>
              <a:ext uri="{FF2B5EF4-FFF2-40B4-BE49-F238E27FC236}">
                <a16:creationId xmlns:a16="http://schemas.microsoft.com/office/drawing/2014/main" id="{1654CAD8-0EC4-46B4-B90E-3988A187B4C6}"/>
              </a:ext>
            </a:extLst>
          </p:cNvPr>
          <p:cNvSpPr/>
          <p:nvPr/>
        </p:nvSpPr>
        <p:spPr>
          <a:xfrm>
            <a:off x="1851990" y="3200400"/>
            <a:ext cx="457200" cy="2936317"/>
          </a:xfrm>
          <a:prstGeom prst="leftBrace">
            <a:avLst>
              <a:gd name="adj1" fmla="val 48235"/>
              <a:gd name="adj2" fmla="val 50000"/>
            </a:avLst>
          </a:prstGeom>
          <a:ln w="57150">
            <a:solidFill>
              <a:srgbClr val="005B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grpSp>
        <p:nvGrpSpPr>
          <p:cNvPr id="301" name="群組 300">
            <a:extLst>
              <a:ext uri="{FF2B5EF4-FFF2-40B4-BE49-F238E27FC236}">
                <a16:creationId xmlns:a16="http://schemas.microsoft.com/office/drawing/2014/main" id="{46C418C1-172A-4369-8BAB-1A1150AAAFA6}"/>
              </a:ext>
            </a:extLst>
          </p:cNvPr>
          <p:cNvGrpSpPr/>
          <p:nvPr/>
        </p:nvGrpSpPr>
        <p:grpSpPr>
          <a:xfrm>
            <a:off x="2438400" y="3001617"/>
            <a:ext cx="946090" cy="3260895"/>
            <a:chOff x="1213531" y="-4701377"/>
            <a:chExt cx="946090" cy="3443112"/>
          </a:xfrm>
        </p:grpSpPr>
        <p:grpSp>
          <p:nvGrpSpPr>
            <p:cNvPr id="302" name="群組 301">
              <a:extLst>
                <a:ext uri="{FF2B5EF4-FFF2-40B4-BE49-F238E27FC236}">
                  <a16:creationId xmlns:a16="http://schemas.microsoft.com/office/drawing/2014/main" id="{1A73AC90-EB8D-41DB-8ED5-08538D3026E9}"/>
                </a:ext>
              </a:extLst>
            </p:cNvPr>
            <p:cNvGrpSpPr/>
            <p:nvPr/>
          </p:nvGrpSpPr>
          <p:grpSpPr>
            <a:xfrm>
              <a:off x="1213531" y="-4051312"/>
              <a:ext cx="938581" cy="2793047"/>
              <a:chOff x="1213531" y="-4051312"/>
              <a:chExt cx="938581" cy="2793047"/>
            </a:xfrm>
          </p:grpSpPr>
          <p:sp>
            <p:nvSpPr>
              <p:cNvPr id="304" name="矩形 303">
                <a:extLst>
                  <a:ext uri="{FF2B5EF4-FFF2-40B4-BE49-F238E27FC236}">
                    <a16:creationId xmlns:a16="http://schemas.microsoft.com/office/drawing/2014/main" id="{CF71C66E-035F-4B39-A051-3DC555882A76}"/>
                  </a:ext>
                </a:extLst>
              </p:cNvPr>
              <p:cNvSpPr/>
              <p:nvPr/>
            </p:nvSpPr>
            <p:spPr>
              <a:xfrm>
                <a:off x="1213531" y="-1676400"/>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err="1">
                    <a:ln>
                      <a:noFill/>
                    </a:ln>
                    <a:effectLst/>
                    <a:uLnTx/>
                    <a:uFillTx/>
                    <a:latin typeface="Arial" panose="020B0604020202020204" pitchFamily="34" charset="0"/>
                    <a:ea typeface="新細明體" panose="02020500000000000000" pitchFamily="18" charset="-120"/>
                    <a:cs typeface="Arial" panose="020B0604020202020204" pitchFamily="34" charset="0"/>
                  </a:rPr>
                  <a:t>Qsync</a:t>
                </a:r>
                <a:endParaRPr kumimoji="0" lang="zh-TW" altLang="en-US"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5" name="矩形 304">
                <a:extLst>
                  <a:ext uri="{FF2B5EF4-FFF2-40B4-BE49-F238E27FC236}">
                    <a16:creationId xmlns:a16="http://schemas.microsoft.com/office/drawing/2014/main" id="{BB31DFF0-2977-4D51-84DA-7B425B8A45C0}"/>
                  </a:ext>
                </a:extLst>
              </p:cNvPr>
              <p:cNvSpPr/>
              <p:nvPr/>
            </p:nvSpPr>
            <p:spPr>
              <a:xfrm>
                <a:off x="1213531" y="-3576330"/>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NFS</a:t>
                </a:r>
                <a:endParaRPr kumimoji="0" lang="zh-TW" altLang="en-US"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6" name="矩形 305">
                <a:extLst>
                  <a:ext uri="{FF2B5EF4-FFF2-40B4-BE49-F238E27FC236}">
                    <a16:creationId xmlns:a16="http://schemas.microsoft.com/office/drawing/2014/main" id="{4D496D0A-F337-404A-98A4-F403DDD7F8C2}"/>
                  </a:ext>
                </a:extLst>
              </p:cNvPr>
              <p:cNvSpPr/>
              <p:nvPr/>
            </p:nvSpPr>
            <p:spPr>
              <a:xfrm>
                <a:off x="1213531" y="-3101348"/>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AFP</a:t>
                </a:r>
                <a:endParaRPr kumimoji="0" lang="zh-TW" altLang="en-US"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7" name="矩形 306">
                <a:extLst>
                  <a:ext uri="{FF2B5EF4-FFF2-40B4-BE49-F238E27FC236}">
                    <a16:creationId xmlns:a16="http://schemas.microsoft.com/office/drawing/2014/main" id="{CCE27DFA-0ABF-448D-B676-04B237224470}"/>
                  </a:ext>
                </a:extLst>
              </p:cNvPr>
              <p:cNvSpPr/>
              <p:nvPr/>
            </p:nvSpPr>
            <p:spPr>
              <a:xfrm>
                <a:off x="1213531" y="-4051312"/>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8" name="矩形 307">
                <a:extLst>
                  <a:ext uri="{FF2B5EF4-FFF2-40B4-BE49-F238E27FC236}">
                    <a16:creationId xmlns:a16="http://schemas.microsoft.com/office/drawing/2014/main" id="{560F9013-43A6-407E-B3F3-401B0D3F7B0D}"/>
                  </a:ext>
                </a:extLst>
              </p:cNvPr>
              <p:cNvSpPr/>
              <p:nvPr/>
            </p:nvSpPr>
            <p:spPr>
              <a:xfrm>
                <a:off x="1213531" y="-2626366"/>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9" name="矩形 308">
                <a:extLst>
                  <a:ext uri="{FF2B5EF4-FFF2-40B4-BE49-F238E27FC236}">
                    <a16:creationId xmlns:a16="http://schemas.microsoft.com/office/drawing/2014/main" id="{622AAA80-75DF-485E-88C7-08553773E016}"/>
                  </a:ext>
                </a:extLst>
              </p:cNvPr>
              <p:cNvSpPr/>
              <p:nvPr/>
            </p:nvSpPr>
            <p:spPr>
              <a:xfrm>
                <a:off x="1213531" y="-2151384"/>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Web</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DAV</a:t>
                </a:r>
                <a:endParaRPr kumimoji="0" lang="zh-TW" altLang="en-US"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03" name="矩形 302">
              <a:extLst>
                <a:ext uri="{FF2B5EF4-FFF2-40B4-BE49-F238E27FC236}">
                  <a16:creationId xmlns:a16="http://schemas.microsoft.com/office/drawing/2014/main" id="{4CC9953E-2F70-4428-B4F5-0D6819A9C557}"/>
                </a:ext>
              </a:extLst>
            </p:cNvPr>
            <p:cNvSpPr/>
            <p:nvPr/>
          </p:nvSpPr>
          <p:spPr>
            <a:xfrm>
              <a:off x="1221040" y="-4701377"/>
              <a:ext cx="938581" cy="528661"/>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10" name="矩形 309">
            <a:extLst>
              <a:ext uri="{FF2B5EF4-FFF2-40B4-BE49-F238E27FC236}">
                <a16:creationId xmlns:a16="http://schemas.microsoft.com/office/drawing/2014/main" id="{540A8439-A12B-4E3C-A659-C28893894F4C}"/>
              </a:ext>
            </a:extLst>
          </p:cNvPr>
          <p:cNvSpPr/>
          <p:nvPr/>
        </p:nvSpPr>
        <p:spPr>
          <a:xfrm>
            <a:off x="2401956" y="3050040"/>
            <a:ext cx="1056575" cy="400110"/>
          </a:xfrm>
          <a:prstGeom prst="rect">
            <a:avLst/>
          </a:prstGeom>
        </p:spPr>
        <p:txBody>
          <a:bodyPr wrap="square">
            <a:spAutoFit/>
          </a:bodyPr>
          <a:lstStyle/>
          <a:p>
            <a:pPr lvl="0" algn="ctr" defTabSz="1329202">
              <a:defRPr/>
            </a:pPr>
            <a:r>
              <a:rPr lang="en-US" altLang="zh-TW" sz="1000" b="1" kern="0">
                <a:solidFill>
                  <a:prstClr val="white"/>
                </a:solidFill>
                <a:latin typeface="Arial" panose="020B0604020202020204" pitchFamily="34" charset="0"/>
                <a:cs typeface="Arial" panose="020B0604020202020204" pitchFamily="34" charset="0"/>
              </a:rPr>
              <a:t>Local</a:t>
            </a:r>
          </a:p>
          <a:p>
            <a:pPr lvl="0" algn="ctr" defTabSz="1329202">
              <a:defRPr/>
            </a:pPr>
            <a:r>
              <a:rPr lang="en-US" altLang="zh-TW" sz="1000" b="1" kern="0">
                <a:solidFill>
                  <a:prstClr val="white"/>
                </a:solidFill>
                <a:latin typeface="Arial" panose="020B0604020202020204" pitchFamily="34" charset="0"/>
                <a:cs typeface="Arial" panose="020B0604020202020204" pitchFamily="34" charset="0"/>
              </a:rPr>
              <a:t>Applications</a:t>
            </a:r>
            <a:endParaRPr lang="zh-TW" altLang="en-US" sz="1000" b="1" kern="0">
              <a:solidFill>
                <a:prstClr val="white"/>
              </a:solidFill>
              <a:latin typeface="Arial" panose="020B0604020202020204" pitchFamily="34" charset="0"/>
              <a:cs typeface="Arial" panose="020B0604020202020204" pitchFamily="34" charset="0"/>
            </a:endParaRPr>
          </a:p>
        </p:txBody>
      </p:sp>
      <p:sp>
        <p:nvSpPr>
          <p:cNvPr id="313" name="矩形 312">
            <a:extLst>
              <a:ext uri="{FF2B5EF4-FFF2-40B4-BE49-F238E27FC236}">
                <a16:creationId xmlns:a16="http://schemas.microsoft.com/office/drawing/2014/main" id="{2CA30A06-ADED-4689-A2AC-AC19CF365CC9}"/>
              </a:ext>
            </a:extLst>
          </p:cNvPr>
          <p:cNvSpPr/>
          <p:nvPr/>
        </p:nvSpPr>
        <p:spPr>
          <a:xfrm>
            <a:off x="7924800" y="4114800"/>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solidFill>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4" name="矩形 313">
            <a:extLst>
              <a:ext uri="{FF2B5EF4-FFF2-40B4-BE49-F238E27FC236}">
                <a16:creationId xmlns:a16="http://schemas.microsoft.com/office/drawing/2014/main" id="{F338CB65-CEC8-45A8-BB46-A694E0B41053}"/>
              </a:ext>
            </a:extLst>
          </p:cNvPr>
          <p:cNvSpPr/>
          <p:nvPr/>
        </p:nvSpPr>
        <p:spPr>
          <a:xfrm>
            <a:off x="7911737" y="2438400"/>
            <a:ext cx="943851"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solidFill>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36" name="群組 35">
            <a:extLst>
              <a:ext uri="{FF2B5EF4-FFF2-40B4-BE49-F238E27FC236}">
                <a16:creationId xmlns:a16="http://schemas.microsoft.com/office/drawing/2014/main" id="{D1D43AEA-E4CF-4833-95C3-8C7094343D7F}"/>
              </a:ext>
            </a:extLst>
          </p:cNvPr>
          <p:cNvGrpSpPr/>
          <p:nvPr/>
        </p:nvGrpSpPr>
        <p:grpSpPr>
          <a:xfrm>
            <a:off x="9897508" y="2738253"/>
            <a:ext cx="1828336" cy="2462042"/>
            <a:chOff x="13631309" y="2286000"/>
            <a:chExt cx="1828336" cy="2462042"/>
          </a:xfrm>
        </p:grpSpPr>
        <p:pic>
          <p:nvPicPr>
            <p:cNvPr id="324" name="圖片 323">
              <a:extLst>
                <a:ext uri="{FF2B5EF4-FFF2-40B4-BE49-F238E27FC236}">
                  <a16:creationId xmlns:a16="http://schemas.microsoft.com/office/drawing/2014/main" id="{613B971A-24C0-4300-8954-866428E645D1}"/>
                </a:ext>
              </a:extLst>
            </p:cNvPr>
            <p:cNvPicPr>
              <a:picLocks noChangeAspect="1"/>
            </p:cNvPicPr>
            <p:nvPr/>
          </p:nvPicPr>
          <p:blipFill>
            <a:blip r:embed="rId6"/>
            <a:stretch>
              <a:fillRect/>
            </a:stretch>
          </p:blipFill>
          <p:spPr>
            <a:xfrm>
              <a:off x="13631309" y="2287069"/>
              <a:ext cx="551942" cy="551942"/>
            </a:xfrm>
            <a:prstGeom prst="rect">
              <a:avLst/>
            </a:prstGeom>
            <a:ln>
              <a:noFill/>
            </a:ln>
          </p:spPr>
        </p:pic>
        <p:pic>
          <p:nvPicPr>
            <p:cNvPr id="325" name="圖片 324">
              <a:extLst>
                <a:ext uri="{FF2B5EF4-FFF2-40B4-BE49-F238E27FC236}">
                  <a16:creationId xmlns:a16="http://schemas.microsoft.com/office/drawing/2014/main" id="{EC8345E2-99B8-4054-9439-89893AEF0D8F}"/>
                </a:ext>
              </a:extLst>
            </p:cNvPr>
            <p:cNvPicPr>
              <a:picLocks noChangeAspect="1"/>
            </p:cNvPicPr>
            <p:nvPr/>
          </p:nvPicPr>
          <p:blipFill>
            <a:blip r:embed="rId7"/>
            <a:stretch>
              <a:fillRect/>
            </a:stretch>
          </p:blipFill>
          <p:spPr>
            <a:xfrm>
              <a:off x="14935200" y="2286000"/>
              <a:ext cx="524444" cy="524444"/>
            </a:xfrm>
            <a:prstGeom prst="rect">
              <a:avLst/>
            </a:prstGeom>
            <a:ln>
              <a:noFill/>
            </a:ln>
          </p:spPr>
        </p:pic>
        <p:pic>
          <p:nvPicPr>
            <p:cNvPr id="326" name="圖片 325">
              <a:extLst>
                <a:ext uri="{FF2B5EF4-FFF2-40B4-BE49-F238E27FC236}">
                  <a16:creationId xmlns:a16="http://schemas.microsoft.com/office/drawing/2014/main" id="{D886316B-288B-4736-A658-E1ADF15B022F}"/>
                </a:ext>
              </a:extLst>
            </p:cNvPr>
            <p:cNvPicPr>
              <a:picLocks noChangeAspect="1"/>
            </p:cNvPicPr>
            <p:nvPr/>
          </p:nvPicPr>
          <p:blipFill>
            <a:blip r:embed="rId8"/>
            <a:stretch>
              <a:fillRect/>
            </a:stretch>
          </p:blipFill>
          <p:spPr>
            <a:xfrm>
              <a:off x="14289393" y="2976990"/>
              <a:ext cx="524446" cy="524446"/>
            </a:xfrm>
            <a:prstGeom prst="rect">
              <a:avLst/>
            </a:prstGeom>
            <a:ln>
              <a:noFill/>
            </a:ln>
          </p:spPr>
        </p:pic>
        <p:pic>
          <p:nvPicPr>
            <p:cNvPr id="327" name="圖片 326">
              <a:extLst>
                <a:ext uri="{FF2B5EF4-FFF2-40B4-BE49-F238E27FC236}">
                  <a16:creationId xmlns:a16="http://schemas.microsoft.com/office/drawing/2014/main" id="{EA050133-1DAF-4E3C-8EEC-1EB2C4878A1C}"/>
                </a:ext>
              </a:extLst>
            </p:cNvPr>
            <p:cNvPicPr>
              <a:picLocks noChangeAspect="1"/>
            </p:cNvPicPr>
            <p:nvPr/>
          </p:nvPicPr>
          <p:blipFill>
            <a:blip r:embed="rId9"/>
            <a:stretch>
              <a:fillRect/>
            </a:stretch>
          </p:blipFill>
          <p:spPr>
            <a:xfrm>
              <a:off x="13645058" y="3634838"/>
              <a:ext cx="524444" cy="524444"/>
            </a:xfrm>
            <a:prstGeom prst="rect">
              <a:avLst/>
            </a:prstGeom>
          </p:spPr>
        </p:pic>
        <p:pic>
          <p:nvPicPr>
            <p:cNvPr id="328" name="圖片 327">
              <a:extLst>
                <a:ext uri="{FF2B5EF4-FFF2-40B4-BE49-F238E27FC236}">
                  <a16:creationId xmlns:a16="http://schemas.microsoft.com/office/drawing/2014/main" id="{524ED7E2-20D4-4770-B049-F9D23DEC407E}"/>
                </a:ext>
              </a:extLst>
            </p:cNvPr>
            <p:cNvPicPr>
              <a:picLocks noChangeAspect="1"/>
            </p:cNvPicPr>
            <p:nvPr/>
          </p:nvPicPr>
          <p:blipFill>
            <a:blip r:embed="rId10"/>
            <a:stretch>
              <a:fillRect/>
            </a:stretch>
          </p:blipFill>
          <p:spPr>
            <a:xfrm>
              <a:off x="14935200" y="3623977"/>
              <a:ext cx="524445" cy="524445"/>
            </a:xfrm>
            <a:prstGeom prst="rect">
              <a:avLst/>
            </a:prstGeom>
          </p:spPr>
        </p:pic>
        <p:pic>
          <p:nvPicPr>
            <p:cNvPr id="329" name="圖片 328">
              <a:extLst>
                <a:ext uri="{FF2B5EF4-FFF2-40B4-BE49-F238E27FC236}">
                  <a16:creationId xmlns:a16="http://schemas.microsoft.com/office/drawing/2014/main" id="{A5BFAB47-4FF5-4411-ABBE-4AB10A344EE9}"/>
                </a:ext>
              </a:extLst>
            </p:cNvPr>
            <p:cNvPicPr>
              <a:picLocks noChangeAspect="1"/>
            </p:cNvPicPr>
            <p:nvPr/>
          </p:nvPicPr>
          <p:blipFill>
            <a:blip r:embed="rId11"/>
            <a:stretch>
              <a:fillRect/>
            </a:stretch>
          </p:blipFill>
          <p:spPr>
            <a:xfrm>
              <a:off x="14285216" y="2299968"/>
              <a:ext cx="535741" cy="535741"/>
            </a:xfrm>
            <a:prstGeom prst="rect">
              <a:avLst/>
            </a:prstGeom>
            <a:ln>
              <a:noFill/>
            </a:ln>
          </p:spPr>
        </p:pic>
        <p:pic>
          <p:nvPicPr>
            <p:cNvPr id="330" name="圖片 329">
              <a:extLst>
                <a:ext uri="{FF2B5EF4-FFF2-40B4-BE49-F238E27FC236}">
                  <a16:creationId xmlns:a16="http://schemas.microsoft.com/office/drawing/2014/main" id="{2F39E10C-E31C-4307-8448-66F9FA402274}"/>
                </a:ext>
              </a:extLst>
            </p:cNvPr>
            <p:cNvPicPr>
              <a:picLocks noChangeAspect="1"/>
            </p:cNvPicPr>
            <p:nvPr/>
          </p:nvPicPr>
          <p:blipFill>
            <a:blip r:embed="rId12"/>
            <a:stretch>
              <a:fillRect/>
            </a:stretch>
          </p:blipFill>
          <p:spPr>
            <a:xfrm>
              <a:off x="13639800" y="2964894"/>
              <a:ext cx="524444" cy="524444"/>
            </a:xfrm>
            <a:prstGeom prst="rect">
              <a:avLst/>
            </a:prstGeom>
            <a:ln>
              <a:noFill/>
            </a:ln>
          </p:spPr>
        </p:pic>
        <p:pic>
          <p:nvPicPr>
            <p:cNvPr id="331" name="圖片 330">
              <a:extLst>
                <a:ext uri="{FF2B5EF4-FFF2-40B4-BE49-F238E27FC236}">
                  <a16:creationId xmlns:a16="http://schemas.microsoft.com/office/drawing/2014/main" id="{693BECA5-CCBE-4A99-8FCB-9A26C9BCCB31}"/>
                </a:ext>
              </a:extLst>
            </p:cNvPr>
            <p:cNvPicPr>
              <a:picLocks noChangeAspect="1"/>
            </p:cNvPicPr>
            <p:nvPr/>
          </p:nvPicPr>
          <p:blipFill>
            <a:blip r:embed="rId13"/>
            <a:stretch>
              <a:fillRect/>
            </a:stretch>
          </p:blipFill>
          <p:spPr>
            <a:xfrm>
              <a:off x="14935200" y="2971800"/>
              <a:ext cx="524445" cy="524445"/>
            </a:xfrm>
            <a:prstGeom prst="rect">
              <a:avLst/>
            </a:prstGeom>
            <a:ln>
              <a:noFill/>
            </a:ln>
          </p:spPr>
        </p:pic>
        <p:pic>
          <p:nvPicPr>
            <p:cNvPr id="332" name="圖片 331">
              <a:extLst>
                <a:ext uri="{FF2B5EF4-FFF2-40B4-BE49-F238E27FC236}">
                  <a16:creationId xmlns:a16="http://schemas.microsoft.com/office/drawing/2014/main" id="{BC89A02A-8EE2-486F-BB08-E9205416742B}"/>
                </a:ext>
              </a:extLst>
            </p:cNvPr>
            <p:cNvPicPr>
              <a:picLocks noChangeAspect="1"/>
            </p:cNvPicPr>
            <p:nvPr/>
          </p:nvPicPr>
          <p:blipFill>
            <a:blip r:embed="rId14"/>
            <a:stretch>
              <a:fillRect/>
            </a:stretch>
          </p:blipFill>
          <p:spPr>
            <a:xfrm>
              <a:off x="14287320" y="3620434"/>
              <a:ext cx="531532" cy="531532"/>
            </a:xfrm>
            <a:prstGeom prst="rect">
              <a:avLst/>
            </a:prstGeom>
            <a:ln>
              <a:noFill/>
            </a:ln>
          </p:spPr>
        </p:pic>
        <p:grpSp>
          <p:nvGrpSpPr>
            <p:cNvPr id="318" name="群組 317">
              <a:extLst>
                <a:ext uri="{FF2B5EF4-FFF2-40B4-BE49-F238E27FC236}">
                  <a16:creationId xmlns:a16="http://schemas.microsoft.com/office/drawing/2014/main" id="{2C09E30F-A4F2-4B79-A1C1-72E3E0F85B36}"/>
                </a:ext>
              </a:extLst>
            </p:cNvPr>
            <p:cNvGrpSpPr/>
            <p:nvPr/>
          </p:nvGrpSpPr>
          <p:grpSpPr>
            <a:xfrm>
              <a:off x="13692358" y="4267200"/>
              <a:ext cx="480842" cy="480842"/>
              <a:chOff x="11227191" y="4251569"/>
              <a:chExt cx="480842" cy="480842"/>
            </a:xfrm>
          </p:grpSpPr>
          <p:sp>
            <p:nvSpPr>
              <p:cNvPr id="322" name="矩形: 圓角 321">
                <a:extLst>
                  <a:ext uri="{FF2B5EF4-FFF2-40B4-BE49-F238E27FC236}">
                    <a16:creationId xmlns:a16="http://schemas.microsoft.com/office/drawing/2014/main" id="{2664C014-ABD6-4950-A49F-690AF8C2F1EA}"/>
                  </a:ext>
                </a:extLst>
              </p:cNvPr>
              <p:cNvSpPr/>
              <p:nvPr/>
            </p:nvSpPr>
            <p:spPr>
              <a:xfrm>
                <a:off x="11227191" y="4251569"/>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23" name="圖片 14">
                <a:extLst>
                  <a:ext uri="{FF2B5EF4-FFF2-40B4-BE49-F238E27FC236}">
                    <a16:creationId xmlns:a16="http://schemas.microsoft.com/office/drawing/2014/main" id="{6DB5ADB4-6996-4DE5-8779-67172D4695BC}"/>
                  </a:ext>
                </a:extLst>
              </p:cNvPr>
              <p:cNvPicPr>
                <a:picLocks noChangeAspect="1"/>
              </p:cNvPicPr>
              <p:nvPr/>
            </p:nvPicPr>
            <p:blipFill>
              <a:blip r:embed="rId15"/>
              <a:stretch>
                <a:fillRect/>
              </a:stretch>
            </p:blipFill>
            <p:spPr>
              <a:xfrm>
                <a:off x="11257745" y="4297680"/>
                <a:ext cx="403128" cy="372796"/>
              </a:xfrm>
              <a:prstGeom prst="rect">
                <a:avLst/>
              </a:prstGeom>
            </p:spPr>
          </p:pic>
        </p:grpSp>
        <p:grpSp>
          <p:nvGrpSpPr>
            <p:cNvPr id="319" name="群組 318">
              <a:extLst>
                <a:ext uri="{FF2B5EF4-FFF2-40B4-BE49-F238E27FC236}">
                  <a16:creationId xmlns:a16="http://schemas.microsoft.com/office/drawing/2014/main" id="{ADA8B344-82BC-4262-A48E-D0F92201FB65}"/>
                </a:ext>
              </a:extLst>
            </p:cNvPr>
            <p:cNvGrpSpPr/>
            <p:nvPr/>
          </p:nvGrpSpPr>
          <p:grpSpPr>
            <a:xfrm>
              <a:off x="14249400" y="4267200"/>
              <a:ext cx="480842" cy="480842"/>
              <a:chOff x="10591800" y="4902200"/>
              <a:chExt cx="480842" cy="480842"/>
            </a:xfrm>
          </p:grpSpPr>
          <p:sp>
            <p:nvSpPr>
              <p:cNvPr id="320" name="矩形: 圓角 319">
                <a:extLst>
                  <a:ext uri="{FF2B5EF4-FFF2-40B4-BE49-F238E27FC236}">
                    <a16:creationId xmlns:a16="http://schemas.microsoft.com/office/drawing/2014/main" id="{8F2553E6-ACC2-4429-B515-51AE0C977F27}"/>
                  </a:ext>
                </a:extLst>
              </p:cNvPr>
              <p:cNvSpPr/>
              <p:nvPr/>
            </p:nvSpPr>
            <p:spPr>
              <a:xfrm>
                <a:off x="10591800" y="4902200"/>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21" name="圖片 12" descr="一張含有 物件 的圖片&#10;&#10;描述是以高可信度產生">
                <a:extLst>
                  <a:ext uri="{FF2B5EF4-FFF2-40B4-BE49-F238E27FC236}">
                    <a16:creationId xmlns:a16="http://schemas.microsoft.com/office/drawing/2014/main" id="{4497F4BD-AC6A-4E49-AA9A-86D120FC5E6C}"/>
                  </a:ext>
                </a:extLst>
              </p:cNvPr>
              <p:cNvPicPr>
                <a:picLocks noChangeAspect="1"/>
              </p:cNvPicPr>
              <p:nvPr/>
            </p:nvPicPr>
            <p:blipFill>
              <a:blip r:embed="rId16"/>
              <a:stretch>
                <a:fillRect/>
              </a:stretch>
            </p:blipFill>
            <p:spPr>
              <a:xfrm>
                <a:off x="10662139" y="4966463"/>
                <a:ext cx="353646" cy="365796"/>
              </a:xfrm>
              <a:prstGeom prst="rect">
                <a:avLst/>
              </a:prstGeom>
            </p:spPr>
          </p:pic>
        </p:grpSp>
      </p:grpSp>
      <p:grpSp>
        <p:nvGrpSpPr>
          <p:cNvPr id="334" name="群組 333">
            <a:extLst>
              <a:ext uri="{FF2B5EF4-FFF2-40B4-BE49-F238E27FC236}">
                <a16:creationId xmlns:a16="http://schemas.microsoft.com/office/drawing/2014/main" id="{7FC447C6-6D6D-45F6-8EB1-CBF4711D945A}"/>
              </a:ext>
            </a:extLst>
          </p:cNvPr>
          <p:cNvGrpSpPr/>
          <p:nvPr/>
        </p:nvGrpSpPr>
        <p:grpSpPr>
          <a:xfrm>
            <a:off x="10505556" y="5472461"/>
            <a:ext cx="838978" cy="533850"/>
            <a:chOff x="8648700" y="4436457"/>
            <a:chExt cx="931659" cy="592824"/>
          </a:xfrm>
        </p:grpSpPr>
        <p:grpSp>
          <p:nvGrpSpPr>
            <p:cNvPr id="336" name="圖形 152">
              <a:extLst>
                <a:ext uri="{FF2B5EF4-FFF2-40B4-BE49-F238E27FC236}">
                  <a16:creationId xmlns:a16="http://schemas.microsoft.com/office/drawing/2014/main" id="{48279E3D-752E-4D94-807E-111820A2403E}"/>
                </a:ext>
              </a:extLst>
            </p:cNvPr>
            <p:cNvGrpSpPr/>
            <p:nvPr/>
          </p:nvGrpSpPr>
          <p:grpSpPr>
            <a:xfrm flipH="1">
              <a:off x="8648700" y="4436457"/>
              <a:ext cx="458537" cy="590550"/>
              <a:chOff x="9272428" y="5069210"/>
              <a:chExt cx="458537" cy="590550"/>
            </a:xfrm>
          </p:grpSpPr>
          <p:sp>
            <p:nvSpPr>
              <p:cNvPr id="351" name="手繪多邊形: 圖案 350">
                <a:extLst>
                  <a:ext uri="{FF2B5EF4-FFF2-40B4-BE49-F238E27FC236}">
                    <a16:creationId xmlns:a16="http://schemas.microsoft.com/office/drawing/2014/main" id="{7AE95FE8-E3DD-4E9A-AB41-2DEF3C074C31}"/>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2" name="手繪多邊形: 圖案 351">
                <a:extLst>
                  <a:ext uri="{FF2B5EF4-FFF2-40B4-BE49-F238E27FC236}">
                    <a16:creationId xmlns:a16="http://schemas.microsoft.com/office/drawing/2014/main" id="{211309B0-5095-4FFF-9FF0-5649E159D0E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3" name="手繪多邊形: 圖案 352">
                <a:extLst>
                  <a:ext uri="{FF2B5EF4-FFF2-40B4-BE49-F238E27FC236}">
                    <a16:creationId xmlns:a16="http://schemas.microsoft.com/office/drawing/2014/main" id="{03F9CD99-3EA8-477F-B88E-DF43AC7BF1C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4" name="手繪多邊形: 圖案 353">
                <a:extLst>
                  <a:ext uri="{FF2B5EF4-FFF2-40B4-BE49-F238E27FC236}">
                    <a16:creationId xmlns:a16="http://schemas.microsoft.com/office/drawing/2014/main" id="{8EE635E7-43EE-4347-8042-FADDD64EFDBC}"/>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5" name="手繪多邊形: 圖案 354">
                <a:extLst>
                  <a:ext uri="{FF2B5EF4-FFF2-40B4-BE49-F238E27FC236}">
                    <a16:creationId xmlns:a16="http://schemas.microsoft.com/office/drawing/2014/main" id="{A4CC9D7E-B184-4551-9B47-E184C3C571DC}"/>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6" name="手繪多邊形: 圖案 355">
                <a:extLst>
                  <a:ext uri="{FF2B5EF4-FFF2-40B4-BE49-F238E27FC236}">
                    <a16:creationId xmlns:a16="http://schemas.microsoft.com/office/drawing/2014/main" id="{8F3E0EA2-CF53-4C5F-BBB0-4AB5DD898A8F}"/>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7" name="手繪多邊形: 圖案 356">
                <a:extLst>
                  <a:ext uri="{FF2B5EF4-FFF2-40B4-BE49-F238E27FC236}">
                    <a16:creationId xmlns:a16="http://schemas.microsoft.com/office/drawing/2014/main" id="{E53C291B-71B6-4D3C-A502-49609ED6F4F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8" name="手繪多邊形: 圖案 357">
                <a:extLst>
                  <a:ext uri="{FF2B5EF4-FFF2-40B4-BE49-F238E27FC236}">
                    <a16:creationId xmlns:a16="http://schemas.microsoft.com/office/drawing/2014/main" id="{9C76B779-3199-41ED-A1A1-BBF19BB40FBE}"/>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9" name="手繪多邊形: 圖案 358">
                <a:extLst>
                  <a:ext uri="{FF2B5EF4-FFF2-40B4-BE49-F238E27FC236}">
                    <a16:creationId xmlns:a16="http://schemas.microsoft.com/office/drawing/2014/main" id="{E892993D-CB38-448C-BC11-B843FAD35F7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0" name="手繪多邊形: 圖案 359">
                <a:extLst>
                  <a:ext uri="{FF2B5EF4-FFF2-40B4-BE49-F238E27FC236}">
                    <a16:creationId xmlns:a16="http://schemas.microsoft.com/office/drawing/2014/main" id="{72D262B3-5D80-49E0-9A81-3F8E088E511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1" name="手繪多邊形: 圖案 360">
                <a:extLst>
                  <a:ext uri="{FF2B5EF4-FFF2-40B4-BE49-F238E27FC236}">
                    <a16:creationId xmlns:a16="http://schemas.microsoft.com/office/drawing/2014/main" id="{964E34D3-D738-47D4-8410-CA219150A93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2" name="手繪多邊形: 圖案 361">
                <a:extLst>
                  <a:ext uri="{FF2B5EF4-FFF2-40B4-BE49-F238E27FC236}">
                    <a16:creationId xmlns:a16="http://schemas.microsoft.com/office/drawing/2014/main" id="{AB53BAB5-D2CD-4432-961C-8C5C446D743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3" name="手繪多邊形: 圖案 362">
                <a:extLst>
                  <a:ext uri="{FF2B5EF4-FFF2-40B4-BE49-F238E27FC236}">
                    <a16:creationId xmlns:a16="http://schemas.microsoft.com/office/drawing/2014/main" id="{7213953E-09B6-4F9C-9E35-611DFECD2EC2}"/>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337" name="圖形 152">
              <a:extLst>
                <a:ext uri="{FF2B5EF4-FFF2-40B4-BE49-F238E27FC236}">
                  <a16:creationId xmlns:a16="http://schemas.microsoft.com/office/drawing/2014/main" id="{5F807685-2A23-4BFC-AA43-D4B26B5DE409}"/>
                </a:ext>
              </a:extLst>
            </p:cNvPr>
            <p:cNvGrpSpPr/>
            <p:nvPr/>
          </p:nvGrpSpPr>
          <p:grpSpPr>
            <a:xfrm flipH="1">
              <a:off x="9121822" y="4438731"/>
              <a:ext cx="458537" cy="590550"/>
              <a:chOff x="9272428" y="5069210"/>
              <a:chExt cx="458537" cy="590550"/>
            </a:xfrm>
          </p:grpSpPr>
          <p:sp>
            <p:nvSpPr>
              <p:cNvPr id="338" name="手繪多邊形: 圖案 337">
                <a:extLst>
                  <a:ext uri="{FF2B5EF4-FFF2-40B4-BE49-F238E27FC236}">
                    <a16:creationId xmlns:a16="http://schemas.microsoft.com/office/drawing/2014/main" id="{F86B4670-2290-444F-93B5-319834074B9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9" name="手繪多邊形: 圖案 338">
                <a:extLst>
                  <a:ext uri="{FF2B5EF4-FFF2-40B4-BE49-F238E27FC236}">
                    <a16:creationId xmlns:a16="http://schemas.microsoft.com/office/drawing/2014/main" id="{432100E1-D8FD-48B5-BA61-376201CD39A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0" name="手繪多邊形: 圖案 339">
                <a:extLst>
                  <a:ext uri="{FF2B5EF4-FFF2-40B4-BE49-F238E27FC236}">
                    <a16:creationId xmlns:a16="http://schemas.microsoft.com/office/drawing/2014/main" id="{564B2E76-D669-4391-A535-4AC699F6AC2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1" name="手繪多邊形: 圖案 340">
                <a:extLst>
                  <a:ext uri="{FF2B5EF4-FFF2-40B4-BE49-F238E27FC236}">
                    <a16:creationId xmlns:a16="http://schemas.microsoft.com/office/drawing/2014/main" id="{C0D767A0-6289-4CA1-9C3B-2311545AC2FD}"/>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2" name="手繪多邊形: 圖案 341">
                <a:extLst>
                  <a:ext uri="{FF2B5EF4-FFF2-40B4-BE49-F238E27FC236}">
                    <a16:creationId xmlns:a16="http://schemas.microsoft.com/office/drawing/2014/main" id="{91BB145C-FFD2-4948-9BEB-061C43545305}"/>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3" name="手繪多邊形: 圖案 342">
                <a:extLst>
                  <a:ext uri="{FF2B5EF4-FFF2-40B4-BE49-F238E27FC236}">
                    <a16:creationId xmlns:a16="http://schemas.microsoft.com/office/drawing/2014/main" id="{05A6ACDD-DEAF-4690-A97A-A65F7BF8054E}"/>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4" name="手繪多邊形: 圖案 343">
                <a:extLst>
                  <a:ext uri="{FF2B5EF4-FFF2-40B4-BE49-F238E27FC236}">
                    <a16:creationId xmlns:a16="http://schemas.microsoft.com/office/drawing/2014/main" id="{017C5B66-0F20-4BBA-81EF-8D64D4F2E551}"/>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5" name="手繪多邊形: 圖案 344">
                <a:extLst>
                  <a:ext uri="{FF2B5EF4-FFF2-40B4-BE49-F238E27FC236}">
                    <a16:creationId xmlns:a16="http://schemas.microsoft.com/office/drawing/2014/main" id="{CAA5D668-0A79-4477-B9DF-062A8845832B}"/>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6" name="手繪多邊形: 圖案 345">
                <a:extLst>
                  <a:ext uri="{FF2B5EF4-FFF2-40B4-BE49-F238E27FC236}">
                    <a16:creationId xmlns:a16="http://schemas.microsoft.com/office/drawing/2014/main" id="{2F211157-F8A5-4775-97EA-C5A5D8A1790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7" name="手繪多邊形: 圖案 346">
                <a:extLst>
                  <a:ext uri="{FF2B5EF4-FFF2-40B4-BE49-F238E27FC236}">
                    <a16:creationId xmlns:a16="http://schemas.microsoft.com/office/drawing/2014/main" id="{CA504FCA-20F6-4A89-A73C-E14D1134E79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8" name="手繪多邊形: 圖案 347">
                <a:extLst>
                  <a:ext uri="{FF2B5EF4-FFF2-40B4-BE49-F238E27FC236}">
                    <a16:creationId xmlns:a16="http://schemas.microsoft.com/office/drawing/2014/main" id="{3A112032-EB97-4B4E-94D3-EAA8E7C03E2E}"/>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9" name="手繪多邊形: 圖案 348">
                <a:extLst>
                  <a:ext uri="{FF2B5EF4-FFF2-40B4-BE49-F238E27FC236}">
                    <a16:creationId xmlns:a16="http://schemas.microsoft.com/office/drawing/2014/main" id="{9AA1AE6F-2162-4E94-AA0E-2D4859900DDE}"/>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0" name="手繪多邊形: 圖案 349">
                <a:extLst>
                  <a:ext uri="{FF2B5EF4-FFF2-40B4-BE49-F238E27FC236}">
                    <a16:creationId xmlns:a16="http://schemas.microsoft.com/office/drawing/2014/main" id="{03C10971-BF32-4A31-ACA0-E52B76C536D4}"/>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35" name="矩形 34">
            <a:extLst>
              <a:ext uri="{FF2B5EF4-FFF2-40B4-BE49-F238E27FC236}">
                <a16:creationId xmlns:a16="http://schemas.microsoft.com/office/drawing/2014/main" id="{63AA4B04-4DC9-4D5E-BEC3-C81D314750A7}"/>
              </a:ext>
            </a:extLst>
          </p:cNvPr>
          <p:cNvSpPr/>
          <p:nvPr/>
        </p:nvSpPr>
        <p:spPr>
          <a:xfrm>
            <a:off x="9927926" y="1595253"/>
            <a:ext cx="1762022" cy="369332"/>
          </a:xfrm>
          <a:prstGeom prst="rect">
            <a:avLst/>
          </a:prstGeom>
        </p:spPr>
        <p:txBody>
          <a:bodyPr wrap="none">
            <a:spAutoFit/>
          </a:bodyPr>
          <a:lstStyle/>
          <a:p>
            <a:pPr algn="ctr"/>
            <a:r>
              <a:rPr kumimoji="1" lang="en-US" altLang="zh-TW" b="1">
                <a:latin typeface="Arial" panose="020B0604020202020204" pitchFamily="34" charset="0"/>
                <a:cs typeface="Arial" panose="020B0604020202020204" pitchFamily="34" charset="0"/>
              </a:rPr>
              <a:t>Cloud Storage</a:t>
            </a:r>
            <a:endParaRPr kumimoji="1" lang="zh-TW" altLang="en-US" b="1">
              <a:latin typeface="Arial" panose="020B0604020202020204" pitchFamily="34" charset="0"/>
              <a:cs typeface="Arial" panose="020B0604020202020204" pitchFamily="34" charset="0"/>
            </a:endParaRPr>
          </a:p>
        </p:txBody>
      </p:sp>
      <p:grpSp>
        <p:nvGrpSpPr>
          <p:cNvPr id="389" name="圖形 211">
            <a:extLst>
              <a:ext uri="{FF2B5EF4-FFF2-40B4-BE49-F238E27FC236}">
                <a16:creationId xmlns:a16="http://schemas.microsoft.com/office/drawing/2014/main" id="{188419DB-DD78-448A-AAA5-983BA8FC174F}"/>
              </a:ext>
            </a:extLst>
          </p:cNvPr>
          <p:cNvGrpSpPr/>
          <p:nvPr/>
        </p:nvGrpSpPr>
        <p:grpSpPr>
          <a:xfrm>
            <a:off x="10210800" y="1981200"/>
            <a:ext cx="229360" cy="280146"/>
            <a:chOff x="6880167" y="2925402"/>
            <a:chExt cx="551412" cy="630183"/>
          </a:xfrm>
          <a:solidFill>
            <a:schemeClr val="tx1"/>
          </a:solidFill>
        </p:grpSpPr>
        <p:sp>
          <p:nvSpPr>
            <p:cNvPr id="390" name="手繪多邊形: 圖案 389">
              <a:extLst>
                <a:ext uri="{FF2B5EF4-FFF2-40B4-BE49-F238E27FC236}">
                  <a16:creationId xmlns:a16="http://schemas.microsoft.com/office/drawing/2014/main" id="{8793C66C-6B2D-4226-8DB1-F7A93BBFCFE8}"/>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1" name="手繪多邊形: 圖案 390">
              <a:extLst>
                <a:ext uri="{FF2B5EF4-FFF2-40B4-BE49-F238E27FC236}">
                  <a16:creationId xmlns:a16="http://schemas.microsoft.com/office/drawing/2014/main" id="{1D37DB10-64B6-4AB6-BCBB-29302113813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2" name="手繪多邊形: 圖案 391">
              <a:extLst>
                <a:ext uri="{FF2B5EF4-FFF2-40B4-BE49-F238E27FC236}">
                  <a16:creationId xmlns:a16="http://schemas.microsoft.com/office/drawing/2014/main" id="{92360A2D-F521-4E71-A665-561126280798}"/>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7" name="矩形 36">
            <a:extLst>
              <a:ext uri="{FF2B5EF4-FFF2-40B4-BE49-F238E27FC236}">
                <a16:creationId xmlns:a16="http://schemas.microsoft.com/office/drawing/2014/main" id="{9E01D9C9-9618-4C87-B709-3F8B885E072D}"/>
              </a:ext>
            </a:extLst>
          </p:cNvPr>
          <p:cNvSpPr/>
          <p:nvPr/>
        </p:nvSpPr>
        <p:spPr>
          <a:xfrm>
            <a:off x="9753600" y="2260684"/>
            <a:ext cx="1981200" cy="253916"/>
          </a:xfrm>
          <a:prstGeom prst="rect">
            <a:avLst/>
          </a:prstGeom>
        </p:spPr>
        <p:txBody>
          <a:bodyPr wrap="square" anchor="t">
            <a:spAutoFit/>
          </a:bodyPr>
          <a:lstStyle/>
          <a:p>
            <a:pPr algn="ctr"/>
            <a:r>
              <a:rPr kumimoji="1" lang="en-US" altLang="zh-TW" sz="1050">
                <a:solidFill>
                  <a:srgbClr val="5BFFFF"/>
                </a:solidFill>
                <a:latin typeface="Arial" panose="020B0604020202020204" pitchFamily="34" charset="0"/>
                <a:ea typeface="新細明體"/>
                <a:cs typeface="Arial" panose="020B0604020202020204" pitchFamily="34" charset="0"/>
              </a:rPr>
              <a:t>Object Storage</a:t>
            </a:r>
            <a:endParaRPr kumimoji="1" lang="zh-TW" altLang="en-US" sz="1050">
              <a:solidFill>
                <a:srgbClr val="5BFFFF"/>
              </a:solidFill>
              <a:latin typeface="Arial" panose="020B0604020202020204" pitchFamily="34" charset="0"/>
              <a:cs typeface="Arial" panose="020B0604020202020204" pitchFamily="34" charset="0"/>
            </a:endParaRPr>
          </a:p>
        </p:txBody>
      </p:sp>
      <p:cxnSp>
        <p:nvCxnSpPr>
          <p:cNvPr id="393" name="直線單箭頭接點 392">
            <a:extLst>
              <a:ext uri="{FF2B5EF4-FFF2-40B4-BE49-F238E27FC236}">
                <a16:creationId xmlns:a16="http://schemas.microsoft.com/office/drawing/2014/main" id="{71EB12F4-B6BB-4306-A748-CC20AE05F50D}"/>
              </a:ext>
            </a:extLst>
          </p:cNvPr>
          <p:cNvCxnSpPr>
            <a:cxnSpLocks/>
            <a:endCxn id="37" idx="1"/>
          </p:cNvCxnSpPr>
          <p:nvPr/>
        </p:nvCxnSpPr>
        <p:spPr>
          <a:xfrm flipV="1">
            <a:off x="8915401" y="2387642"/>
            <a:ext cx="838199" cy="411392"/>
          </a:xfrm>
          <a:prstGeom prst="straightConnector1">
            <a:avLst/>
          </a:prstGeom>
          <a:ln w="76200">
            <a:solidFill>
              <a:srgbClr val="5BFF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94" name="圖形 211">
            <a:extLst>
              <a:ext uri="{FF2B5EF4-FFF2-40B4-BE49-F238E27FC236}">
                <a16:creationId xmlns:a16="http://schemas.microsoft.com/office/drawing/2014/main" id="{85D76FD7-29A9-48C8-93D6-B693A8EA83C0}"/>
              </a:ext>
            </a:extLst>
          </p:cNvPr>
          <p:cNvGrpSpPr/>
          <p:nvPr/>
        </p:nvGrpSpPr>
        <p:grpSpPr>
          <a:xfrm>
            <a:off x="10641106" y="1981200"/>
            <a:ext cx="229360" cy="280146"/>
            <a:chOff x="6880167" y="2925402"/>
            <a:chExt cx="551412" cy="630183"/>
          </a:xfrm>
          <a:solidFill>
            <a:schemeClr val="tx1"/>
          </a:solidFill>
        </p:grpSpPr>
        <p:sp>
          <p:nvSpPr>
            <p:cNvPr id="395" name="手繪多邊形: 圖案 394">
              <a:extLst>
                <a:ext uri="{FF2B5EF4-FFF2-40B4-BE49-F238E27FC236}">
                  <a16:creationId xmlns:a16="http://schemas.microsoft.com/office/drawing/2014/main" id="{DBBF808D-A8D1-4ECD-8E26-8C0D513271FF}"/>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6" name="手繪多邊形: 圖案 395">
              <a:extLst>
                <a:ext uri="{FF2B5EF4-FFF2-40B4-BE49-F238E27FC236}">
                  <a16:creationId xmlns:a16="http://schemas.microsoft.com/office/drawing/2014/main" id="{D079D835-C686-4845-BD3F-16D708E4354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7" name="手繪多邊形: 圖案 396">
              <a:extLst>
                <a:ext uri="{FF2B5EF4-FFF2-40B4-BE49-F238E27FC236}">
                  <a16:creationId xmlns:a16="http://schemas.microsoft.com/office/drawing/2014/main" id="{10CB9EA7-09DA-4537-BB2E-A0AC6BBB29E2}"/>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398" name="圖形 211">
            <a:extLst>
              <a:ext uri="{FF2B5EF4-FFF2-40B4-BE49-F238E27FC236}">
                <a16:creationId xmlns:a16="http://schemas.microsoft.com/office/drawing/2014/main" id="{1AFCCA4A-ECCE-4BE5-B8BE-B9E4C3EC83D9}"/>
              </a:ext>
            </a:extLst>
          </p:cNvPr>
          <p:cNvGrpSpPr/>
          <p:nvPr/>
        </p:nvGrpSpPr>
        <p:grpSpPr>
          <a:xfrm>
            <a:off x="11109832" y="1981200"/>
            <a:ext cx="229360" cy="280146"/>
            <a:chOff x="6880167" y="2925402"/>
            <a:chExt cx="551412" cy="630183"/>
          </a:xfrm>
          <a:solidFill>
            <a:schemeClr val="tx1"/>
          </a:solidFill>
        </p:grpSpPr>
        <p:sp>
          <p:nvSpPr>
            <p:cNvPr id="399" name="手繪多邊形: 圖案 398">
              <a:extLst>
                <a:ext uri="{FF2B5EF4-FFF2-40B4-BE49-F238E27FC236}">
                  <a16:creationId xmlns:a16="http://schemas.microsoft.com/office/drawing/2014/main" id="{457619B9-A870-4BA3-B323-8FF2D660E3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EEF91C01-2589-4B3D-8A43-979A8B3E9CD0}"/>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1" name="手繪多邊形: 圖案 400">
              <a:extLst>
                <a:ext uri="{FF2B5EF4-FFF2-40B4-BE49-F238E27FC236}">
                  <a16:creationId xmlns:a16="http://schemas.microsoft.com/office/drawing/2014/main" id="{54CB8CF8-A87C-4E17-8AE6-AAAB8AB2CDB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403" name="左-右雙向箭號 240">
            <a:extLst>
              <a:ext uri="{FF2B5EF4-FFF2-40B4-BE49-F238E27FC236}">
                <a16:creationId xmlns:a16="http://schemas.microsoft.com/office/drawing/2014/main" id="{95F2EF3F-D85A-40B6-8D84-BCB78346A68E}"/>
              </a:ext>
            </a:extLst>
          </p:cNvPr>
          <p:cNvSpPr/>
          <p:nvPr/>
        </p:nvSpPr>
        <p:spPr>
          <a:xfrm>
            <a:off x="1494213" y="3892447"/>
            <a:ext cx="974667" cy="672737"/>
          </a:xfrm>
          <a:prstGeom prst="leftRightArrow">
            <a:avLst>
              <a:gd name="adj1" fmla="val 56785"/>
              <a:gd name="adj2" fmla="val 32524"/>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404" name="左-右雙向箭號 240">
            <a:extLst>
              <a:ext uri="{FF2B5EF4-FFF2-40B4-BE49-F238E27FC236}">
                <a16:creationId xmlns:a16="http://schemas.microsoft.com/office/drawing/2014/main" id="{78768AA1-76A9-4506-9562-AF186D7882F2}"/>
              </a:ext>
            </a:extLst>
          </p:cNvPr>
          <p:cNvSpPr/>
          <p:nvPr/>
        </p:nvSpPr>
        <p:spPr>
          <a:xfrm>
            <a:off x="3854236" y="4691742"/>
            <a:ext cx="974667" cy="672737"/>
          </a:xfrm>
          <a:prstGeom prst="leftRightArrow">
            <a:avLst>
              <a:gd name="adj1" fmla="val 56785"/>
              <a:gd name="adj2" fmla="val 32524"/>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70DA5157-E0B6-4488-A71F-4502961B44C8}"/>
              </a:ext>
            </a:extLst>
          </p:cNvPr>
          <p:cNvSpPr/>
          <p:nvPr/>
        </p:nvSpPr>
        <p:spPr>
          <a:xfrm>
            <a:off x="10456492" y="6009971"/>
            <a:ext cx="931944" cy="276999"/>
          </a:xfrm>
          <a:prstGeom prst="rect">
            <a:avLst/>
          </a:prstGeom>
        </p:spPr>
        <p:txBody>
          <a:bodyPr wrap="square">
            <a:spAutoFit/>
          </a:bodyPr>
          <a:lstStyle/>
          <a:p>
            <a:pPr algn="ctr"/>
            <a:r>
              <a:rPr lang="zh-TW" altLang="en-US" sz="1200">
                <a:solidFill>
                  <a:srgbClr val="5BFFFF"/>
                </a:solidFill>
                <a:latin typeface="Arial" panose="020B0604020202020204" pitchFamily="34" charset="0"/>
                <a:ea typeface="新細明體"/>
                <a:cs typeface="Arial" panose="020B0604020202020204" pitchFamily="34" charset="0"/>
              </a:rPr>
              <a:t>Snapshot</a:t>
            </a:r>
            <a:endParaRPr lang="zh-TW" altLang="en-US" sz="1200">
              <a:solidFill>
                <a:srgbClr val="5B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426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25542" y="484591"/>
            <a:ext cx="12128275" cy="805703"/>
          </a:xfrm>
        </p:spPr>
        <p:txBody>
          <a:bodyPr>
            <a:noAutofit/>
          </a:bodyPr>
          <a:lstStyle/>
          <a:p>
            <a:r>
              <a:rPr lang="en-US" altLang="zh-TW" sz="3600" b="0">
                <a:ea typeface="微軟正黑體"/>
              </a:rPr>
              <a:t>VJBOD</a:t>
            </a:r>
            <a:r>
              <a:rPr lang="zh-TW" altLang="en-US" sz="3600" b="0">
                <a:ea typeface="微軟正黑體"/>
              </a:rPr>
              <a:t> </a:t>
            </a:r>
            <a:r>
              <a:rPr lang="en-US" altLang="zh-TW" sz="3600" b="0">
                <a:ea typeface="微軟正黑體"/>
              </a:rPr>
              <a:t>C</a:t>
            </a:r>
            <a:r>
              <a:rPr lang="en-US" altLang="zh-TW" sz="3600" b="0" cap="none">
                <a:ea typeface="微軟正黑體"/>
              </a:rPr>
              <a:t>loud</a:t>
            </a:r>
            <a:r>
              <a:rPr lang="en-US" altLang="zh-TW" sz="3600" b="0">
                <a:ea typeface="微軟正黑體"/>
              </a:rPr>
              <a:t> </a:t>
            </a:r>
            <a:r>
              <a:rPr lang="en-US" altLang="zh-TW" sz="3600" b="0" cap="none">
                <a:ea typeface="微軟正黑體"/>
              </a:rPr>
              <a:t>Local </a:t>
            </a:r>
            <a:r>
              <a:rPr lang="en-US" sz="3600" b="0" cap="none">
                <a:ea typeface="微軟正黑體"/>
              </a:rPr>
              <a:t>stored Mode And Snapshot </a:t>
            </a:r>
            <a:br>
              <a:rPr lang="en-US" sz="3600" b="0" cap="none">
                <a:ea typeface="微軟正黑體"/>
              </a:rPr>
            </a:br>
            <a:r>
              <a:rPr lang="en-US" sz="3600" b="0" cap="none">
                <a:ea typeface="微軟正黑體"/>
              </a:rPr>
              <a:t>Restore</a:t>
            </a:r>
            <a:r>
              <a:rPr lang="en-US" sz="3600">
                <a:ea typeface="微軟正黑體"/>
              </a:rPr>
              <a:t> </a:t>
            </a:r>
            <a:r>
              <a:rPr lang="en-US" sz="3600" b="0" cap="none">
                <a:ea typeface="微軟正黑體"/>
              </a:rPr>
              <a:t>Make Data Secure And Access Continuous</a:t>
            </a:r>
            <a:endParaRPr lang="en-US" sz="3600" b="0"/>
          </a:p>
        </p:txBody>
      </p:sp>
      <p:sp>
        <p:nvSpPr>
          <p:cNvPr id="3" name="內容版面配置區 2">
            <a:extLst>
              <a:ext uri="{FF2B5EF4-FFF2-40B4-BE49-F238E27FC236}">
                <a16:creationId xmlns:a16="http://schemas.microsoft.com/office/drawing/2014/main" id="{2BAE491A-2140-44B1-B5EF-AD75A4B4E030}"/>
              </a:ext>
            </a:extLst>
          </p:cNvPr>
          <p:cNvSpPr>
            <a:spLocks noGrp="1"/>
          </p:cNvSpPr>
          <p:nvPr>
            <p:ph idx="1"/>
          </p:nvPr>
        </p:nvSpPr>
        <p:spPr>
          <a:xfrm>
            <a:off x="329430" y="1939637"/>
            <a:ext cx="4685915" cy="4285962"/>
          </a:xfrm>
        </p:spPr>
        <p:txBody>
          <a:bodyPr vert="horz" lIns="91440" tIns="45720" rIns="91440" bIns="45720" rtlCol="0" anchor="t">
            <a:noAutofit/>
          </a:bodyPr>
          <a:lstStyle/>
          <a:p>
            <a:pPr>
              <a:lnSpc>
                <a:spcPct val="100000"/>
              </a:lnSpc>
              <a:buSzPct val="100000"/>
            </a:pPr>
            <a:r>
              <a:rPr lang="zh-TW" altLang="en-US" sz="1400">
                <a:latin typeface="Arial"/>
                <a:ea typeface="微軟正黑體"/>
                <a:cs typeface="Arial"/>
              </a:rPr>
              <a:t>VJBOD Cloud </a:t>
            </a:r>
            <a:r>
              <a:rPr lang="zh-TW" sz="1400">
                <a:latin typeface="Arial"/>
                <a:ea typeface="微軟正黑體"/>
                <a:cs typeface="Arial"/>
              </a:rPr>
              <a:t>use the </a:t>
            </a:r>
            <a:r>
              <a:rPr lang="en-US" altLang="zh-TW" sz="1400">
                <a:latin typeface="Arial"/>
                <a:ea typeface="微軟正黑體"/>
                <a:cs typeface="Arial"/>
              </a:rPr>
              <a:t>local</a:t>
            </a:r>
            <a:r>
              <a:rPr lang="zh-TW" altLang="en-US" sz="1400">
                <a:latin typeface="Arial"/>
                <a:ea typeface="微軟正黑體"/>
                <a:cs typeface="Arial"/>
              </a:rPr>
              <a:t> </a:t>
            </a:r>
            <a:r>
              <a:rPr lang="zh-TW" sz="1400">
                <a:latin typeface="Arial"/>
                <a:ea typeface="微軟正黑體"/>
                <a:cs typeface="Arial"/>
              </a:rPr>
              <a:t>stor</a:t>
            </a:r>
            <a:r>
              <a:rPr lang="en-US" altLang="zh-TW" sz="1400">
                <a:latin typeface="Arial"/>
                <a:ea typeface="微軟正黑體"/>
                <a:cs typeface="Arial"/>
              </a:rPr>
              <a:t>ed</a:t>
            </a:r>
            <a:r>
              <a:rPr lang="zh-TW" sz="1400">
                <a:latin typeface="Arial"/>
                <a:ea typeface="微軟正黑體"/>
                <a:cs typeface="Arial"/>
              </a:rPr>
              <a:t> mode, which means that data can be stored on the NAS and the data can </a:t>
            </a:r>
            <a:r>
              <a:rPr lang="en-US" altLang="zh-TW" sz="1400">
                <a:latin typeface="Arial"/>
                <a:ea typeface="微軟正黑體"/>
                <a:cs typeface="Arial"/>
              </a:rPr>
              <a:t>b</a:t>
            </a:r>
            <a:r>
              <a:rPr lang="zh-TW" sz="1400">
                <a:latin typeface="Arial"/>
                <a:ea typeface="微軟正黑體"/>
                <a:cs typeface="Arial"/>
              </a:rPr>
              <a:t>e</a:t>
            </a:r>
            <a:r>
              <a:rPr lang="zh-TW" altLang="en-US" sz="1400">
                <a:latin typeface="Arial"/>
                <a:ea typeface="微軟正黑體"/>
                <a:cs typeface="Arial"/>
              </a:rPr>
              <a:t> </a:t>
            </a:r>
            <a:r>
              <a:rPr lang="en-US" altLang="zh-TW" sz="1400">
                <a:latin typeface="Arial"/>
                <a:ea typeface="微軟正黑體"/>
                <a:cs typeface="Arial"/>
              </a:rPr>
              <a:t>backed</a:t>
            </a:r>
            <a:r>
              <a:rPr lang="zh-TW" altLang="en-US" sz="1400">
                <a:latin typeface="Arial"/>
                <a:ea typeface="微軟正黑體"/>
                <a:cs typeface="Arial"/>
              </a:rPr>
              <a:t> </a:t>
            </a:r>
            <a:r>
              <a:rPr lang="zh-TW" sz="1400">
                <a:latin typeface="Arial"/>
                <a:ea typeface="微軟正黑體"/>
                <a:cs typeface="Arial"/>
              </a:rPr>
              <a:t>u</a:t>
            </a:r>
            <a:r>
              <a:rPr lang="en-US" altLang="zh-TW" sz="1400">
                <a:latin typeface="Arial"/>
                <a:ea typeface="微軟正黑體"/>
                <a:cs typeface="Arial"/>
              </a:rPr>
              <a:t>p</a:t>
            </a:r>
            <a:r>
              <a:rPr lang="zh-TW" altLang="en-US" sz="1400">
                <a:latin typeface="Arial"/>
                <a:ea typeface="微軟正黑體"/>
                <a:cs typeface="Arial"/>
              </a:rPr>
              <a:t> </a:t>
            </a:r>
            <a:r>
              <a:rPr lang="zh-TW" sz="1400">
                <a:latin typeface="Arial"/>
                <a:ea typeface="微軟正黑體"/>
                <a:cs typeface="Arial"/>
              </a:rPr>
              <a:t>t</a:t>
            </a:r>
            <a:r>
              <a:rPr lang="en-US" altLang="zh-TW" sz="1400">
                <a:latin typeface="Arial"/>
                <a:ea typeface="微軟正黑體"/>
                <a:cs typeface="Arial"/>
              </a:rPr>
              <a:t>o</a:t>
            </a:r>
            <a:r>
              <a:rPr lang="zh-TW" altLang="en-US" sz="1400">
                <a:latin typeface="Arial"/>
                <a:ea typeface="微軟正黑體"/>
                <a:cs typeface="Arial"/>
              </a:rPr>
              <a:t> </a:t>
            </a:r>
            <a:r>
              <a:rPr lang="en-US" altLang="zh-TW" sz="1400">
                <a:latin typeface="Arial"/>
                <a:ea typeface="微軟正黑體"/>
                <a:cs typeface="Arial"/>
              </a:rPr>
              <a:t>the</a:t>
            </a:r>
            <a:r>
              <a:rPr lang="zh-TW" altLang="en-US" sz="1400">
                <a:latin typeface="Arial"/>
                <a:ea typeface="微軟正黑體"/>
                <a:cs typeface="Arial"/>
              </a:rPr>
              <a:t> </a:t>
            </a:r>
            <a:r>
              <a:rPr lang="en-US" altLang="zh-TW" sz="1400" err="1">
                <a:latin typeface="Arial"/>
                <a:ea typeface="微軟正黑體"/>
                <a:cs typeface="Arial"/>
              </a:rPr>
              <a:t>clo</a:t>
            </a:r>
            <a:r>
              <a:rPr lang="zh-TW" sz="1400">
                <a:latin typeface="Arial"/>
                <a:ea typeface="微軟正黑體"/>
                <a:cs typeface="Arial"/>
              </a:rPr>
              <a:t>ud</a:t>
            </a:r>
            <a:r>
              <a:rPr lang="en-US" altLang="zh-TW" sz="1400">
                <a:latin typeface="Arial"/>
                <a:ea typeface="微軟正黑體"/>
                <a:cs typeface="Arial"/>
              </a:rPr>
              <a:t>.</a:t>
            </a:r>
            <a:endParaRPr lang="zh-TW" altLang="en-US" sz="1400">
              <a:latin typeface="Arial"/>
              <a:ea typeface="微軟正黑體"/>
              <a:cs typeface="Arial"/>
            </a:endParaRPr>
          </a:p>
          <a:p>
            <a:pPr>
              <a:lnSpc>
                <a:spcPct val="100000"/>
              </a:lnSpc>
              <a:buSzPct val="100000"/>
            </a:pPr>
            <a:r>
              <a:rPr lang="en-US" altLang="zh-TW" sz="1400">
                <a:latin typeface="Arial"/>
                <a:ea typeface="微軟正黑體"/>
                <a:cs typeface="Arial"/>
              </a:rPr>
              <a:t>The</a:t>
            </a:r>
            <a:r>
              <a:rPr lang="zh-TW" altLang="en-US" sz="1400">
                <a:latin typeface="Arial"/>
                <a:ea typeface="微軟正黑體"/>
                <a:cs typeface="Arial"/>
              </a:rPr>
              <a:t> local </a:t>
            </a:r>
            <a:r>
              <a:rPr lang="en-US" altLang="zh-TW" sz="1400">
                <a:latin typeface="Arial"/>
                <a:ea typeface="微軟正黑體"/>
                <a:cs typeface="Arial"/>
              </a:rPr>
              <a:t>stored</a:t>
            </a:r>
            <a:r>
              <a:rPr lang="zh-TW" altLang="en-US" sz="1400">
                <a:latin typeface="Arial"/>
                <a:ea typeface="微軟正黑體"/>
                <a:cs typeface="Arial"/>
              </a:rPr>
              <a:t> </a:t>
            </a:r>
            <a:r>
              <a:rPr lang="en-US" altLang="zh-TW" sz="1400">
                <a:latin typeface="Arial"/>
                <a:ea typeface="微軟正黑體"/>
                <a:cs typeface="Arial"/>
              </a:rPr>
              <a:t>space</a:t>
            </a:r>
            <a:r>
              <a:rPr lang="zh-TW" altLang="en-US" sz="1400">
                <a:latin typeface="Arial"/>
                <a:ea typeface="微軟正黑體"/>
                <a:cs typeface="Arial"/>
              </a:rPr>
              <a:t> </a:t>
            </a:r>
            <a:r>
              <a:rPr lang="en-US" altLang="zh-TW" sz="1400">
                <a:latin typeface="Arial"/>
                <a:ea typeface="微軟正黑體"/>
                <a:cs typeface="Arial"/>
              </a:rPr>
              <a:t>is</a:t>
            </a:r>
            <a:r>
              <a:rPr lang="zh-TW" altLang="en-US" sz="1400">
                <a:latin typeface="Arial"/>
                <a:ea typeface="微軟正黑體"/>
                <a:cs typeface="Arial"/>
              </a:rPr>
              <a:t> </a:t>
            </a:r>
            <a:r>
              <a:rPr lang="en-US" altLang="zh-TW" sz="1400">
                <a:latin typeface="Arial"/>
                <a:ea typeface="微軟正黑體"/>
                <a:cs typeface="Arial"/>
              </a:rPr>
              <a:t>paired</a:t>
            </a:r>
            <a:r>
              <a:rPr lang="zh-TW" altLang="en-US" sz="1400">
                <a:latin typeface="Arial"/>
                <a:ea typeface="微軟正黑體"/>
                <a:cs typeface="Arial"/>
              </a:rPr>
              <a:t> </a:t>
            </a:r>
            <a:r>
              <a:rPr lang="en-US" altLang="zh-TW" sz="1400">
                <a:latin typeface="Arial"/>
                <a:ea typeface="微軟正黑體"/>
                <a:cs typeface="Arial"/>
              </a:rPr>
              <a:t>with</a:t>
            </a:r>
            <a:r>
              <a:rPr lang="zh-TW" altLang="en-US" sz="1400">
                <a:latin typeface="Arial"/>
                <a:ea typeface="微軟正黑體"/>
                <a:cs typeface="Arial"/>
              </a:rPr>
              <a:t> </a:t>
            </a:r>
            <a:r>
              <a:rPr lang="en-US" altLang="zh-TW" sz="1400">
                <a:latin typeface="Arial"/>
                <a:ea typeface="微軟正黑體"/>
                <a:cs typeface="Arial"/>
              </a:rPr>
              <a:t>a</a:t>
            </a:r>
            <a:r>
              <a:rPr lang="zh-TW" altLang="en-US" sz="1400">
                <a:latin typeface="Arial"/>
                <a:ea typeface="微軟正黑體"/>
                <a:cs typeface="Arial"/>
              </a:rPr>
              <a:t> </a:t>
            </a:r>
            <a:r>
              <a:rPr lang="en-US" altLang="zh-TW" sz="1400">
                <a:latin typeface="Arial"/>
                <a:ea typeface="微軟正黑體"/>
                <a:cs typeface="Arial"/>
              </a:rPr>
              <a:t>cache</a:t>
            </a:r>
            <a:r>
              <a:rPr lang="zh-TW" altLang="en-US" sz="1400">
                <a:latin typeface="Arial"/>
                <a:ea typeface="微軟正黑體"/>
                <a:cs typeface="Arial"/>
              </a:rPr>
              <a:t> </a:t>
            </a:r>
            <a:r>
              <a:rPr lang="en-US" altLang="zh-TW" sz="1400">
                <a:latin typeface="Arial"/>
                <a:ea typeface="微軟正黑體"/>
                <a:cs typeface="Arial"/>
              </a:rPr>
              <a:t>engine</a:t>
            </a:r>
            <a:r>
              <a:rPr lang="zh-TW" altLang="en-US" sz="1400">
                <a:latin typeface="Arial"/>
                <a:ea typeface="微軟正黑體"/>
                <a:cs typeface="Arial"/>
              </a:rPr>
              <a:t> </a:t>
            </a:r>
            <a:r>
              <a:rPr lang="en-US" altLang="zh-TW" sz="1400">
                <a:latin typeface="Arial"/>
                <a:ea typeface="微軟正黑體"/>
                <a:cs typeface="Arial"/>
              </a:rPr>
              <a:t>that</a:t>
            </a:r>
            <a:r>
              <a:rPr lang="zh-TW" altLang="en-US" sz="1400">
                <a:latin typeface="Arial"/>
                <a:ea typeface="微軟正黑體"/>
                <a:cs typeface="Arial"/>
              </a:rPr>
              <a:t> </a:t>
            </a:r>
            <a:r>
              <a:rPr lang="en-US" altLang="zh-TW" sz="1400">
                <a:latin typeface="Arial"/>
                <a:ea typeface="微軟正黑體"/>
                <a:cs typeface="Arial"/>
              </a:rPr>
              <a:t>allows</a:t>
            </a:r>
            <a:r>
              <a:rPr lang="zh-TW" altLang="en-US" sz="1400">
                <a:latin typeface="Arial"/>
                <a:ea typeface="微軟正黑體"/>
                <a:cs typeface="Arial"/>
              </a:rPr>
              <a:t> </a:t>
            </a:r>
            <a:r>
              <a:rPr lang="en-US" altLang="zh-TW" sz="1400">
                <a:latin typeface="Arial"/>
                <a:ea typeface="微軟正黑體"/>
                <a:cs typeface="Arial"/>
              </a:rPr>
              <a:t>on-premise</a:t>
            </a:r>
            <a:r>
              <a:rPr lang="zh-TW" altLang="en-US" sz="1400">
                <a:latin typeface="Arial"/>
                <a:ea typeface="微軟正黑體"/>
                <a:cs typeface="Arial"/>
              </a:rPr>
              <a:t> </a:t>
            </a:r>
            <a:r>
              <a:rPr lang="en-US" altLang="zh-TW" sz="1400">
                <a:latin typeface="Arial"/>
                <a:ea typeface="微軟正黑體"/>
                <a:cs typeface="Arial"/>
              </a:rPr>
              <a:t>applications</a:t>
            </a:r>
            <a:r>
              <a:rPr lang="zh-TW" altLang="en-US" sz="1400">
                <a:latin typeface="Arial"/>
                <a:ea typeface="微軟正黑體"/>
                <a:cs typeface="Arial"/>
              </a:rPr>
              <a:t> </a:t>
            </a:r>
            <a:r>
              <a:rPr lang="en-US" altLang="zh-TW" sz="1400">
                <a:latin typeface="Arial"/>
                <a:ea typeface="微軟正黑體"/>
                <a:cs typeface="Arial"/>
              </a:rPr>
              <a:t>to</a:t>
            </a:r>
            <a:r>
              <a:rPr lang="zh-TW" altLang="en-US" sz="1400">
                <a:latin typeface="Arial"/>
                <a:ea typeface="微軟正黑體"/>
                <a:cs typeface="Arial"/>
              </a:rPr>
              <a:t> </a:t>
            </a:r>
            <a:r>
              <a:rPr lang="en-US" altLang="zh-TW" sz="1400">
                <a:latin typeface="Arial"/>
                <a:ea typeface="微軟正黑體"/>
                <a:cs typeface="Arial"/>
              </a:rPr>
              <a:t>access</a:t>
            </a:r>
            <a:r>
              <a:rPr lang="zh-TW" altLang="en-US" sz="1400">
                <a:latin typeface="Arial"/>
                <a:ea typeface="微軟正黑體"/>
                <a:cs typeface="Arial"/>
              </a:rPr>
              <a:t> </a:t>
            </a:r>
            <a:r>
              <a:rPr lang="en-US" altLang="zh-TW" sz="1400">
                <a:latin typeface="Arial"/>
                <a:ea typeface="微軟正黑體"/>
                <a:cs typeface="Arial"/>
              </a:rPr>
              <a:t>their</a:t>
            </a:r>
            <a:r>
              <a:rPr lang="zh-TW" altLang="en-US" sz="1400">
                <a:latin typeface="Arial"/>
                <a:ea typeface="微軟正黑體"/>
                <a:cs typeface="Arial"/>
              </a:rPr>
              <a:t> </a:t>
            </a:r>
            <a:r>
              <a:rPr lang="en-US" altLang="zh-TW" sz="1400" err="1">
                <a:latin typeface="Arial"/>
                <a:ea typeface="微軟正黑體"/>
                <a:cs typeface="Arial"/>
              </a:rPr>
              <a:t>ent</a:t>
            </a:r>
            <a:r>
              <a:rPr lang="zh-TW" sz="1400">
                <a:latin typeface="Arial"/>
                <a:ea typeface="微軟正黑體"/>
                <a:cs typeface="Arial"/>
              </a:rPr>
              <a:t>ire dat</a:t>
            </a:r>
            <a:r>
              <a:rPr lang="en-US" altLang="zh-TW" sz="1400">
                <a:latin typeface="Arial"/>
                <a:ea typeface="微軟正黑體"/>
                <a:cs typeface="Arial"/>
              </a:rPr>
              <a:t>abase</a:t>
            </a:r>
            <a:r>
              <a:rPr lang="zh-TW" sz="1400">
                <a:latin typeface="Arial"/>
                <a:ea typeface="微軟正黑體"/>
                <a:cs typeface="Arial"/>
              </a:rPr>
              <a:t> wit</a:t>
            </a:r>
            <a:r>
              <a:rPr lang="en-US" altLang="zh-TW" sz="1400">
                <a:latin typeface="Arial"/>
                <a:ea typeface="微軟正黑體"/>
                <a:cs typeface="Arial"/>
              </a:rPr>
              <a:t>h</a:t>
            </a:r>
            <a:r>
              <a:rPr lang="zh-TW" altLang="en-US" sz="1400">
                <a:latin typeface="Arial"/>
                <a:ea typeface="微軟正黑體"/>
                <a:cs typeface="Arial"/>
              </a:rPr>
              <a:t> </a:t>
            </a:r>
            <a:r>
              <a:rPr lang="en-US" altLang="zh-TW" sz="1400">
                <a:latin typeface="Arial"/>
                <a:ea typeface="微軟正黑體"/>
                <a:cs typeface="Arial"/>
              </a:rPr>
              <a:t>low</a:t>
            </a:r>
            <a:r>
              <a:rPr lang="zh-TW" altLang="en-US" sz="1400">
                <a:latin typeface="Arial"/>
                <a:ea typeface="微軟正黑體"/>
                <a:cs typeface="Arial"/>
              </a:rPr>
              <a:t> </a:t>
            </a:r>
            <a:r>
              <a:rPr lang="en-US" altLang="zh-TW" sz="1400" err="1">
                <a:latin typeface="Arial"/>
                <a:ea typeface="微軟正黑體"/>
                <a:cs typeface="Arial"/>
              </a:rPr>
              <a:t>latenc</a:t>
            </a:r>
            <a:r>
              <a:rPr lang="zh-TW" sz="1400">
                <a:latin typeface="Arial"/>
                <a:ea typeface="微軟正黑體"/>
                <a:cs typeface="Arial"/>
              </a:rPr>
              <a:t>y</a:t>
            </a:r>
            <a:r>
              <a:rPr lang="en-US" altLang="zh-TW" sz="1400">
                <a:latin typeface="Arial"/>
                <a:ea typeface="微軟正黑體"/>
                <a:cs typeface="Arial"/>
              </a:rPr>
              <a:t>.</a:t>
            </a:r>
            <a:endParaRPr lang="zh-TW" sz="1400">
              <a:latin typeface="Arial"/>
              <a:cs typeface="Arial"/>
            </a:endParaRPr>
          </a:p>
          <a:p>
            <a:pPr>
              <a:lnSpc>
                <a:spcPct val="100000"/>
              </a:lnSpc>
              <a:buSzPct val="100000"/>
            </a:pPr>
            <a:r>
              <a:rPr lang="zh-TW" sz="1400">
                <a:latin typeface="Arial"/>
                <a:ea typeface="微軟正黑體"/>
                <a:cs typeface="Arial"/>
              </a:rPr>
              <a:t>The </a:t>
            </a:r>
            <a:r>
              <a:rPr lang="en-US" altLang="zh-TW" sz="1400">
                <a:latin typeface="Arial"/>
                <a:ea typeface="微軟正黑體"/>
                <a:cs typeface="Arial"/>
              </a:rPr>
              <a:t>local</a:t>
            </a:r>
            <a:r>
              <a:rPr lang="zh-TW" altLang="en-US" sz="1400">
                <a:latin typeface="Arial"/>
                <a:ea typeface="微軟正黑體"/>
                <a:cs typeface="Arial"/>
              </a:rPr>
              <a:t> </a:t>
            </a:r>
            <a:r>
              <a:rPr lang="zh-TW" sz="1400">
                <a:latin typeface="Arial"/>
                <a:ea typeface="微軟正黑體"/>
                <a:cs typeface="Arial"/>
              </a:rPr>
              <a:t>stor</a:t>
            </a:r>
            <a:r>
              <a:rPr lang="en-US" altLang="zh-TW" sz="1400">
                <a:latin typeface="Arial"/>
                <a:ea typeface="微軟正黑體"/>
                <a:cs typeface="Arial"/>
              </a:rPr>
              <a:t>ed</a:t>
            </a:r>
            <a:r>
              <a:rPr lang="zh-TW" sz="1400">
                <a:latin typeface="Arial"/>
                <a:ea typeface="微軟正黑體"/>
                <a:cs typeface="Arial"/>
              </a:rPr>
              <a:t> space will be preset to be larger than the Cloud Volume/LUN space, and the extra space will store a snapshot of the automatic sna</a:t>
            </a:r>
            <a:r>
              <a:rPr lang="en-US" altLang="zh-TW" sz="1400" err="1">
                <a:latin typeface="Arial"/>
                <a:ea typeface="微軟正黑體"/>
                <a:cs typeface="Arial"/>
              </a:rPr>
              <a:t>pshot</a:t>
            </a:r>
            <a:r>
              <a:rPr lang="zh-TW" altLang="en-US" sz="1400">
                <a:latin typeface="Arial"/>
                <a:ea typeface="微軟正黑體"/>
                <a:cs typeface="Arial"/>
              </a:rPr>
              <a:t> </a:t>
            </a:r>
            <a:r>
              <a:rPr lang="zh-TW" sz="1400">
                <a:latin typeface="Arial"/>
                <a:ea typeface="微軟正黑體"/>
                <a:cs typeface="Arial"/>
              </a:rPr>
              <a:t>r</a:t>
            </a:r>
            <a:r>
              <a:rPr lang="en-US" altLang="zh-TW" sz="1400" err="1">
                <a:latin typeface="Arial"/>
                <a:ea typeface="微軟正黑體"/>
                <a:cs typeface="Arial"/>
              </a:rPr>
              <a:t>est</a:t>
            </a:r>
            <a:r>
              <a:rPr lang="zh-TW" sz="1400">
                <a:latin typeface="Arial"/>
                <a:ea typeface="微軟正黑體"/>
                <a:cs typeface="Arial"/>
              </a:rPr>
              <a:t>or</a:t>
            </a:r>
            <a:r>
              <a:rPr lang="en-US" altLang="zh-TW" sz="1400">
                <a:latin typeface="Arial"/>
                <a:ea typeface="微軟正黑體"/>
                <a:cs typeface="Arial"/>
              </a:rPr>
              <a:t>e</a:t>
            </a:r>
            <a:r>
              <a:rPr lang="zh-TW" sz="1400">
                <a:latin typeface="Arial"/>
                <a:ea typeface="微軟正黑體"/>
                <a:cs typeface="Arial"/>
              </a:rPr>
              <a:t> mechanism</a:t>
            </a:r>
            <a:r>
              <a:rPr lang="en-US" altLang="zh-TW" sz="1400">
                <a:latin typeface="Arial"/>
                <a:ea typeface="微軟正黑體"/>
                <a:cs typeface="Arial"/>
              </a:rPr>
              <a:t>.</a:t>
            </a:r>
            <a:endParaRPr lang="zh-TW" sz="1400">
              <a:latin typeface="Arial"/>
              <a:ea typeface="微軟正黑體"/>
              <a:cs typeface="Arial"/>
            </a:endParaRPr>
          </a:p>
          <a:p>
            <a:pPr>
              <a:lnSpc>
                <a:spcPct val="100000"/>
              </a:lnSpc>
              <a:buSzPct val="100000"/>
            </a:pPr>
            <a:r>
              <a:rPr lang="en-US" altLang="zh-TW" sz="1400">
                <a:latin typeface="Arial"/>
                <a:ea typeface="微軟正黑體"/>
                <a:cs typeface="Arial"/>
              </a:rPr>
              <a:t>Each</a:t>
            </a:r>
            <a:r>
              <a:rPr lang="zh-TW" altLang="en-US" sz="1400">
                <a:latin typeface="Arial"/>
                <a:ea typeface="微軟正黑體"/>
                <a:cs typeface="Arial"/>
              </a:rPr>
              <a:t> </a:t>
            </a:r>
            <a:r>
              <a:rPr lang="zh-TW" sz="1400">
                <a:latin typeface="Arial"/>
                <a:ea typeface="微軟正黑體"/>
                <a:cs typeface="Arial"/>
              </a:rPr>
              <a:t>Cloud Volume/LUN </a:t>
            </a:r>
            <a:r>
              <a:rPr lang="en-US" altLang="zh-TW" sz="1400">
                <a:latin typeface="Arial"/>
                <a:ea typeface="微軟正黑體"/>
                <a:cs typeface="Arial"/>
              </a:rPr>
              <a:t>has</a:t>
            </a:r>
            <a:r>
              <a:rPr lang="zh-TW" altLang="en-US" sz="1400">
                <a:latin typeface="Arial"/>
                <a:ea typeface="微軟正黑體"/>
                <a:cs typeface="Arial"/>
              </a:rPr>
              <a:t> </a:t>
            </a:r>
            <a:r>
              <a:rPr lang="en-US" altLang="zh-TW" sz="1400">
                <a:latin typeface="Arial"/>
                <a:ea typeface="微軟正黑體"/>
                <a:cs typeface="Arial"/>
              </a:rPr>
              <a:t>a</a:t>
            </a:r>
            <a:r>
              <a:rPr lang="zh-TW" altLang="en-US" sz="1400">
                <a:latin typeface="Arial"/>
                <a:ea typeface="微軟正黑體"/>
                <a:cs typeface="Arial"/>
              </a:rPr>
              <a:t> </a:t>
            </a:r>
            <a:r>
              <a:rPr lang="en-US" altLang="zh-TW" sz="1400">
                <a:latin typeface="Arial"/>
                <a:ea typeface="微軟正黑體"/>
                <a:cs typeface="Arial"/>
              </a:rPr>
              <a:t>corresponding</a:t>
            </a:r>
            <a:r>
              <a:rPr lang="zh-TW" altLang="en-US" sz="1400">
                <a:latin typeface="Arial"/>
                <a:ea typeface="微軟正黑體"/>
                <a:cs typeface="Arial"/>
              </a:rPr>
              <a:t> </a:t>
            </a:r>
            <a:r>
              <a:rPr lang="en-US" altLang="zh-TW" sz="1400">
                <a:latin typeface="Arial"/>
                <a:ea typeface="微軟正黑體"/>
                <a:cs typeface="Arial"/>
              </a:rPr>
              <a:t>storage</a:t>
            </a:r>
            <a:r>
              <a:rPr lang="zh-TW" altLang="en-US" sz="1400">
                <a:latin typeface="Arial"/>
                <a:ea typeface="微軟正黑體"/>
                <a:cs typeface="Arial"/>
              </a:rPr>
              <a:t> </a:t>
            </a:r>
            <a:r>
              <a:rPr lang="en-US" altLang="zh-TW" sz="1400">
                <a:latin typeface="Arial"/>
                <a:ea typeface="微軟正黑體"/>
                <a:cs typeface="Arial"/>
              </a:rPr>
              <a:t>space</a:t>
            </a:r>
            <a:r>
              <a:rPr lang="zh-TW" altLang="en-US" sz="1400">
                <a:latin typeface="Arial"/>
                <a:ea typeface="微軟正黑體"/>
                <a:cs typeface="Arial"/>
              </a:rPr>
              <a:t> </a:t>
            </a:r>
            <a:r>
              <a:rPr lang="zh-TW" sz="1400">
                <a:latin typeface="Arial"/>
                <a:ea typeface="微軟正黑體"/>
                <a:cs typeface="Arial"/>
              </a:rPr>
              <a:t>(Stored space)</a:t>
            </a:r>
            <a:r>
              <a:rPr lang="en-US" altLang="zh-TW" sz="1400">
                <a:latin typeface="Arial"/>
                <a:ea typeface="微軟正黑體"/>
                <a:cs typeface="Arial"/>
              </a:rPr>
              <a:t>.</a:t>
            </a:r>
            <a:r>
              <a:rPr lang="zh-TW" altLang="en-US" sz="1400">
                <a:latin typeface="Arial"/>
                <a:ea typeface="微軟正黑體"/>
                <a:cs typeface="Arial"/>
              </a:rPr>
              <a:t> </a:t>
            </a:r>
            <a:r>
              <a:rPr lang="en-US" altLang="zh-TW" sz="1400">
                <a:latin typeface="Arial"/>
                <a:ea typeface="微軟正黑體"/>
                <a:cs typeface="Arial"/>
              </a:rPr>
              <a:t>In</a:t>
            </a:r>
            <a:r>
              <a:rPr lang="zh-TW" altLang="en-US" sz="1400">
                <a:latin typeface="Arial"/>
                <a:ea typeface="微軟正黑體"/>
                <a:cs typeface="Arial"/>
              </a:rPr>
              <a:t> </a:t>
            </a:r>
            <a:r>
              <a:rPr lang="en-US" altLang="zh-TW" sz="1400">
                <a:latin typeface="Arial"/>
                <a:ea typeface="微軟正黑體"/>
                <a:cs typeface="Arial"/>
              </a:rPr>
              <a:t>addition</a:t>
            </a:r>
            <a:r>
              <a:rPr lang="zh-TW" altLang="en-US" sz="1400">
                <a:latin typeface="Arial"/>
                <a:ea typeface="微軟正黑體"/>
                <a:cs typeface="Arial"/>
              </a:rPr>
              <a:t> </a:t>
            </a:r>
            <a:r>
              <a:rPr lang="en-US" altLang="zh-TW" sz="1400">
                <a:latin typeface="Arial"/>
                <a:ea typeface="微軟正黑體"/>
                <a:cs typeface="Arial"/>
              </a:rPr>
              <a:t>to</a:t>
            </a:r>
            <a:r>
              <a:rPr lang="zh-TW" altLang="en-US" sz="1400">
                <a:latin typeface="Arial"/>
                <a:ea typeface="微軟正黑體"/>
                <a:cs typeface="Arial"/>
              </a:rPr>
              <a:t> </a:t>
            </a:r>
            <a:r>
              <a:rPr lang="en-US" altLang="zh-TW" sz="1400">
                <a:latin typeface="Arial"/>
                <a:ea typeface="微軟正黑體"/>
                <a:cs typeface="Arial"/>
              </a:rPr>
              <a:t>storing</a:t>
            </a:r>
            <a:r>
              <a:rPr lang="zh-TW" altLang="en-US" sz="1400">
                <a:latin typeface="Arial"/>
                <a:ea typeface="微軟正黑體"/>
                <a:cs typeface="Arial"/>
              </a:rPr>
              <a:t> </a:t>
            </a:r>
            <a:r>
              <a:rPr lang="en-US" altLang="zh-TW" sz="1400">
                <a:latin typeface="Arial"/>
                <a:ea typeface="微軟正黑體"/>
                <a:cs typeface="Arial"/>
              </a:rPr>
              <a:t>snapshots,</a:t>
            </a:r>
            <a:r>
              <a:rPr lang="zh-TW" altLang="en-US" sz="1400">
                <a:latin typeface="Arial"/>
                <a:ea typeface="微軟正黑體"/>
                <a:cs typeface="Arial"/>
              </a:rPr>
              <a:t> </a:t>
            </a:r>
            <a:r>
              <a:rPr lang="en-US" altLang="zh-TW" sz="1400">
                <a:latin typeface="Arial"/>
                <a:ea typeface="微軟正黑體"/>
                <a:cs typeface="Arial"/>
              </a:rPr>
              <a:t>when</a:t>
            </a:r>
            <a:r>
              <a:rPr lang="zh-TW" altLang="en-US" sz="1400">
                <a:latin typeface="Arial"/>
                <a:ea typeface="微軟正黑體"/>
                <a:cs typeface="Arial"/>
              </a:rPr>
              <a:t> </a:t>
            </a:r>
            <a:r>
              <a:rPr lang="en-US" altLang="zh-TW" sz="1400">
                <a:latin typeface="Arial"/>
                <a:ea typeface="微軟正黑體"/>
                <a:cs typeface="Arial"/>
              </a:rPr>
              <a:t>the</a:t>
            </a:r>
            <a:r>
              <a:rPr lang="zh-TW" altLang="en-US" sz="1400">
                <a:latin typeface="Arial"/>
                <a:ea typeface="微軟正黑體"/>
                <a:cs typeface="Arial"/>
              </a:rPr>
              <a:t> </a:t>
            </a:r>
            <a:r>
              <a:rPr lang="en-US" altLang="zh-TW" sz="1400">
                <a:latin typeface="Arial"/>
                <a:ea typeface="微軟正黑體"/>
                <a:cs typeface="Arial"/>
              </a:rPr>
              <a:t>cloud</a:t>
            </a:r>
            <a:r>
              <a:rPr lang="zh-TW" altLang="en-US" sz="1400">
                <a:latin typeface="Arial"/>
                <a:ea typeface="微軟正黑體"/>
                <a:cs typeface="Arial"/>
              </a:rPr>
              <a:t> </a:t>
            </a:r>
            <a:r>
              <a:rPr lang="en-US" altLang="zh-TW" sz="1400">
                <a:latin typeface="Arial"/>
                <a:ea typeface="微軟正黑體"/>
                <a:cs typeface="Arial"/>
              </a:rPr>
              <a:t>is</a:t>
            </a:r>
            <a:r>
              <a:rPr lang="zh-TW" altLang="en-US" sz="1400">
                <a:latin typeface="Arial"/>
                <a:ea typeface="微軟正黑體"/>
                <a:cs typeface="Arial"/>
              </a:rPr>
              <a:t> </a:t>
            </a:r>
            <a:r>
              <a:rPr lang="en-US" altLang="zh-TW" sz="1400">
                <a:latin typeface="Arial"/>
                <a:ea typeface="微軟正黑體"/>
                <a:cs typeface="Arial"/>
              </a:rPr>
              <a:t>disconnected,</a:t>
            </a:r>
            <a:r>
              <a:rPr lang="zh-TW" altLang="en-US" sz="1400">
                <a:latin typeface="Arial"/>
                <a:ea typeface="微軟正黑體"/>
                <a:cs typeface="Arial"/>
              </a:rPr>
              <a:t> </a:t>
            </a:r>
            <a:r>
              <a:rPr lang="en-US" altLang="zh-TW" sz="1400">
                <a:latin typeface="Arial"/>
                <a:ea typeface="微軟正黑體"/>
                <a:cs typeface="Arial"/>
              </a:rPr>
              <a:t>data</a:t>
            </a:r>
            <a:r>
              <a:rPr lang="zh-TW" altLang="en-US" sz="1400">
                <a:latin typeface="Arial"/>
                <a:ea typeface="微軟正黑體"/>
                <a:cs typeface="Arial"/>
              </a:rPr>
              <a:t> </a:t>
            </a:r>
            <a:r>
              <a:rPr lang="en-US" altLang="zh-TW" sz="1400">
                <a:latin typeface="Arial"/>
                <a:ea typeface="微軟正黑體"/>
                <a:cs typeface="Arial"/>
              </a:rPr>
              <a:t>access</a:t>
            </a:r>
            <a:r>
              <a:rPr lang="zh-TW" altLang="en-US" sz="1400">
                <a:latin typeface="Arial"/>
                <a:ea typeface="微軟正黑體"/>
                <a:cs typeface="Arial"/>
              </a:rPr>
              <a:t> </a:t>
            </a:r>
            <a:r>
              <a:rPr lang="en-US" altLang="zh-TW" sz="1400">
                <a:latin typeface="Arial"/>
                <a:ea typeface="微軟正黑體"/>
                <a:cs typeface="Arial"/>
              </a:rPr>
              <a:t>is</a:t>
            </a:r>
            <a:r>
              <a:rPr lang="zh-TW" sz="1400">
                <a:latin typeface="Arial"/>
                <a:ea typeface="微軟正黑體"/>
                <a:cs typeface="Arial"/>
              </a:rPr>
              <a:t> not in</a:t>
            </a:r>
            <a:r>
              <a:rPr lang="en-US" altLang="zh-TW" sz="1400">
                <a:latin typeface="Arial"/>
                <a:ea typeface="微軟正黑體"/>
                <a:cs typeface="Arial"/>
              </a:rPr>
              <a:t>t</a:t>
            </a:r>
            <a:r>
              <a:rPr lang="zh-TW" sz="1400">
                <a:latin typeface="Arial"/>
                <a:ea typeface="微軟正黑體"/>
                <a:cs typeface="Arial"/>
              </a:rPr>
              <a:t>errupted</a:t>
            </a:r>
            <a:r>
              <a:rPr lang="en-US" altLang="zh-TW" sz="1400">
                <a:latin typeface="Arial"/>
                <a:ea typeface="微軟正黑體"/>
                <a:cs typeface="Arial"/>
              </a:rPr>
              <a:t>.</a:t>
            </a:r>
            <a:endParaRPr lang="zh-TW" sz="1400">
              <a:latin typeface="Arial"/>
              <a:ea typeface="微軟正黑體"/>
              <a:cs typeface="Arial"/>
            </a:endParaRPr>
          </a:p>
        </p:txBody>
      </p:sp>
      <p:sp>
        <p:nvSpPr>
          <p:cNvPr id="159" name="矩形 158">
            <a:extLst>
              <a:ext uri="{FF2B5EF4-FFF2-40B4-BE49-F238E27FC236}">
                <a16:creationId xmlns:a16="http://schemas.microsoft.com/office/drawing/2014/main" id="{F898CD68-A94E-481C-9386-AA20252A65BE}"/>
              </a:ext>
            </a:extLst>
          </p:cNvPr>
          <p:cNvSpPr/>
          <p:nvPr/>
        </p:nvSpPr>
        <p:spPr>
          <a:xfrm>
            <a:off x="6763106"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0" name="L-圖案 189">
            <a:extLst>
              <a:ext uri="{FF2B5EF4-FFF2-40B4-BE49-F238E27FC236}">
                <a16:creationId xmlns:a16="http://schemas.microsoft.com/office/drawing/2014/main" id="{C78562B3-0CCB-4E70-AE42-23BCD8C01FAF}"/>
              </a:ext>
            </a:extLst>
          </p:cNvPr>
          <p:cNvSpPr/>
          <p:nvPr/>
        </p:nvSpPr>
        <p:spPr>
          <a:xfrm flipH="1">
            <a:off x="7104344"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161" name="矩形 160">
            <a:extLst>
              <a:ext uri="{FF2B5EF4-FFF2-40B4-BE49-F238E27FC236}">
                <a16:creationId xmlns:a16="http://schemas.microsoft.com/office/drawing/2014/main" id="{D4038909-E7CB-4328-BEB3-855B61E4C269}"/>
              </a:ext>
            </a:extLst>
          </p:cNvPr>
          <p:cNvSpPr/>
          <p:nvPr/>
        </p:nvSpPr>
        <p:spPr>
          <a:xfrm>
            <a:off x="8494825" y="2546504"/>
            <a:ext cx="1256715"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162" name="矩形 161">
            <a:extLst>
              <a:ext uri="{FF2B5EF4-FFF2-40B4-BE49-F238E27FC236}">
                <a16:creationId xmlns:a16="http://schemas.microsoft.com/office/drawing/2014/main" id="{8742AB76-556A-40F4-8003-31085D945108}"/>
              </a:ext>
            </a:extLst>
          </p:cNvPr>
          <p:cNvSpPr/>
          <p:nvPr/>
        </p:nvSpPr>
        <p:spPr>
          <a:xfrm>
            <a:off x="7086161"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163" name="矩形 162">
            <a:extLst>
              <a:ext uri="{FF2B5EF4-FFF2-40B4-BE49-F238E27FC236}">
                <a16:creationId xmlns:a16="http://schemas.microsoft.com/office/drawing/2014/main" id="{94A41D03-9C0E-44BA-B0A0-4F5D9120B49B}"/>
              </a:ext>
            </a:extLst>
          </p:cNvPr>
          <p:cNvSpPr/>
          <p:nvPr/>
        </p:nvSpPr>
        <p:spPr>
          <a:xfrm>
            <a:off x="6759336"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164" name="圖片 163" descr="一張含有 向量圖形 的圖片&#10;&#10;自動產生的描述">
            <a:extLst>
              <a:ext uri="{FF2B5EF4-FFF2-40B4-BE49-F238E27FC236}">
                <a16:creationId xmlns:a16="http://schemas.microsoft.com/office/drawing/2014/main" id="{413AC6B2-03DB-44F3-AE37-7497DB9C6569}"/>
              </a:ext>
            </a:extLst>
          </p:cNvPr>
          <p:cNvPicPr>
            <a:picLocks noChangeAspect="1"/>
          </p:cNvPicPr>
          <p:nvPr/>
        </p:nvPicPr>
        <p:blipFill>
          <a:blip r:embed="rId3"/>
          <a:stretch>
            <a:fillRect/>
          </a:stretch>
        </p:blipFill>
        <p:spPr>
          <a:xfrm>
            <a:off x="9761858" y="1670255"/>
            <a:ext cx="1096752" cy="1096749"/>
          </a:xfrm>
          <a:prstGeom prst="roundRect">
            <a:avLst>
              <a:gd name="adj" fmla="val 23763"/>
            </a:avLst>
          </a:prstGeom>
          <a:ln w="19050">
            <a:solidFill>
              <a:srgbClr val="73EFCF"/>
            </a:solidFill>
          </a:ln>
        </p:spPr>
      </p:pic>
      <p:cxnSp>
        <p:nvCxnSpPr>
          <p:cNvPr id="165" name="直線單箭頭接點 164">
            <a:extLst>
              <a:ext uri="{FF2B5EF4-FFF2-40B4-BE49-F238E27FC236}">
                <a16:creationId xmlns:a16="http://schemas.microsoft.com/office/drawing/2014/main" id="{B00B1AE4-C7C3-4EC8-AB53-8744ED410051}"/>
              </a:ext>
            </a:extLst>
          </p:cNvPr>
          <p:cNvCxnSpPr>
            <a:cxnSpLocks/>
          </p:cNvCxnSpPr>
          <p:nvPr/>
        </p:nvCxnSpPr>
        <p:spPr>
          <a:xfrm>
            <a:off x="9829361" y="3268493"/>
            <a:ext cx="700392" cy="710119"/>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6" name="矩形 165">
            <a:extLst>
              <a:ext uri="{FF2B5EF4-FFF2-40B4-BE49-F238E27FC236}">
                <a16:creationId xmlns:a16="http://schemas.microsoft.com/office/drawing/2014/main" id="{A631B151-B5F3-471A-B6CD-80A70EB2E51D}"/>
              </a:ext>
            </a:extLst>
          </p:cNvPr>
          <p:cNvSpPr/>
          <p:nvPr/>
        </p:nvSpPr>
        <p:spPr>
          <a:xfrm>
            <a:off x="7105616"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167" name="矩形 166">
            <a:extLst>
              <a:ext uri="{FF2B5EF4-FFF2-40B4-BE49-F238E27FC236}">
                <a16:creationId xmlns:a16="http://schemas.microsoft.com/office/drawing/2014/main" id="{6C9C5898-6935-4841-860A-EB407E32CE95}"/>
              </a:ext>
            </a:extLst>
          </p:cNvPr>
          <p:cNvSpPr/>
          <p:nvPr/>
        </p:nvSpPr>
        <p:spPr>
          <a:xfrm>
            <a:off x="8477103"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panose="020B0604020202020204" pitchFamily="34" charset="0"/>
                <a:ea typeface="新細明體"/>
                <a:cs typeface="Arial" panose="020B0604020202020204" pitchFamily="34" charset="0"/>
              </a:rPr>
              <a:t>Local Stored </a:t>
            </a:r>
            <a:endParaRPr lang="en-US" sz="1200" kern="0">
              <a:solidFill>
                <a:schemeClr val="bg1"/>
              </a:solidFill>
              <a:latin typeface="Arial" panose="020B0604020202020204" pitchFamily="34" charset="0"/>
              <a:ea typeface="+mn-lt"/>
              <a:cs typeface="Arial" panose="020B0604020202020204" pitchFamily="34" charset="0"/>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(Local Stored mode)</a:t>
            </a:r>
          </a:p>
        </p:txBody>
      </p:sp>
      <p:sp>
        <p:nvSpPr>
          <p:cNvPr id="168" name="矩形 167">
            <a:extLst>
              <a:ext uri="{FF2B5EF4-FFF2-40B4-BE49-F238E27FC236}">
                <a16:creationId xmlns:a16="http://schemas.microsoft.com/office/drawing/2014/main" id="{994D32CD-31EB-4EF8-8FCB-9DBC4F2DFE1F}"/>
              </a:ext>
            </a:extLst>
          </p:cNvPr>
          <p:cNvSpPr/>
          <p:nvPr/>
        </p:nvSpPr>
        <p:spPr>
          <a:xfrm>
            <a:off x="8499989"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69" name="矩形 168">
            <a:extLst>
              <a:ext uri="{FF2B5EF4-FFF2-40B4-BE49-F238E27FC236}">
                <a16:creationId xmlns:a16="http://schemas.microsoft.com/office/drawing/2014/main" id="{CCBB7966-1E89-4F92-B389-AF9F0332FCFF}"/>
              </a:ext>
            </a:extLst>
          </p:cNvPr>
          <p:cNvSpPr/>
          <p:nvPr/>
        </p:nvSpPr>
        <p:spPr>
          <a:xfrm>
            <a:off x="6786744"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170" name="矩形: 圓角 169">
            <a:extLst>
              <a:ext uri="{FF2B5EF4-FFF2-40B4-BE49-F238E27FC236}">
                <a16:creationId xmlns:a16="http://schemas.microsoft.com/office/drawing/2014/main" id="{28CF0D41-CB41-4E66-BACE-6F3058A3E41A}"/>
              </a:ext>
            </a:extLst>
          </p:cNvPr>
          <p:cNvSpPr/>
          <p:nvPr/>
        </p:nvSpPr>
        <p:spPr>
          <a:xfrm>
            <a:off x="7100622"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998C4AAA-8AA6-430E-B095-BA125A1FFA73}"/>
              </a:ext>
            </a:extLst>
          </p:cNvPr>
          <p:cNvSpPr/>
          <p:nvPr/>
        </p:nvSpPr>
        <p:spPr>
          <a:xfrm>
            <a:off x="6831813"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2" name="矩形 171">
            <a:extLst>
              <a:ext uri="{FF2B5EF4-FFF2-40B4-BE49-F238E27FC236}">
                <a16:creationId xmlns:a16="http://schemas.microsoft.com/office/drawing/2014/main" id="{0AC8429C-4D92-47E7-9CE1-FBE7226F7FE5}"/>
              </a:ext>
            </a:extLst>
          </p:cNvPr>
          <p:cNvSpPr/>
          <p:nvPr/>
        </p:nvSpPr>
        <p:spPr>
          <a:xfrm>
            <a:off x="8473407"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73" name="矩形 172">
            <a:extLst>
              <a:ext uri="{FF2B5EF4-FFF2-40B4-BE49-F238E27FC236}">
                <a16:creationId xmlns:a16="http://schemas.microsoft.com/office/drawing/2014/main" id="{E38C131A-3533-4B34-9059-740B01DB9E44}"/>
              </a:ext>
            </a:extLst>
          </p:cNvPr>
          <p:cNvSpPr/>
          <p:nvPr/>
        </p:nvSpPr>
        <p:spPr>
          <a:xfrm>
            <a:off x="7804942"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sp>
        <p:nvSpPr>
          <p:cNvPr id="174" name="矩形 173">
            <a:extLst>
              <a:ext uri="{FF2B5EF4-FFF2-40B4-BE49-F238E27FC236}">
                <a16:creationId xmlns:a16="http://schemas.microsoft.com/office/drawing/2014/main" id="{7A5BC97E-D25B-4336-A5CB-DA50A0D5F579}"/>
              </a:ext>
            </a:extLst>
          </p:cNvPr>
          <p:cNvSpPr/>
          <p:nvPr/>
        </p:nvSpPr>
        <p:spPr>
          <a:xfrm>
            <a:off x="10439928" y="3040995"/>
            <a:ext cx="1507144" cy="861774"/>
          </a:xfrm>
          <a:prstGeom prst="rect">
            <a:avLst/>
          </a:prstGeom>
        </p:spPr>
        <p:txBody>
          <a:bodyPr wrap="none" anchor="t">
            <a:spAutoFit/>
          </a:bodyPr>
          <a:lstStyle/>
          <a:p>
            <a:pPr algn="ctr"/>
            <a:r>
              <a:rPr lang="zh-TW" sz="1600">
                <a:latin typeface="Arial" panose="020B0604020202020204" pitchFamily="34" charset="0"/>
                <a:ea typeface="微軟正黑體"/>
                <a:cs typeface="Arial" panose="020B0604020202020204" pitchFamily="34" charset="0"/>
              </a:rPr>
              <a:t>Cloud object</a:t>
            </a:r>
            <a:endParaRPr lang="zh-TW" sz="1600">
              <a:latin typeface="Arial" panose="020B0604020202020204" pitchFamily="34" charset="0"/>
              <a:ea typeface="+mn-lt"/>
              <a:cs typeface="Arial" panose="020B0604020202020204" pitchFamily="34" charset="0"/>
            </a:endParaRPr>
          </a:p>
          <a:p>
            <a:pPr algn="ctr"/>
            <a:r>
              <a:rPr lang="zh-TW" sz="1600">
                <a:latin typeface="Arial" panose="020B0604020202020204" pitchFamily="34" charset="0"/>
                <a:ea typeface="微軟正黑體"/>
                <a:cs typeface="Arial" panose="020B0604020202020204" pitchFamily="34" charset="0"/>
              </a:rPr>
              <a:t>Storage space</a:t>
            </a:r>
            <a:endParaRPr lang="en-US" sz="1600">
              <a:latin typeface="Arial" panose="020B0604020202020204" pitchFamily="34" charset="0"/>
              <a:ea typeface="+mn-lt"/>
              <a:cs typeface="Arial" panose="020B0604020202020204" pitchFamily="34" charset="0"/>
            </a:endParaRPr>
          </a:p>
          <a:p>
            <a:pPr algn="ctr"/>
            <a:endParaRPr lang="zh-TW" altLang="en-US" sz="1600" b="1">
              <a:latin typeface="Arial" panose="020B0604020202020204" pitchFamily="34" charset="0"/>
              <a:ea typeface="微軟正黑體"/>
              <a:cs typeface="Arial" panose="020B0604020202020204" pitchFamily="34" charset="0"/>
            </a:endParaRPr>
          </a:p>
        </p:txBody>
      </p:sp>
      <p:sp>
        <p:nvSpPr>
          <p:cNvPr id="175" name="左-右雙向箭號 240">
            <a:extLst>
              <a:ext uri="{FF2B5EF4-FFF2-40B4-BE49-F238E27FC236}">
                <a16:creationId xmlns:a16="http://schemas.microsoft.com/office/drawing/2014/main" id="{F6C8FA54-776A-4027-B0DA-DF565EFCB1FB}"/>
              </a:ext>
            </a:extLst>
          </p:cNvPr>
          <p:cNvSpPr/>
          <p:nvPr/>
        </p:nvSpPr>
        <p:spPr>
          <a:xfrm>
            <a:off x="5675650" y="502920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176" name="左-右雙向箭號 240">
            <a:extLst>
              <a:ext uri="{FF2B5EF4-FFF2-40B4-BE49-F238E27FC236}">
                <a16:creationId xmlns:a16="http://schemas.microsoft.com/office/drawing/2014/main" id="{B432E768-1982-4F8F-89E1-EF1ED16C91F6}"/>
              </a:ext>
            </a:extLst>
          </p:cNvPr>
          <p:cNvSpPr/>
          <p:nvPr/>
        </p:nvSpPr>
        <p:spPr>
          <a:xfrm>
            <a:off x="5652953" y="2759413"/>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cxnSp>
        <p:nvCxnSpPr>
          <p:cNvPr id="185" name="直線單箭頭接點 184">
            <a:extLst>
              <a:ext uri="{FF2B5EF4-FFF2-40B4-BE49-F238E27FC236}">
                <a16:creationId xmlns:a16="http://schemas.microsoft.com/office/drawing/2014/main" id="{819AAD83-87AF-4BB6-BB2E-B550DCE0F60E}"/>
              </a:ext>
            </a:extLst>
          </p:cNvPr>
          <p:cNvCxnSpPr>
            <a:cxnSpLocks/>
          </p:cNvCxnSpPr>
          <p:nvPr/>
        </p:nvCxnSpPr>
        <p:spPr>
          <a:xfrm flipV="1">
            <a:off x="9761267" y="4212077"/>
            <a:ext cx="749030" cy="603114"/>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7" name="群組 186">
            <a:extLst>
              <a:ext uri="{FF2B5EF4-FFF2-40B4-BE49-F238E27FC236}">
                <a16:creationId xmlns:a16="http://schemas.microsoft.com/office/drawing/2014/main" id="{1949142B-A00D-4B62-9C6E-C62AED61469F}"/>
              </a:ext>
            </a:extLst>
          </p:cNvPr>
          <p:cNvGrpSpPr/>
          <p:nvPr/>
        </p:nvGrpSpPr>
        <p:grpSpPr>
          <a:xfrm>
            <a:off x="10488888" y="3627644"/>
            <a:ext cx="1449999" cy="1005046"/>
            <a:chOff x="2426218" y="335742"/>
            <a:chExt cx="7276477" cy="5043588"/>
          </a:xfrm>
        </p:grpSpPr>
        <p:pic>
          <p:nvPicPr>
            <p:cNvPr id="191" name="圖形 190">
              <a:extLst>
                <a:ext uri="{FF2B5EF4-FFF2-40B4-BE49-F238E27FC236}">
                  <a16:creationId xmlns:a16="http://schemas.microsoft.com/office/drawing/2014/main" id="{847FA085-461E-4D09-8C7B-CA782B9EE9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7477" y="335742"/>
              <a:ext cx="6258560" cy="4326014"/>
            </a:xfrm>
            <a:prstGeom prst="rect">
              <a:avLst/>
            </a:prstGeom>
          </p:spPr>
        </p:pic>
        <p:sp>
          <p:nvSpPr>
            <p:cNvPr id="192" name="矩形 191">
              <a:extLst>
                <a:ext uri="{FF2B5EF4-FFF2-40B4-BE49-F238E27FC236}">
                  <a16:creationId xmlns:a16="http://schemas.microsoft.com/office/drawing/2014/main" id="{B047E87E-60A0-4F43-87E9-B280E5795704}"/>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3" name="矩形 192">
              <a:extLst>
                <a:ext uri="{FF2B5EF4-FFF2-40B4-BE49-F238E27FC236}">
                  <a16:creationId xmlns:a16="http://schemas.microsoft.com/office/drawing/2014/main" id="{82E17FEC-5CD7-4CF7-96A9-2B64A8C5A9BD}"/>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4" name="矩形 193">
              <a:extLst>
                <a:ext uri="{FF2B5EF4-FFF2-40B4-BE49-F238E27FC236}">
                  <a16:creationId xmlns:a16="http://schemas.microsoft.com/office/drawing/2014/main" id="{33A1A4B7-DAC5-42FB-BBD5-8525DCE4B00F}"/>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95" name="群組 194">
              <a:extLst>
                <a:ext uri="{FF2B5EF4-FFF2-40B4-BE49-F238E27FC236}">
                  <a16:creationId xmlns:a16="http://schemas.microsoft.com/office/drawing/2014/main" id="{9FF745B9-6D3B-4745-9816-AE620CAFD2CE}"/>
                </a:ext>
              </a:extLst>
            </p:cNvPr>
            <p:cNvGrpSpPr/>
            <p:nvPr/>
          </p:nvGrpSpPr>
          <p:grpSpPr>
            <a:xfrm>
              <a:off x="2426218" y="4123037"/>
              <a:ext cx="1071485" cy="1071480"/>
              <a:chOff x="551616" y="5265594"/>
              <a:chExt cx="222492" cy="222491"/>
            </a:xfrm>
          </p:grpSpPr>
          <p:sp>
            <p:nvSpPr>
              <p:cNvPr id="203" name="手繪多邊形: 圖案 202">
                <a:extLst>
                  <a:ext uri="{FF2B5EF4-FFF2-40B4-BE49-F238E27FC236}">
                    <a16:creationId xmlns:a16="http://schemas.microsoft.com/office/drawing/2014/main" id="{FC927589-EB80-4427-A61D-B59057CE1976}"/>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4" name="手繪多邊形: 圖案 203">
                <a:extLst>
                  <a:ext uri="{FF2B5EF4-FFF2-40B4-BE49-F238E27FC236}">
                    <a16:creationId xmlns:a16="http://schemas.microsoft.com/office/drawing/2014/main" id="{4F433875-BB0F-4D27-B818-4BB9842142CA}"/>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5" name="手繪多邊形: 圖案 204">
                <a:extLst>
                  <a:ext uri="{FF2B5EF4-FFF2-40B4-BE49-F238E27FC236}">
                    <a16:creationId xmlns:a16="http://schemas.microsoft.com/office/drawing/2014/main" id="{7B26FE57-B2C7-4E9C-AC92-CE02C544E819}"/>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6" name="手繪多邊形: 圖案 205">
                <a:extLst>
                  <a:ext uri="{FF2B5EF4-FFF2-40B4-BE49-F238E27FC236}">
                    <a16:creationId xmlns:a16="http://schemas.microsoft.com/office/drawing/2014/main" id="{5DA259F5-EFF9-48AE-AFBE-3FCD7895717E}"/>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7" name="手繪多邊形: 圖案 206">
                <a:extLst>
                  <a:ext uri="{FF2B5EF4-FFF2-40B4-BE49-F238E27FC236}">
                    <a16:creationId xmlns:a16="http://schemas.microsoft.com/office/drawing/2014/main" id="{6444A50B-181D-4177-919A-81A3BCE36790}"/>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39038E57-4546-4683-BABB-B14A7FF409C2}"/>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96" name="群組 195">
              <a:extLst>
                <a:ext uri="{FF2B5EF4-FFF2-40B4-BE49-F238E27FC236}">
                  <a16:creationId xmlns:a16="http://schemas.microsoft.com/office/drawing/2014/main" id="{3F595958-0E72-43D8-9076-FB1B0AF0D88A}"/>
                </a:ext>
              </a:extLst>
            </p:cNvPr>
            <p:cNvGrpSpPr/>
            <p:nvPr/>
          </p:nvGrpSpPr>
          <p:grpSpPr>
            <a:xfrm>
              <a:off x="8614059" y="4290924"/>
              <a:ext cx="1088636" cy="1088406"/>
              <a:chOff x="1385335" y="5265594"/>
              <a:chExt cx="222540" cy="222492"/>
            </a:xfrm>
          </p:grpSpPr>
          <p:sp>
            <p:nvSpPr>
              <p:cNvPr id="197" name="手繪多邊形: 圖案 196">
                <a:extLst>
                  <a:ext uri="{FF2B5EF4-FFF2-40B4-BE49-F238E27FC236}">
                    <a16:creationId xmlns:a16="http://schemas.microsoft.com/office/drawing/2014/main" id="{F6B2BC6C-6C4B-4964-A265-8064A4D2EA7F}"/>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8" name="手繪多邊形: 圖案 197">
                <a:extLst>
                  <a:ext uri="{FF2B5EF4-FFF2-40B4-BE49-F238E27FC236}">
                    <a16:creationId xmlns:a16="http://schemas.microsoft.com/office/drawing/2014/main" id="{60E88EA7-CB0A-4D63-9851-E2108D8BC1C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9" name="手繪多邊形: 圖案 198">
                <a:extLst>
                  <a:ext uri="{FF2B5EF4-FFF2-40B4-BE49-F238E27FC236}">
                    <a16:creationId xmlns:a16="http://schemas.microsoft.com/office/drawing/2014/main" id="{16DDBB29-3E99-4A18-A09E-C5F5B4272FB7}"/>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0" name="手繪多邊形: 圖案 199">
                <a:extLst>
                  <a:ext uri="{FF2B5EF4-FFF2-40B4-BE49-F238E27FC236}">
                    <a16:creationId xmlns:a16="http://schemas.microsoft.com/office/drawing/2014/main" id="{8F6768A4-6DCD-4BAE-BF99-5A5477F2B556}"/>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1" name="手繪多邊形: 圖案 200">
                <a:extLst>
                  <a:ext uri="{FF2B5EF4-FFF2-40B4-BE49-F238E27FC236}">
                    <a16:creationId xmlns:a16="http://schemas.microsoft.com/office/drawing/2014/main" id="{D18C195A-C233-44FE-86C5-BE0C29576E8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84E6DD52-D78B-4CCC-B698-99CBCE115250}"/>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88" name="矩形 187">
            <a:extLst>
              <a:ext uri="{FF2B5EF4-FFF2-40B4-BE49-F238E27FC236}">
                <a16:creationId xmlns:a16="http://schemas.microsoft.com/office/drawing/2014/main" id="{768D2131-CF89-4F12-B392-5A39D365BC61}"/>
              </a:ext>
            </a:extLst>
          </p:cNvPr>
          <p:cNvSpPr/>
          <p:nvPr/>
        </p:nvSpPr>
        <p:spPr>
          <a:xfrm>
            <a:off x="10784104" y="4489879"/>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89" name="矩形 188">
            <a:extLst>
              <a:ext uri="{FF2B5EF4-FFF2-40B4-BE49-F238E27FC236}">
                <a16:creationId xmlns:a16="http://schemas.microsoft.com/office/drawing/2014/main" id="{A404A9D5-4BB6-4E14-9A4F-4082F6A89575}"/>
              </a:ext>
            </a:extLst>
          </p:cNvPr>
          <p:cNvSpPr/>
          <p:nvPr/>
        </p:nvSpPr>
        <p:spPr>
          <a:xfrm>
            <a:off x="11136925" y="4489879"/>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0" name="矩形 189">
            <a:extLst>
              <a:ext uri="{FF2B5EF4-FFF2-40B4-BE49-F238E27FC236}">
                <a16:creationId xmlns:a16="http://schemas.microsoft.com/office/drawing/2014/main" id="{59BE27A6-C8A6-42B8-95D1-0B9F71F235F5}"/>
              </a:ext>
            </a:extLst>
          </p:cNvPr>
          <p:cNvSpPr/>
          <p:nvPr/>
        </p:nvSpPr>
        <p:spPr>
          <a:xfrm>
            <a:off x="11467345" y="4489879"/>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9094267A-4893-4D9A-9192-58497579B1AC}"/>
              </a:ext>
            </a:extLst>
          </p:cNvPr>
          <p:cNvSpPr/>
          <p:nvPr/>
        </p:nvSpPr>
        <p:spPr>
          <a:xfrm>
            <a:off x="11194476" y="3956431"/>
            <a:ext cx="229360" cy="28014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tx1"/>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F1D54B5E-8664-483C-BBFB-9CFE72C4E700}"/>
              </a:ext>
            </a:extLst>
          </p:cNvPr>
          <p:cNvSpPr/>
          <p:nvPr/>
        </p:nvSpPr>
        <p:spPr>
          <a:xfrm>
            <a:off x="11198361" y="4061486"/>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362CBFCA-E998-44B9-BB84-2A9DD54C7222}"/>
              </a:ext>
            </a:extLst>
          </p:cNvPr>
          <p:cNvSpPr/>
          <p:nvPr/>
        </p:nvSpPr>
        <p:spPr>
          <a:xfrm>
            <a:off x="11198361" y="4131522"/>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4" name="手繪多邊形: 圖案 213">
            <a:extLst>
              <a:ext uri="{FF2B5EF4-FFF2-40B4-BE49-F238E27FC236}">
                <a16:creationId xmlns:a16="http://schemas.microsoft.com/office/drawing/2014/main" id="{18F884D5-D42E-4A61-B797-023E0CE82D0B}"/>
              </a:ext>
            </a:extLst>
          </p:cNvPr>
          <p:cNvSpPr/>
          <p:nvPr/>
        </p:nvSpPr>
        <p:spPr>
          <a:xfrm>
            <a:off x="10910575" y="3956431"/>
            <a:ext cx="229360" cy="28014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tx1"/>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5" name="手繪多邊形: 圖案 214">
            <a:extLst>
              <a:ext uri="{FF2B5EF4-FFF2-40B4-BE49-F238E27FC236}">
                <a16:creationId xmlns:a16="http://schemas.microsoft.com/office/drawing/2014/main" id="{41F60BDB-4987-4735-AE96-08B483BB1A25}"/>
              </a:ext>
            </a:extLst>
          </p:cNvPr>
          <p:cNvSpPr/>
          <p:nvPr/>
        </p:nvSpPr>
        <p:spPr>
          <a:xfrm>
            <a:off x="10914460" y="4061486"/>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91F044AD-2271-4A84-A5D8-282AC8FDB020}"/>
              </a:ext>
            </a:extLst>
          </p:cNvPr>
          <p:cNvSpPr/>
          <p:nvPr/>
        </p:nvSpPr>
        <p:spPr>
          <a:xfrm>
            <a:off x="10914460" y="4131522"/>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19" name="圖形 152">
            <a:extLst>
              <a:ext uri="{FF2B5EF4-FFF2-40B4-BE49-F238E27FC236}">
                <a16:creationId xmlns:a16="http://schemas.microsoft.com/office/drawing/2014/main" id="{1FF5219E-FED7-40BD-B0C3-C13E632DC0EF}"/>
              </a:ext>
            </a:extLst>
          </p:cNvPr>
          <p:cNvGrpSpPr/>
          <p:nvPr/>
        </p:nvGrpSpPr>
        <p:grpSpPr>
          <a:xfrm flipH="1">
            <a:off x="11225852" y="4737822"/>
            <a:ext cx="412922" cy="531799"/>
            <a:chOff x="9272428" y="5069210"/>
            <a:chExt cx="458537" cy="590550"/>
          </a:xfrm>
        </p:grpSpPr>
        <p:sp>
          <p:nvSpPr>
            <p:cNvPr id="234" name="手繪多邊形: 圖案 233">
              <a:extLst>
                <a:ext uri="{FF2B5EF4-FFF2-40B4-BE49-F238E27FC236}">
                  <a16:creationId xmlns:a16="http://schemas.microsoft.com/office/drawing/2014/main" id="{0D76EFA8-79AD-40AA-AE83-DD472DD724F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5" name="手繪多邊形: 圖案 234">
              <a:extLst>
                <a:ext uri="{FF2B5EF4-FFF2-40B4-BE49-F238E27FC236}">
                  <a16:creationId xmlns:a16="http://schemas.microsoft.com/office/drawing/2014/main" id="{75562F4D-3A3C-4901-BED9-E2004D38660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7F107D6D-50AA-4A50-A821-8463AE231CD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91CB4363-544D-4C34-B1ED-D1FA8A9D208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B397BBB2-372D-4050-ADF8-9F379094604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330F9DA8-654E-4146-B61F-AA664EC0760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F286FF2B-71BB-40AB-A0CD-31A611E2618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9BF6F124-B0B2-4927-B5C2-299237FFFCBC}"/>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2" name="手繪多邊形: 圖案 241">
              <a:extLst>
                <a:ext uri="{FF2B5EF4-FFF2-40B4-BE49-F238E27FC236}">
                  <a16:creationId xmlns:a16="http://schemas.microsoft.com/office/drawing/2014/main" id="{6D4C529E-3976-4A8D-84FA-37F34D45E00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EA4CFACB-35A8-46A9-898F-08E370732E6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7BAA645A-55C3-4101-BF22-620F6DE7CB61}"/>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5" name="手繪多邊形: 圖案 244">
              <a:extLst>
                <a:ext uri="{FF2B5EF4-FFF2-40B4-BE49-F238E27FC236}">
                  <a16:creationId xmlns:a16="http://schemas.microsoft.com/office/drawing/2014/main" id="{73F9D373-4CFF-4B12-9769-C024FCE895A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6" name="手繪多邊形: 圖案 245">
              <a:extLst>
                <a:ext uri="{FF2B5EF4-FFF2-40B4-BE49-F238E27FC236}">
                  <a16:creationId xmlns:a16="http://schemas.microsoft.com/office/drawing/2014/main" id="{658705DF-D0D1-4DA2-A2EB-67DA12BE190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20" name="圖形 152">
            <a:extLst>
              <a:ext uri="{FF2B5EF4-FFF2-40B4-BE49-F238E27FC236}">
                <a16:creationId xmlns:a16="http://schemas.microsoft.com/office/drawing/2014/main" id="{7A63FD2C-486C-4F3E-B379-3CC3D36ED2F0}"/>
              </a:ext>
            </a:extLst>
          </p:cNvPr>
          <p:cNvGrpSpPr/>
          <p:nvPr/>
        </p:nvGrpSpPr>
        <p:grpSpPr>
          <a:xfrm flipH="1">
            <a:off x="10818191" y="4730905"/>
            <a:ext cx="412922" cy="531799"/>
            <a:chOff x="9272428" y="5069210"/>
            <a:chExt cx="458537" cy="590550"/>
          </a:xfrm>
        </p:grpSpPr>
        <p:sp>
          <p:nvSpPr>
            <p:cNvPr id="221" name="手繪多邊形: 圖案 220">
              <a:extLst>
                <a:ext uri="{FF2B5EF4-FFF2-40B4-BE49-F238E27FC236}">
                  <a16:creationId xmlns:a16="http://schemas.microsoft.com/office/drawing/2014/main" id="{EF994367-DBB1-4A12-9EBA-47F4915ED36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D2C4891B-CCF6-40C0-A3C4-7D7E917FAF5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BE54D9F1-58BA-44B8-B4F6-3C96FBC5021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4" name="手繪多邊形: 圖案 223">
              <a:extLst>
                <a:ext uri="{FF2B5EF4-FFF2-40B4-BE49-F238E27FC236}">
                  <a16:creationId xmlns:a16="http://schemas.microsoft.com/office/drawing/2014/main" id="{53C1FB5E-F3BF-4D0C-B23A-390673ADD12C}"/>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5" name="手繪多邊形: 圖案 224">
              <a:extLst>
                <a:ext uri="{FF2B5EF4-FFF2-40B4-BE49-F238E27FC236}">
                  <a16:creationId xmlns:a16="http://schemas.microsoft.com/office/drawing/2014/main" id="{A8C11218-E3C7-48F9-9877-65E23FE710C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F7C46DC4-AD7A-4F8A-8C27-58282A50215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8FD651DF-91C2-4D3F-ACD1-36527CFBDEC8}"/>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3FF4A7ED-B04D-4891-8DA9-1E7D6B44306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00895B3A-6F8C-41B1-939B-00A54AFDCD44}"/>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B800D58B-EBEF-4A88-B7F9-4C09595B7E26}"/>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5284E51B-D687-4583-85D9-1F000712BA3A}"/>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B3F42694-B3E8-47D1-8E67-532327A3DC2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5CA65490-3766-4A17-8CD4-ECC675AE81F6}"/>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247" name="矩形 246">
            <a:extLst>
              <a:ext uri="{FF2B5EF4-FFF2-40B4-BE49-F238E27FC236}">
                <a16:creationId xmlns:a16="http://schemas.microsoft.com/office/drawing/2014/main" id="{8DA6AA87-8117-4909-96A5-6B8ECC106C0F}"/>
              </a:ext>
            </a:extLst>
          </p:cNvPr>
          <p:cNvSpPr/>
          <p:nvPr/>
        </p:nvSpPr>
        <p:spPr>
          <a:xfrm>
            <a:off x="8475427" y="4196336"/>
            <a:ext cx="1284363" cy="112727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8" name="矩形 247">
            <a:extLst>
              <a:ext uri="{FF2B5EF4-FFF2-40B4-BE49-F238E27FC236}">
                <a16:creationId xmlns:a16="http://schemas.microsoft.com/office/drawing/2014/main" id="{B76E5F89-B332-4E5B-B354-6475EBFF2B70}"/>
              </a:ext>
            </a:extLst>
          </p:cNvPr>
          <p:cNvSpPr/>
          <p:nvPr/>
        </p:nvSpPr>
        <p:spPr>
          <a:xfrm>
            <a:off x="8506579" y="2497667"/>
            <a:ext cx="1267045" cy="113634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C603B815-76B0-440F-A4A4-6FD14294D3F0}"/>
              </a:ext>
            </a:extLst>
          </p:cNvPr>
          <p:cNvSpPr txBox="1"/>
          <p:nvPr/>
        </p:nvSpPr>
        <p:spPr>
          <a:xfrm>
            <a:off x="10789919" y="5242465"/>
            <a:ext cx="881151" cy="276999"/>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b="1">
                <a:solidFill>
                  <a:srgbClr val="002060"/>
                </a:solidFill>
                <a:latin typeface="Arial" panose="020B0604020202020204" pitchFamily="34" charset="0"/>
                <a:ea typeface="微軟正黑體"/>
                <a:cs typeface="Arial" panose="020B0604020202020204" pitchFamily="34" charset="0"/>
              </a:rPr>
              <a:t>Snapshot</a:t>
            </a:r>
            <a:endParaRPr lang="zh-TW" altLang="en-US" sz="1200" b="1">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3710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a:extLst>
              <a:ext uri="{FF2B5EF4-FFF2-40B4-BE49-F238E27FC236}">
                <a16:creationId xmlns:a16="http://schemas.microsoft.com/office/drawing/2014/main" id="{9292D7BF-3D70-4333-97CD-485A8B049A13}"/>
              </a:ext>
            </a:extLst>
          </p:cNvPr>
          <p:cNvSpPr>
            <a:spLocks noGrp="1"/>
          </p:cNvSpPr>
          <p:nvPr>
            <p:ph sz="half" idx="1"/>
          </p:nvPr>
        </p:nvSpPr>
        <p:spPr>
          <a:xfrm>
            <a:off x="482599" y="2637904"/>
            <a:ext cx="4904510" cy="4024125"/>
          </a:xfrm>
        </p:spPr>
        <p:txBody>
          <a:bodyPr vert="horz" lIns="91440" tIns="45720" rIns="91440" bIns="45720" rtlCol="0" anchor="t">
            <a:normAutofit/>
          </a:bodyPr>
          <a:lstStyle/>
          <a:p>
            <a:r>
              <a:rPr lang="en-US" altLang="zh-TW" sz="1600">
                <a:ea typeface="微軟正黑體"/>
              </a:rPr>
              <a:t>Local Stored Mode</a:t>
            </a:r>
            <a:r>
              <a:rPr lang="en-US" altLang="zh-TW" sz="1800">
                <a:ea typeface="微軟正黑體"/>
              </a:rPr>
              <a:t> </a:t>
            </a:r>
          </a:p>
          <a:p>
            <a:pPr lvl="1">
              <a:buFont typeface="Wingdings" panose="05000000000000000000" pitchFamily="2" charset="2"/>
              <a:buChar char="Ø"/>
            </a:pPr>
            <a:r>
              <a:rPr lang="en-US" altLang="zh-TW" sz="1400">
                <a:ea typeface="微軟正黑體"/>
              </a:rPr>
              <a:t>The user uploads the data to the cloud because the </a:t>
            </a:r>
            <a:r>
              <a:rPr lang="en-US" sz="1400">
                <a:ea typeface="微軟正黑體"/>
              </a:rPr>
              <a:t>VJBOD Cloud</a:t>
            </a:r>
            <a:r>
              <a:rPr lang="en-US" altLang="zh-TW" sz="1400">
                <a:ea typeface="微軟正黑體"/>
              </a:rPr>
              <a:t> uses the Local </a:t>
            </a:r>
            <a:r>
              <a:rPr lang="en-US" sz="1400">
                <a:ea typeface="微軟正黑體"/>
              </a:rPr>
              <a:t>Stored Mode</a:t>
            </a:r>
            <a:r>
              <a:rPr lang="en-US" altLang="zh-TW" sz="1400">
                <a:ea typeface="微軟正黑體"/>
              </a:rPr>
              <a:t> method</a:t>
            </a:r>
            <a:r>
              <a:rPr lang="en-US" sz="1400">
                <a:ea typeface="微軟正黑體"/>
              </a:rPr>
              <a:t>,</a:t>
            </a:r>
            <a:r>
              <a:rPr lang="en-US" altLang="zh-TW" sz="1400">
                <a:ea typeface="微軟正黑體"/>
              </a:rPr>
              <a:t> and the data is stored in the local</a:t>
            </a:r>
            <a:r>
              <a:rPr lang="en-US" sz="1400">
                <a:ea typeface="微軟正黑體"/>
              </a:rPr>
              <a:t> </a:t>
            </a:r>
            <a:r>
              <a:rPr lang="en-US" altLang="zh-TW" sz="1400">
                <a:ea typeface="微軟正黑體"/>
              </a:rPr>
              <a:t>storage space </a:t>
            </a:r>
            <a:r>
              <a:rPr lang="en-US" sz="1400">
                <a:ea typeface="微軟正黑體"/>
              </a:rPr>
              <a:t>(Local Stored Space).</a:t>
            </a:r>
            <a:endParaRPr lang="en-US" sz="1800"/>
          </a:p>
          <a:p>
            <a:pPr lvl="1">
              <a:buFont typeface="Wingdings" panose="05000000000000000000" pitchFamily="2" charset="2"/>
              <a:buChar char="Ø"/>
            </a:pPr>
            <a:r>
              <a:rPr lang="en-US" sz="1400">
                <a:ea typeface="微軟正黑體"/>
              </a:rPr>
              <a:t>You need to set the local storage space larger than the cloud disk area or LUN on the local device to avoid data corruption caused by abnormal cloud connection.</a:t>
            </a:r>
            <a:endParaRPr lang="en-US" altLang="zh-TW" sz="1400">
              <a:ea typeface="微軟正黑體"/>
            </a:endParaRPr>
          </a:p>
          <a:p>
            <a:r>
              <a:rPr lang="zh-TW" sz="1600">
                <a:ea typeface="微軟正黑體"/>
              </a:rPr>
              <a:t>Provide data protection when the cloud service is disconnected or when the connection is unstable</a:t>
            </a:r>
            <a:endParaRPr lang="zh-TW" sz="2000"/>
          </a:p>
          <a:p>
            <a:r>
              <a:rPr lang="zh-TW" sz="1600">
                <a:ea typeface="微軟正黑體"/>
              </a:rPr>
              <a:t>Backup work will not be stopped due to cloud service disconnection</a:t>
            </a:r>
            <a:endParaRPr lang="zh-TW" sz="2000"/>
          </a:p>
          <a:p>
            <a:r>
              <a:rPr lang="zh-TW" sz="1600">
                <a:ea typeface="微軟正黑體"/>
              </a:rPr>
              <a:t>User access is not interrupted</a:t>
            </a:r>
            <a:endParaRPr lang="zh-TW" sz="1600"/>
          </a:p>
          <a:p>
            <a:endParaRPr lang="zh-TW" altLang="en-US" sz="1800"/>
          </a:p>
        </p:txBody>
      </p:sp>
      <p:sp>
        <p:nvSpPr>
          <p:cNvPr id="8" name="矩形 7">
            <a:extLst>
              <a:ext uri="{FF2B5EF4-FFF2-40B4-BE49-F238E27FC236}">
                <a16:creationId xmlns:a16="http://schemas.microsoft.com/office/drawing/2014/main" id="{1ABB5E6F-A44E-47F2-A1FB-5C47F6E55982}"/>
              </a:ext>
            </a:extLst>
          </p:cNvPr>
          <p:cNvSpPr/>
          <p:nvPr/>
        </p:nvSpPr>
        <p:spPr>
          <a:xfrm>
            <a:off x="665017" y="295256"/>
            <a:ext cx="4164349" cy="369759"/>
          </a:xfrm>
          <a:prstGeom prst="rect">
            <a:avLst/>
          </a:prstGeom>
        </p:spPr>
        <p:txBody>
          <a:bodyPr wrap="square" anchor="t">
            <a:spAutoFit/>
          </a:bodyPr>
          <a:lstStyle/>
          <a:p>
            <a:r>
              <a:rPr lang="zh-TW" altLang="en-US">
                <a:solidFill>
                  <a:srgbClr val="5BFFFF"/>
                </a:solidFill>
                <a:latin typeface="Arial" panose="020B0604020202020204" pitchFamily="34" charset="0"/>
                <a:ea typeface="新細明體"/>
                <a:cs typeface="Arial" panose="020B0604020202020204" pitchFamily="34" charset="0"/>
              </a:rPr>
              <a:t>Even if the cloud service is interrupted</a:t>
            </a:r>
            <a:endParaRPr lang="zh-TW" altLang="en-US">
              <a:solidFill>
                <a:srgbClr val="5BFFFF"/>
              </a:solidFill>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CB8B9678-CE57-4AD7-BD11-6F0875944C40}"/>
              </a:ext>
            </a:extLst>
          </p:cNvPr>
          <p:cNvSpPr/>
          <p:nvPr/>
        </p:nvSpPr>
        <p:spPr>
          <a:xfrm>
            <a:off x="6763106"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3" name="L-圖案 189">
            <a:extLst>
              <a:ext uri="{FF2B5EF4-FFF2-40B4-BE49-F238E27FC236}">
                <a16:creationId xmlns:a16="http://schemas.microsoft.com/office/drawing/2014/main" id="{2A105BEE-8DF4-4630-BB3C-AE8AEB16CEA2}"/>
              </a:ext>
            </a:extLst>
          </p:cNvPr>
          <p:cNvSpPr/>
          <p:nvPr/>
        </p:nvSpPr>
        <p:spPr>
          <a:xfrm flipH="1">
            <a:off x="7104344"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5" name="矩形 34">
            <a:extLst>
              <a:ext uri="{FF2B5EF4-FFF2-40B4-BE49-F238E27FC236}">
                <a16:creationId xmlns:a16="http://schemas.microsoft.com/office/drawing/2014/main" id="{0EC7C522-143A-4866-8169-BC7325D387CE}"/>
              </a:ext>
            </a:extLst>
          </p:cNvPr>
          <p:cNvSpPr/>
          <p:nvPr/>
        </p:nvSpPr>
        <p:spPr>
          <a:xfrm>
            <a:off x="8494825" y="2546504"/>
            <a:ext cx="1256715"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t"/>
          <a:lstStyle/>
          <a:p>
            <a:pPr marL="0" marR="0" lvl="0" indent="0" defTabSz="1329202">
              <a:lnSpc>
                <a:spcPct val="100000"/>
              </a:lnSpc>
              <a:spcBef>
                <a:spcPts val="0"/>
              </a:spcBef>
              <a:spcAft>
                <a:spcPts val="0"/>
              </a:spcAft>
              <a:buClrTx/>
              <a:buSzTx/>
              <a:buNone/>
              <a:tabLst/>
              <a:defRPr/>
            </a:pPr>
            <a:r>
              <a:rPr lang="en-US" sz="1100" kern="0">
                <a:solidFill>
                  <a:schemeClr val="bg1"/>
                </a:solidFill>
                <a:latin typeface="Arial" panose="020B0604020202020204" pitchFamily="34" charset="0"/>
                <a:ea typeface="新細明體"/>
                <a:cs typeface="Arial" panose="020B0604020202020204" pitchFamily="34" charset="0"/>
              </a:rPr>
              <a:t>Dedicate</a:t>
            </a:r>
            <a:r>
              <a:rPr lang="en-US" sz="1100" kern="0">
                <a:solidFill>
                  <a:schemeClr val="bg1"/>
                </a:solidFill>
                <a:latin typeface="Arial" panose="020B0604020202020204" pitchFamily="34" charset="0"/>
                <a:ea typeface="+mn-lt"/>
                <a:cs typeface="Arial" panose="020B0604020202020204" pitchFamily="34" charset="0"/>
              </a:rPr>
              <a:t> </a:t>
            </a:r>
            <a:r>
              <a:rPr lang="en-US" sz="1100" kern="0">
                <a:solidFill>
                  <a:schemeClr val="bg1"/>
                </a:solidFill>
                <a:latin typeface="Arial" panose="020B0604020202020204" pitchFamily="34" charset="0"/>
                <a:ea typeface="新細明體"/>
                <a:cs typeface="Arial" panose="020B0604020202020204" pitchFamily="34" charset="0"/>
              </a:rPr>
              <a:t>Local</a:t>
            </a:r>
          </a:p>
          <a:p>
            <a:pPr defTabSz="1329202">
              <a:defRPr/>
            </a:pPr>
            <a:r>
              <a:rPr lang="en-US" sz="1100" kern="0">
                <a:solidFill>
                  <a:schemeClr val="bg1"/>
                </a:solidFill>
                <a:latin typeface="Arial" panose="020B0604020202020204" pitchFamily="34" charset="0"/>
                <a:ea typeface="新細明體"/>
                <a:cs typeface="Arial" panose="020B0604020202020204" pitchFamily="34" charset="0"/>
              </a:rPr>
              <a:t>Stored </a:t>
            </a:r>
            <a:r>
              <a:rPr lang="en-US" sz="1100" kern="0">
                <a:solidFill>
                  <a:schemeClr val="bg1"/>
                </a:solidFill>
                <a:latin typeface="Arial" panose="020B0604020202020204" pitchFamily="34" charset="0"/>
                <a:ea typeface="+mn-lt"/>
                <a:cs typeface="Arial" panose="020B0604020202020204" pitchFamily="34" charset="0"/>
              </a:rPr>
              <a:t> </a:t>
            </a:r>
            <a:r>
              <a:rPr lang="en-US" sz="1100" kern="0">
                <a:solidFill>
                  <a:schemeClr val="bg1"/>
                </a:solidFill>
                <a:latin typeface="Arial" panose="020B0604020202020204" pitchFamily="34" charset="0"/>
                <a:ea typeface="新細明體"/>
                <a:cs typeface="Arial" panose="020B0604020202020204" pitchFamily="34" charset="0"/>
              </a:rPr>
              <a:t>Space</a:t>
            </a:r>
          </a:p>
          <a:p>
            <a:pPr defTabSz="1329202">
              <a:defRPr/>
            </a:pPr>
            <a:r>
              <a:rPr lang="en-US" altLang="zh-TW" sz="1100" kern="0">
                <a:solidFill>
                  <a:schemeClr val="bg1"/>
                </a:solidFill>
                <a:latin typeface="Arial" panose="020B0604020202020204" pitchFamily="34" charset="0"/>
                <a:ea typeface="新細明體"/>
                <a:cs typeface="Arial" panose="020B0604020202020204" pitchFamily="34" charset="0"/>
              </a:rPr>
              <a:t>(Local Stored mode)</a:t>
            </a:r>
          </a:p>
        </p:txBody>
      </p:sp>
      <p:sp>
        <p:nvSpPr>
          <p:cNvPr id="36" name="矩形 35">
            <a:extLst>
              <a:ext uri="{FF2B5EF4-FFF2-40B4-BE49-F238E27FC236}">
                <a16:creationId xmlns:a16="http://schemas.microsoft.com/office/drawing/2014/main" id="{A5C82F07-EF6A-45C5-85FD-BD012DAD84B6}"/>
              </a:ext>
            </a:extLst>
          </p:cNvPr>
          <p:cNvSpPr/>
          <p:nvPr/>
        </p:nvSpPr>
        <p:spPr>
          <a:xfrm>
            <a:off x="7086161"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37" name="矩形 36">
            <a:extLst>
              <a:ext uri="{FF2B5EF4-FFF2-40B4-BE49-F238E27FC236}">
                <a16:creationId xmlns:a16="http://schemas.microsoft.com/office/drawing/2014/main" id="{52A27194-7ACF-4658-8E92-48CD8ED3F44B}"/>
              </a:ext>
            </a:extLst>
          </p:cNvPr>
          <p:cNvSpPr/>
          <p:nvPr/>
        </p:nvSpPr>
        <p:spPr>
          <a:xfrm>
            <a:off x="6759336"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39" name="圖片 38" descr="一張含有 向量圖形 的圖片&#10;&#10;自動產生的描述">
            <a:extLst>
              <a:ext uri="{FF2B5EF4-FFF2-40B4-BE49-F238E27FC236}">
                <a16:creationId xmlns:a16="http://schemas.microsoft.com/office/drawing/2014/main" id="{2345A440-BFCA-4EEC-94D8-59F6FBA1821D}"/>
              </a:ext>
            </a:extLst>
          </p:cNvPr>
          <p:cNvPicPr>
            <a:picLocks noChangeAspect="1"/>
          </p:cNvPicPr>
          <p:nvPr/>
        </p:nvPicPr>
        <p:blipFill>
          <a:blip r:embed="rId2"/>
          <a:stretch>
            <a:fillRect/>
          </a:stretch>
        </p:blipFill>
        <p:spPr>
          <a:xfrm>
            <a:off x="9761858" y="1670255"/>
            <a:ext cx="1096752" cy="1096749"/>
          </a:xfrm>
          <a:prstGeom prst="roundRect">
            <a:avLst>
              <a:gd name="adj" fmla="val 23763"/>
            </a:avLst>
          </a:prstGeom>
          <a:ln w="19050">
            <a:solidFill>
              <a:srgbClr val="73EFCF"/>
            </a:solidFill>
          </a:ln>
        </p:spPr>
      </p:pic>
      <p:cxnSp>
        <p:nvCxnSpPr>
          <p:cNvPr id="41" name="直線單箭頭接點 40">
            <a:extLst>
              <a:ext uri="{FF2B5EF4-FFF2-40B4-BE49-F238E27FC236}">
                <a16:creationId xmlns:a16="http://schemas.microsoft.com/office/drawing/2014/main" id="{355C4D3C-10AE-4BC6-B25D-70D837DA3ACA}"/>
              </a:ext>
            </a:extLst>
          </p:cNvPr>
          <p:cNvCxnSpPr>
            <a:cxnSpLocks/>
          </p:cNvCxnSpPr>
          <p:nvPr/>
        </p:nvCxnSpPr>
        <p:spPr>
          <a:xfrm>
            <a:off x="9829361" y="3268493"/>
            <a:ext cx="700392" cy="710119"/>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8A91084E-03F8-4CFE-B993-4D57AE88E8D0}"/>
              </a:ext>
            </a:extLst>
          </p:cNvPr>
          <p:cNvSpPr/>
          <p:nvPr/>
        </p:nvSpPr>
        <p:spPr>
          <a:xfrm>
            <a:off x="7105616"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43" name="矩形 42">
            <a:extLst>
              <a:ext uri="{FF2B5EF4-FFF2-40B4-BE49-F238E27FC236}">
                <a16:creationId xmlns:a16="http://schemas.microsoft.com/office/drawing/2014/main" id="{ACFB0938-6918-46B4-814E-E8825814B380}"/>
              </a:ext>
            </a:extLst>
          </p:cNvPr>
          <p:cNvSpPr/>
          <p:nvPr/>
        </p:nvSpPr>
        <p:spPr>
          <a:xfrm>
            <a:off x="8477103"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t"/>
          <a:lstStyle/>
          <a:p>
            <a:pPr lvl="0" defTabSz="1329202">
              <a:defRPr/>
            </a:pPr>
            <a:r>
              <a:rPr lang="en-US" altLang="zh-TW" sz="1100" kern="0">
                <a:solidFill>
                  <a:schemeClr val="bg1"/>
                </a:solidFill>
                <a:latin typeface="Arial" panose="020B0604020202020204" pitchFamily="34" charset="0"/>
                <a:ea typeface="新細明體"/>
                <a:cs typeface="Arial" panose="020B0604020202020204" pitchFamily="34" charset="0"/>
              </a:rPr>
              <a:t>Dedicate</a:t>
            </a:r>
            <a:r>
              <a:rPr lang="en-US" altLang="zh-TW" sz="1100" kern="0">
                <a:solidFill>
                  <a:schemeClr val="bg1"/>
                </a:solidFill>
                <a:latin typeface="Arial" panose="020B0604020202020204" pitchFamily="34" charset="0"/>
                <a:ea typeface="+mn-lt"/>
                <a:cs typeface="Arial" panose="020B0604020202020204" pitchFamily="34" charset="0"/>
              </a:rPr>
              <a:t> </a:t>
            </a:r>
            <a:r>
              <a:rPr lang="en-US" altLang="zh-TW" sz="1100" kern="0">
                <a:solidFill>
                  <a:schemeClr val="bg1"/>
                </a:solidFill>
                <a:latin typeface="Arial" panose="020B0604020202020204" pitchFamily="34" charset="0"/>
                <a:ea typeface="新細明體"/>
                <a:cs typeface="Arial" panose="020B0604020202020204" pitchFamily="34" charset="0"/>
              </a:rPr>
              <a:t>Local</a:t>
            </a:r>
          </a:p>
          <a:p>
            <a:pPr defTabSz="1329202">
              <a:defRPr/>
            </a:pPr>
            <a:r>
              <a:rPr lang="en-US" altLang="zh-TW" sz="1100" kern="0">
                <a:solidFill>
                  <a:schemeClr val="bg1"/>
                </a:solidFill>
                <a:latin typeface="Arial" panose="020B0604020202020204" pitchFamily="34" charset="0"/>
                <a:ea typeface="新細明體"/>
                <a:cs typeface="Arial" panose="020B0604020202020204" pitchFamily="34" charset="0"/>
              </a:rPr>
              <a:t>Stored </a:t>
            </a:r>
            <a:r>
              <a:rPr lang="en-US" altLang="zh-TW" sz="1100" kern="0">
                <a:solidFill>
                  <a:schemeClr val="bg1"/>
                </a:solidFill>
                <a:latin typeface="Arial" panose="020B0604020202020204" pitchFamily="34" charset="0"/>
                <a:ea typeface="+mn-lt"/>
                <a:cs typeface="Arial" panose="020B0604020202020204" pitchFamily="34" charset="0"/>
              </a:rPr>
              <a:t> </a:t>
            </a:r>
            <a:r>
              <a:rPr lang="en-US" altLang="zh-TW" sz="1100" kern="0">
                <a:solidFill>
                  <a:schemeClr val="bg1"/>
                </a:solidFill>
                <a:latin typeface="Arial" panose="020B0604020202020204" pitchFamily="34" charset="0"/>
                <a:ea typeface="新細明體"/>
                <a:cs typeface="Arial" panose="020B0604020202020204" pitchFamily="34" charset="0"/>
              </a:rPr>
              <a:t>Space</a:t>
            </a:r>
          </a:p>
          <a:p>
            <a:pPr defTabSz="1329202">
              <a:defRPr/>
            </a:pPr>
            <a:r>
              <a:rPr lang="en-US" altLang="zh-TW" sz="1100" kern="0">
                <a:solidFill>
                  <a:schemeClr val="bg1"/>
                </a:solidFill>
                <a:latin typeface="Arial" panose="020B0604020202020204" pitchFamily="34" charset="0"/>
                <a:ea typeface="新細明體"/>
                <a:cs typeface="Arial" panose="020B0604020202020204" pitchFamily="34" charset="0"/>
              </a:rPr>
              <a:t>(Local Stored mode)</a:t>
            </a:r>
          </a:p>
        </p:txBody>
      </p:sp>
      <p:sp>
        <p:nvSpPr>
          <p:cNvPr id="50" name="矩形 49">
            <a:extLst>
              <a:ext uri="{FF2B5EF4-FFF2-40B4-BE49-F238E27FC236}">
                <a16:creationId xmlns:a16="http://schemas.microsoft.com/office/drawing/2014/main" id="{56209179-41A0-481D-B4B6-243921A0725C}"/>
              </a:ext>
            </a:extLst>
          </p:cNvPr>
          <p:cNvSpPr/>
          <p:nvPr/>
        </p:nvSpPr>
        <p:spPr>
          <a:xfrm>
            <a:off x="8499989" y="3643448"/>
            <a:ext cx="1249321" cy="42530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4565C834-B9C8-4535-B865-B9FAA1531325}"/>
              </a:ext>
            </a:extLst>
          </p:cNvPr>
          <p:cNvSpPr/>
          <p:nvPr/>
        </p:nvSpPr>
        <p:spPr>
          <a:xfrm>
            <a:off x="6786744"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52" name="矩形: 圓角 51">
            <a:extLst>
              <a:ext uri="{FF2B5EF4-FFF2-40B4-BE49-F238E27FC236}">
                <a16:creationId xmlns:a16="http://schemas.microsoft.com/office/drawing/2014/main" id="{AC2EA2E7-104B-432B-AD1D-046AB8382A5E}"/>
              </a:ext>
            </a:extLst>
          </p:cNvPr>
          <p:cNvSpPr/>
          <p:nvPr/>
        </p:nvSpPr>
        <p:spPr>
          <a:xfrm>
            <a:off x="7100622"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2717F0DD-B369-421F-9631-1E2829CA51CB}"/>
              </a:ext>
            </a:extLst>
          </p:cNvPr>
          <p:cNvSpPr/>
          <p:nvPr/>
        </p:nvSpPr>
        <p:spPr>
          <a:xfrm>
            <a:off x="6831813"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 name="矩形 53">
            <a:extLst>
              <a:ext uri="{FF2B5EF4-FFF2-40B4-BE49-F238E27FC236}">
                <a16:creationId xmlns:a16="http://schemas.microsoft.com/office/drawing/2014/main" id="{036BCA45-7B01-47EE-B026-E45803873182}"/>
              </a:ext>
            </a:extLst>
          </p:cNvPr>
          <p:cNvSpPr/>
          <p:nvPr/>
        </p:nvSpPr>
        <p:spPr>
          <a:xfrm>
            <a:off x="8473407" y="5326936"/>
            <a:ext cx="1287860" cy="46074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ED4BEDD8-0417-490E-ABCE-D3D437F8BCC8}"/>
              </a:ext>
            </a:extLst>
          </p:cNvPr>
          <p:cNvSpPr/>
          <p:nvPr/>
        </p:nvSpPr>
        <p:spPr>
          <a:xfrm>
            <a:off x="7804942"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sp>
        <p:nvSpPr>
          <p:cNvPr id="68" name="左-右雙向箭號 240">
            <a:extLst>
              <a:ext uri="{FF2B5EF4-FFF2-40B4-BE49-F238E27FC236}">
                <a16:creationId xmlns:a16="http://schemas.microsoft.com/office/drawing/2014/main" id="{203F55F2-71FC-4BCD-BE02-3F57FE4CDEE7}"/>
              </a:ext>
            </a:extLst>
          </p:cNvPr>
          <p:cNvSpPr/>
          <p:nvPr/>
        </p:nvSpPr>
        <p:spPr>
          <a:xfrm>
            <a:off x="5675650" y="502920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69" name="左-右雙向箭號 240">
            <a:extLst>
              <a:ext uri="{FF2B5EF4-FFF2-40B4-BE49-F238E27FC236}">
                <a16:creationId xmlns:a16="http://schemas.microsoft.com/office/drawing/2014/main" id="{1626F83C-E117-402F-AB81-9EA983EC87E5}"/>
              </a:ext>
            </a:extLst>
          </p:cNvPr>
          <p:cNvSpPr/>
          <p:nvPr/>
        </p:nvSpPr>
        <p:spPr>
          <a:xfrm>
            <a:off x="5652953" y="2759413"/>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grpSp>
        <p:nvGrpSpPr>
          <p:cNvPr id="71" name="圖形 211">
            <a:extLst>
              <a:ext uri="{FF2B5EF4-FFF2-40B4-BE49-F238E27FC236}">
                <a16:creationId xmlns:a16="http://schemas.microsoft.com/office/drawing/2014/main" id="{9C2E27CA-D197-4D69-875E-6A79897890A6}"/>
              </a:ext>
            </a:extLst>
          </p:cNvPr>
          <p:cNvGrpSpPr/>
          <p:nvPr/>
        </p:nvGrpSpPr>
        <p:grpSpPr>
          <a:xfrm>
            <a:off x="9247912" y="4834321"/>
            <a:ext cx="367176" cy="423479"/>
            <a:chOff x="6880167" y="2925402"/>
            <a:chExt cx="551412" cy="630183"/>
          </a:xfrm>
          <a:solidFill>
            <a:srgbClr val="002060"/>
          </a:solidFill>
        </p:grpSpPr>
        <p:sp>
          <p:nvSpPr>
            <p:cNvPr id="72" name="手繪多邊形: 圖案 71">
              <a:extLst>
                <a:ext uri="{FF2B5EF4-FFF2-40B4-BE49-F238E27FC236}">
                  <a16:creationId xmlns:a16="http://schemas.microsoft.com/office/drawing/2014/main" id="{093EF286-1A60-4F66-8FF1-E2AD85CD65B0}"/>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002060"/>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B2E24C53-7213-4BB1-B690-A290CDE9F93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002060"/>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0392902D-9451-4283-8BF2-B879A2C932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002060"/>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cxnSp>
        <p:nvCxnSpPr>
          <p:cNvPr id="79" name="直線單箭頭接點 78">
            <a:extLst>
              <a:ext uri="{FF2B5EF4-FFF2-40B4-BE49-F238E27FC236}">
                <a16:creationId xmlns:a16="http://schemas.microsoft.com/office/drawing/2014/main" id="{F3F7334D-7059-42FA-87F3-EFC5839A81E0}"/>
              </a:ext>
            </a:extLst>
          </p:cNvPr>
          <p:cNvCxnSpPr>
            <a:cxnSpLocks/>
          </p:cNvCxnSpPr>
          <p:nvPr/>
        </p:nvCxnSpPr>
        <p:spPr>
          <a:xfrm flipV="1">
            <a:off x="9761267" y="4212077"/>
            <a:ext cx="749030" cy="603114"/>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AE6F3FBE-8A75-463B-8761-BEDF56F482DB}"/>
              </a:ext>
            </a:extLst>
          </p:cNvPr>
          <p:cNvSpPr/>
          <p:nvPr/>
        </p:nvSpPr>
        <p:spPr>
          <a:xfrm>
            <a:off x="10439928" y="3040995"/>
            <a:ext cx="1507144" cy="861774"/>
          </a:xfrm>
          <a:prstGeom prst="rect">
            <a:avLst/>
          </a:prstGeom>
        </p:spPr>
        <p:txBody>
          <a:bodyPr wrap="none" anchor="t">
            <a:spAutoFit/>
          </a:bodyPr>
          <a:lstStyle/>
          <a:p>
            <a:pPr algn="ctr"/>
            <a:r>
              <a:rPr lang="zh-TW" sz="1600">
                <a:latin typeface="Arial" panose="020B0604020202020204" pitchFamily="34" charset="0"/>
                <a:ea typeface="微軟正黑體"/>
                <a:cs typeface="Arial" panose="020B0604020202020204" pitchFamily="34" charset="0"/>
              </a:rPr>
              <a:t>Cloud object</a:t>
            </a:r>
            <a:endParaRPr lang="zh-TW" sz="1600">
              <a:latin typeface="Arial" panose="020B0604020202020204" pitchFamily="34" charset="0"/>
              <a:ea typeface="+mn-lt"/>
              <a:cs typeface="Arial" panose="020B0604020202020204" pitchFamily="34" charset="0"/>
            </a:endParaRPr>
          </a:p>
          <a:p>
            <a:pPr algn="ctr"/>
            <a:r>
              <a:rPr lang="zh-TW" sz="1600">
                <a:latin typeface="Arial" panose="020B0604020202020204" pitchFamily="34" charset="0"/>
                <a:ea typeface="微軟正黑體"/>
                <a:cs typeface="Arial" panose="020B0604020202020204" pitchFamily="34" charset="0"/>
              </a:rPr>
              <a:t>Storage space</a:t>
            </a:r>
            <a:endParaRPr lang="en-US" sz="1600">
              <a:latin typeface="Arial" panose="020B0604020202020204" pitchFamily="34" charset="0"/>
              <a:ea typeface="+mn-lt"/>
              <a:cs typeface="Arial" panose="020B0604020202020204" pitchFamily="34" charset="0"/>
            </a:endParaRPr>
          </a:p>
          <a:p>
            <a:pPr algn="ctr"/>
            <a:endParaRPr lang="zh-TW" altLang="en-US" sz="1600" b="1">
              <a:latin typeface="Arial" panose="020B0604020202020204" pitchFamily="34" charset="0"/>
              <a:ea typeface="微軟正黑體"/>
              <a:cs typeface="Arial" panose="020B0604020202020204" pitchFamily="34" charset="0"/>
            </a:endParaRPr>
          </a:p>
        </p:txBody>
      </p:sp>
      <p:sp>
        <p:nvSpPr>
          <p:cNvPr id="3" name="矩形 2">
            <a:extLst>
              <a:ext uri="{FF2B5EF4-FFF2-40B4-BE49-F238E27FC236}">
                <a16:creationId xmlns:a16="http://schemas.microsoft.com/office/drawing/2014/main" id="{6734A85E-BB4B-4665-83B6-94FF319B1B43}"/>
              </a:ext>
            </a:extLst>
          </p:cNvPr>
          <p:cNvSpPr/>
          <p:nvPr/>
        </p:nvSpPr>
        <p:spPr>
          <a:xfrm>
            <a:off x="655781" y="612063"/>
            <a:ext cx="11157527" cy="1754326"/>
          </a:xfrm>
          <a:prstGeom prst="rect">
            <a:avLst/>
          </a:prstGeom>
        </p:spPr>
        <p:txBody>
          <a:bodyPr wrap="square">
            <a:spAutoFit/>
          </a:bodyPr>
          <a:lstStyle/>
          <a:p>
            <a:r>
              <a:rPr lang="zh-TW" altLang="zh-TW" sz="3600">
                <a:latin typeface="Arial" panose="020B0604020202020204" pitchFamily="34" charset="0"/>
                <a:ea typeface="微軟正黑體"/>
                <a:cs typeface="Arial" panose="020B0604020202020204" pitchFamily="34" charset="0"/>
              </a:rPr>
              <a:t>Local Stored Mode </a:t>
            </a:r>
            <a:r>
              <a:rPr lang="en-US" altLang="zh-TW" sz="3600">
                <a:latin typeface="Arial" panose="020B0604020202020204" pitchFamily="34" charset="0"/>
                <a:ea typeface="微軟正黑體"/>
                <a:cs typeface="Arial" panose="020B0604020202020204" pitchFamily="34" charset="0"/>
              </a:rPr>
              <a:t>M</a:t>
            </a:r>
            <a:r>
              <a:rPr lang="zh-TW" altLang="zh-TW" sz="3600">
                <a:latin typeface="Arial" panose="020B0604020202020204" pitchFamily="34" charset="0"/>
                <a:ea typeface="微軟正黑體"/>
                <a:cs typeface="Arial" panose="020B0604020202020204" pitchFamily="34" charset="0"/>
              </a:rPr>
              <a:t>akes </a:t>
            </a:r>
            <a:r>
              <a:rPr lang="en-US" altLang="zh-TW" sz="3600">
                <a:latin typeface="Arial" panose="020B0604020202020204" pitchFamily="34" charset="0"/>
                <a:ea typeface="微軟正黑體"/>
                <a:cs typeface="Arial" panose="020B0604020202020204" pitchFamily="34" charset="0"/>
              </a:rPr>
              <a:t>B</a:t>
            </a:r>
            <a:r>
              <a:rPr lang="zh-TW" altLang="zh-TW" sz="3600">
                <a:latin typeface="Arial" panose="020B0604020202020204" pitchFamily="34" charset="0"/>
                <a:ea typeface="微軟正黑體"/>
                <a:cs typeface="Arial" panose="020B0604020202020204" pitchFamily="34" charset="0"/>
              </a:rPr>
              <a:t>ackup </a:t>
            </a:r>
            <a:r>
              <a:rPr lang="en-US" altLang="zh-TW" sz="3600">
                <a:latin typeface="Arial" panose="020B0604020202020204" pitchFamily="34" charset="0"/>
                <a:ea typeface="微軟正黑體"/>
                <a:cs typeface="Arial" panose="020B0604020202020204" pitchFamily="34" charset="0"/>
              </a:rPr>
              <a:t>W</a:t>
            </a:r>
            <a:r>
              <a:rPr lang="zh-TW" altLang="zh-TW" sz="3600">
                <a:latin typeface="Arial" panose="020B0604020202020204" pitchFamily="34" charset="0"/>
                <a:ea typeface="微軟正黑體"/>
                <a:cs typeface="Arial" panose="020B0604020202020204" pitchFamily="34" charset="0"/>
              </a:rPr>
              <a:t>ork</a:t>
            </a:r>
            <a:endParaRPr lang="zh-TW" altLang="zh-TW" sz="3600">
              <a:latin typeface="Arial" panose="020B0604020202020204" pitchFamily="34" charset="0"/>
              <a:cs typeface="Arial" panose="020B0604020202020204" pitchFamily="34" charset="0"/>
            </a:endParaRPr>
          </a:p>
          <a:p>
            <a:r>
              <a:rPr lang="zh-TW" altLang="zh-TW" sz="3600">
                <a:latin typeface="Arial" panose="020B0604020202020204" pitchFamily="34" charset="0"/>
                <a:ea typeface="微軟正黑體"/>
                <a:cs typeface="Arial" panose="020B0604020202020204" pitchFamily="34" charset="0"/>
              </a:rPr>
              <a:t>Will </a:t>
            </a:r>
            <a:r>
              <a:rPr lang="en-US" altLang="zh-TW" sz="3600">
                <a:latin typeface="Arial" panose="020B0604020202020204" pitchFamily="34" charset="0"/>
                <a:ea typeface="微軟正黑體"/>
                <a:cs typeface="Arial" panose="020B0604020202020204" pitchFamily="34" charset="0"/>
              </a:rPr>
              <a:t>N</a:t>
            </a:r>
            <a:r>
              <a:rPr lang="zh-TW" altLang="zh-TW" sz="3600">
                <a:latin typeface="Arial" panose="020B0604020202020204" pitchFamily="34" charset="0"/>
                <a:ea typeface="微軟正黑體"/>
                <a:cs typeface="Arial" panose="020B0604020202020204" pitchFamily="34" charset="0"/>
              </a:rPr>
              <a:t>ot </a:t>
            </a:r>
            <a:r>
              <a:rPr lang="en-US" altLang="zh-TW" sz="3600">
                <a:latin typeface="Arial" panose="020B0604020202020204" pitchFamily="34" charset="0"/>
                <a:ea typeface="微軟正黑體"/>
                <a:cs typeface="Arial" panose="020B0604020202020204" pitchFamily="34" charset="0"/>
              </a:rPr>
              <a:t>S</a:t>
            </a:r>
            <a:r>
              <a:rPr lang="zh-TW" altLang="zh-TW" sz="3600">
                <a:latin typeface="Arial" panose="020B0604020202020204" pitchFamily="34" charset="0"/>
                <a:ea typeface="微軟正黑體"/>
                <a:cs typeface="Arial" panose="020B0604020202020204" pitchFamily="34" charset="0"/>
              </a:rPr>
              <a:t>top </a:t>
            </a:r>
            <a:r>
              <a:rPr lang="en-US" altLang="zh-TW" sz="3600">
                <a:latin typeface="Arial" panose="020B0604020202020204" pitchFamily="34" charset="0"/>
                <a:ea typeface="微軟正黑體"/>
                <a:cs typeface="Arial" panose="020B0604020202020204" pitchFamily="34" charset="0"/>
              </a:rPr>
              <a:t>B</a:t>
            </a:r>
            <a:r>
              <a:rPr lang="zh-TW" altLang="zh-TW" sz="3600">
                <a:latin typeface="Arial" panose="020B0604020202020204" pitchFamily="34" charset="0"/>
                <a:ea typeface="微軟正黑體"/>
                <a:cs typeface="Arial" panose="020B0604020202020204" pitchFamily="34" charset="0"/>
              </a:rPr>
              <a:t>ecause </a:t>
            </a:r>
            <a:r>
              <a:rPr lang="en-US" altLang="zh-TW" sz="3600">
                <a:latin typeface="Arial" panose="020B0604020202020204" pitchFamily="34" charset="0"/>
                <a:ea typeface="微軟正黑體"/>
                <a:cs typeface="Arial" panose="020B0604020202020204" pitchFamily="34" charset="0"/>
              </a:rPr>
              <a:t>T</a:t>
            </a:r>
            <a:r>
              <a:rPr lang="zh-TW" altLang="zh-TW" sz="3600">
                <a:latin typeface="Arial" panose="020B0604020202020204" pitchFamily="34" charset="0"/>
                <a:ea typeface="微軟正黑體"/>
                <a:cs typeface="Arial" panose="020B0604020202020204" pitchFamily="34" charset="0"/>
              </a:rPr>
              <a:t>he </a:t>
            </a:r>
            <a:r>
              <a:rPr lang="en-US" altLang="zh-TW" sz="3600">
                <a:latin typeface="Arial" panose="020B0604020202020204" pitchFamily="34" charset="0"/>
                <a:ea typeface="微軟正黑體"/>
                <a:cs typeface="Arial" panose="020B0604020202020204" pitchFamily="34" charset="0"/>
              </a:rPr>
              <a:t>C</a:t>
            </a:r>
            <a:r>
              <a:rPr lang="zh-TW" altLang="zh-TW" sz="3600">
                <a:latin typeface="Arial" panose="020B0604020202020204" pitchFamily="34" charset="0"/>
                <a:ea typeface="微軟正黑體"/>
                <a:cs typeface="Arial" panose="020B0604020202020204" pitchFamily="34" charset="0"/>
              </a:rPr>
              <a:t>loud </a:t>
            </a:r>
            <a:r>
              <a:rPr lang="en-US" altLang="zh-TW" sz="3600">
                <a:latin typeface="Arial" panose="020B0604020202020204" pitchFamily="34" charset="0"/>
                <a:ea typeface="微軟正黑體"/>
                <a:cs typeface="Arial" panose="020B0604020202020204" pitchFamily="34" charset="0"/>
              </a:rPr>
              <a:t>S</a:t>
            </a:r>
            <a:r>
              <a:rPr lang="zh-TW" altLang="zh-TW" sz="3600">
                <a:latin typeface="Arial" panose="020B0604020202020204" pitchFamily="34" charset="0"/>
                <a:ea typeface="微軟正黑體"/>
                <a:cs typeface="Arial" panose="020B0604020202020204" pitchFamily="34" charset="0"/>
              </a:rPr>
              <a:t>ervice </a:t>
            </a:r>
            <a:r>
              <a:rPr lang="en-US" altLang="zh-TW" sz="3600">
                <a:latin typeface="Arial" panose="020B0604020202020204" pitchFamily="34" charset="0"/>
                <a:ea typeface="微軟正黑體"/>
                <a:cs typeface="Arial" panose="020B0604020202020204" pitchFamily="34" charset="0"/>
              </a:rPr>
              <a:t>I</a:t>
            </a:r>
            <a:r>
              <a:rPr lang="zh-TW" altLang="zh-TW" sz="3600">
                <a:latin typeface="Arial" panose="020B0604020202020204" pitchFamily="34" charset="0"/>
                <a:ea typeface="微軟正黑體"/>
                <a:cs typeface="Arial" panose="020B0604020202020204" pitchFamily="34" charset="0"/>
              </a:rPr>
              <a:t>s </a:t>
            </a:r>
            <a:r>
              <a:rPr lang="en-US" altLang="zh-TW" sz="3600">
                <a:latin typeface="Arial" panose="020B0604020202020204" pitchFamily="34" charset="0"/>
                <a:ea typeface="微軟正黑體"/>
                <a:cs typeface="Arial" panose="020B0604020202020204" pitchFamily="34" charset="0"/>
              </a:rPr>
              <a:t>D</a:t>
            </a:r>
            <a:r>
              <a:rPr lang="zh-TW" altLang="zh-TW" sz="3600">
                <a:latin typeface="Arial" panose="020B0604020202020204" pitchFamily="34" charset="0"/>
                <a:ea typeface="微軟正黑體"/>
                <a:cs typeface="Arial" panose="020B0604020202020204" pitchFamily="34" charset="0"/>
              </a:rPr>
              <a:t>isconnected</a:t>
            </a:r>
            <a:endParaRPr lang="zh-TW" altLang="en-US" sz="3600">
              <a:latin typeface="Arial" panose="020B0604020202020204" pitchFamily="34" charset="0"/>
              <a:cs typeface="Arial" panose="020B0604020202020204" pitchFamily="34" charset="0"/>
            </a:endParaRPr>
          </a:p>
        </p:txBody>
      </p:sp>
      <p:grpSp>
        <p:nvGrpSpPr>
          <p:cNvPr id="4" name="群組 3">
            <a:extLst>
              <a:ext uri="{FF2B5EF4-FFF2-40B4-BE49-F238E27FC236}">
                <a16:creationId xmlns:a16="http://schemas.microsoft.com/office/drawing/2014/main" id="{A5A0B77D-A254-4C85-B895-328D8449EA0A}"/>
              </a:ext>
            </a:extLst>
          </p:cNvPr>
          <p:cNvGrpSpPr/>
          <p:nvPr/>
        </p:nvGrpSpPr>
        <p:grpSpPr>
          <a:xfrm>
            <a:off x="10488888" y="3627644"/>
            <a:ext cx="1449999" cy="1011720"/>
            <a:chOff x="10488888" y="3627644"/>
            <a:chExt cx="1449999" cy="1011720"/>
          </a:xfrm>
        </p:grpSpPr>
        <p:grpSp>
          <p:nvGrpSpPr>
            <p:cNvPr id="63" name="群組 62">
              <a:extLst>
                <a:ext uri="{FF2B5EF4-FFF2-40B4-BE49-F238E27FC236}">
                  <a16:creationId xmlns:a16="http://schemas.microsoft.com/office/drawing/2014/main" id="{0586376D-BE73-43DA-8182-184E224C8226}"/>
                </a:ext>
              </a:extLst>
            </p:cNvPr>
            <p:cNvGrpSpPr/>
            <p:nvPr/>
          </p:nvGrpSpPr>
          <p:grpSpPr>
            <a:xfrm>
              <a:off x="10488888" y="3627644"/>
              <a:ext cx="1449999" cy="1005046"/>
              <a:chOff x="2426218" y="335742"/>
              <a:chExt cx="7276477" cy="5043588"/>
            </a:xfrm>
          </p:grpSpPr>
          <p:pic>
            <p:nvPicPr>
              <p:cNvPr id="64" name="圖形 63">
                <a:extLst>
                  <a:ext uri="{FF2B5EF4-FFF2-40B4-BE49-F238E27FC236}">
                    <a16:creationId xmlns:a16="http://schemas.microsoft.com/office/drawing/2014/main" id="{420C78C3-FBF4-4A19-B052-CDC39B8E49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65" name="矩形 64">
                <a:extLst>
                  <a:ext uri="{FF2B5EF4-FFF2-40B4-BE49-F238E27FC236}">
                    <a16:creationId xmlns:a16="http://schemas.microsoft.com/office/drawing/2014/main" id="{7F58AA63-7678-4134-8686-B973E040AF1A}"/>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6" name="矩形 65">
                <a:extLst>
                  <a:ext uri="{FF2B5EF4-FFF2-40B4-BE49-F238E27FC236}">
                    <a16:creationId xmlns:a16="http://schemas.microsoft.com/office/drawing/2014/main" id="{EF1DF36A-549B-4D7C-9CCB-0159A338ABC9}"/>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0" name="矩形 69">
                <a:extLst>
                  <a:ext uri="{FF2B5EF4-FFF2-40B4-BE49-F238E27FC236}">
                    <a16:creationId xmlns:a16="http://schemas.microsoft.com/office/drawing/2014/main" id="{6491DA36-A7A9-4FE6-B1C9-E16D582C423F}"/>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75" name="群組 74">
                <a:extLst>
                  <a:ext uri="{FF2B5EF4-FFF2-40B4-BE49-F238E27FC236}">
                    <a16:creationId xmlns:a16="http://schemas.microsoft.com/office/drawing/2014/main" id="{F2B82BB1-3F8F-443E-856E-D439E3CC5B3A}"/>
                  </a:ext>
                </a:extLst>
              </p:cNvPr>
              <p:cNvGrpSpPr/>
              <p:nvPr/>
            </p:nvGrpSpPr>
            <p:grpSpPr>
              <a:xfrm>
                <a:off x="2426218" y="4123037"/>
                <a:ext cx="1071485" cy="1071480"/>
                <a:chOff x="551616" y="5265594"/>
                <a:chExt cx="222492" cy="222491"/>
              </a:xfrm>
            </p:grpSpPr>
            <p:sp>
              <p:nvSpPr>
                <p:cNvPr id="115" name="手繪多邊形: 圖案 114">
                  <a:extLst>
                    <a:ext uri="{FF2B5EF4-FFF2-40B4-BE49-F238E27FC236}">
                      <a16:creationId xmlns:a16="http://schemas.microsoft.com/office/drawing/2014/main" id="{790CBD96-C2AF-49C7-8275-5717D2C8D40C}"/>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6" name="手繪多邊形: 圖案 115">
                  <a:extLst>
                    <a:ext uri="{FF2B5EF4-FFF2-40B4-BE49-F238E27FC236}">
                      <a16:creationId xmlns:a16="http://schemas.microsoft.com/office/drawing/2014/main" id="{7EE0D772-1378-4CF1-83AA-C49DD2A78351}"/>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7" name="手繪多邊形: 圖案 116">
                  <a:extLst>
                    <a:ext uri="{FF2B5EF4-FFF2-40B4-BE49-F238E27FC236}">
                      <a16:creationId xmlns:a16="http://schemas.microsoft.com/office/drawing/2014/main" id="{20893AB5-80EE-4067-8928-F26B1BFF0C76}"/>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8" name="手繪多邊形: 圖案 117">
                  <a:extLst>
                    <a:ext uri="{FF2B5EF4-FFF2-40B4-BE49-F238E27FC236}">
                      <a16:creationId xmlns:a16="http://schemas.microsoft.com/office/drawing/2014/main" id="{D1E41609-D04E-4820-8385-072BF0908C63}"/>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9" name="手繪多邊形: 圖案 118">
                  <a:extLst>
                    <a:ext uri="{FF2B5EF4-FFF2-40B4-BE49-F238E27FC236}">
                      <a16:creationId xmlns:a16="http://schemas.microsoft.com/office/drawing/2014/main" id="{18FD1EB0-EF1A-4ECC-B1BB-306A3E4DFDE1}"/>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A6CDDC93-C9CB-4E07-88A4-21F03D904F85}"/>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76" name="群組 75">
                <a:extLst>
                  <a:ext uri="{FF2B5EF4-FFF2-40B4-BE49-F238E27FC236}">
                    <a16:creationId xmlns:a16="http://schemas.microsoft.com/office/drawing/2014/main" id="{EFAB2ED1-6406-4D25-955F-6724F7C7CE48}"/>
                  </a:ext>
                </a:extLst>
              </p:cNvPr>
              <p:cNvGrpSpPr/>
              <p:nvPr/>
            </p:nvGrpSpPr>
            <p:grpSpPr>
              <a:xfrm>
                <a:off x="8614059" y="4290924"/>
                <a:ext cx="1088636" cy="1088406"/>
                <a:chOff x="1385335" y="5265594"/>
                <a:chExt cx="222540" cy="222492"/>
              </a:xfrm>
            </p:grpSpPr>
            <p:sp>
              <p:nvSpPr>
                <p:cNvPr id="77" name="手繪多邊形: 圖案 76">
                  <a:extLst>
                    <a:ext uri="{FF2B5EF4-FFF2-40B4-BE49-F238E27FC236}">
                      <a16:creationId xmlns:a16="http://schemas.microsoft.com/office/drawing/2014/main" id="{FFA937AD-D406-45B9-80A4-1B418CF40C74}"/>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C45CAC67-EDD1-410C-B59A-8E961FFEB294}"/>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1" name="手繪多邊形: 圖案 110">
                  <a:extLst>
                    <a:ext uri="{FF2B5EF4-FFF2-40B4-BE49-F238E27FC236}">
                      <a16:creationId xmlns:a16="http://schemas.microsoft.com/office/drawing/2014/main" id="{9F75226A-DEAD-4A14-BB85-C53D8B1B64C7}"/>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2" name="手繪多邊形: 圖案 111">
                  <a:extLst>
                    <a:ext uri="{FF2B5EF4-FFF2-40B4-BE49-F238E27FC236}">
                      <a16:creationId xmlns:a16="http://schemas.microsoft.com/office/drawing/2014/main" id="{ABCC790C-4140-46CC-A8D3-316CEC3B75C8}"/>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3" name="手繪多邊形: 圖案 112">
                  <a:extLst>
                    <a:ext uri="{FF2B5EF4-FFF2-40B4-BE49-F238E27FC236}">
                      <a16:creationId xmlns:a16="http://schemas.microsoft.com/office/drawing/2014/main" id="{ED18D8CB-8F46-4CEC-B521-88E38D00919F}"/>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4" name="手繪多邊形: 圖案 113">
                  <a:extLst>
                    <a:ext uri="{FF2B5EF4-FFF2-40B4-BE49-F238E27FC236}">
                      <a16:creationId xmlns:a16="http://schemas.microsoft.com/office/drawing/2014/main" id="{F29ECFD0-279B-41B8-8801-4263B6D487C7}"/>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21" name="矩形 120">
              <a:extLst>
                <a:ext uri="{FF2B5EF4-FFF2-40B4-BE49-F238E27FC236}">
                  <a16:creationId xmlns:a16="http://schemas.microsoft.com/office/drawing/2014/main" id="{E8EBA91E-0202-4F4D-A381-209B7E8B096E}"/>
                </a:ext>
              </a:extLst>
            </p:cNvPr>
            <p:cNvSpPr/>
            <p:nvPr/>
          </p:nvSpPr>
          <p:spPr>
            <a:xfrm>
              <a:off x="10784104" y="4489879"/>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2" name="矩形 121">
              <a:extLst>
                <a:ext uri="{FF2B5EF4-FFF2-40B4-BE49-F238E27FC236}">
                  <a16:creationId xmlns:a16="http://schemas.microsoft.com/office/drawing/2014/main" id="{56630D7D-5D03-4566-A373-4C6FC12330D4}"/>
                </a:ext>
              </a:extLst>
            </p:cNvPr>
            <p:cNvSpPr/>
            <p:nvPr/>
          </p:nvSpPr>
          <p:spPr>
            <a:xfrm>
              <a:off x="11136925" y="4489879"/>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3" name="矩形 122">
              <a:extLst>
                <a:ext uri="{FF2B5EF4-FFF2-40B4-BE49-F238E27FC236}">
                  <a16:creationId xmlns:a16="http://schemas.microsoft.com/office/drawing/2014/main" id="{6671D5F4-21DD-41C0-A635-1EEDDE13F4C5}"/>
                </a:ext>
              </a:extLst>
            </p:cNvPr>
            <p:cNvSpPr/>
            <p:nvPr/>
          </p:nvSpPr>
          <p:spPr>
            <a:xfrm>
              <a:off x="11467345" y="4489879"/>
              <a:ext cx="149485" cy="14948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4" name="手繪多邊形: 圖案 123">
              <a:extLst>
                <a:ext uri="{FF2B5EF4-FFF2-40B4-BE49-F238E27FC236}">
                  <a16:creationId xmlns:a16="http://schemas.microsoft.com/office/drawing/2014/main" id="{43965AD9-CB23-42AA-915A-EF8B1B57D7C4}"/>
                </a:ext>
              </a:extLst>
            </p:cNvPr>
            <p:cNvSpPr/>
            <p:nvPr/>
          </p:nvSpPr>
          <p:spPr>
            <a:xfrm>
              <a:off x="11194476" y="3956431"/>
              <a:ext cx="229360" cy="28014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tx1"/>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5" name="手繪多邊形: 圖案 124">
              <a:extLst>
                <a:ext uri="{FF2B5EF4-FFF2-40B4-BE49-F238E27FC236}">
                  <a16:creationId xmlns:a16="http://schemas.microsoft.com/office/drawing/2014/main" id="{A9B1E2E8-0EFB-491E-868A-F4D91BE245C0}"/>
                </a:ext>
              </a:extLst>
            </p:cNvPr>
            <p:cNvSpPr/>
            <p:nvPr/>
          </p:nvSpPr>
          <p:spPr>
            <a:xfrm>
              <a:off x="11198361" y="4061486"/>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6" name="手繪多邊形: 圖案 125">
              <a:extLst>
                <a:ext uri="{FF2B5EF4-FFF2-40B4-BE49-F238E27FC236}">
                  <a16:creationId xmlns:a16="http://schemas.microsoft.com/office/drawing/2014/main" id="{72A47A31-C57E-4A0D-8408-AF19C0E13D58}"/>
                </a:ext>
              </a:extLst>
            </p:cNvPr>
            <p:cNvSpPr/>
            <p:nvPr/>
          </p:nvSpPr>
          <p:spPr>
            <a:xfrm>
              <a:off x="11198361" y="4131522"/>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7" name="手繪多邊形: 圖案 126">
              <a:extLst>
                <a:ext uri="{FF2B5EF4-FFF2-40B4-BE49-F238E27FC236}">
                  <a16:creationId xmlns:a16="http://schemas.microsoft.com/office/drawing/2014/main" id="{13325FE0-272D-4366-BD56-7B1865FF9574}"/>
                </a:ext>
              </a:extLst>
            </p:cNvPr>
            <p:cNvSpPr/>
            <p:nvPr/>
          </p:nvSpPr>
          <p:spPr>
            <a:xfrm>
              <a:off x="10910575" y="3956431"/>
              <a:ext cx="229360" cy="280146"/>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tx1"/>
            </a:solidFill>
            <a:ln w="1270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8" name="手繪多邊形: 圖案 127">
              <a:extLst>
                <a:ext uri="{FF2B5EF4-FFF2-40B4-BE49-F238E27FC236}">
                  <a16:creationId xmlns:a16="http://schemas.microsoft.com/office/drawing/2014/main" id="{86FF1A73-8E62-427F-B777-96796624444D}"/>
                </a:ext>
              </a:extLst>
            </p:cNvPr>
            <p:cNvSpPr/>
            <p:nvPr/>
          </p:nvSpPr>
          <p:spPr>
            <a:xfrm>
              <a:off x="10914460" y="4061486"/>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FE9A5270-F980-40FC-9649-C5852428E41C}"/>
                </a:ext>
              </a:extLst>
            </p:cNvPr>
            <p:cNvSpPr/>
            <p:nvPr/>
          </p:nvSpPr>
          <p:spPr>
            <a:xfrm>
              <a:off x="10914460" y="4131522"/>
              <a:ext cx="219998" cy="30016"/>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tx1"/>
            </a:solidFill>
            <a:ln w="11080" cap="flat">
              <a:solidFill>
                <a:schemeClr val="tx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19448683"/>
      </p:ext>
    </p:extLst>
  </p:cSld>
  <p:clrMapOvr>
    <a:masterClrMapping/>
  </p:clrMapOvr>
</p:sld>
</file>

<file path=ppt/theme/theme1.xml><?xml version="1.0" encoding="utf-8"?>
<a:theme xmlns:a="http://schemas.openxmlformats.org/drawingml/2006/main" name="2_飛機雲">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寬螢幕</PresentationFormat>
  <Slides>43</Slides>
  <Notes>15</Notes>
  <HiddenSlides>0</HiddenSlides>
  <ScaleCrop>false</ScaleCrop>
  <HeadingPairs>
    <vt:vector size="4" baseType="variant">
      <vt:variant>
        <vt:lpstr>佈景主題</vt:lpstr>
      </vt:variant>
      <vt:variant>
        <vt:i4>1</vt:i4>
      </vt:variant>
      <vt:variant>
        <vt:lpstr>投影片標題</vt:lpstr>
      </vt:variant>
      <vt:variant>
        <vt:i4>43</vt:i4>
      </vt:variant>
    </vt:vector>
  </HeadingPairs>
  <TitlesOfParts>
    <vt:vector size="44" baseType="lpstr">
      <vt:lpstr>2_飛機雲</vt:lpstr>
      <vt:lpstr>PowerPoint 簡報</vt:lpstr>
      <vt:lpstr>Agenda</vt:lpstr>
      <vt:lpstr>Why Is There A Need To Back up Data  On The Cloud? </vt:lpstr>
      <vt:lpstr>PowerPoint 簡報</vt:lpstr>
      <vt:lpstr>VJBOD cloud Block-based Cloud Gateway</vt:lpstr>
      <vt:lpstr>VJBOD Cloud  Block-based Cloud Gateway Introduction To The Overall Architecture And Advantages Of Block Cloud Gateway</vt:lpstr>
      <vt:lpstr>PowerPoint 簡報</vt:lpstr>
      <vt:lpstr>VJBOD Cloud Local stored Mode And Snapshot  Restore Make Data Secure And Access Continuous</vt:lpstr>
      <vt:lpstr>PowerPoint 簡報</vt:lpstr>
      <vt:lpstr>In The Event Of A Disaster, The NAS Is Damaged. VJBOD Cloud Can Be Used On Another NAS Block Cloud Gateway For Easy Backup Data</vt:lpstr>
      <vt:lpstr>When A Disaster Occurs How To Use Another NAS To Migrate Data</vt:lpstr>
      <vt:lpstr>VJBOD Cloud Local Stored Space Local Storage Space With Cache Engine For Better Performance</vt:lpstr>
      <vt:lpstr>Access Protocol Through VJBOD Cloud Block-based Cloud Gateway No Burden On The Conversion Data</vt:lpstr>
      <vt:lpstr>Support Up To Eleven Object Cloud Storage Service Space</vt:lpstr>
      <vt:lpstr>Introduction To Object Cloud Storage</vt:lpstr>
      <vt:lpstr>Object Cloud Storage Ranking</vt:lpstr>
      <vt:lpstr>VJBOD Cloud Block-based Cloud Gateway Advantage</vt:lpstr>
      <vt:lpstr>VJBOD Cloud Block-based Cloud Gateway Benefits</vt:lpstr>
      <vt:lpstr>VJBOD Cloud vs HybridMount </vt:lpstr>
      <vt:lpstr>VJBOD Cloud Block-based Cloud Gateway Application Scenario </vt:lpstr>
      <vt:lpstr>Back Up Data From Local Application Services To The Cloud</vt:lpstr>
      <vt:lpstr>Local Data Cloud Backup Solution</vt:lpstr>
      <vt:lpstr>Local Database Backup</vt:lpstr>
      <vt:lpstr>Block-based Database Cloud Backup Solution</vt:lpstr>
      <vt:lpstr>VJBOD Cloud Block-based Cloud Gateway Function Introduction</vt:lpstr>
      <vt:lpstr>Create A Cloud Volume / LUN</vt:lpstr>
      <vt:lpstr>Create A Cloud Volume/LUN</vt:lpstr>
      <vt:lpstr>Cloud Connection Speed Measurement</vt:lpstr>
      <vt:lpstr>Snapshot Restore Mechanism</vt:lpstr>
      <vt:lpstr>Snapshot Restore Mechanism Protect User's Data</vt:lpstr>
      <vt:lpstr>VJBOD Cloud Block-based Cloud Gateway Authorization Mechanism</vt:lpstr>
      <vt:lpstr>VJBOD Cloud Local Storage Mode Let Data Access Continuously</vt:lpstr>
      <vt:lpstr>When A Disaster Occurs Forced Disconnection Of The Original NAS Cloud Volume Or LUN Connect To The Original Cloud Volume Or LUN With Another NAS </vt:lpstr>
      <vt:lpstr>Forced Transfer Or Secure Transfer Process </vt:lpstr>
      <vt:lpstr>Forced Transfer Or Secure Transfer Process </vt:lpstr>
      <vt:lpstr>Forced Transfer Or Secure Transfer Process </vt:lpstr>
      <vt:lpstr>Forced Transfer Or Secure Transfer Process </vt:lpstr>
      <vt:lpstr>How To Safely Uninstall Cloud Volume Or LUN</vt:lpstr>
      <vt:lpstr>Connection Transmission Resource Management</vt:lpstr>
      <vt:lpstr>Cloud Volume Supports Encryption </vt:lpstr>
      <vt:lpstr>LIVE dEMO</vt:lpstr>
      <vt:lpstr>Recommended Model</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NAS 儲存上雲 區塊資料連接雲端無限運算</dc:title>
  <dc:creator>QNAP_Ripple Wu</dc:creator>
  <cp:revision>7</cp:revision>
  <dcterms:created xsi:type="dcterms:W3CDTF">2019-01-28T02:58:59Z</dcterms:created>
  <dcterms:modified xsi:type="dcterms:W3CDTF">2019-09-12T06:55:30Z</dcterms:modified>
</cp:coreProperties>
</file>