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61"/>
  </p:notesMasterIdLst>
  <p:sldIdLst>
    <p:sldId id="325" r:id="rId2"/>
    <p:sldId id="417" r:id="rId3"/>
    <p:sldId id="1298" r:id="rId4"/>
    <p:sldId id="1302" r:id="rId5"/>
    <p:sldId id="1307" r:id="rId6"/>
    <p:sldId id="358" r:id="rId7"/>
    <p:sldId id="1304" r:id="rId8"/>
    <p:sldId id="275" r:id="rId9"/>
    <p:sldId id="1331" r:id="rId10"/>
    <p:sldId id="411" r:id="rId11"/>
    <p:sldId id="1329" r:id="rId12"/>
    <p:sldId id="1335" r:id="rId13"/>
    <p:sldId id="272" r:id="rId14"/>
    <p:sldId id="278" r:id="rId15"/>
    <p:sldId id="317" r:id="rId16"/>
    <p:sldId id="1334" r:id="rId17"/>
    <p:sldId id="422" r:id="rId18"/>
    <p:sldId id="1336" r:id="rId19"/>
    <p:sldId id="291" r:id="rId20"/>
    <p:sldId id="294" r:id="rId21"/>
    <p:sldId id="295" r:id="rId22"/>
    <p:sldId id="1337" r:id="rId23"/>
    <p:sldId id="324" r:id="rId24"/>
    <p:sldId id="266" r:id="rId25"/>
    <p:sldId id="341" r:id="rId26"/>
    <p:sldId id="340" r:id="rId27"/>
    <p:sldId id="339" r:id="rId28"/>
    <p:sldId id="343" r:id="rId29"/>
    <p:sldId id="1338" r:id="rId30"/>
    <p:sldId id="383" r:id="rId31"/>
    <p:sldId id="405" r:id="rId32"/>
    <p:sldId id="406" r:id="rId33"/>
    <p:sldId id="315" r:id="rId34"/>
    <p:sldId id="397" r:id="rId35"/>
    <p:sldId id="293" r:id="rId36"/>
    <p:sldId id="316" r:id="rId37"/>
    <p:sldId id="1287" r:id="rId38"/>
    <p:sldId id="336" r:id="rId39"/>
    <p:sldId id="1289" r:id="rId40"/>
    <p:sldId id="258" r:id="rId41"/>
    <p:sldId id="377" r:id="rId42"/>
    <p:sldId id="379" r:id="rId43"/>
    <p:sldId id="276" r:id="rId44"/>
    <p:sldId id="368" r:id="rId45"/>
    <p:sldId id="259" r:id="rId46"/>
    <p:sldId id="382" r:id="rId47"/>
    <p:sldId id="371" r:id="rId48"/>
    <p:sldId id="297" r:id="rId49"/>
    <p:sldId id="280" r:id="rId50"/>
    <p:sldId id="370" r:id="rId51"/>
    <p:sldId id="1305" r:id="rId52"/>
    <p:sldId id="346" r:id="rId53"/>
    <p:sldId id="354" r:id="rId54"/>
    <p:sldId id="394" r:id="rId55"/>
    <p:sldId id="407" r:id="rId56"/>
    <p:sldId id="1324" r:id="rId57"/>
    <p:sldId id="408" r:id="rId58"/>
    <p:sldId id="302" r:id="rId59"/>
    <p:sldId id="298" r:id="rId6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0E0"/>
    <a:srgbClr val="87BD43"/>
    <a:srgbClr val="D7F71E"/>
    <a:srgbClr val="0E3755"/>
    <a:srgbClr val="016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55" autoAdjust="0"/>
    <p:restoredTop sz="94660"/>
  </p:normalViewPr>
  <p:slideViewPr>
    <p:cSldViewPr snapToGrid="0">
      <p:cViewPr varScale="1">
        <p:scale>
          <a:sx n="119" d="100"/>
          <a:sy n="119"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B276A-54F4-41A1-962C-70228627B181}" type="datetimeFigureOut">
              <a:rPr lang="zh-TW" altLang="en-US" smtClean="0"/>
              <a:t>2019/9/4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6CEF4-AF27-4915-8C77-9729BF400ACA}" type="slidenum">
              <a:rPr lang="zh-TW" altLang="en-US" smtClean="0"/>
              <a:t>‹#›</a:t>
            </a:fld>
            <a:endParaRPr lang="zh-TW" altLang="en-US"/>
          </a:p>
        </p:txBody>
      </p:sp>
    </p:spTree>
    <p:extLst>
      <p:ext uri="{BB962C8B-B14F-4D97-AF65-F5344CB8AC3E}">
        <p14:creationId xmlns:p14="http://schemas.microsoft.com/office/powerpoint/2010/main" val="67305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nifore.net/ip-video-surveillance/network-video-surveillance-visio-icon-library-free-download.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ccid.io/SWX-UAPACM/User-Manual/User-Manual-3092355"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amazon.com/Ubiquiti-Unifi-Security-Gateway-USG-PRO-4/dp/B019PBEI5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ipnet.com.tw/voip-sip/fxs-fxo.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t>數位轉型，帶來的是利潤而不是負擔</a:t>
            </a:r>
            <a:endParaRPr kumimoji="1" lang="en-US" altLang="zh-TW"/>
          </a:p>
          <a:p>
            <a:pPr marL="171450" indent="-171450">
              <a:buFontTx/>
              <a:buChar char="-"/>
            </a:pPr>
            <a:r>
              <a:rPr kumimoji="1" lang="zh-TW" altLang="en-US"/>
              <a:t>工具：</a:t>
            </a:r>
            <a:r>
              <a:rPr kumimoji="1" lang="en-US" altLang="zh-TW"/>
              <a:t>Guardian</a:t>
            </a:r>
          </a:p>
          <a:p>
            <a:pPr marL="171450" indent="-171450">
              <a:buFontTx/>
              <a:buChar char="-"/>
            </a:pPr>
            <a:r>
              <a:rPr kumimoji="1" lang="zh-TW" altLang="en-US"/>
              <a:t>更少的投資，帶來更多的利益</a:t>
            </a:r>
            <a:endParaRPr kumimoji="1" lang="en-US" altLang="zh-TW"/>
          </a:p>
          <a:p>
            <a:pPr marL="171450" indent="-171450">
              <a:buFontTx/>
              <a:buChar char="-"/>
            </a:pPr>
            <a:endParaRPr kumimoji="1" lang="en-US" altLang="zh-TW"/>
          </a:p>
          <a:p>
            <a:pPr marL="171450" indent="-171450">
              <a:buFontTx/>
              <a:buChar char="-"/>
            </a:pPr>
            <a:r>
              <a:rPr kumimoji="1" lang="zh-TW" altLang="en-US"/>
              <a:t>輕鬆，過去做不到的，一台設備就能協助你完成數位轉型。</a:t>
            </a:r>
            <a:endParaRPr kumimoji="1" lang="en-US" altLang="zh-TW"/>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7182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9271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0">
                <a:solidFill>
                  <a:srgbClr val="333333"/>
                </a:solidFill>
                <a:latin typeface="Open Sans"/>
                <a:cs typeface="Arial"/>
                <a:sym typeface="Arial"/>
              </a:rPr>
              <a:t>Virtualization Station </a:t>
            </a:r>
            <a:r>
              <a:rPr lang="zh-TW" altLang="en-US" sz="1200" kern="0">
                <a:solidFill>
                  <a:srgbClr val="333333"/>
                </a:solidFill>
                <a:latin typeface="Open Sans"/>
                <a:cs typeface="Arial"/>
                <a:sym typeface="Arial"/>
              </a:rPr>
              <a:t>可讓您在 </a:t>
            </a:r>
            <a:r>
              <a:rPr lang="en-US" altLang="zh-TW" sz="1200" kern="0">
                <a:solidFill>
                  <a:srgbClr val="333333"/>
                </a:solidFill>
                <a:latin typeface="Open Sans"/>
                <a:cs typeface="Arial"/>
                <a:sym typeface="Arial"/>
              </a:rPr>
              <a:t>QGD-1600P</a:t>
            </a:r>
            <a:r>
              <a:rPr lang="zh-TW" altLang="en-US" sz="1200" kern="0">
                <a:solidFill>
                  <a:srgbClr val="333333"/>
                </a:solidFill>
                <a:latin typeface="Open Sans"/>
                <a:cs typeface="Arial"/>
                <a:sym typeface="Arial"/>
              </a:rPr>
              <a:t>上運行多個 </a:t>
            </a:r>
            <a:r>
              <a:rPr lang="en-US" altLang="zh-TW" sz="1200" kern="0">
                <a:solidFill>
                  <a:srgbClr val="333333"/>
                </a:solidFill>
                <a:latin typeface="Open Sans"/>
                <a:cs typeface="Arial"/>
                <a:sym typeface="Arial"/>
              </a:rPr>
              <a:t>Windows®</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Linux®</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UNIX® </a:t>
            </a:r>
            <a:r>
              <a:rPr lang="zh-TW" altLang="en-US" sz="1200" kern="0">
                <a:solidFill>
                  <a:srgbClr val="333333"/>
                </a:solidFill>
                <a:latin typeface="Open Sans"/>
                <a:cs typeface="Arial"/>
                <a:sym typeface="Arial"/>
              </a:rPr>
              <a:t>及 </a:t>
            </a:r>
            <a:r>
              <a:rPr lang="en-US" altLang="zh-TW" sz="1200" kern="0">
                <a:solidFill>
                  <a:srgbClr val="333333"/>
                </a:solidFill>
                <a:latin typeface="Open Sans"/>
                <a:cs typeface="Arial"/>
                <a:sym typeface="Arial"/>
              </a:rPr>
              <a:t>Android™ </a:t>
            </a:r>
            <a:r>
              <a:rPr lang="zh-TW" altLang="en-US" sz="1200" kern="0">
                <a:solidFill>
                  <a:srgbClr val="333333"/>
                </a:solidFill>
                <a:latin typeface="Open Sans"/>
                <a:cs typeface="Arial"/>
                <a:sym typeface="Arial"/>
              </a:rPr>
              <a:t>虛擬機 </a:t>
            </a:r>
            <a:r>
              <a:rPr lang="en-US" altLang="zh-TW" sz="1200" kern="0">
                <a:solidFill>
                  <a:srgbClr val="333333"/>
                </a:solidFill>
                <a:latin typeface="Open Sans"/>
                <a:cs typeface="Arial"/>
                <a:sym typeface="Arial"/>
              </a:rPr>
              <a:t>(Virtual Machine)</a:t>
            </a:r>
            <a:r>
              <a:rPr lang="zh-TW" altLang="en-US" sz="1200" kern="0">
                <a:solidFill>
                  <a:srgbClr val="333333"/>
                </a:solidFill>
                <a:latin typeface="Open Sans"/>
                <a:cs typeface="Arial"/>
                <a:sym typeface="Arial"/>
              </a:rPr>
              <a:t>，並透過瀏覽器或 </a:t>
            </a:r>
            <a:r>
              <a:rPr lang="en-US" altLang="zh-TW" sz="1200" kern="0">
                <a:solidFill>
                  <a:srgbClr val="333333"/>
                </a:solidFill>
                <a:latin typeface="Open Sans"/>
                <a:cs typeface="Arial"/>
                <a:sym typeface="Arial"/>
              </a:rPr>
              <a:t>Virtual Network Computing (VNC) </a:t>
            </a:r>
            <a:r>
              <a:rPr lang="zh-TW" altLang="en-US" sz="1200" kern="0">
                <a:solidFill>
                  <a:srgbClr val="333333"/>
                </a:solidFill>
                <a:latin typeface="Open Sans"/>
                <a:cs typeface="Arial"/>
                <a:sym typeface="Arial"/>
              </a:rPr>
              <a:t>連線管理虛擬機。企業組織可利用 </a:t>
            </a:r>
            <a:r>
              <a:rPr lang="en-US" altLang="zh-TW" sz="1200" kern="0">
                <a:solidFill>
                  <a:srgbClr val="333333"/>
                </a:solidFill>
                <a:latin typeface="Open Sans"/>
                <a:cs typeface="Arial"/>
                <a:sym typeface="Arial"/>
              </a:rPr>
              <a:t>NAS </a:t>
            </a:r>
            <a:r>
              <a:rPr lang="zh-TW" altLang="en-US" sz="1200" kern="0">
                <a:solidFill>
                  <a:srgbClr val="333333"/>
                </a:solidFill>
                <a:latin typeface="Open Sans"/>
                <a:cs typeface="Arial"/>
                <a:sym typeface="Arial"/>
              </a:rPr>
              <a:t>上的多個虛擬機執行不同的伺服器應用。</a:t>
            </a:r>
            <a:br>
              <a:rPr lang="en-US" altLang="zh-TW" sz="1200" kern="0">
                <a:solidFill>
                  <a:srgbClr val="333333"/>
                </a:solidFill>
                <a:latin typeface="Open Sans"/>
                <a:cs typeface="Arial"/>
                <a:sym typeface="Arial"/>
              </a:rPr>
            </a:br>
            <a:br>
              <a:rPr lang="en-US" altLang="zh-TW" sz="1200" kern="0">
                <a:solidFill>
                  <a:srgbClr val="333333"/>
                </a:solidFill>
                <a:latin typeface="Open Sans"/>
                <a:cs typeface="Arial"/>
                <a:sym typeface="Arial"/>
              </a:rPr>
            </a:br>
            <a:r>
              <a:rPr lang="en-US" altLang="zh-TW" sz="1200" kern="0">
                <a:solidFill>
                  <a:srgbClr val="333333"/>
                </a:solidFill>
                <a:latin typeface="Open Sans"/>
                <a:cs typeface="Arial"/>
                <a:sym typeface="Arial"/>
              </a:rPr>
              <a:t>Container Station </a:t>
            </a:r>
            <a:r>
              <a:rPr lang="zh-TW" altLang="en-US" sz="1200" kern="0">
                <a:solidFill>
                  <a:srgbClr val="333333"/>
                </a:solidFill>
                <a:latin typeface="Open Sans"/>
                <a:cs typeface="Arial"/>
                <a:sym typeface="Arial"/>
              </a:rPr>
              <a:t>整合 </a:t>
            </a:r>
            <a:r>
              <a:rPr lang="en-US" altLang="zh-TW" sz="1200" kern="0">
                <a:solidFill>
                  <a:srgbClr val="333333"/>
                </a:solidFill>
                <a:latin typeface="Open Sans"/>
                <a:cs typeface="Arial"/>
                <a:sym typeface="Arial"/>
              </a:rPr>
              <a:t>LXC </a:t>
            </a:r>
            <a:r>
              <a:rPr lang="zh-TW" altLang="en-US" sz="1200" kern="0">
                <a:solidFill>
                  <a:srgbClr val="333333"/>
                </a:solidFill>
                <a:latin typeface="Open Sans"/>
                <a:cs typeface="Arial"/>
                <a:sym typeface="Arial"/>
              </a:rPr>
              <a:t>與 </a:t>
            </a:r>
            <a:r>
              <a:rPr lang="en-US" altLang="zh-TW" sz="1200" kern="0">
                <a:solidFill>
                  <a:srgbClr val="333333"/>
                </a:solidFill>
                <a:latin typeface="Open Sans"/>
                <a:cs typeface="Arial"/>
                <a:sym typeface="Arial"/>
              </a:rPr>
              <a:t>Docker® </a:t>
            </a:r>
            <a:r>
              <a:rPr lang="zh-TW" altLang="en-US" sz="1200" kern="0">
                <a:solidFill>
                  <a:srgbClr val="333333"/>
                </a:solidFill>
                <a:latin typeface="Open Sans"/>
                <a:cs typeface="Arial"/>
                <a:sym typeface="Arial"/>
              </a:rPr>
              <a:t>兩項輕量級技術。您可在 </a:t>
            </a:r>
            <a:r>
              <a:rPr lang="en-US" altLang="zh-TW" sz="1200" kern="0">
                <a:solidFill>
                  <a:srgbClr val="333333"/>
                </a:solidFill>
                <a:latin typeface="Open Sans"/>
                <a:cs typeface="Arial"/>
                <a:sym typeface="Arial"/>
              </a:rPr>
              <a:t>Docker Hub® </a:t>
            </a:r>
            <a:r>
              <a:rPr lang="zh-TW" altLang="en-US" sz="1200" kern="0">
                <a:solidFill>
                  <a:srgbClr val="333333"/>
                </a:solidFill>
                <a:latin typeface="Open Sans"/>
                <a:cs typeface="Arial"/>
                <a:sym typeface="Arial"/>
              </a:rPr>
              <a:t>線上市集下載來自全球各地數以千計的應用程式，輕鬆匯入</a:t>
            </a:r>
            <a:r>
              <a:rPr lang="en-US" altLang="zh-TW" sz="1200" kern="0">
                <a:solidFill>
                  <a:srgbClr val="333333"/>
                </a:solidFill>
                <a:latin typeface="Open Sans"/>
                <a:cs typeface="Arial"/>
                <a:sym typeface="Arial"/>
              </a:rPr>
              <a:t>/</a:t>
            </a:r>
            <a:r>
              <a:rPr lang="zh-TW" altLang="en-US" sz="1200" kern="0">
                <a:solidFill>
                  <a:srgbClr val="333333"/>
                </a:solidFill>
                <a:latin typeface="Open Sans"/>
                <a:cs typeface="Arial"/>
                <a:sym typeface="Arial"/>
              </a:rPr>
              <a:t>匯出軟體容器與設定存取權，享有安裝簡便，可移動、有效率的諸多好處。</a:t>
            </a:r>
            <a:endParaRPr lang="zh-TW" altLang="en-US" sz="1200" kern="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kern="0">
              <a:solidFill>
                <a:srgbClr val="000000"/>
              </a:solidFill>
              <a:latin typeface="Arial"/>
              <a:cs typeface="Arial"/>
              <a:sym typeface="Arial"/>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860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0151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C8F1E4-BFE0-49D8-8F18-9CDB5DD4A65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0238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A043C4-92AC-A149-A9E6-96871401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395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8155af8e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8155af8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27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https://www.unifore.net/ip-video-surveillance/network-video-surveillance-visio-icon-library-free-download.html</a:t>
            </a:r>
            <a:endParaRPr lang="zh-TW" altLang="en-US"/>
          </a:p>
        </p:txBody>
      </p:sp>
    </p:spTree>
    <p:extLst>
      <p:ext uri="{BB962C8B-B14F-4D97-AF65-F5344CB8AC3E}">
        <p14:creationId xmlns:p14="http://schemas.microsoft.com/office/powerpoint/2010/main" val="1898719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25214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https://fccid.io/SWX-UAPACM/User-Manual/User-Manual-3092355</a:t>
            </a:r>
            <a:endParaRPr lang="en-US" altLang="zh-TW"/>
          </a:p>
          <a:p>
            <a:r>
              <a:rPr lang="en-US" altLang="zh-TW">
                <a:hlinkClick r:id="rId4"/>
              </a:rPr>
              <a:t>https://www.amazon.com/Ubiquiti-Unifi-Security-Gateway-USG-PRO-4/dp/B019PBEI5W</a:t>
            </a:r>
            <a:endParaRPr lang="en-US" altLang="zh-TW"/>
          </a:p>
          <a:p>
            <a:r>
              <a:rPr lang="en-US" altLang="zh-TW"/>
              <a:t>US-16-150W 279USD</a:t>
            </a:r>
          </a:p>
          <a:p>
            <a:r>
              <a:rPr lang="en-US" altLang="zh-TW"/>
              <a:t>Cloud Key 195USD</a:t>
            </a:r>
          </a:p>
          <a:p>
            <a:r>
              <a:rPr lang="en-US" altLang="zh-TW"/>
              <a:t>USG-Pro-4 287USD</a:t>
            </a:r>
            <a:endParaRPr lang="zh-TW" altLang="en-US"/>
          </a:p>
        </p:txBody>
      </p:sp>
    </p:spTree>
    <p:extLst>
      <p:ext uri="{BB962C8B-B14F-4D97-AF65-F5344CB8AC3E}">
        <p14:creationId xmlns:p14="http://schemas.microsoft.com/office/powerpoint/2010/main" val="151506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Tx/>
              <a:buChar char="-"/>
            </a:pPr>
            <a:r>
              <a:rPr lang="zh-TW" altLang="en-US"/>
              <a:t>支援安裝軟路由軟體，如：</a:t>
            </a:r>
            <a:r>
              <a:rPr lang="en-US" altLang="zh-TW" err="1"/>
              <a:t>RouterOS</a:t>
            </a:r>
            <a:r>
              <a:rPr lang="en-US" altLang="zh-TW"/>
              <a:t>, </a:t>
            </a:r>
            <a:r>
              <a:rPr lang="en-US" altLang="zh-TW" err="1"/>
              <a:t>OpenWrt</a:t>
            </a:r>
            <a:endParaRPr lang="en-US" altLang="zh-TW"/>
          </a:p>
          <a:p>
            <a:pPr marL="171450" indent="-171450">
              <a:buFontTx/>
              <a:buChar char="-"/>
            </a:pPr>
            <a:r>
              <a:rPr lang="zh-TW" altLang="en-US"/>
              <a:t>各辦公室據點可建立</a:t>
            </a:r>
            <a:r>
              <a:rPr lang="en-US" altLang="zh-TW"/>
              <a:t>VPN</a:t>
            </a:r>
            <a:r>
              <a:rPr lang="zh-TW" altLang="en-US"/>
              <a:t>加密傳輸</a:t>
            </a:r>
            <a:endParaRPr lang="en-US" altLang="zh-TW"/>
          </a:p>
          <a:p>
            <a:pPr marL="171450" indent="-171450">
              <a:buFontTx/>
              <a:buChar char="-"/>
            </a:pPr>
            <a:r>
              <a:rPr lang="zh-TW" altLang="en-US"/>
              <a:t>搭配</a:t>
            </a: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QWA-2600AC</a:t>
            </a:r>
            <a:r>
              <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無線網卡，分享無線網路給裝置</a:t>
            </a:r>
            <a:endParaRPr lang="en-US" altLang="zh-TW"/>
          </a:p>
          <a:p>
            <a:pPr marL="171450" indent="-171450">
              <a:buFontTx/>
              <a:buChar char="-"/>
            </a:pPr>
            <a:endParaRPr lang="en-US" altLang="zh-TW"/>
          </a:p>
          <a:p>
            <a:pPr marL="171450" indent="-171450">
              <a:buFontTx/>
              <a:buChar char="-"/>
            </a:pPr>
            <a:endParaRPr lang="zh-TW" altLang="en-US"/>
          </a:p>
        </p:txBody>
      </p:sp>
      <p:sp>
        <p:nvSpPr>
          <p:cNvPr id="4" name="投影片編號版面配置區 3"/>
          <p:cNvSpPr>
            <a:spLocks noGrp="1"/>
          </p:cNvSpPr>
          <p:nvPr>
            <p:ph type="sldNum" sz="quarter" idx="5"/>
          </p:nvPr>
        </p:nvSpPr>
        <p:spPr/>
        <p:txBody>
          <a:bodyPr/>
          <a:lstStyle/>
          <a:p>
            <a:fld id="{7B76CEF4-AF27-4915-8C77-9729BF400ACA}" type="slidenum">
              <a:rPr lang="zh-TW" altLang="en-US" smtClean="0"/>
              <a:t>48</a:t>
            </a:fld>
            <a:endParaRPr lang="zh-TW" altLang="en-US"/>
          </a:p>
        </p:txBody>
      </p:sp>
    </p:spTree>
    <p:extLst>
      <p:ext uri="{BB962C8B-B14F-4D97-AF65-F5344CB8AC3E}">
        <p14:creationId xmlns:p14="http://schemas.microsoft.com/office/powerpoint/2010/main" val="114376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1. </a:t>
            </a:r>
            <a:r>
              <a:rPr lang="en-US" altLang="zh-TW" err="1">
                <a:ea typeface="新細明體"/>
                <a:cs typeface="Calibri"/>
              </a:rPr>
              <a:t>想要擁有一台高瓦數、高功率設備，滿足各式受電設備</a:t>
            </a:r>
          </a:p>
          <a:p>
            <a:r>
              <a:rPr lang="en-US" altLang="zh-TW">
                <a:ea typeface="新細明體"/>
                <a:cs typeface="Calibri"/>
              </a:rPr>
              <a:t>2. </a:t>
            </a:r>
            <a:r>
              <a:rPr lang="en-US" altLang="zh-TW" err="1">
                <a:ea typeface="新細明體"/>
                <a:cs typeface="Calibri"/>
              </a:rPr>
              <a:t>想要整合式解決方案，降低學習、維護和費用成本</a:t>
            </a:r>
          </a:p>
          <a:p>
            <a:r>
              <a:rPr lang="en-US" altLang="zh-TW">
                <a:ea typeface="新細明體"/>
                <a:cs typeface="Calibri"/>
              </a:rPr>
              <a:t>3.  </a:t>
            </a:r>
            <a:r>
              <a:rPr lang="en-US" altLang="zh-TW" err="1">
                <a:ea typeface="新細明體"/>
                <a:cs typeface="Calibri"/>
              </a:rPr>
              <a:t>想要一台高擴充、高彈性設備，滿足未來持續成長的網路需求</a:t>
            </a:r>
          </a:p>
          <a:p>
            <a:endParaRPr lang="en-US" altLang="zh-TW">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7B76CEF4-AF27-4915-8C77-9729BF400ACA}" type="slidenum">
              <a:rPr lang="zh-TW" altLang="en-US" smtClean="0"/>
              <a:t>4</a:t>
            </a:fld>
            <a:endParaRPr lang="zh-TW" altLang="en-US"/>
          </a:p>
        </p:txBody>
      </p:sp>
    </p:spTree>
    <p:extLst>
      <p:ext uri="{BB962C8B-B14F-4D97-AF65-F5344CB8AC3E}">
        <p14:creationId xmlns:p14="http://schemas.microsoft.com/office/powerpoint/2010/main" val="4113077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78520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http://www.sipnet.com.tw/voip-sip/fxs-fxo.htm</a:t>
            </a:r>
            <a:endParaRPr lang="zh-TW" altLang="en-US"/>
          </a:p>
        </p:txBody>
      </p:sp>
    </p:spTree>
    <p:extLst>
      <p:ext uri="{BB962C8B-B14F-4D97-AF65-F5344CB8AC3E}">
        <p14:creationId xmlns:p14="http://schemas.microsoft.com/office/powerpoint/2010/main" val="3060622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2144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67110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B76CEF4-AF27-4915-8C77-9729BF400ACA}" type="slidenum">
              <a:rPr lang="zh-TW" altLang="en-US" smtClean="0"/>
              <a:t>58</a:t>
            </a:fld>
            <a:endParaRPr lang="zh-TW" altLang="en-US"/>
          </a:p>
        </p:txBody>
      </p:sp>
    </p:spTree>
    <p:extLst>
      <p:ext uri="{BB962C8B-B14F-4D97-AF65-F5344CB8AC3E}">
        <p14:creationId xmlns:p14="http://schemas.microsoft.com/office/powerpoint/2010/main" val="353441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1884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7316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0007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4025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B76CEF4-AF27-4915-8C77-9729BF400ACA}" type="slidenum">
              <a:rPr lang="zh-TW" altLang="en-US" smtClean="0"/>
              <a:t>12</a:t>
            </a:fld>
            <a:endParaRPr lang="zh-TW" altLang="en-US"/>
          </a:p>
        </p:txBody>
      </p:sp>
    </p:spTree>
    <p:extLst>
      <p:ext uri="{BB962C8B-B14F-4D97-AF65-F5344CB8AC3E}">
        <p14:creationId xmlns:p14="http://schemas.microsoft.com/office/powerpoint/2010/main" val="350032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a:t>iSCSI initiator, VJBOD, USB JBOD (3.0, 3.1), USB External RAID Device, External Storage Device (USB Disk), </a:t>
            </a:r>
            <a:r>
              <a:rPr lang="en-US" altLang="zh-TW" err="1"/>
              <a:t>HybridMount</a:t>
            </a:r>
            <a:r>
              <a:rPr lang="en-US" altLang="zh-TW"/>
              <a:t>, VJBOD Cloud.</a:t>
            </a:r>
            <a:br>
              <a:rPr lang="en-US" altLang="zh-TW"/>
            </a:br>
            <a:br>
              <a:rPr lang="en-US" altLang="zh-TW"/>
            </a:br>
            <a:r>
              <a:rPr lang="sv-SE" altLang="zh-TW"/>
              <a:t>Thunderbolt JBOD, SAS JBOD, TL SATA JBOD</a:t>
            </a:r>
            <a:endParaRPr lang="zh-TW" altLang="en-US"/>
          </a:p>
        </p:txBody>
      </p:sp>
    </p:spTree>
    <p:extLst>
      <p:ext uri="{BB962C8B-B14F-4D97-AF65-F5344CB8AC3E}">
        <p14:creationId xmlns:p14="http://schemas.microsoft.com/office/powerpoint/2010/main" val="664702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fan-cooled heat sink</a:t>
            </a:r>
            <a:endParaRPr lang="zh-TW" altLang="en-US"/>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42395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8" name="圖片 7">
            <a:extLst>
              <a:ext uri="{FF2B5EF4-FFF2-40B4-BE49-F238E27FC236}">
                <a16:creationId xmlns:a16="http://schemas.microsoft.com/office/drawing/2014/main" id="{FB0D0AB5-6344-4C3F-8218-269243083D1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163" y="857"/>
            <a:ext cx="12177673" cy="6856284"/>
          </a:xfrm>
          <a:prstGeom prst="rect">
            <a:avLst/>
          </a:prstGeom>
        </p:spPr>
      </p:pic>
    </p:spTree>
    <p:extLst>
      <p:ext uri="{BB962C8B-B14F-4D97-AF65-F5344CB8AC3E}">
        <p14:creationId xmlns:p14="http://schemas.microsoft.com/office/powerpoint/2010/main" val="17626834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6ED2C07E-6485-4151-857C-B9DB540A93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4775"/>
            <a:ext cx="12189630" cy="6753225"/>
          </a:xfrm>
          <a:prstGeom prst="rect">
            <a:avLst/>
          </a:prstGeom>
        </p:spPr>
      </p:pic>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9" name="圖片 8" descr="一張含有 美工圖案 的圖片&#10;&#10;自動產生的描述">
            <a:extLst>
              <a:ext uri="{FF2B5EF4-FFF2-40B4-BE49-F238E27FC236}">
                <a16:creationId xmlns:a16="http://schemas.microsoft.com/office/drawing/2014/main" id="{B10EED68-64EB-4E26-BAC1-75CEC07656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465" y="6440850"/>
            <a:ext cx="1239933" cy="283906"/>
          </a:xfrm>
          <a:prstGeom prst="rect">
            <a:avLst/>
          </a:prstGeom>
        </p:spPr>
      </p:pic>
    </p:spTree>
    <p:extLst>
      <p:ext uri="{BB962C8B-B14F-4D97-AF65-F5344CB8AC3E}">
        <p14:creationId xmlns:p14="http://schemas.microsoft.com/office/powerpoint/2010/main" val="7275959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F6A46FD-8CA6-4BBE-BB80-B3028487E4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p:cNvSpPr>
            <a:spLocks noGrp="1"/>
          </p:cNvSpPr>
          <p:nvPr>
            <p:ph type="title"/>
          </p:nvPr>
        </p:nvSpPr>
        <p:spPr>
          <a:xfrm>
            <a:off x="1780674" y="1709738"/>
            <a:ext cx="8650705" cy="2879725"/>
          </a:xfrm>
        </p:spPr>
        <p:txBody>
          <a:bodyPr anchor="ctr">
            <a:normAutofit/>
          </a:bodyPr>
          <a:lstStyle>
            <a:lvl1pPr algn="ctr">
              <a:defRPr sz="5400">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8645918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6735255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0055179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1460319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27417462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7551348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63123224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78642774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925799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CF30749-712C-4BB0-AC95-2EAB22821E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 y="857"/>
            <a:ext cx="12184016" cy="6856283"/>
          </a:xfrm>
          <a:prstGeom prst="rect">
            <a:avLst/>
          </a:prstGeom>
        </p:spPr>
      </p:pic>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
        <p:nvSpPr>
          <p:cNvPr id="9" name="文字方塊 8">
            <a:extLst>
              <a:ext uri="{FF2B5EF4-FFF2-40B4-BE49-F238E27FC236}">
                <a16:creationId xmlns:a16="http://schemas.microsoft.com/office/drawing/2014/main" id="{E79700D9-DAB6-466C-AF43-CE79972DC65F}"/>
              </a:ext>
            </a:extLst>
          </p:cNvPr>
          <p:cNvSpPr txBox="1"/>
          <p:nvPr userDrawn="1"/>
        </p:nvSpPr>
        <p:spPr>
          <a:xfrm>
            <a:off x="0" y="6289120"/>
            <a:ext cx="12191997" cy="215444"/>
          </a:xfrm>
          <a:prstGeom prst="rect">
            <a:avLst/>
          </a:prstGeom>
          <a:noFill/>
        </p:spPr>
        <p:txBody>
          <a:bodyPr wrap="square" rtlCol="0">
            <a:spAutoFit/>
          </a:bodyPr>
          <a:lstStyle/>
          <a:p>
            <a:pPr algn="ctr" fontAlgn="base"/>
            <a:r>
              <a:rPr lang="en-US" altLang="zh-TW" sz="8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rPr>
              <a:t>©2019</a:t>
            </a:r>
            <a:r>
              <a:rPr lang="zh-TW" altLang="en-US" sz="8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 。</a:t>
            </a:r>
            <a:endParaRPr lang="zh-TW" altLang="zh-TW" sz="8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545483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525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只有標題">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A0596B4-671E-4514-95EF-1493B2C25C78}"/>
              </a:ext>
            </a:extLst>
          </p:cNvPr>
          <p:cNvSpPr/>
          <p:nvPr userDrawn="1"/>
        </p:nvSpPr>
        <p:spPr>
          <a:xfrm>
            <a:off x="0" y="0"/>
            <a:ext cx="12192000" cy="6858000"/>
          </a:xfrm>
          <a:prstGeom prst="rect">
            <a:avLst/>
          </a:prstGeom>
          <a:solidFill>
            <a:srgbClr val="A3D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6" name="圖形 5">
            <a:extLst>
              <a:ext uri="{FF2B5EF4-FFF2-40B4-BE49-F238E27FC236}">
                <a16:creationId xmlns:a16="http://schemas.microsoft.com/office/drawing/2014/main" id="{3CF6089F-29B5-43DD-8AF2-CCE88A812E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680" y="-22175"/>
            <a:ext cx="12031320" cy="1840059"/>
          </a:xfrm>
          <a:prstGeom prst="rect">
            <a:avLst/>
          </a:prstGeom>
        </p:spPr>
      </p:pic>
      <p:sp>
        <p:nvSpPr>
          <p:cNvPr id="8" name="標題 1">
            <a:extLst>
              <a:ext uri="{FF2B5EF4-FFF2-40B4-BE49-F238E27FC236}">
                <a16:creationId xmlns:a16="http://schemas.microsoft.com/office/drawing/2014/main" id="{637B484F-1958-47A3-BC51-35A93E22036A}"/>
              </a:ext>
            </a:extLst>
          </p:cNvPr>
          <p:cNvSpPr>
            <a:spLocks noGrp="1"/>
          </p:cNvSpPr>
          <p:nvPr>
            <p:ph type="title"/>
          </p:nvPr>
        </p:nvSpPr>
        <p:spPr>
          <a:xfrm>
            <a:off x="609599" y="675950"/>
            <a:ext cx="10972800" cy="658084"/>
          </a:xfrm>
        </p:spPr>
        <p:txBody>
          <a:bodyPr/>
          <a:lstStyle>
            <a:lvl1pPr>
              <a:defRPr sz="4800" b="1">
                <a:solidFill>
                  <a:srgbClr val="090059"/>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9" name="圖形 8">
            <a:extLst>
              <a:ext uri="{FF2B5EF4-FFF2-40B4-BE49-F238E27FC236}">
                <a16:creationId xmlns:a16="http://schemas.microsoft.com/office/drawing/2014/main" id="{CA16AF2D-D3D9-4BCC-B096-4BBA539B2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4" y="5838043"/>
            <a:ext cx="2143859" cy="1019957"/>
          </a:xfrm>
          <a:prstGeom prst="rect">
            <a:avLst/>
          </a:prstGeom>
        </p:spPr>
      </p:pic>
    </p:spTree>
    <p:extLst>
      <p:ext uri="{BB962C8B-B14F-4D97-AF65-F5344CB8AC3E}">
        <p14:creationId xmlns:p14="http://schemas.microsoft.com/office/powerpoint/2010/main" val="293913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0" y="0"/>
            <a:ext cx="12192000" cy="120034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48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6933">
                <a:solidFill>
                  <a:schemeClr val="dk1"/>
                </a:solidFill>
              </a:defRPr>
            </a:lvl2pPr>
            <a:lvl3pPr lvl="2" algn="ctr">
              <a:spcBef>
                <a:spcPts val="0"/>
              </a:spcBef>
              <a:spcAft>
                <a:spcPts val="0"/>
              </a:spcAft>
              <a:buClr>
                <a:schemeClr val="dk1"/>
              </a:buClr>
              <a:buSzPts val="5200"/>
              <a:buFont typeface="Arial"/>
              <a:buNone/>
              <a:defRPr sz="6933">
                <a:solidFill>
                  <a:schemeClr val="dk1"/>
                </a:solidFill>
              </a:defRPr>
            </a:lvl3pPr>
            <a:lvl4pPr lvl="3" algn="ctr">
              <a:spcBef>
                <a:spcPts val="0"/>
              </a:spcBef>
              <a:spcAft>
                <a:spcPts val="0"/>
              </a:spcAft>
              <a:buClr>
                <a:schemeClr val="dk1"/>
              </a:buClr>
              <a:buSzPts val="5200"/>
              <a:buFont typeface="Arial"/>
              <a:buNone/>
              <a:defRPr sz="6933">
                <a:solidFill>
                  <a:schemeClr val="dk1"/>
                </a:solidFill>
              </a:defRPr>
            </a:lvl4pPr>
            <a:lvl5pPr lvl="4" algn="ctr">
              <a:spcBef>
                <a:spcPts val="0"/>
              </a:spcBef>
              <a:spcAft>
                <a:spcPts val="0"/>
              </a:spcAft>
              <a:buClr>
                <a:schemeClr val="dk1"/>
              </a:buClr>
              <a:buSzPts val="5200"/>
              <a:buFont typeface="Arial"/>
              <a:buNone/>
              <a:defRPr sz="6933">
                <a:solidFill>
                  <a:schemeClr val="dk1"/>
                </a:solidFill>
              </a:defRPr>
            </a:lvl5pPr>
            <a:lvl6pPr lvl="5" algn="ctr">
              <a:spcBef>
                <a:spcPts val="0"/>
              </a:spcBef>
              <a:spcAft>
                <a:spcPts val="0"/>
              </a:spcAft>
              <a:buClr>
                <a:schemeClr val="dk1"/>
              </a:buClr>
              <a:buSzPts val="5200"/>
              <a:buFont typeface="Arial"/>
              <a:buNone/>
              <a:defRPr sz="6933">
                <a:solidFill>
                  <a:schemeClr val="dk1"/>
                </a:solidFill>
              </a:defRPr>
            </a:lvl6pPr>
            <a:lvl7pPr lvl="6" algn="ctr">
              <a:spcBef>
                <a:spcPts val="0"/>
              </a:spcBef>
              <a:spcAft>
                <a:spcPts val="0"/>
              </a:spcAft>
              <a:buClr>
                <a:schemeClr val="dk1"/>
              </a:buClr>
              <a:buSzPts val="5200"/>
              <a:buFont typeface="Arial"/>
              <a:buNone/>
              <a:defRPr sz="6933">
                <a:solidFill>
                  <a:schemeClr val="dk1"/>
                </a:solidFill>
              </a:defRPr>
            </a:lvl7pPr>
            <a:lvl8pPr lvl="7" algn="ctr">
              <a:spcBef>
                <a:spcPts val="0"/>
              </a:spcBef>
              <a:spcAft>
                <a:spcPts val="0"/>
              </a:spcAft>
              <a:buClr>
                <a:schemeClr val="dk1"/>
              </a:buClr>
              <a:buSzPts val="5200"/>
              <a:buFont typeface="Arial"/>
              <a:buNone/>
              <a:defRPr sz="6933">
                <a:solidFill>
                  <a:schemeClr val="dk1"/>
                </a:solidFill>
              </a:defRPr>
            </a:lvl8pPr>
            <a:lvl9pPr lvl="8" algn="ctr">
              <a:spcBef>
                <a:spcPts val="0"/>
              </a:spcBef>
              <a:spcAft>
                <a:spcPts val="0"/>
              </a:spcAft>
              <a:buClr>
                <a:schemeClr val="dk1"/>
              </a:buClr>
              <a:buSzPts val="5200"/>
              <a:buFont typeface="Arial"/>
              <a:buNone/>
              <a:defRPr sz="6933">
                <a:solidFill>
                  <a:schemeClr val="dk1"/>
                </a:solidFill>
              </a:defRPr>
            </a:lvl9pPr>
          </a:lstStyle>
          <a:p>
            <a:endParaRPr/>
          </a:p>
        </p:txBody>
      </p:sp>
      <p:sp>
        <p:nvSpPr>
          <p:cNvPr id="13" name="Shape 13"/>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000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只有標題">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A0596B4-671E-4514-95EF-1493B2C25C78}"/>
              </a:ext>
            </a:extLst>
          </p:cNvPr>
          <p:cNvSpPr/>
          <p:nvPr userDrawn="1"/>
        </p:nvSpPr>
        <p:spPr>
          <a:xfrm>
            <a:off x="0" y="0"/>
            <a:ext cx="12192000" cy="6858000"/>
          </a:xfrm>
          <a:prstGeom prst="rect">
            <a:avLst/>
          </a:prstGeom>
          <a:solidFill>
            <a:srgbClr val="A3D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6" name="圖形 5">
            <a:extLst>
              <a:ext uri="{FF2B5EF4-FFF2-40B4-BE49-F238E27FC236}">
                <a16:creationId xmlns:a16="http://schemas.microsoft.com/office/drawing/2014/main" id="{3CF6089F-29B5-43DD-8AF2-CCE88A812E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680" y="-22175"/>
            <a:ext cx="12031320" cy="1840059"/>
          </a:xfrm>
          <a:prstGeom prst="rect">
            <a:avLst/>
          </a:prstGeom>
        </p:spPr>
      </p:pic>
      <p:sp>
        <p:nvSpPr>
          <p:cNvPr id="8" name="標題 1">
            <a:extLst>
              <a:ext uri="{FF2B5EF4-FFF2-40B4-BE49-F238E27FC236}">
                <a16:creationId xmlns:a16="http://schemas.microsoft.com/office/drawing/2014/main" id="{637B484F-1958-47A3-BC51-35A93E22036A}"/>
              </a:ext>
            </a:extLst>
          </p:cNvPr>
          <p:cNvSpPr>
            <a:spLocks noGrp="1"/>
          </p:cNvSpPr>
          <p:nvPr>
            <p:ph type="title"/>
          </p:nvPr>
        </p:nvSpPr>
        <p:spPr>
          <a:xfrm>
            <a:off x="609599" y="675950"/>
            <a:ext cx="10972800" cy="658084"/>
          </a:xfrm>
        </p:spPr>
        <p:txBody>
          <a:bodyPr/>
          <a:lstStyle>
            <a:lvl1pPr>
              <a:defRPr sz="4800" b="1">
                <a:solidFill>
                  <a:srgbClr val="090059"/>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9" name="圖形 8">
            <a:extLst>
              <a:ext uri="{FF2B5EF4-FFF2-40B4-BE49-F238E27FC236}">
                <a16:creationId xmlns:a16="http://schemas.microsoft.com/office/drawing/2014/main" id="{CA16AF2D-D3D9-4BCC-B096-4BBA539B2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4" y="5838043"/>
            <a:ext cx="2143859" cy="1019957"/>
          </a:xfrm>
          <a:prstGeom prst="rect">
            <a:avLst/>
          </a:prstGeom>
        </p:spPr>
      </p:pic>
    </p:spTree>
    <p:extLst>
      <p:ext uri="{BB962C8B-B14F-4D97-AF65-F5344CB8AC3E}">
        <p14:creationId xmlns:p14="http://schemas.microsoft.com/office/powerpoint/2010/main" val="3396355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reserve="1" userDrawn="1">
  <p:cSld name="2_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0" y="0"/>
            <a:ext cx="12192000" cy="120034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Verdana"/>
              <a:buNone/>
              <a:defRPr sz="4800" b="1" i="0" u="none" strike="noStrike" cap="none">
                <a:solidFill>
                  <a:srgbClr val="002060"/>
                </a:solidFill>
                <a:latin typeface="微軟正黑體" panose="020B0604030504040204" pitchFamily="34" charset="-120"/>
                <a:ea typeface="微軟正黑體" panose="020B0604030504040204" pitchFamily="34" charset="-120"/>
                <a:cs typeface="Arial"/>
                <a:sym typeface="Arial"/>
              </a:defRPr>
            </a:lvl1pPr>
            <a:lvl2pPr lvl="1" algn="ctr">
              <a:spcBef>
                <a:spcPts val="0"/>
              </a:spcBef>
              <a:spcAft>
                <a:spcPts val="0"/>
              </a:spcAft>
              <a:buClr>
                <a:schemeClr val="dk1"/>
              </a:buClr>
              <a:buSzPts val="5200"/>
              <a:buFont typeface="Arial"/>
              <a:buNone/>
              <a:defRPr sz="6933">
                <a:solidFill>
                  <a:schemeClr val="dk1"/>
                </a:solidFill>
              </a:defRPr>
            </a:lvl2pPr>
            <a:lvl3pPr lvl="2" algn="ctr">
              <a:spcBef>
                <a:spcPts val="0"/>
              </a:spcBef>
              <a:spcAft>
                <a:spcPts val="0"/>
              </a:spcAft>
              <a:buClr>
                <a:schemeClr val="dk1"/>
              </a:buClr>
              <a:buSzPts val="5200"/>
              <a:buFont typeface="Arial"/>
              <a:buNone/>
              <a:defRPr sz="6933">
                <a:solidFill>
                  <a:schemeClr val="dk1"/>
                </a:solidFill>
              </a:defRPr>
            </a:lvl3pPr>
            <a:lvl4pPr lvl="3" algn="ctr">
              <a:spcBef>
                <a:spcPts val="0"/>
              </a:spcBef>
              <a:spcAft>
                <a:spcPts val="0"/>
              </a:spcAft>
              <a:buClr>
                <a:schemeClr val="dk1"/>
              </a:buClr>
              <a:buSzPts val="5200"/>
              <a:buFont typeface="Arial"/>
              <a:buNone/>
              <a:defRPr sz="6933">
                <a:solidFill>
                  <a:schemeClr val="dk1"/>
                </a:solidFill>
              </a:defRPr>
            </a:lvl4pPr>
            <a:lvl5pPr lvl="4" algn="ctr">
              <a:spcBef>
                <a:spcPts val="0"/>
              </a:spcBef>
              <a:spcAft>
                <a:spcPts val="0"/>
              </a:spcAft>
              <a:buClr>
                <a:schemeClr val="dk1"/>
              </a:buClr>
              <a:buSzPts val="5200"/>
              <a:buFont typeface="Arial"/>
              <a:buNone/>
              <a:defRPr sz="6933">
                <a:solidFill>
                  <a:schemeClr val="dk1"/>
                </a:solidFill>
              </a:defRPr>
            </a:lvl5pPr>
            <a:lvl6pPr lvl="5" algn="ctr">
              <a:spcBef>
                <a:spcPts val="0"/>
              </a:spcBef>
              <a:spcAft>
                <a:spcPts val="0"/>
              </a:spcAft>
              <a:buClr>
                <a:schemeClr val="dk1"/>
              </a:buClr>
              <a:buSzPts val="5200"/>
              <a:buFont typeface="Arial"/>
              <a:buNone/>
              <a:defRPr sz="6933">
                <a:solidFill>
                  <a:schemeClr val="dk1"/>
                </a:solidFill>
              </a:defRPr>
            </a:lvl6pPr>
            <a:lvl7pPr lvl="6" algn="ctr">
              <a:spcBef>
                <a:spcPts val="0"/>
              </a:spcBef>
              <a:spcAft>
                <a:spcPts val="0"/>
              </a:spcAft>
              <a:buClr>
                <a:schemeClr val="dk1"/>
              </a:buClr>
              <a:buSzPts val="5200"/>
              <a:buFont typeface="Arial"/>
              <a:buNone/>
              <a:defRPr sz="6933">
                <a:solidFill>
                  <a:schemeClr val="dk1"/>
                </a:solidFill>
              </a:defRPr>
            </a:lvl7pPr>
            <a:lvl8pPr lvl="7" algn="ctr">
              <a:spcBef>
                <a:spcPts val="0"/>
              </a:spcBef>
              <a:spcAft>
                <a:spcPts val="0"/>
              </a:spcAft>
              <a:buClr>
                <a:schemeClr val="dk1"/>
              </a:buClr>
              <a:buSzPts val="5200"/>
              <a:buFont typeface="Arial"/>
              <a:buNone/>
              <a:defRPr sz="6933">
                <a:solidFill>
                  <a:schemeClr val="dk1"/>
                </a:solidFill>
              </a:defRPr>
            </a:lvl8pPr>
            <a:lvl9pPr lvl="8" algn="ctr">
              <a:spcBef>
                <a:spcPts val="0"/>
              </a:spcBef>
              <a:spcAft>
                <a:spcPts val="0"/>
              </a:spcAft>
              <a:buClr>
                <a:schemeClr val="dk1"/>
              </a:buClr>
              <a:buSzPts val="5200"/>
              <a:buFont typeface="Arial"/>
              <a:buNone/>
              <a:defRPr sz="6933">
                <a:solidFill>
                  <a:schemeClr val="dk1"/>
                </a:solidFill>
              </a:defRPr>
            </a:lvl9pPr>
          </a:lstStyle>
          <a:p>
            <a:endParaRPr/>
          </a:p>
        </p:txBody>
      </p:sp>
      <p:sp>
        <p:nvSpPr>
          <p:cNvPr id="13" name="Shape 13"/>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243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31B767C-925E-44AF-AF3F-D3498002F8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 y="857"/>
            <a:ext cx="12184016" cy="6856283"/>
          </a:xfrm>
          <a:prstGeom prst="rect">
            <a:avLst/>
          </a:prstGeom>
        </p:spPr>
      </p:pic>
      <p:sp>
        <p:nvSpPr>
          <p:cNvPr id="2" name="Title 1"/>
          <p:cNvSpPr>
            <a:spLocks noGrp="1"/>
          </p:cNvSpPr>
          <p:nvPr>
            <p:ph type="ctrTitle"/>
          </p:nvPr>
        </p:nvSpPr>
        <p:spPr>
          <a:xfrm>
            <a:off x="2139350" y="1423359"/>
            <a:ext cx="7539488" cy="741530"/>
          </a:xfrm>
        </p:spPr>
        <p:txBody>
          <a:bodyPr anchor="b">
            <a:noAutofit/>
          </a:bodyPr>
          <a:lstStyle>
            <a:lvl1pPr algn="ctr">
              <a:defRPr sz="4000">
                <a:solidFill>
                  <a:srgbClr val="D7F71E"/>
                </a:solidFill>
              </a:defRPr>
            </a:lvl1pPr>
          </a:lstStyle>
          <a:p>
            <a:r>
              <a:rPr lang="zh-TW" altLang="en-US"/>
              <a:t>按一下以編輯母片標題樣式</a:t>
            </a:r>
            <a:endParaRPr lang="en-US"/>
          </a:p>
        </p:txBody>
      </p:sp>
      <p:sp>
        <p:nvSpPr>
          <p:cNvPr id="3" name="Subtitle 2"/>
          <p:cNvSpPr>
            <a:spLocks noGrp="1"/>
          </p:cNvSpPr>
          <p:nvPr>
            <p:ph type="subTitle" idx="1"/>
          </p:nvPr>
        </p:nvSpPr>
        <p:spPr>
          <a:xfrm>
            <a:off x="2139350" y="888521"/>
            <a:ext cx="7772401" cy="534838"/>
          </a:xfrm>
        </p:spPr>
        <p:txBody>
          <a:bodyPr>
            <a:normAutofit/>
          </a:bodyPr>
          <a:lstStyle>
            <a:lvl1pPr marL="0" indent="0" algn="ctr">
              <a:buNone/>
              <a:defRPr sz="2800" spc="300">
                <a:solidFill>
                  <a:schemeClr val="bg1">
                    <a:lumMod val="85000"/>
                  </a:schemeClr>
                </a:solidFill>
                <a:latin typeface="微軟正黑體" panose="020B0604030504040204" pitchFamily="34" charset="-120"/>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Tree>
    <p:extLst>
      <p:ext uri="{BB962C8B-B14F-4D97-AF65-F5344CB8AC3E}">
        <p14:creationId xmlns:p14="http://schemas.microsoft.com/office/powerpoint/2010/main" val="9257355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F7CE7E0-C0F5-4361-B68B-BE901524A1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 y="857"/>
            <a:ext cx="12184016" cy="6856283"/>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88395640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9342201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7" name="圖片 6">
            <a:extLst>
              <a:ext uri="{FF2B5EF4-FFF2-40B4-BE49-F238E27FC236}">
                <a16:creationId xmlns:a16="http://schemas.microsoft.com/office/drawing/2014/main" id="{467792D6-FB05-4C20-8EDD-6AE693C295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63" y="857"/>
            <a:ext cx="12177673" cy="6856284"/>
          </a:xfrm>
          <a:prstGeom prst="rect">
            <a:avLst/>
          </a:prstGeom>
        </p:spPr>
      </p:pic>
    </p:spTree>
    <p:extLst>
      <p:ext uri="{BB962C8B-B14F-4D97-AF65-F5344CB8AC3E}">
        <p14:creationId xmlns:p14="http://schemas.microsoft.com/office/powerpoint/2010/main" val="32116018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832F087-4677-4497-82CF-14EE09943F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4300"/>
            <a:ext cx="12192000" cy="6743699"/>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446663"/>
            <a:ext cx="10515600" cy="47303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9" name="圖片 8" descr="一張含有 美工圖案 的圖片&#10;&#10;自動產生的描述">
            <a:extLst>
              <a:ext uri="{FF2B5EF4-FFF2-40B4-BE49-F238E27FC236}">
                <a16:creationId xmlns:a16="http://schemas.microsoft.com/office/drawing/2014/main" id="{B10EED68-64EB-4E26-BAC1-75CEC07656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490" y="6164625"/>
            <a:ext cx="1239933" cy="283906"/>
          </a:xfrm>
          <a:prstGeom prst="rect">
            <a:avLst/>
          </a:prstGeom>
        </p:spPr>
      </p:pic>
    </p:spTree>
    <p:extLst>
      <p:ext uri="{BB962C8B-B14F-4D97-AF65-F5344CB8AC3E}">
        <p14:creationId xmlns:p14="http://schemas.microsoft.com/office/powerpoint/2010/main" val="41910428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E278896-7BA9-4FB5-8DA0-6B0E22E4CA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446663"/>
            <a:ext cx="10515600" cy="4730300"/>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9" name="圖片 8">
            <a:extLst>
              <a:ext uri="{FF2B5EF4-FFF2-40B4-BE49-F238E27FC236}">
                <a16:creationId xmlns:a16="http://schemas.microsoft.com/office/drawing/2014/main" id="{B10EED68-64EB-4E26-BAC1-75CEC07656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7490" y="6164625"/>
            <a:ext cx="1239933" cy="283905"/>
          </a:xfrm>
          <a:prstGeom prst="rect">
            <a:avLst/>
          </a:prstGeom>
        </p:spPr>
      </p:pic>
    </p:spTree>
    <p:extLst>
      <p:ext uri="{BB962C8B-B14F-4D97-AF65-F5344CB8AC3E}">
        <p14:creationId xmlns:p14="http://schemas.microsoft.com/office/powerpoint/2010/main" val="15187752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E278896-7BA9-4FB5-8DA0-6B0E22E4CA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9630" cy="6857999"/>
          </a:xfrm>
          <a:prstGeom prst="rect">
            <a:avLst/>
          </a:prstGeom>
        </p:spPr>
      </p:pic>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10" name="圖片 9" descr="一張含有 美工圖案 的圖片&#10;&#10;自動產生的描述">
            <a:extLst>
              <a:ext uri="{FF2B5EF4-FFF2-40B4-BE49-F238E27FC236}">
                <a16:creationId xmlns:a16="http://schemas.microsoft.com/office/drawing/2014/main" id="{9208DC04-6B70-43DA-A623-072AD64713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7490" y="6164625"/>
            <a:ext cx="1239933" cy="283906"/>
          </a:xfrm>
          <a:prstGeom prst="rect">
            <a:avLst/>
          </a:prstGeom>
        </p:spPr>
      </p:pic>
    </p:spTree>
    <p:extLst>
      <p:ext uri="{BB962C8B-B14F-4D97-AF65-F5344CB8AC3E}">
        <p14:creationId xmlns:p14="http://schemas.microsoft.com/office/powerpoint/2010/main" val="10921294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038D512-A98A-4E74-B2F7-DB323B43D523}"/>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6662" y="575"/>
            <a:ext cx="12178675" cy="6856848"/>
          </a:xfrm>
          <a:prstGeom prst="rect">
            <a:avLst/>
          </a:prstGeom>
        </p:spPr>
      </p:pic>
      <p:sp>
        <p:nvSpPr>
          <p:cNvPr id="2" name="Title Placeholder 1"/>
          <p:cNvSpPr>
            <a:spLocks noGrp="1"/>
          </p:cNvSpPr>
          <p:nvPr>
            <p:ph type="title"/>
          </p:nvPr>
        </p:nvSpPr>
        <p:spPr>
          <a:xfrm>
            <a:off x="838200" y="136525"/>
            <a:ext cx="10515600" cy="1310138"/>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838200" y="2035833"/>
            <a:ext cx="10515600" cy="414112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148D5-84AC-7241-B3EA-F4C5925B30D2}" type="datetimeFigureOut">
              <a:rPr kumimoji="1" lang="zh-TW" altLang="en-US" smtClean="0"/>
              <a:t>2019/9/4</a:t>
            </a:fld>
            <a:endParaRPr kumimoji="1"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GB" smtClean="0"/>
              <a:pPr/>
              <a:t>‹#›</a:t>
            </a:fld>
            <a:endParaRPr lang="en-GB"/>
          </a:p>
        </p:txBody>
      </p:sp>
    </p:spTree>
    <p:extLst>
      <p:ext uri="{BB962C8B-B14F-4D97-AF65-F5344CB8AC3E}">
        <p14:creationId xmlns:p14="http://schemas.microsoft.com/office/powerpoint/2010/main" val="22196934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hf sldNum="0" hdr="0" ftr="0" dt="0"/>
  <p:txStyles>
    <p:titleStyle>
      <a:lvl1pPr algn="l" defTabSz="914400" rtl="0" eaLnBrk="1" latinLnBrk="0" hangingPunct="1">
        <a:lnSpc>
          <a:spcPct val="90000"/>
        </a:lnSpc>
        <a:spcBef>
          <a:spcPct val="0"/>
        </a:spcBef>
        <a:buNone/>
        <a:defRPr sz="4400" b="0" kern="1200">
          <a:solidFill>
            <a:srgbClr val="D7F71E"/>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9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jpeg"/><Relationship Id="rId9" Type="http://schemas.openxmlformats.org/officeDocument/2006/relationships/image" Target="../media/image10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3" Type="http://schemas.openxmlformats.org/officeDocument/2006/relationships/image" Target="../media/image125.png"/><Relationship Id="rId21" Type="http://schemas.openxmlformats.org/officeDocument/2006/relationships/image" Target="../media/image143.png"/><Relationship Id="rId34" Type="http://schemas.openxmlformats.org/officeDocument/2006/relationships/image" Target="../media/image156.png"/><Relationship Id="rId42" Type="http://schemas.openxmlformats.org/officeDocument/2006/relationships/image" Target="../media/image164.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 Id="rId2" Type="http://schemas.openxmlformats.org/officeDocument/2006/relationships/notesSlide" Target="../notesSlides/notesSlide10.xml"/><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1.png"/><Relationship Id="rId41" Type="http://schemas.openxmlformats.org/officeDocument/2006/relationships/image" Target="../media/image163.png"/><Relationship Id="rId1" Type="http://schemas.openxmlformats.org/officeDocument/2006/relationships/slideLayout" Target="../slideLayouts/slideLayout4.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162.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4" Type="http://schemas.openxmlformats.org/officeDocument/2006/relationships/image" Target="../media/image166.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43" Type="http://schemas.openxmlformats.org/officeDocument/2006/relationships/image" Target="../media/image1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xml"/><Relationship Id="rId4" Type="http://schemas.openxmlformats.org/officeDocument/2006/relationships/image" Target="../media/image177.png"/></Relationships>
</file>

<file path=ppt/slides/_rels/slide2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4.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4.png"/></Relationships>
</file>

<file path=ppt/slides/_rels/slide3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xml"/><Relationship Id="rId4" Type="http://schemas.openxmlformats.org/officeDocument/2006/relationships/image" Target="../media/image197.png"/></Relationships>
</file>

<file path=ppt/slides/_rels/slide32.xml.rels><?xml version="1.0" encoding="UTF-8" standalone="yes"?>
<Relationships xmlns="http://schemas.openxmlformats.org/package/2006/relationships"><Relationship Id="rId3" Type="http://schemas.openxmlformats.org/officeDocument/2006/relationships/image" Target="../media/image199.gif"/><Relationship Id="rId2" Type="http://schemas.openxmlformats.org/officeDocument/2006/relationships/image" Target="../media/image198.png"/><Relationship Id="rId1" Type="http://schemas.openxmlformats.org/officeDocument/2006/relationships/slideLayout" Target="../slideLayouts/slideLayout4.xml"/><Relationship Id="rId4" Type="http://schemas.openxmlformats.org/officeDocument/2006/relationships/image" Target="../media/image200.png"/></Relationships>
</file>

<file path=ppt/slides/_rels/slide3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118.png"/><Relationship Id="rId7" Type="http://schemas.openxmlformats.org/officeDocument/2006/relationships/image" Target="../media/image204.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3.png"/><Relationship Id="rId5" Type="http://schemas.openxmlformats.org/officeDocument/2006/relationships/image" Target="../media/image202.png"/><Relationship Id="rId10" Type="http://schemas.openxmlformats.org/officeDocument/2006/relationships/image" Target="../media/image207.jpeg"/><Relationship Id="rId4" Type="http://schemas.openxmlformats.org/officeDocument/2006/relationships/image" Target="../media/image201.png"/><Relationship Id="rId9" Type="http://schemas.openxmlformats.org/officeDocument/2006/relationships/image" Target="../media/image206.jpeg"/></Relationships>
</file>

<file path=ppt/slides/_rels/slide3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4.xml"/><Relationship Id="rId4" Type="http://schemas.openxmlformats.org/officeDocument/2006/relationships/image" Target="../media/image211.png"/></Relationships>
</file>

<file path=ppt/slides/_rels/slide3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xml"/><Relationship Id="rId5" Type="http://schemas.openxmlformats.org/officeDocument/2006/relationships/image" Target="../media/image215.png"/><Relationship Id="rId4" Type="http://schemas.openxmlformats.org/officeDocument/2006/relationships/image" Target="../media/image214.png"/></Relationships>
</file>

<file path=ppt/slides/_rels/slide37.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18" Type="http://schemas.openxmlformats.org/officeDocument/2006/relationships/image" Target="../media/image231.png"/><Relationship Id="rId26" Type="http://schemas.openxmlformats.org/officeDocument/2006/relationships/image" Target="../media/image154.png"/><Relationship Id="rId3" Type="http://schemas.openxmlformats.org/officeDocument/2006/relationships/image" Target="../media/image216.png"/><Relationship Id="rId21" Type="http://schemas.openxmlformats.org/officeDocument/2006/relationships/image" Target="../media/image234.png"/><Relationship Id="rId7" Type="http://schemas.openxmlformats.org/officeDocument/2006/relationships/image" Target="../media/image220.png"/><Relationship Id="rId12" Type="http://schemas.openxmlformats.org/officeDocument/2006/relationships/image" Target="../media/image225.png"/><Relationship Id="rId17" Type="http://schemas.openxmlformats.org/officeDocument/2006/relationships/image" Target="../media/image230.png"/><Relationship Id="rId25" Type="http://schemas.openxmlformats.org/officeDocument/2006/relationships/image" Target="../media/image238.png"/><Relationship Id="rId2" Type="http://schemas.openxmlformats.org/officeDocument/2006/relationships/notesSlide" Target="../notesSlides/notesSlide12.xml"/><Relationship Id="rId16" Type="http://schemas.openxmlformats.org/officeDocument/2006/relationships/image" Target="../media/image229.png"/><Relationship Id="rId20" Type="http://schemas.openxmlformats.org/officeDocument/2006/relationships/image" Target="../media/image233.png"/><Relationship Id="rId1" Type="http://schemas.openxmlformats.org/officeDocument/2006/relationships/slideLayout" Target="../slideLayouts/slideLayout4.xml"/><Relationship Id="rId6" Type="http://schemas.openxmlformats.org/officeDocument/2006/relationships/image" Target="../media/image219.svg"/><Relationship Id="rId11" Type="http://schemas.openxmlformats.org/officeDocument/2006/relationships/image" Target="../media/image224.png"/><Relationship Id="rId24" Type="http://schemas.openxmlformats.org/officeDocument/2006/relationships/image" Target="../media/image237.png"/><Relationship Id="rId5" Type="http://schemas.openxmlformats.org/officeDocument/2006/relationships/image" Target="../media/image218.png"/><Relationship Id="rId15" Type="http://schemas.openxmlformats.org/officeDocument/2006/relationships/image" Target="../media/image228.png"/><Relationship Id="rId23" Type="http://schemas.openxmlformats.org/officeDocument/2006/relationships/image" Target="../media/image236.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227.png"/><Relationship Id="rId22" Type="http://schemas.openxmlformats.org/officeDocument/2006/relationships/image" Target="../media/image235.png"/></Relationships>
</file>

<file path=ppt/slides/_rels/slide38.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3" Type="http://schemas.openxmlformats.org/officeDocument/2006/relationships/image" Target="../media/image239.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5" Type="http://schemas.openxmlformats.org/officeDocument/2006/relationships/image" Target="../media/image250.png"/><Relationship Id="rId10" Type="http://schemas.openxmlformats.org/officeDocument/2006/relationships/image" Target="../media/image245.png"/><Relationship Id="rId4" Type="http://schemas.openxmlformats.org/officeDocument/2006/relationships/image" Target="../media/image222.png"/><Relationship Id="rId9" Type="http://schemas.openxmlformats.org/officeDocument/2006/relationships/image" Target="../media/image244.png"/><Relationship Id="rId14" Type="http://schemas.openxmlformats.org/officeDocument/2006/relationships/image" Target="../media/image249.png"/></Relationships>
</file>

<file path=ppt/slides/_rels/slide3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58.png"/><Relationship Id="rId5" Type="http://schemas.openxmlformats.org/officeDocument/2006/relationships/image" Target="../media/image257.svg"/><Relationship Id="rId4" Type="http://schemas.openxmlformats.org/officeDocument/2006/relationships/image" Target="../media/image256.png"/><Relationship Id="rId9" Type="http://schemas.openxmlformats.org/officeDocument/2006/relationships/image" Target="../media/image261.svg"/></Relationships>
</file>

<file path=ppt/slides/_rels/slide41.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6.png"/><Relationship Id="rId2" Type="http://schemas.openxmlformats.org/officeDocument/2006/relationships/image" Target="../media/image262.png"/><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265.png"/><Relationship Id="rId4" Type="http://schemas.openxmlformats.org/officeDocument/2006/relationships/image" Target="../media/image264.png"/></Relationships>
</file>

<file path=ppt/slides/_rels/slide4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4.xml"/><Relationship Id="rId5" Type="http://schemas.openxmlformats.org/officeDocument/2006/relationships/image" Target="../media/image270.jpeg"/><Relationship Id="rId4" Type="http://schemas.openxmlformats.org/officeDocument/2006/relationships/image" Target="../media/image2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4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4.xml"/><Relationship Id="rId5" Type="http://schemas.openxmlformats.org/officeDocument/2006/relationships/image" Target="../media/image279.png"/><Relationship Id="rId4" Type="http://schemas.openxmlformats.org/officeDocument/2006/relationships/image" Target="../media/image278.png"/></Relationships>
</file>

<file path=ppt/slides/_rels/slide47.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88.png"/><Relationship Id="rId3" Type="http://schemas.openxmlformats.org/officeDocument/2006/relationships/image" Target="../media/image280.png"/><Relationship Id="rId7" Type="http://schemas.openxmlformats.org/officeDocument/2006/relationships/image" Target="../media/image284.png"/><Relationship Id="rId12" Type="http://schemas.openxmlformats.org/officeDocument/2006/relationships/image" Target="../media/image287.png"/><Relationship Id="rId2" Type="http://schemas.openxmlformats.org/officeDocument/2006/relationships/notesSlide" Target="../notesSlides/notesSlide18.xml"/><Relationship Id="rId16" Type="http://schemas.openxmlformats.org/officeDocument/2006/relationships/image" Target="../media/image291.jpeg"/><Relationship Id="rId1" Type="http://schemas.openxmlformats.org/officeDocument/2006/relationships/slideLayout" Target="../slideLayouts/slideLayout4.xml"/><Relationship Id="rId6" Type="http://schemas.openxmlformats.org/officeDocument/2006/relationships/image" Target="../media/image283.png"/><Relationship Id="rId11" Type="http://schemas.openxmlformats.org/officeDocument/2006/relationships/image" Target="../media/image177.png"/><Relationship Id="rId5" Type="http://schemas.openxmlformats.org/officeDocument/2006/relationships/image" Target="../media/image282.png"/><Relationship Id="rId15" Type="http://schemas.openxmlformats.org/officeDocument/2006/relationships/image" Target="../media/image290.png"/><Relationship Id="rId10" Type="http://schemas.openxmlformats.org/officeDocument/2006/relationships/image" Target="../media/image156.png"/><Relationship Id="rId4" Type="http://schemas.openxmlformats.org/officeDocument/2006/relationships/image" Target="../media/image281.png"/><Relationship Id="rId9" Type="http://schemas.openxmlformats.org/officeDocument/2006/relationships/image" Target="../media/image286.png"/><Relationship Id="rId14" Type="http://schemas.openxmlformats.org/officeDocument/2006/relationships/image" Target="../media/image289.png"/></Relationships>
</file>

<file path=ppt/slides/_rels/slide4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96.jpeg"/><Relationship Id="rId5" Type="http://schemas.openxmlformats.org/officeDocument/2006/relationships/image" Target="../media/image295.jpeg"/><Relationship Id="rId4" Type="http://schemas.openxmlformats.org/officeDocument/2006/relationships/image" Target="../media/image294.png"/><Relationship Id="rId9" Type="http://schemas.openxmlformats.org/officeDocument/2006/relationships/image" Target="../media/image29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5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image" Target="../media/image303.png"/><Relationship Id="rId7" Type="http://schemas.openxmlformats.org/officeDocument/2006/relationships/image" Target="../media/image307.png"/><Relationship Id="rId12" Type="http://schemas.openxmlformats.org/officeDocument/2006/relationships/image" Target="../media/image312.png"/><Relationship Id="rId2" Type="http://schemas.openxmlformats.org/officeDocument/2006/relationships/image" Target="../media/image302.png"/><Relationship Id="rId1" Type="http://schemas.openxmlformats.org/officeDocument/2006/relationships/slideLayout" Target="../slideLayouts/slideLayout4.xml"/><Relationship Id="rId6" Type="http://schemas.openxmlformats.org/officeDocument/2006/relationships/image" Target="../media/image306.png"/><Relationship Id="rId11" Type="http://schemas.openxmlformats.org/officeDocument/2006/relationships/image" Target="../media/image311.png"/><Relationship Id="rId5" Type="http://schemas.openxmlformats.org/officeDocument/2006/relationships/image" Target="../media/image305.png"/><Relationship Id="rId10" Type="http://schemas.openxmlformats.org/officeDocument/2006/relationships/image" Target="../media/image310.png"/><Relationship Id="rId4" Type="http://schemas.openxmlformats.org/officeDocument/2006/relationships/image" Target="../media/image304.png"/><Relationship Id="rId9" Type="http://schemas.openxmlformats.org/officeDocument/2006/relationships/image" Target="../media/image309.png"/></Relationships>
</file>

<file path=ppt/slides/_rels/slide54.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324.png"/><Relationship Id="rId3" Type="http://schemas.openxmlformats.org/officeDocument/2006/relationships/image" Target="../media/image314.png"/><Relationship Id="rId7" Type="http://schemas.openxmlformats.org/officeDocument/2006/relationships/image" Target="../media/image318.png"/><Relationship Id="rId12" Type="http://schemas.openxmlformats.org/officeDocument/2006/relationships/image" Target="../media/image323.png"/><Relationship Id="rId2" Type="http://schemas.openxmlformats.org/officeDocument/2006/relationships/notesSlide" Target="../notesSlides/notesSlide22.xml"/><Relationship Id="rId16" Type="http://schemas.openxmlformats.org/officeDocument/2006/relationships/image" Target="../media/image327.png"/><Relationship Id="rId1" Type="http://schemas.openxmlformats.org/officeDocument/2006/relationships/slideLayout" Target="../slideLayouts/slideLayout4.xml"/><Relationship Id="rId6" Type="http://schemas.openxmlformats.org/officeDocument/2006/relationships/image" Target="../media/image317.png"/><Relationship Id="rId11" Type="http://schemas.openxmlformats.org/officeDocument/2006/relationships/image" Target="../media/image322.png"/><Relationship Id="rId5" Type="http://schemas.openxmlformats.org/officeDocument/2006/relationships/image" Target="../media/image316.png"/><Relationship Id="rId15" Type="http://schemas.openxmlformats.org/officeDocument/2006/relationships/image" Target="../media/image326.png"/><Relationship Id="rId10" Type="http://schemas.openxmlformats.org/officeDocument/2006/relationships/image" Target="../media/image321.png"/><Relationship Id="rId4" Type="http://schemas.openxmlformats.org/officeDocument/2006/relationships/image" Target="../media/image315.png"/><Relationship Id="rId9" Type="http://schemas.openxmlformats.org/officeDocument/2006/relationships/image" Target="../media/image320.png"/><Relationship Id="rId14" Type="http://schemas.openxmlformats.org/officeDocument/2006/relationships/image" Target="../media/image325.png"/></Relationships>
</file>

<file path=ppt/slides/_rels/slide55.xml.rels><?xml version="1.0" encoding="UTF-8" standalone="yes"?>
<Relationships xmlns="http://schemas.openxmlformats.org/package/2006/relationships"><Relationship Id="rId8" Type="http://schemas.openxmlformats.org/officeDocument/2006/relationships/image" Target="../media/image332.png"/><Relationship Id="rId3" Type="http://schemas.openxmlformats.org/officeDocument/2006/relationships/image" Target="../media/image328.png"/><Relationship Id="rId7" Type="http://schemas.openxmlformats.org/officeDocument/2006/relationships/image" Target="../media/image33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19.png"/><Relationship Id="rId5" Type="http://schemas.openxmlformats.org/officeDocument/2006/relationships/image" Target="../media/image330.png"/><Relationship Id="rId10" Type="http://schemas.openxmlformats.org/officeDocument/2006/relationships/image" Target="../media/image334.png"/><Relationship Id="rId4" Type="http://schemas.openxmlformats.org/officeDocument/2006/relationships/image" Target="../media/image329.png"/><Relationship Id="rId9" Type="http://schemas.openxmlformats.org/officeDocument/2006/relationships/image" Target="../media/image333.png"/></Relationships>
</file>

<file path=ppt/slides/_rels/slide56.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80.svg"/><Relationship Id="rId3" Type="http://schemas.openxmlformats.org/officeDocument/2006/relationships/image" Target="../media/image44.png"/><Relationship Id="rId21" Type="http://schemas.openxmlformats.org/officeDocument/2006/relationships/image" Target="../media/image62.svg"/><Relationship Id="rId34" Type="http://schemas.openxmlformats.org/officeDocument/2006/relationships/image" Target="../media/image75.png"/><Relationship Id="rId42" Type="http://schemas.openxmlformats.org/officeDocument/2006/relationships/image" Target="../media/image83.png"/><Relationship Id="rId47" Type="http://schemas.openxmlformats.org/officeDocument/2006/relationships/image" Target="../media/image88.pn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33" Type="http://schemas.openxmlformats.org/officeDocument/2006/relationships/image" Target="../media/image74.svg"/><Relationship Id="rId38" Type="http://schemas.openxmlformats.org/officeDocument/2006/relationships/image" Target="../media/image79.png"/><Relationship Id="rId46" Type="http://schemas.openxmlformats.org/officeDocument/2006/relationships/image" Target="../media/image87.svg"/><Relationship Id="rId2" Type="http://schemas.openxmlformats.org/officeDocument/2006/relationships/notesSlide" Target="../notesSlides/notesSlide4.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svg"/><Relationship Id="rId41" Type="http://schemas.openxmlformats.org/officeDocument/2006/relationships/image" Target="../media/image82.sv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78.svg"/><Relationship Id="rId40" Type="http://schemas.openxmlformats.org/officeDocument/2006/relationships/image" Target="../media/image81.png"/><Relationship Id="rId45" Type="http://schemas.openxmlformats.org/officeDocument/2006/relationships/image" Target="../media/image86.png"/><Relationship Id="rId5" Type="http://schemas.openxmlformats.org/officeDocument/2006/relationships/image" Target="../media/image46.pn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69.png"/><Relationship Id="rId36" Type="http://schemas.openxmlformats.org/officeDocument/2006/relationships/image" Target="../media/image77.png"/><Relationship Id="rId49" Type="http://schemas.openxmlformats.org/officeDocument/2006/relationships/image" Target="../media/image90.svg"/><Relationship Id="rId10" Type="http://schemas.openxmlformats.org/officeDocument/2006/relationships/image" Target="../media/image51.png"/><Relationship Id="rId19" Type="http://schemas.openxmlformats.org/officeDocument/2006/relationships/image" Target="../media/image60.svg"/><Relationship Id="rId31" Type="http://schemas.openxmlformats.org/officeDocument/2006/relationships/image" Target="../media/image72.svg"/><Relationship Id="rId44" Type="http://schemas.openxmlformats.org/officeDocument/2006/relationships/image" Target="../media/image85.png"/><Relationship Id="rId4" Type="http://schemas.openxmlformats.org/officeDocument/2006/relationships/image" Target="../media/image45.sv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 Id="rId35" Type="http://schemas.openxmlformats.org/officeDocument/2006/relationships/image" Target="../media/image76.svg"/><Relationship Id="rId43" Type="http://schemas.openxmlformats.org/officeDocument/2006/relationships/image" Target="../media/image84.svg"/><Relationship Id="rId48" Type="http://schemas.openxmlformats.org/officeDocument/2006/relationships/image" Target="../media/image89.png"/><Relationship Id="rId8"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74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剪去對角角落 22">
            <a:extLst>
              <a:ext uri="{FF2B5EF4-FFF2-40B4-BE49-F238E27FC236}">
                <a16:creationId xmlns:a16="http://schemas.microsoft.com/office/drawing/2014/main" id="{A6ADCA8F-A228-4582-AD1F-4F4E63BFC6F9}"/>
              </a:ext>
            </a:extLst>
          </p:cNvPr>
          <p:cNvSpPr/>
          <p:nvPr/>
        </p:nvSpPr>
        <p:spPr>
          <a:xfrm>
            <a:off x="8704220" y="2090205"/>
            <a:ext cx="3338945" cy="4627562"/>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剪去對角角落 21">
            <a:extLst>
              <a:ext uri="{FF2B5EF4-FFF2-40B4-BE49-F238E27FC236}">
                <a16:creationId xmlns:a16="http://schemas.microsoft.com/office/drawing/2014/main" id="{996F71D0-9BE5-4546-93CB-0116201CB9EA}"/>
              </a:ext>
            </a:extLst>
          </p:cNvPr>
          <p:cNvSpPr/>
          <p:nvPr/>
        </p:nvSpPr>
        <p:spPr>
          <a:xfrm>
            <a:off x="3886199" y="1958109"/>
            <a:ext cx="4768273" cy="4775200"/>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剪去對角角落 4">
            <a:extLst>
              <a:ext uri="{FF2B5EF4-FFF2-40B4-BE49-F238E27FC236}">
                <a16:creationId xmlns:a16="http://schemas.microsoft.com/office/drawing/2014/main" id="{B275AF79-B4B5-4AE9-BC23-4C6835CE8150}"/>
              </a:ext>
            </a:extLst>
          </p:cNvPr>
          <p:cNvSpPr/>
          <p:nvPr/>
        </p:nvSpPr>
        <p:spPr>
          <a:xfrm>
            <a:off x="360218" y="2090205"/>
            <a:ext cx="3472873" cy="4190522"/>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69C8D529-126E-4CA0-AB4B-5AC348E73442}"/>
              </a:ext>
            </a:extLst>
          </p:cNvPr>
          <p:cNvSpPr/>
          <p:nvPr/>
        </p:nvSpPr>
        <p:spPr>
          <a:xfrm>
            <a:off x="4283089" y="6373624"/>
            <a:ext cx="1640572" cy="17321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6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rPr>
              <a:t>2.5-inch HDD / SSD</a:t>
            </a:r>
            <a:endParaRPr kumimoji="0" lang="zh-TW" altLang="en-US" sz="106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 name="圖片 6">
            <a:extLst>
              <a:ext uri="{FF2B5EF4-FFF2-40B4-BE49-F238E27FC236}">
                <a16:creationId xmlns:a16="http://schemas.microsoft.com/office/drawing/2014/main" id="{DEE9AE55-3FC4-4372-97F6-226601372D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439" y="2680198"/>
            <a:ext cx="3221610" cy="3450632"/>
          </a:xfrm>
          <a:prstGeom prst="rect">
            <a:avLst/>
          </a:prstGeom>
        </p:spPr>
      </p:pic>
      <p:pic>
        <p:nvPicPr>
          <p:cNvPr id="12" name="圖片 11">
            <a:extLst>
              <a:ext uri="{FF2B5EF4-FFF2-40B4-BE49-F238E27FC236}">
                <a16:creationId xmlns:a16="http://schemas.microsoft.com/office/drawing/2014/main" id="{2CAA1CD1-58B0-4320-ACDD-B22E208E5B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3728" y="2801120"/>
            <a:ext cx="2015231" cy="2142150"/>
          </a:xfrm>
          <a:prstGeom prst="rect">
            <a:avLst/>
          </a:prstGeom>
        </p:spPr>
      </p:pic>
      <p:pic>
        <p:nvPicPr>
          <p:cNvPr id="15" name="圖片 14">
            <a:extLst>
              <a:ext uri="{FF2B5EF4-FFF2-40B4-BE49-F238E27FC236}">
                <a16:creationId xmlns:a16="http://schemas.microsoft.com/office/drawing/2014/main" id="{B1D9F1F2-9130-4E0E-90BE-5D17964EF3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0469" y="5208037"/>
            <a:ext cx="2146050" cy="1015670"/>
          </a:xfrm>
          <a:prstGeom prst="rect">
            <a:avLst/>
          </a:prstGeom>
        </p:spPr>
      </p:pic>
      <p:pic>
        <p:nvPicPr>
          <p:cNvPr id="17" name="圖片 16" descr="一張含有 電子用品 的圖片&#10;&#10;自動產生的描述">
            <a:extLst>
              <a:ext uri="{FF2B5EF4-FFF2-40B4-BE49-F238E27FC236}">
                <a16:creationId xmlns:a16="http://schemas.microsoft.com/office/drawing/2014/main" id="{B692390A-A1CE-4D4B-BAEA-28876395BF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6627" y="2924463"/>
            <a:ext cx="2281158" cy="1289650"/>
          </a:xfrm>
          <a:prstGeom prst="rect">
            <a:avLst/>
          </a:prstGeom>
        </p:spPr>
      </p:pic>
      <p:pic>
        <p:nvPicPr>
          <p:cNvPr id="20" name="圖片 19">
            <a:extLst>
              <a:ext uri="{FF2B5EF4-FFF2-40B4-BE49-F238E27FC236}">
                <a16:creationId xmlns:a16="http://schemas.microsoft.com/office/drawing/2014/main" id="{FD09F6F6-EA55-4CD7-B18F-C17C56BEB1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11518" y="4431282"/>
            <a:ext cx="1615736" cy="1999474"/>
          </a:xfrm>
          <a:prstGeom prst="rect">
            <a:avLst/>
          </a:prstGeom>
        </p:spPr>
      </p:pic>
      <p:pic>
        <p:nvPicPr>
          <p:cNvPr id="43" name="圖片 42">
            <a:extLst>
              <a:ext uri="{FF2B5EF4-FFF2-40B4-BE49-F238E27FC236}">
                <a16:creationId xmlns:a16="http://schemas.microsoft.com/office/drawing/2014/main" id="{D7C6472F-93FF-4C60-A937-BDD6653F8C7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797208" y="2934875"/>
            <a:ext cx="3221610" cy="3334702"/>
          </a:xfrm>
          <a:prstGeom prst="rect">
            <a:avLst/>
          </a:prstGeom>
        </p:spPr>
      </p:pic>
      <p:sp>
        <p:nvSpPr>
          <p:cNvPr id="44" name="文字方塊 43">
            <a:extLst>
              <a:ext uri="{FF2B5EF4-FFF2-40B4-BE49-F238E27FC236}">
                <a16:creationId xmlns:a16="http://schemas.microsoft.com/office/drawing/2014/main" id="{D3486F0E-A824-4A06-8A31-1C6AE2AFC84E}"/>
              </a:ext>
            </a:extLst>
          </p:cNvPr>
          <p:cNvSpPr txBox="1"/>
          <p:nvPr/>
        </p:nvSpPr>
        <p:spPr>
          <a:xfrm>
            <a:off x="497840" y="2195588"/>
            <a:ext cx="3040891" cy="369332"/>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effectLst/>
                <a:uLnTx/>
                <a:uFillTx/>
                <a:latin typeface="Arial"/>
                <a:ea typeface="微軟正黑體"/>
                <a:cs typeface="Arial"/>
              </a:rPr>
              <a:t>掀開交換</a:t>
            </a:r>
            <a:r>
              <a:rPr lang="zh-TW" altLang="en-US" b="1">
                <a:latin typeface="Arial"/>
                <a:ea typeface="微軟正黑體"/>
                <a:cs typeface="Arial"/>
              </a:rPr>
              <a:t>器</a:t>
            </a:r>
            <a:r>
              <a:rPr kumimoji="0" lang="zh-TW" altLang="en-US" sz="1800" b="1" i="0" u="none" strike="noStrike" kern="1200" cap="none" spc="0" normalizeH="0" baseline="0" noProof="0">
                <a:ln>
                  <a:noFill/>
                </a:ln>
                <a:effectLst/>
                <a:uLnTx/>
                <a:uFillTx/>
                <a:latin typeface="Arial"/>
                <a:ea typeface="微軟正黑體"/>
                <a:cs typeface="Arial"/>
              </a:rPr>
              <a:t>上蓋</a:t>
            </a:r>
          </a:p>
        </p:txBody>
      </p:sp>
      <p:sp>
        <p:nvSpPr>
          <p:cNvPr id="46" name="文字方塊 45">
            <a:extLst>
              <a:ext uri="{FF2B5EF4-FFF2-40B4-BE49-F238E27FC236}">
                <a16:creationId xmlns:a16="http://schemas.microsoft.com/office/drawing/2014/main" id="{D79E43BE-92F0-4613-8055-32DF240D3F4C}"/>
              </a:ext>
            </a:extLst>
          </p:cNvPr>
          <p:cNvSpPr txBox="1"/>
          <p:nvPr/>
        </p:nvSpPr>
        <p:spPr>
          <a:xfrm>
            <a:off x="4209214" y="2185020"/>
            <a:ext cx="4174547" cy="6569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將硬碟插槽取出，放入硬碟並固定後，固定硬碟插槽</a:t>
            </a:r>
          </a:p>
        </p:txBody>
      </p:sp>
      <p:sp>
        <p:nvSpPr>
          <p:cNvPr id="48" name="文字方塊 47">
            <a:extLst>
              <a:ext uri="{FF2B5EF4-FFF2-40B4-BE49-F238E27FC236}">
                <a16:creationId xmlns:a16="http://schemas.microsoft.com/office/drawing/2014/main" id="{7D6D57F4-3BFE-4E7C-BC42-387D054610F3}"/>
              </a:ext>
            </a:extLst>
          </p:cNvPr>
          <p:cNvSpPr txBox="1"/>
          <p:nvPr/>
        </p:nvSpPr>
        <p:spPr>
          <a:xfrm>
            <a:off x="8696686" y="2232533"/>
            <a:ext cx="3109803" cy="369332"/>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effectLst/>
                <a:uLnTx/>
                <a:uFillTx/>
                <a:latin typeface="Arial"/>
                <a:ea typeface="微軟正黑體"/>
                <a:cs typeface="Arial"/>
              </a:rPr>
              <a:t>蓋上交換</a:t>
            </a:r>
            <a:r>
              <a:rPr lang="zh-TW" b="1">
                <a:latin typeface="Arial"/>
                <a:ea typeface="微軟正黑體" panose="020B0604030504040204" pitchFamily="34" charset="-120"/>
                <a:cs typeface="Arial"/>
              </a:rPr>
              <a:t>器</a:t>
            </a:r>
            <a:r>
              <a:rPr kumimoji="0" lang="zh-TW" altLang="en-US" sz="1800" b="1" i="0" u="none" strike="noStrike" kern="1200" cap="none" spc="0" normalizeH="0" baseline="0" noProof="0">
                <a:ln>
                  <a:noFill/>
                </a:ln>
                <a:effectLst/>
                <a:uLnTx/>
                <a:uFillTx/>
                <a:latin typeface="Arial"/>
                <a:ea typeface="微軟正黑體"/>
                <a:cs typeface="Arial"/>
              </a:rPr>
              <a:t>上蓋</a:t>
            </a:r>
          </a:p>
        </p:txBody>
      </p:sp>
      <p:sp>
        <p:nvSpPr>
          <p:cNvPr id="3" name="標題 2">
            <a:extLst>
              <a:ext uri="{FF2B5EF4-FFF2-40B4-BE49-F238E27FC236}">
                <a16:creationId xmlns:a16="http://schemas.microsoft.com/office/drawing/2014/main" id="{94848AE4-5880-4A5A-88D6-8FD3E71B4C6F}"/>
              </a:ext>
            </a:extLst>
          </p:cNvPr>
          <p:cNvSpPr>
            <a:spLocks noGrp="1"/>
          </p:cNvSpPr>
          <p:nvPr>
            <p:ph type="title"/>
          </p:nvPr>
        </p:nvSpPr>
        <p:spPr/>
        <p:txBody>
          <a:bodyPr/>
          <a:lstStyle/>
          <a:p>
            <a:r>
              <a:rPr lang="zh-TW" altLang="en-US" dirty="0"/>
              <a:t>硬碟與 </a:t>
            </a:r>
            <a:r>
              <a:rPr lang="en-US" altLang="zh-TW" dirty="0"/>
              <a:t>SSD </a:t>
            </a:r>
            <a:r>
              <a:rPr lang="zh-TW" altLang="en-US" dirty="0"/>
              <a:t>安裝方式</a:t>
            </a:r>
          </a:p>
        </p:txBody>
      </p:sp>
      <p:sp>
        <p:nvSpPr>
          <p:cNvPr id="38" name="文字方塊 37">
            <a:extLst>
              <a:ext uri="{FF2B5EF4-FFF2-40B4-BE49-F238E27FC236}">
                <a16:creationId xmlns:a16="http://schemas.microsoft.com/office/drawing/2014/main" id="{46ADA568-F2EA-4BE2-8028-A2B6C923D63B}"/>
              </a:ext>
            </a:extLst>
          </p:cNvPr>
          <p:cNvSpPr txBox="1"/>
          <p:nvPr/>
        </p:nvSpPr>
        <p:spPr>
          <a:xfrm>
            <a:off x="360218" y="1747773"/>
            <a:ext cx="3184557" cy="385683"/>
          </a:xfrm>
          <a:prstGeom prst="rect">
            <a:avLst/>
          </a:prstGeom>
          <a:solidFill>
            <a:srgbClr val="D7F71E"/>
          </a:solidFill>
        </p:spPr>
        <p:txBody>
          <a:bodyPr vert="horz" lIns="91440" tIns="45720" rIns="91440" bIns="45720" rtlCol="0" anchor="ctr">
            <a:normAutofit lnSpcReduction="10000"/>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1</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5" name="文字方塊 44">
            <a:extLst>
              <a:ext uri="{FF2B5EF4-FFF2-40B4-BE49-F238E27FC236}">
                <a16:creationId xmlns:a16="http://schemas.microsoft.com/office/drawing/2014/main" id="{4CCE4636-40CB-4BC2-A011-7A4858CF8441}"/>
              </a:ext>
            </a:extLst>
          </p:cNvPr>
          <p:cNvSpPr txBox="1"/>
          <p:nvPr/>
        </p:nvSpPr>
        <p:spPr>
          <a:xfrm>
            <a:off x="3887123" y="1745673"/>
            <a:ext cx="4499496" cy="399395"/>
          </a:xfrm>
          <a:prstGeom prst="rect">
            <a:avLst/>
          </a:prstGeom>
          <a:solidFill>
            <a:srgbClr val="D7F71E"/>
          </a:solid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2</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7" name="文字方塊 46">
            <a:extLst>
              <a:ext uri="{FF2B5EF4-FFF2-40B4-BE49-F238E27FC236}">
                <a16:creationId xmlns:a16="http://schemas.microsoft.com/office/drawing/2014/main" id="{F646986E-BB84-4C57-BC1E-ECA9CD5D7752}"/>
              </a:ext>
            </a:extLst>
          </p:cNvPr>
          <p:cNvSpPr txBox="1"/>
          <p:nvPr/>
        </p:nvSpPr>
        <p:spPr>
          <a:xfrm>
            <a:off x="8696686" y="1762878"/>
            <a:ext cx="3109808" cy="407668"/>
          </a:xfrm>
          <a:prstGeom prst="rect">
            <a:avLst/>
          </a:prstGeom>
          <a:solidFill>
            <a:srgbClr val="D7F71E"/>
          </a:solid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3</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384792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04C623FC-92D6-41FD-AD1E-EC241F2E08A4}"/>
              </a:ext>
            </a:extLst>
          </p:cNvPr>
          <p:cNvSpPr txBox="1"/>
          <p:nvPr/>
        </p:nvSpPr>
        <p:spPr>
          <a:xfrm>
            <a:off x="3254507" y="1931240"/>
            <a:ext cx="809929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針對持續寫入的使用需求 </a:t>
            </a:r>
            <a:r>
              <a:rPr kumimoji="0" lang="en-US" altLang="zh-TW"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zh-TW" altLang="en-US"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如：影像監控</a:t>
            </a:r>
            <a:r>
              <a:rPr kumimoji="0" lang="en-US" altLang="zh-TW"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zh-TW" altLang="en-US"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、大量儲存需求的使用者。</a:t>
            </a:r>
          </a:p>
        </p:txBody>
      </p:sp>
      <p:sp>
        <p:nvSpPr>
          <p:cNvPr id="28" name="矩形: 圓角 27">
            <a:extLst>
              <a:ext uri="{FF2B5EF4-FFF2-40B4-BE49-F238E27FC236}">
                <a16:creationId xmlns:a16="http://schemas.microsoft.com/office/drawing/2014/main" id="{AA45F9D7-A06A-42AD-982E-32D16C0EB852}"/>
              </a:ext>
            </a:extLst>
          </p:cNvPr>
          <p:cNvSpPr/>
          <p:nvPr/>
        </p:nvSpPr>
        <p:spPr>
          <a:xfrm>
            <a:off x="1063574" y="4084135"/>
            <a:ext cx="10344818" cy="552085"/>
          </a:xfrm>
          <a:prstGeom prst="roundRect">
            <a:avLst>
              <a:gd name="adj" fmla="val 0"/>
            </a:avLst>
          </a:prstGeom>
          <a:no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剪去對角角落 28">
            <a:extLst>
              <a:ext uri="{FF2B5EF4-FFF2-40B4-BE49-F238E27FC236}">
                <a16:creationId xmlns:a16="http://schemas.microsoft.com/office/drawing/2014/main" id="{313B0756-BAFB-49EE-A582-185EC82D2DE2}"/>
              </a:ext>
            </a:extLst>
          </p:cNvPr>
          <p:cNvSpPr/>
          <p:nvPr/>
        </p:nvSpPr>
        <p:spPr>
          <a:xfrm>
            <a:off x="932873" y="4565073"/>
            <a:ext cx="10815782" cy="1505527"/>
          </a:xfrm>
          <a:prstGeom prst="snip2DiagRect">
            <a:avLst>
              <a:gd name="adj1" fmla="val 0"/>
              <a:gd name="adj2" fmla="val 22188"/>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矩形: 剪去對角角落 5">
            <a:extLst>
              <a:ext uri="{FF2B5EF4-FFF2-40B4-BE49-F238E27FC236}">
                <a16:creationId xmlns:a16="http://schemas.microsoft.com/office/drawing/2014/main" id="{94252EBA-119F-4E83-B653-EE8F9FBEBE6B}"/>
              </a:ext>
            </a:extLst>
          </p:cNvPr>
          <p:cNvSpPr/>
          <p:nvPr/>
        </p:nvSpPr>
        <p:spPr>
          <a:xfrm>
            <a:off x="932873" y="2401053"/>
            <a:ext cx="10815782" cy="1505527"/>
          </a:xfrm>
          <a:prstGeom prst="snip2DiagRect">
            <a:avLst>
              <a:gd name="adj1" fmla="val 0"/>
              <a:gd name="adj2" fmla="val 27096"/>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EFDEEE53-9DA3-4787-9B7D-59F575F943EC}"/>
              </a:ext>
            </a:extLst>
          </p:cNvPr>
          <p:cNvSpPr>
            <a:spLocks noGrp="1"/>
          </p:cNvSpPr>
          <p:nvPr>
            <p:ph type="title"/>
          </p:nvPr>
        </p:nvSpPr>
        <p:spPr/>
        <p:txBody>
          <a:bodyPr/>
          <a:lstStyle/>
          <a:p>
            <a:r>
              <a:rPr lang="zh-TW" altLang="en-US">
                <a:ea typeface="微軟正黑體"/>
              </a:rPr>
              <a:t>替 </a:t>
            </a:r>
            <a:r>
              <a:rPr lang="en-US" altLang="zh-TW">
                <a:ea typeface="微軟正黑體"/>
              </a:rPr>
              <a:t>Guardian </a:t>
            </a:r>
            <a:r>
              <a:rPr lang="zh-TW" altLang="en-US">
                <a:ea typeface="微軟正黑體"/>
              </a:rPr>
              <a:t>選擇適合的硬碟</a:t>
            </a:r>
          </a:p>
        </p:txBody>
      </p:sp>
      <p:pic>
        <p:nvPicPr>
          <p:cNvPr id="1028" name="Picture 4" descr="Image">
            <a:extLst>
              <a:ext uri="{FF2B5EF4-FFF2-40B4-BE49-F238E27FC236}">
                <a16:creationId xmlns:a16="http://schemas.microsoft.com/office/drawing/2014/main" id="{BEFBA6BC-0FFD-4888-A1C8-5DA06829C47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0597" r="57198" b="18065"/>
          <a:stretch/>
        </p:blipFill>
        <p:spPr bwMode="auto">
          <a:xfrm>
            <a:off x="4783089" y="2671890"/>
            <a:ext cx="900428" cy="1079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duct-hero-image-wd-blue-hdd-western-digital-main">
            <a:extLst>
              <a:ext uri="{FF2B5EF4-FFF2-40B4-BE49-F238E27FC236}">
                <a16:creationId xmlns:a16="http://schemas.microsoft.com/office/drawing/2014/main" id="{3C5CAA5C-0CBD-4AA2-9E08-479BAAA92C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0909" r="56572" b="13739"/>
          <a:stretch/>
        </p:blipFill>
        <p:spPr bwMode="auto">
          <a:xfrm>
            <a:off x="8477065" y="2751326"/>
            <a:ext cx="827034" cy="1054104"/>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1B922C46-BB64-43CE-A24C-1DE2B789EA76}"/>
              </a:ext>
            </a:extLst>
          </p:cNvPr>
          <p:cNvSpPr txBox="1"/>
          <p:nvPr/>
        </p:nvSpPr>
        <p:spPr>
          <a:xfrm>
            <a:off x="3356817" y="4128793"/>
            <a:ext cx="520492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針對高效的運算處理能力的使用者。</a:t>
            </a:r>
          </a:p>
        </p:txBody>
      </p:sp>
      <p:pic>
        <p:nvPicPr>
          <p:cNvPr id="1032" name="Picture 8" descr="Image">
            <a:extLst>
              <a:ext uri="{FF2B5EF4-FFF2-40B4-BE49-F238E27FC236}">
                <a16:creationId xmlns:a16="http://schemas.microsoft.com/office/drawing/2014/main" id="{00A9018E-A4EB-4113-BF8A-046F55645C3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18545" y="4862834"/>
            <a:ext cx="738910" cy="108487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BD3F4205-9B8F-4E9F-BE07-16762E78BDE5}"/>
              </a:ext>
            </a:extLst>
          </p:cNvPr>
          <p:cNvSpPr/>
          <p:nvPr/>
        </p:nvSpPr>
        <p:spPr>
          <a:xfrm>
            <a:off x="2704949" y="3088675"/>
            <a:ext cx="2056973" cy="646331"/>
          </a:xfrm>
          <a:prstGeom prst="rect">
            <a:avLst/>
          </a:prstGeom>
        </p:spPr>
        <p:txBody>
          <a:bodyPr wrap="non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a:ln>
                  <a:noFill/>
                </a:ln>
                <a:solidFill>
                  <a:srgbClr val="002060"/>
                </a:solidFill>
                <a:effectLst/>
                <a:uLnTx/>
                <a:uFillTx/>
                <a:latin typeface="Arial"/>
                <a:ea typeface="微軟正黑體"/>
                <a:cs typeface="Arial"/>
              </a:rPr>
              <a:t>適用於 </a:t>
            </a:r>
            <a:r>
              <a:rPr kumimoji="0" lang="en-US" altLang="zh-TW" b="1" i="0" u="sng" strike="noStrike" kern="1200" cap="none" spc="0" normalizeH="0" baseline="0" noProof="0">
                <a:ln>
                  <a:noFill/>
                </a:ln>
                <a:solidFill>
                  <a:srgbClr val="002060"/>
                </a:solidFill>
                <a:effectLst/>
                <a:uLnTx/>
                <a:uFillTx/>
                <a:latin typeface="Arial"/>
                <a:ea typeface="微軟正黑體"/>
                <a:cs typeface="Arial"/>
              </a:rPr>
              <a:t>NAS </a:t>
            </a:r>
            <a:r>
              <a:rPr kumimoji="0" lang="zh-TW" altLang="en-US" sz="1800" b="1" i="0" u="sng" strike="noStrike" kern="1200" cap="none" spc="0" normalizeH="0" baseline="0" noProof="0">
                <a:ln>
                  <a:noFill/>
                </a:ln>
                <a:solidFill>
                  <a:srgbClr val="002060"/>
                </a:solidFill>
                <a:effectLst/>
                <a:uLnTx/>
                <a:uFillTx/>
                <a:latin typeface="Arial"/>
                <a:ea typeface="微軟正黑體"/>
                <a:cs typeface="Arial"/>
              </a:rPr>
              <a:t>系統</a:t>
            </a:r>
            <a:endParaRPr kumimoji="0" lang="en-US" altLang="zh-TW" sz="1800" b="1" i="0" u="sng" strike="noStrike" kern="1200" cap="none" spc="0" normalizeH="0" baseline="0" noProof="0">
              <a:ln>
                <a:noFill/>
              </a:ln>
              <a:solidFill>
                <a:srgbClr val="002060"/>
              </a:solidFill>
              <a:effectLst/>
              <a:uLnTx/>
              <a:uFillTx/>
              <a:latin typeface="Arial"/>
              <a:ea typeface="微軟正黑體"/>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effectLst/>
                <a:uLnTx/>
                <a:uFillTx/>
                <a:latin typeface="Arial"/>
                <a:ea typeface="微軟正黑體"/>
                <a:cs typeface="Arial"/>
              </a:rPr>
              <a:t>最大容量可達 </a:t>
            </a:r>
            <a:r>
              <a:rPr kumimoji="0" lang="en-US" altLang="zh-TW" sz="1800" b="0" i="0" u="none" strike="noStrike" kern="1200" cap="none" spc="0" normalizeH="0" baseline="0" noProof="0">
                <a:ln>
                  <a:noFill/>
                </a:ln>
                <a:effectLst/>
                <a:uLnTx/>
                <a:uFillTx/>
                <a:latin typeface="Arial"/>
                <a:ea typeface="微軟正黑體"/>
                <a:cs typeface="Arial"/>
              </a:rPr>
              <a:t>2TB</a:t>
            </a:r>
            <a:endParaRPr kumimoji="0" lang="zh-TW" altLang="en-US" sz="1800" b="0" i="0" u="none" strike="noStrike" kern="1200" cap="none" spc="0" normalizeH="0" baseline="0" noProof="0">
              <a:ln>
                <a:noFill/>
              </a:ln>
              <a:effectLst/>
              <a:uLnTx/>
              <a:uFillTx/>
              <a:latin typeface="Arial"/>
              <a:ea typeface="微軟正黑體"/>
              <a:cs typeface="Arial"/>
            </a:endParaRPr>
          </a:p>
        </p:txBody>
      </p:sp>
      <p:sp>
        <p:nvSpPr>
          <p:cNvPr id="16" name="矩形 15">
            <a:extLst>
              <a:ext uri="{FF2B5EF4-FFF2-40B4-BE49-F238E27FC236}">
                <a16:creationId xmlns:a16="http://schemas.microsoft.com/office/drawing/2014/main" id="{A1E0EF98-D37F-4E39-80F8-ED1F342A5F58}"/>
              </a:ext>
            </a:extLst>
          </p:cNvPr>
          <p:cNvSpPr/>
          <p:nvPr/>
        </p:nvSpPr>
        <p:spPr>
          <a:xfrm>
            <a:off x="6383904" y="3088675"/>
            <a:ext cx="205697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效能容量兼具</a:t>
            </a:r>
            <a:endParaRPr kumimoji="0" lang="en-US" altLang="zh-TW"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最大容量可達 </a:t>
            </a: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2TB</a:t>
            </a: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16">
            <a:extLst>
              <a:ext uri="{FF2B5EF4-FFF2-40B4-BE49-F238E27FC236}">
                <a16:creationId xmlns:a16="http://schemas.microsoft.com/office/drawing/2014/main" id="{2A295A44-DD62-43F4-B2BB-9E9A1FBE06F2}"/>
              </a:ext>
            </a:extLst>
          </p:cNvPr>
          <p:cNvSpPr/>
          <p:nvPr/>
        </p:nvSpPr>
        <p:spPr>
          <a:xfrm>
            <a:off x="9275710" y="3088675"/>
            <a:ext cx="205697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一般運算儲存使用</a:t>
            </a:r>
            <a:endParaRPr kumimoji="0" lang="en-US" altLang="zh-TW"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最大容量可達 </a:t>
            </a: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2TB</a:t>
            </a: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10" name="圖片 9" descr="一張含有 美工圖案 的圖片&#10;&#10;自動產生的描述">
            <a:extLst>
              <a:ext uri="{FF2B5EF4-FFF2-40B4-BE49-F238E27FC236}">
                <a16:creationId xmlns:a16="http://schemas.microsoft.com/office/drawing/2014/main" id="{F94B908C-9AD4-490A-A1A7-EB7F3D7019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9330" y="2725759"/>
            <a:ext cx="520782" cy="382858"/>
          </a:xfrm>
          <a:prstGeom prst="rect">
            <a:avLst/>
          </a:prstGeom>
        </p:spPr>
      </p:pic>
      <p:pic>
        <p:nvPicPr>
          <p:cNvPr id="13" name="圖片 12" descr="一張含有 美工圖案 的圖片&#10;&#10;自動產生的描述">
            <a:extLst>
              <a:ext uri="{FF2B5EF4-FFF2-40B4-BE49-F238E27FC236}">
                <a16:creationId xmlns:a16="http://schemas.microsoft.com/office/drawing/2014/main" id="{EBE4A808-1D71-4AF3-AA35-84174F1E14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7209" y="2693483"/>
            <a:ext cx="476704" cy="436076"/>
          </a:xfrm>
          <a:prstGeom prst="rect">
            <a:avLst/>
          </a:prstGeom>
        </p:spPr>
      </p:pic>
      <p:pic>
        <p:nvPicPr>
          <p:cNvPr id="1038" name="Picture 14">
            <a:extLst>
              <a:ext uri="{FF2B5EF4-FFF2-40B4-BE49-F238E27FC236}">
                <a16:creationId xmlns:a16="http://schemas.microsoft.com/office/drawing/2014/main" id="{95428C22-F6A4-43BA-A26C-5DC53C0CC83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579988" y="2613164"/>
            <a:ext cx="883920" cy="119888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a16="http://schemas.microsoft.com/office/drawing/2014/main" id="{C3F881E6-0CB8-4569-B25F-9AFBC53221E7}"/>
              </a:ext>
            </a:extLst>
          </p:cNvPr>
          <p:cNvSpPr/>
          <p:nvPr/>
        </p:nvSpPr>
        <p:spPr>
          <a:xfrm>
            <a:off x="2606901" y="5323959"/>
            <a:ext cx="243752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適用於 </a:t>
            </a:r>
            <a:r>
              <a:rPr kumimoji="0" lang="en-US" altLang="zh-TW"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NAS </a:t>
            </a:r>
            <a:r>
              <a:rPr kumimoji="0" lang="zh-TW" altLang="en-US"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系統</a:t>
            </a:r>
            <a:endParaRPr kumimoji="0" lang="en-US" altLang="zh-TW"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最大容量可達 </a:t>
            </a: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3.84 TB</a:t>
            </a: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1042" name="Picture 18">
            <a:extLst>
              <a:ext uri="{FF2B5EF4-FFF2-40B4-BE49-F238E27FC236}">
                <a16:creationId xmlns:a16="http://schemas.microsoft.com/office/drawing/2014/main" id="{64C9E10F-79E0-41C9-BB46-3154C6DD481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67430" y="4775692"/>
            <a:ext cx="1153076" cy="1153076"/>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a:extLst>
              <a:ext uri="{FF2B5EF4-FFF2-40B4-BE49-F238E27FC236}">
                <a16:creationId xmlns:a16="http://schemas.microsoft.com/office/drawing/2014/main" id="{BB35D321-086B-4F97-A3A9-928C5253096E}"/>
              </a:ext>
            </a:extLst>
          </p:cNvPr>
          <p:cNvSpPr/>
          <p:nvPr/>
        </p:nvSpPr>
        <p:spPr>
          <a:xfrm>
            <a:off x="9382139" y="5323959"/>
            <a:ext cx="208903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一般運算儲存使用</a:t>
            </a:r>
            <a:endParaRPr kumimoji="0" lang="en-US" altLang="zh-TW"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最大容量可達 </a:t>
            </a: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2TB</a:t>
            </a: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7" name="矩形 26">
            <a:extLst>
              <a:ext uri="{FF2B5EF4-FFF2-40B4-BE49-F238E27FC236}">
                <a16:creationId xmlns:a16="http://schemas.microsoft.com/office/drawing/2014/main" id="{6C4B3FA3-8C83-4CB4-B1BF-87357C030F26}"/>
              </a:ext>
            </a:extLst>
          </p:cNvPr>
          <p:cNvSpPr/>
          <p:nvPr/>
        </p:nvSpPr>
        <p:spPr>
          <a:xfrm>
            <a:off x="6045989" y="5323959"/>
            <a:ext cx="2408032"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rPr>
              <a:t>效能容量兼具</a:t>
            </a:r>
            <a:endParaRPr kumimoji="0" lang="en-US" altLang="zh-TW" sz="1800" b="1" i="0" u="sng" strike="noStrike" kern="1200" cap="none" spc="0" normalizeH="0" baseline="0" noProof="0">
              <a:ln>
                <a:noFill/>
              </a:ln>
              <a:solidFill>
                <a:srgbClr val="002060"/>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最大容量可達 </a:t>
            </a: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1.92TB</a:t>
            </a: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38D60354-CE9A-4F7E-9EED-CF52F07EFA25}"/>
              </a:ext>
            </a:extLst>
          </p:cNvPr>
          <p:cNvSpPr txBox="1"/>
          <p:nvPr/>
        </p:nvSpPr>
        <p:spPr>
          <a:xfrm>
            <a:off x="1770102" y="6230019"/>
            <a:ext cx="4242062" cy="276999"/>
          </a:xfrm>
          <a:prstGeom prst="rect">
            <a:avLst/>
          </a:prstGeom>
          <a:noFill/>
        </p:spPr>
        <p:txBody>
          <a:bodyPr wrap="square" rtlCol="0" anchor="t">
            <a:spAutoFit/>
          </a:bodyPr>
          <a:lstStyle/>
          <a:p>
            <a:pPr defTabSz="457200">
              <a:defRPr/>
            </a:pPr>
            <a:r>
              <a:rPr kumimoji="0" lang="zh-TW" altLang="en-US" sz="12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更多硬碟支援清單可前往</a:t>
            </a:r>
            <a:r>
              <a:rPr lang="zh-TW" altLang="en-US" sz="1200" b="1">
                <a:latin typeface="Arial" panose="020B0604020202020204" pitchFamily="34" charset="0"/>
                <a:ea typeface="微軟正黑體" panose="020B0604030504040204" pitchFamily="34" charset="-120"/>
                <a:cs typeface="Arial" panose="020B0604020202020204" pitchFamily="34" charset="0"/>
              </a:rPr>
              <a:t> </a:t>
            </a:r>
            <a:r>
              <a:rPr kumimoji="0" lang="en-US" altLang="zh-TW" sz="12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QNAP</a:t>
            </a:r>
            <a:r>
              <a:rPr lang="en-US" altLang="zh-TW" sz="1200" b="1">
                <a:latin typeface="Arial" panose="020B0604020202020204" pitchFamily="34" charset="0"/>
                <a:ea typeface="微軟正黑體" panose="020B0604030504040204" pitchFamily="34" charset="-120"/>
                <a:cs typeface="Arial" panose="020B0604020202020204" pitchFamily="34" charset="0"/>
              </a:rPr>
              <a:t> </a:t>
            </a:r>
            <a:r>
              <a:rPr kumimoji="0" lang="zh-TW" altLang="en-US" sz="12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網站查詢</a:t>
            </a:r>
          </a:p>
        </p:txBody>
      </p:sp>
      <p:sp>
        <p:nvSpPr>
          <p:cNvPr id="25" name="矩形: 圓角 24">
            <a:extLst>
              <a:ext uri="{FF2B5EF4-FFF2-40B4-BE49-F238E27FC236}">
                <a16:creationId xmlns:a16="http://schemas.microsoft.com/office/drawing/2014/main" id="{76683D94-0A03-4B0A-A8A9-EB1080CF8417}"/>
              </a:ext>
            </a:extLst>
          </p:cNvPr>
          <p:cNvSpPr/>
          <p:nvPr/>
        </p:nvSpPr>
        <p:spPr>
          <a:xfrm>
            <a:off x="1008982" y="1876242"/>
            <a:ext cx="10374636" cy="552085"/>
          </a:xfrm>
          <a:prstGeom prst="roundRect">
            <a:avLst>
              <a:gd name="adj" fmla="val 0"/>
            </a:avLst>
          </a:prstGeom>
          <a:no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3">
            <a:extLst>
              <a:ext uri="{FF2B5EF4-FFF2-40B4-BE49-F238E27FC236}">
                <a16:creationId xmlns:a16="http://schemas.microsoft.com/office/drawing/2014/main" id="{FB50FA77-A6E9-4200-AC4C-6308E30DD63D}"/>
              </a:ext>
            </a:extLst>
          </p:cNvPr>
          <p:cNvSpPr/>
          <p:nvPr/>
        </p:nvSpPr>
        <p:spPr>
          <a:xfrm>
            <a:off x="933776" y="1862594"/>
            <a:ext cx="1903717" cy="853355"/>
          </a:xfrm>
          <a:prstGeom prst="roundRect">
            <a:avLst>
              <a:gd name="adj"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傳統硬碟 </a:t>
            </a:r>
            <a:r>
              <a:rPr kumimoji="0" lang="en-US" altLang="zh-TW" sz="2400" b="1"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(HDD)</a:t>
            </a:r>
            <a:endParaRPr kumimoji="0" lang="zh-TW" altLang="en-US" sz="2400" b="1"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圓角 4">
            <a:extLst>
              <a:ext uri="{FF2B5EF4-FFF2-40B4-BE49-F238E27FC236}">
                <a16:creationId xmlns:a16="http://schemas.microsoft.com/office/drawing/2014/main" id="{4A423920-FD37-4C0B-BC27-A45AE5557DD9}"/>
              </a:ext>
            </a:extLst>
          </p:cNvPr>
          <p:cNvSpPr/>
          <p:nvPr/>
        </p:nvSpPr>
        <p:spPr>
          <a:xfrm>
            <a:off x="932874" y="4060721"/>
            <a:ext cx="1903092" cy="868692"/>
          </a:xfrm>
          <a:prstGeom prst="roundRect">
            <a:avLst>
              <a:gd name="adj"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固態硬碟 </a:t>
            </a:r>
            <a:r>
              <a:rPr kumimoji="0" lang="en-US" altLang="zh-TW" sz="24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(SSD)</a:t>
            </a:r>
            <a:endParaRPr kumimoji="0" lang="zh-TW" altLang="en-US" sz="24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1036" name="Picture 12" descr="Image result for wd barracuda 2tb 2.5">
            <a:extLst>
              <a:ext uri="{FF2B5EF4-FFF2-40B4-BE49-F238E27FC236}">
                <a16:creationId xmlns:a16="http://schemas.microsoft.com/office/drawing/2014/main" id="{B99AF6DE-8714-4E48-9C2A-02027B69F1C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4446"/>
          <a:stretch/>
        </p:blipFill>
        <p:spPr bwMode="auto">
          <a:xfrm>
            <a:off x="1967346" y="2743400"/>
            <a:ext cx="759058" cy="1084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2A27FBDF-DBBF-4B18-9614-D6F09583C0E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33241" t="32978" r="34188" b="17689"/>
          <a:stretch/>
        </p:blipFill>
        <p:spPr bwMode="auto">
          <a:xfrm>
            <a:off x="1280913" y="2760572"/>
            <a:ext cx="646094" cy="9786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519F7CF-2710-49CF-A7CE-AAFBADA4C94C}"/>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828800" y="4871562"/>
            <a:ext cx="720436" cy="1034473"/>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a:extLst>
              <a:ext uri="{FF2B5EF4-FFF2-40B4-BE49-F238E27FC236}">
                <a16:creationId xmlns:a16="http://schemas.microsoft.com/office/drawing/2014/main" id="{6C3DDF8D-5942-4D55-8617-22797884EC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44798" y="4891808"/>
            <a:ext cx="482720" cy="431780"/>
          </a:xfrm>
          <a:prstGeom prst="rect">
            <a:avLst/>
          </a:prstGeom>
        </p:spPr>
      </p:pic>
    </p:spTree>
    <p:extLst>
      <p:ext uri="{BB962C8B-B14F-4D97-AF65-F5344CB8AC3E}">
        <p14:creationId xmlns:p14="http://schemas.microsoft.com/office/powerpoint/2010/main" val="261930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剪去單一角落 21">
            <a:extLst>
              <a:ext uri="{FF2B5EF4-FFF2-40B4-BE49-F238E27FC236}">
                <a16:creationId xmlns:a16="http://schemas.microsoft.com/office/drawing/2014/main" id="{7BEEFA05-9B97-42E8-99B5-6362DB27CBF6}"/>
              </a:ext>
            </a:extLst>
          </p:cNvPr>
          <p:cNvSpPr/>
          <p:nvPr/>
        </p:nvSpPr>
        <p:spPr>
          <a:xfrm flipH="1">
            <a:off x="304102" y="2598820"/>
            <a:ext cx="11518930" cy="4113065"/>
          </a:xfrm>
          <a:prstGeom prst="snip1Rect">
            <a:avLst>
              <a:gd name="adj" fmla="val 6056"/>
            </a:avLst>
          </a:prstGeom>
          <a:gradFill>
            <a:gsLst>
              <a:gs pos="64000">
                <a:srgbClr val="000000">
                  <a:alpha val="62000"/>
                </a:srgbClr>
              </a:gs>
              <a:gs pos="1300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a:extLst>
              <a:ext uri="{FF2B5EF4-FFF2-40B4-BE49-F238E27FC236}">
                <a16:creationId xmlns:a16="http://schemas.microsoft.com/office/drawing/2014/main" id="{172496CD-6EB9-4673-B590-CA76C7EE1FA7}"/>
              </a:ext>
            </a:extLst>
          </p:cNvPr>
          <p:cNvSpPr/>
          <p:nvPr/>
        </p:nvSpPr>
        <p:spPr>
          <a:xfrm>
            <a:off x="4475748" y="3122987"/>
            <a:ext cx="2245894" cy="2037347"/>
          </a:xfrm>
          <a:prstGeom prst="ellipse">
            <a:avLst/>
          </a:prstGeom>
          <a:solidFill>
            <a:schemeClr val="bg1">
              <a:lumMod val="95000"/>
              <a:alpha val="41000"/>
            </a:schemeClr>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BCFB4612-6EFF-4919-AAF8-B69ABBF4E192}"/>
              </a:ext>
            </a:extLst>
          </p:cNvPr>
          <p:cNvSpPr txBox="1">
            <a:spLocks/>
          </p:cNvSpPr>
          <p:nvPr/>
        </p:nvSpPr>
        <p:spPr>
          <a:xfrm>
            <a:off x="838200" y="136525"/>
            <a:ext cx="10515600" cy="1310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微軟正黑體" panose="020B0604030504040204" pitchFamily="34" charset="-120"/>
                <a:cs typeface="Arial" panose="020B0604020202020204" pitchFamily="34" charset="0"/>
              </a:defRPr>
            </a:lvl1pPr>
          </a:lstStyle>
          <a:p>
            <a:pPr fontAlgn="base"/>
            <a:endParaRPr lang="zh-TW" altLang="en-US"/>
          </a:p>
        </p:txBody>
      </p:sp>
      <p:sp>
        <p:nvSpPr>
          <p:cNvPr id="10" name="Rectangle 14">
            <a:extLst>
              <a:ext uri="{FF2B5EF4-FFF2-40B4-BE49-F238E27FC236}">
                <a16:creationId xmlns:a16="http://schemas.microsoft.com/office/drawing/2014/main" id="{562603F1-22D0-4C31-8D83-1ABDE1268EB5}"/>
              </a:ext>
            </a:extLst>
          </p:cNvPr>
          <p:cNvSpPr>
            <a:spLocks noChangeArrowheads="1"/>
          </p:cNvSpPr>
          <p:nvPr/>
        </p:nvSpPr>
        <p:spPr bwMode="auto">
          <a:xfrm flipV="1">
            <a:off x="4986020" y="-807393"/>
            <a:ext cx="2420747" cy="16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10900" rIns="0" bIns="0" numCol="1" anchor="ctr" anchorCtr="0" compatLnSpc="1">
            <a:prstTxWarp prst="textNoShape">
              <a:avLst/>
            </a:prstTxWarp>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br>
              <a:rPr kumimoji="0" lang="zh-TW" altLang="zh-TW" sz="1200" b="0" i="0" u="none" strike="noStrike" kern="0" cap="none" spc="0" normalizeH="0" baseline="0" noProof="0">
                <a:ln>
                  <a:noFill/>
                </a:ln>
                <a:solidFill>
                  <a:srgbClr val="212121"/>
                </a:solidFill>
                <a:effectLst/>
                <a:uLnTx/>
                <a:uFillTx/>
                <a:latin typeface="Arial" panose="020B0604020202020204" pitchFamily="34" charset="0"/>
                <a:ea typeface="Open Sans"/>
                <a:cs typeface="Arial"/>
                <a:sym typeface="Arial"/>
              </a:rPr>
            </a:br>
            <a:endParaRPr kumimoji="0" lang="zh-TW" altLang="zh-TW" sz="2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a:sym typeface="Arial"/>
            </a:endParaRPr>
          </a:p>
        </p:txBody>
      </p:sp>
      <p:pic>
        <p:nvPicPr>
          <p:cNvPr id="11" name="Picture 13">
            <a:extLst>
              <a:ext uri="{FF2B5EF4-FFF2-40B4-BE49-F238E27FC236}">
                <a16:creationId xmlns:a16="http://schemas.microsoft.com/office/drawing/2014/main" id="{53800AA8-0F77-4E5E-B051-8AABE23D62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1173" y="3393721"/>
            <a:ext cx="2553642" cy="1596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ED5D6FFD-ADE7-4897-B539-169D1EA3B3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9946" y="3152613"/>
            <a:ext cx="2757732" cy="17235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5EE6B8A0-7F2C-4445-9076-B32A716BA9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03583" y="3235721"/>
            <a:ext cx="2870212" cy="1793881"/>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2BE997FB-2C68-4B0C-B656-B7BEF350EA5C}"/>
              </a:ext>
            </a:extLst>
          </p:cNvPr>
          <p:cNvSpPr txBox="1"/>
          <p:nvPr/>
        </p:nvSpPr>
        <p:spPr>
          <a:xfrm>
            <a:off x="893379" y="1783437"/>
            <a:ext cx="10646979" cy="757130"/>
          </a:xfrm>
          <a:prstGeom prst="rect">
            <a:avLst/>
          </a:prstGeom>
          <a:noFill/>
        </p:spPr>
        <p:txBody>
          <a:bodyPr wrap="square" rtlCol="0" anchor="t">
            <a:spAutoFit/>
          </a:bodyPr>
          <a:lstStyle/>
          <a:p>
            <a:pPr>
              <a:lnSpc>
                <a:spcPct val="90000"/>
              </a:lnSpc>
              <a:spcBef>
                <a:spcPts val="1000"/>
              </a:spcBef>
              <a:buClr>
                <a:srgbClr val="000000"/>
              </a:buClr>
              <a:defRPr/>
            </a:pPr>
            <a:r>
              <a:rPr kumimoji="0" lang="en-US" altLang="zh-TW" sz="2400" b="0" i="0" u="none" strike="noStrike" kern="1200" cap="none" spc="0" normalizeH="0" baseline="0" noProof="0">
                <a:ln>
                  <a:noFill/>
                </a:ln>
                <a:effectLst/>
                <a:uLnTx/>
                <a:uFillTx/>
                <a:latin typeface="Arial"/>
                <a:ea typeface="微軟正黑體"/>
                <a:cs typeface="Arial"/>
                <a:sym typeface="Arial"/>
              </a:rPr>
              <a:t>Guardian QGD-1600P</a:t>
            </a:r>
            <a:r>
              <a:rPr kumimoji="0" lang="zh-TW" altLang="en-US" sz="2400" b="0" i="0" u="none" strike="noStrike" kern="1200" cap="none" spc="0" normalizeH="0" baseline="0" noProof="0">
                <a:ln>
                  <a:noFill/>
                </a:ln>
                <a:effectLst/>
                <a:uLnTx/>
                <a:uFillTx/>
                <a:latin typeface="Arial"/>
                <a:ea typeface="微軟正黑體"/>
                <a:cs typeface="Arial"/>
                <a:sym typeface="Arial"/>
              </a:rPr>
              <a:t>具備二個 </a:t>
            </a:r>
            <a:r>
              <a:rPr kumimoji="0" lang="en-US" altLang="zh-TW" sz="2400" b="0" i="0" u="none" strike="noStrike" kern="1200" cap="none" spc="0" normalizeH="0" baseline="0" noProof="0">
                <a:ln>
                  <a:noFill/>
                </a:ln>
                <a:effectLst/>
                <a:uLnTx/>
                <a:uFillTx/>
                <a:latin typeface="Arial"/>
                <a:ea typeface="微軟正黑體"/>
                <a:cs typeface="Arial"/>
                <a:sym typeface="Arial"/>
              </a:rPr>
              <a:t>PCIe </a:t>
            </a:r>
            <a:r>
              <a:rPr kumimoji="0" lang="zh-TW" altLang="en-US" sz="2400" b="0" i="0" u="none" strike="noStrike" kern="1200" cap="none" spc="0" normalizeH="0" baseline="0" noProof="0">
                <a:ln>
                  <a:noFill/>
                </a:ln>
                <a:effectLst/>
                <a:uLnTx/>
                <a:uFillTx/>
                <a:latin typeface="Arial"/>
                <a:ea typeface="微軟正黑體"/>
                <a:cs typeface="Arial"/>
                <a:sym typeface="Arial"/>
              </a:rPr>
              <a:t>擴充槽，您可依需求彈性配置各式</a:t>
            </a:r>
            <a:r>
              <a:rPr kumimoji="0" lang="en-US" altLang="zh-TW" sz="2400" b="0" i="0" u="none" strike="noStrike" kern="1200" cap="none" spc="0" normalizeH="0" baseline="0" noProof="0">
                <a:ln>
                  <a:noFill/>
                </a:ln>
                <a:effectLst/>
                <a:uLnTx/>
                <a:uFillTx/>
                <a:latin typeface="Arial"/>
                <a:ea typeface="微軟正黑體"/>
                <a:cs typeface="Arial"/>
                <a:sym typeface="Arial"/>
              </a:rPr>
              <a:t>QNAP</a:t>
            </a:r>
            <a:r>
              <a:rPr kumimoji="0" lang="zh-TW" altLang="en-US" sz="2400" b="0" i="0" u="none" strike="noStrike" kern="1200" cap="none" spc="0" normalizeH="0" baseline="0" noProof="0">
                <a:ln>
                  <a:noFill/>
                </a:ln>
                <a:effectLst/>
                <a:uLnTx/>
                <a:uFillTx/>
                <a:latin typeface="Arial"/>
                <a:ea typeface="微軟正黑體"/>
                <a:cs typeface="Arial"/>
                <a:sym typeface="Arial"/>
              </a:rPr>
              <a:t> </a:t>
            </a:r>
            <a:r>
              <a:rPr kumimoji="0" lang="en-US" altLang="zh-TW" sz="2400" b="0" i="0" u="none" strike="noStrike" kern="1200" cap="none" spc="0" normalizeH="0" baseline="0" noProof="0">
                <a:ln>
                  <a:noFill/>
                </a:ln>
                <a:effectLst/>
                <a:uLnTx/>
                <a:uFillTx/>
                <a:latin typeface="Arial"/>
                <a:ea typeface="微軟正黑體"/>
                <a:cs typeface="Arial"/>
                <a:sym typeface="Arial"/>
              </a:rPr>
              <a:t>PCIe</a:t>
            </a:r>
            <a:r>
              <a:rPr lang="en-US" altLang="zh-TW" sz="2400">
                <a:latin typeface="Arial"/>
                <a:ea typeface="微軟正黑體"/>
                <a:cs typeface="Arial"/>
                <a:sym typeface="Arial"/>
              </a:rPr>
              <a:t> </a:t>
            </a:r>
            <a:r>
              <a:rPr kumimoji="0" lang="zh-TW" altLang="en-US" sz="2400" b="0" i="0" u="none" strike="noStrike" kern="1200" cap="none" spc="0" normalizeH="0" baseline="0" noProof="0">
                <a:ln>
                  <a:noFill/>
                </a:ln>
                <a:effectLst/>
                <a:uLnTx/>
                <a:uFillTx/>
                <a:latin typeface="Arial"/>
                <a:ea typeface="微軟正黑體"/>
                <a:cs typeface="Arial"/>
                <a:sym typeface="Arial"/>
              </a:rPr>
              <a:t>擴充卡。</a:t>
            </a:r>
            <a:endParaRPr kumimoji="0" lang="en-US" altLang="zh-TW" sz="2400" b="0" i="0" u="none" strike="noStrike" kern="1200" cap="none" spc="0" normalizeH="0" baseline="0" noProof="0">
              <a:ln>
                <a:noFill/>
              </a:ln>
              <a:effectLst/>
              <a:uLnTx/>
              <a:uFillTx/>
              <a:latin typeface="Arial"/>
              <a:ea typeface="微軟正黑體"/>
              <a:cs typeface="Arial"/>
              <a:sym typeface="Arial"/>
            </a:endParaRPr>
          </a:p>
        </p:txBody>
      </p:sp>
      <p:sp>
        <p:nvSpPr>
          <p:cNvPr id="15" name="矩形 14">
            <a:extLst>
              <a:ext uri="{FF2B5EF4-FFF2-40B4-BE49-F238E27FC236}">
                <a16:creationId xmlns:a16="http://schemas.microsoft.com/office/drawing/2014/main" id="{CE8D5310-1041-476E-8B1A-B3801CFCC336}"/>
              </a:ext>
            </a:extLst>
          </p:cNvPr>
          <p:cNvSpPr/>
          <p:nvPr/>
        </p:nvSpPr>
        <p:spPr>
          <a:xfrm>
            <a:off x="540418" y="2833542"/>
            <a:ext cx="3601321" cy="400110"/>
          </a:xfrm>
          <a:prstGeom prst="rect">
            <a:avLst/>
          </a:prstGeom>
          <a:noFill/>
        </p:spPr>
        <p:txBody>
          <a:bodyPr wrap="square">
            <a:spAutoFit/>
          </a:bodyPr>
          <a:lstStyle/>
          <a:p>
            <a:pPr lvl="0" algn="ctr" defTabSz="457200" fontAlgn="base"/>
            <a:r>
              <a:rPr lang="en-US" altLang="zh-TW" sz="2000" b="1">
                <a:solidFill>
                  <a:srgbClr val="D7F71E"/>
                </a:solidFill>
                <a:latin typeface="Arial" panose="020B0604020202020204" pitchFamily="34" charset="0"/>
                <a:ea typeface="微軟正黑體" panose="020B0604030504040204" pitchFamily="34" charset="-120"/>
                <a:cs typeface="Arial" panose="020B0604020202020204" pitchFamily="34" charset="0"/>
              </a:rPr>
              <a:t>M.2 SSD/10GbE PCIe </a:t>
            </a:r>
            <a:r>
              <a:rPr lang="zh-TW" altLang="en-US" sz="2000" b="1">
                <a:solidFill>
                  <a:srgbClr val="D7F71E"/>
                </a:solidFill>
                <a:latin typeface="Arial" panose="020B0604020202020204" pitchFamily="34" charset="0"/>
                <a:ea typeface="微軟正黑體" panose="020B0604030504040204" pitchFamily="34" charset="-120"/>
                <a:cs typeface="Arial" panose="020B0604020202020204" pitchFamily="34" charset="0"/>
              </a:rPr>
              <a:t>擴充卡</a:t>
            </a:r>
            <a:endParaRPr kumimoji="0" lang="en-US" altLang="zh-TW" sz="20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16">
            <a:extLst>
              <a:ext uri="{FF2B5EF4-FFF2-40B4-BE49-F238E27FC236}">
                <a16:creationId xmlns:a16="http://schemas.microsoft.com/office/drawing/2014/main" id="{05DC122C-0682-42E6-8D53-A6BD2386FDF1}"/>
              </a:ext>
            </a:extLst>
          </p:cNvPr>
          <p:cNvSpPr/>
          <p:nvPr/>
        </p:nvSpPr>
        <p:spPr>
          <a:xfrm>
            <a:off x="4571591" y="2833542"/>
            <a:ext cx="3048818" cy="400110"/>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zh-TW" altLang="en-US" sz="2000" b="1">
                <a:solidFill>
                  <a:srgbClr val="D7F71E"/>
                </a:solidFill>
                <a:latin typeface="Arial" panose="020B0604020202020204" pitchFamily="34" charset="0"/>
                <a:ea typeface="微軟正黑體" panose="020B0604030504040204" pitchFamily="34" charset="-120"/>
                <a:cs typeface="Arial" panose="020B0604020202020204" pitchFamily="34" charset="0"/>
              </a:rPr>
              <a:t>無線網卡</a:t>
            </a:r>
            <a:endParaRPr kumimoji="0" lang="en-US" altLang="zh-TW" sz="20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9B861AF6-2186-484F-9009-C3C26D8CE72F}"/>
              </a:ext>
            </a:extLst>
          </p:cNvPr>
          <p:cNvSpPr/>
          <p:nvPr/>
        </p:nvSpPr>
        <p:spPr>
          <a:xfrm>
            <a:off x="8133751" y="2833542"/>
            <a:ext cx="3374573" cy="400110"/>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USB 3.1 Gen 2 (10Gbps) </a:t>
            </a:r>
          </a:p>
        </p:txBody>
      </p:sp>
      <p:sp>
        <p:nvSpPr>
          <p:cNvPr id="21" name="文字方塊 20">
            <a:extLst>
              <a:ext uri="{FF2B5EF4-FFF2-40B4-BE49-F238E27FC236}">
                <a16:creationId xmlns:a16="http://schemas.microsoft.com/office/drawing/2014/main" id="{E5AC72EA-91EF-4F6B-80AD-6913708424A4}"/>
              </a:ext>
            </a:extLst>
          </p:cNvPr>
          <p:cNvSpPr txBox="1"/>
          <p:nvPr/>
        </p:nvSpPr>
        <p:spPr>
          <a:xfrm>
            <a:off x="2402401" y="5101825"/>
            <a:ext cx="2214719" cy="1177758"/>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lang="en-US" altLang="zh-TW" sz="1400" b="1">
                <a:solidFill>
                  <a:schemeClr val="bg1">
                    <a:lumMod val="95000"/>
                  </a:schemeClr>
                </a:solidFill>
                <a:latin typeface="Arial"/>
                <a:ea typeface="Microsoft JhengHei"/>
                <a:cs typeface="Arial"/>
                <a:sym typeface="Arial"/>
              </a:rPr>
              <a:t>SSD+NIC</a:t>
            </a:r>
          </a:p>
          <a:p>
            <a:pPr marL="342900" indent="-342900" fontAlgn="ctr">
              <a:buFontTx/>
              <a:buChar char="-"/>
            </a:pPr>
            <a:r>
              <a:rPr lang="en-US" altLang="zh-TW" sz="1400">
                <a:solidFill>
                  <a:schemeClr val="bg1">
                    <a:lumMod val="95000"/>
                  </a:schemeClr>
                </a:solidFill>
                <a:latin typeface="Arial"/>
                <a:ea typeface="Microsoft JhengHei"/>
                <a:cs typeface="Arial"/>
              </a:rPr>
              <a:t>QM2-2S10G1T</a:t>
            </a:r>
          </a:p>
          <a:p>
            <a:pPr marL="342900" indent="-342900" fontAlgn="ctr">
              <a:buFontTx/>
              <a:buChar char="-"/>
            </a:pPr>
            <a:r>
              <a:rPr lang="en-US" altLang="zh-TW" sz="1400">
                <a:solidFill>
                  <a:schemeClr val="bg1">
                    <a:lumMod val="95000"/>
                  </a:schemeClr>
                </a:solidFill>
                <a:latin typeface="Arial"/>
                <a:ea typeface="Microsoft JhengHei"/>
                <a:cs typeface="Arial"/>
              </a:rPr>
              <a:t>QM2-2P10G1T</a:t>
            </a:r>
            <a:endParaRPr lang="zh-TW" altLang="zh-TW" sz="1400">
              <a:solidFill>
                <a:schemeClr val="bg1">
                  <a:lumMod val="95000"/>
                </a:schemeClr>
              </a:solidFill>
              <a:latin typeface="Arial"/>
              <a:ea typeface="Microsoft JhengHei"/>
              <a:cs typeface="Arial"/>
            </a:endParaRPr>
          </a:p>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endParaRPr kumimoji="0" lang="en-US" altLang="zh-TW" sz="2400" b="0" i="0" u="none" strike="noStrike" kern="1200" cap="none" spc="0" normalizeH="0" baseline="0" noProof="0">
              <a:ln>
                <a:noFill/>
              </a:ln>
              <a:solidFill>
                <a:schemeClr val="bg1">
                  <a:lumMod val="95000"/>
                </a:schemeClr>
              </a:solidFill>
              <a:effectLst/>
              <a:uLnTx/>
              <a:uFillTx/>
              <a:latin typeface="Arial"/>
              <a:ea typeface="Microsoft JhengHei"/>
              <a:cs typeface="Arial"/>
              <a:sym typeface="Arial"/>
            </a:endParaRPr>
          </a:p>
        </p:txBody>
      </p:sp>
      <p:sp>
        <p:nvSpPr>
          <p:cNvPr id="23" name="文字方塊 22">
            <a:extLst>
              <a:ext uri="{FF2B5EF4-FFF2-40B4-BE49-F238E27FC236}">
                <a16:creationId xmlns:a16="http://schemas.microsoft.com/office/drawing/2014/main" id="{EB52CD87-9036-4B77-97A5-5688BBFCC2DA}"/>
              </a:ext>
            </a:extLst>
          </p:cNvPr>
          <p:cNvSpPr txBox="1"/>
          <p:nvPr/>
        </p:nvSpPr>
        <p:spPr>
          <a:xfrm>
            <a:off x="750522" y="5102722"/>
            <a:ext cx="1660538" cy="1393202"/>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sz="1400" b="1" i="0" u="none" strike="noStrike" kern="1200" cap="none" spc="0" normalizeH="0" baseline="0" noProof="0">
                <a:ln>
                  <a:noFill/>
                </a:ln>
                <a:solidFill>
                  <a:schemeClr val="bg1">
                    <a:lumMod val="95000"/>
                  </a:schemeClr>
                </a:solidFill>
                <a:effectLst/>
                <a:uLnTx/>
                <a:uFillTx/>
                <a:latin typeface="Arial"/>
                <a:ea typeface="Microsoft JhengHei"/>
                <a:cs typeface="Arial"/>
                <a:sym typeface="Arial"/>
              </a:rPr>
              <a:t>SSD</a:t>
            </a:r>
          </a:p>
          <a:p>
            <a:pPr marL="342900" indent="-342900" fontAlgn="ctr">
              <a:buFontTx/>
              <a:buChar char="-"/>
            </a:pPr>
            <a:r>
              <a:rPr lang="en-US" altLang="zh-TW" sz="1400">
                <a:solidFill>
                  <a:schemeClr val="bg1">
                    <a:lumMod val="95000"/>
                  </a:schemeClr>
                </a:solidFill>
                <a:latin typeface="Arial"/>
                <a:ea typeface="Microsoft JhengHei"/>
                <a:cs typeface="Arial"/>
              </a:rPr>
              <a:t>QM2-2S-220A</a:t>
            </a:r>
          </a:p>
          <a:p>
            <a:pPr marL="342900" indent="-342900" fontAlgn="ctr">
              <a:buFontTx/>
              <a:buChar char="-"/>
            </a:pPr>
            <a:r>
              <a:rPr lang="en-US" altLang="zh-TW" sz="1400">
                <a:solidFill>
                  <a:schemeClr val="bg1">
                    <a:lumMod val="95000"/>
                  </a:schemeClr>
                </a:solidFill>
                <a:latin typeface="Arial"/>
                <a:ea typeface="Microsoft JhengHei"/>
                <a:cs typeface="Arial"/>
              </a:rPr>
              <a:t>QM2-2P-244A</a:t>
            </a:r>
          </a:p>
          <a:p>
            <a:pPr marL="342900" indent="-342900" fontAlgn="ctr">
              <a:buFontTx/>
              <a:buChar char="-"/>
            </a:pPr>
            <a:r>
              <a:rPr lang="en-US" altLang="zh-TW" sz="1400">
                <a:solidFill>
                  <a:schemeClr val="bg1">
                    <a:lumMod val="95000"/>
                  </a:schemeClr>
                </a:solidFill>
                <a:latin typeface="Arial"/>
                <a:ea typeface="Microsoft JhengHei"/>
                <a:cs typeface="Arial"/>
              </a:rPr>
              <a:t>QM2-2P-344</a:t>
            </a:r>
            <a:endParaRPr lang="zh-TW" altLang="zh-TW" sz="1400">
              <a:solidFill>
                <a:schemeClr val="bg1">
                  <a:lumMod val="95000"/>
                </a:schemeClr>
              </a:solidFill>
              <a:latin typeface="Arial"/>
              <a:ea typeface="Microsoft JhengHei"/>
              <a:cs typeface="Arial"/>
            </a:endParaRPr>
          </a:p>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endParaRPr kumimoji="0" lang="en-US" altLang="zh-TW" sz="2400" b="0" i="0" u="none" strike="noStrike" kern="1200" cap="none" spc="0" normalizeH="0" baseline="0" noProof="0">
              <a:ln>
                <a:noFill/>
              </a:ln>
              <a:solidFill>
                <a:schemeClr val="bg1">
                  <a:lumMod val="95000"/>
                </a:schemeClr>
              </a:solidFill>
              <a:effectLst/>
              <a:uLnTx/>
              <a:uFillTx/>
              <a:latin typeface="Arial"/>
              <a:ea typeface="Microsoft JhengHei"/>
              <a:cs typeface="Arial"/>
              <a:sym typeface="Arial"/>
            </a:endParaRPr>
          </a:p>
        </p:txBody>
      </p:sp>
      <p:sp>
        <p:nvSpPr>
          <p:cNvPr id="25" name="矩形 24">
            <a:extLst>
              <a:ext uri="{FF2B5EF4-FFF2-40B4-BE49-F238E27FC236}">
                <a16:creationId xmlns:a16="http://schemas.microsoft.com/office/drawing/2014/main" id="{E3F00F04-10CA-4625-B521-C8EE7C63A6C8}"/>
              </a:ext>
            </a:extLst>
          </p:cNvPr>
          <p:cNvSpPr/>
          <p:nvPr/>
        </p:nvSpPr>
        <p:spPr>
          <a:xfrm>
            <a:off x="9076354" y="5001427"/>
            <a:ext cx="1851789" cy="369332"/>
          </a:xfrm>
          <a:prstGeom prst="rect">
            <a:avLst/>
          </a:prstGeom>
        </p:spPr>
        <p:txBody>
          <a:bodyPr wrap="square">
            <a:spAutoFit/>
          </a:bodyPr>
          <a:lstStyle/>
          <a:p>
            <a:r>
              <a:rPr lang="en-US" altLang="zh-TW">
                <a:solidFill>
                  <a:schemeClr val="bg1">
                    <a:lumMod val="95000"/>
                  </a:schemeClr>
                </a:solidFill>
                <a:latin typeface="Arial"/>
                <a:cs typeface="Arial"/>
              </a:rPr>
              <a:t>USB-U31A2P01</a:t>
            </a:r>
            <a:endParaRPr lang="zh-TW" altLang="en-US">
              <a:solidFill>
                <a:schemeClr val="bg1">
                  <a:lumMod val="95000"/>
                </a:schemeClr>
              </a:solidFill>
              <a:latin typeface="Arial"/>
              <a:cs typeface="Arial"/>
            </a:endParaRPr>
          </a:p>
        </p:txBody>
      </p:sp>
      <p:sp>
        <p:nvSpPr>
          <p:cNvPr id="26" name="矩形 25">
            <a:extLst>
              <a:ext uri="{FF2B5EF4-FFF2-40B4-BE49-F238E27FC236}">
                <a16:creationId xmlns:a16="http://schemas.microsoft.com/office/drawing/2014/main" id="{3A18C590-08D3-465A-8E6E-16CB9A137BB1}"/>
              </a:ext>
            </a:extLst>
          </p:cNvPr>
          <p:cNvSpPr/>
          <p:nvPr/>
        </p:nvSpPr>
        <p:spPr>
          <a:xfrm>
            <a:off x="5408959" y="5001427"/>
            <a:ext cx="1638013" cy="369332"/>
          </a:xfrm>
          <a:prstGeom prst="rect">
            <a:avLst/>
          </a:prstGeom>
        </p:spPr>
        <p:txBody>
          <a:bodyPr wrap="square">
            <a:spAutoFit/>
          </a:bodyPr>
          <a:lstStyle/>
          <a:p>
            <a:r>
              <a:rPr lang="en-US" altLang="zh-TW">
                <a:solidFill>
                  <a:schemeClr val="bg1">
                    <a:lumMod val="95000"/>
                  </a:schemeClr>
                </a:solidFill>
                <a:latin typeface="Arial"/>
                <a:cs typeface="Arial"/>
              </a:rPr>
              <a:t>QWA-AC2600</a:t>
            </a:r>
            <a:endParaRPr lang="zh-TW" altLang="en-US">
              <a:solidFill>
                <a:schemeClr val="bg1">
                  <a:lumMod val="95000"/>
                </a:schemeClr>
              </a:solidFill>
              <a:latin typeface="Arial"/>
              <a:cs typeface="Arial"/>
            </a:endParaRPr>
          </a:p>
        </p:txBody>
      </p:sp>
      <p:sp>
        <p:nvSpPr>
          <p:cNvPr id="2" name="標題 1">
            <a:extLst>
              <a:ext uri="{FF2B5EF4-FFF2-40B4-BE49-F238E27FC236}">
                <a16:creationId xmlns:a16="http://schemas.microsoft.com/office/drawing/2014/main" id="{FFE2ED14-6E52-4645-8462-58B4AC0D3DDA}"/>
              </a:ext>
            </a:extLst>
          </p:cNvPr>
          <p:cNvSpPr>
            <a:spLocks noGrp="1"/>
          </p:cNvSpPr>
          <p:nvPr>
            <p:ph type="title"/>
          </p:nvPr>
        </p:nvSpPr>
        <p:spPr>
          <a:xfrm>
            <a:off x="812800" y="136525"/>
            <a:ext cx="10541000" cy="1310138"/>
          </a:xfrm>
        </p:spPr>
        <p:txBody>
          <a:bodyPr/>
          <a:lstStyle/>
          <a:p>
            <a:r>
              <a:rPr lang="en-US" altLang="zh-TW"/>
              <a:t>PCIe </a:t>
            </a:r>
            <a:r>
              <a:rPr lang="zh-TW" altLang="en-US"/>
              <a:t>彈性擴充多元應用</a:t>
            </a:r>
          </a:p>
        </p:txBody>
      </p:sp>
    </p:spTree>
    <p:extLst>
      <p:ext uri="{BB962C8B-B14F-4D97-AF65-F5344CB8AC3E}">
        <p14:creationId xmlns:p14="http://schemas.microsoft.com/office/powerpoint/2010/main" val="214852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p:txBody>
          <a:bodyPr>
            <a:normAutofit/>
          </a:bodyPr>
          <a:lstStyle/>
          <a:p>
            <a:r>
              <a:rPr lang="zh-TW" altLang="en-US">
                <a:latin typeface="Arial"/>
                <a:ea typeface="微軟正黑體"/>
                <a:cs typeface="Arial"/>
              </a:rPr>
              <a:t>高效經濟、彈性擴充儲存空間</a:t>
            </a:r>
          </a:p>
        </p:txBody>
      </p:sp>
      <p:sp>
        <p:nvSpPr>
          <p:cNvPr id="3" name="文字版面配置區 2">
            <a:extLst>
              <a:ext uri="{FF2B5EF4-FFF2-40B4-BE49-F238E27FC236}">
                <a16:creationId xmlns:a16="http://schemas.microsoft.com/office/drawing/2014/main" id="{FD51DF35-E0CC-48E6-80EE-EC1F38A33BBA}"/>
              </a:ext>
            </a:extLst>
          </p:cNvPr>
          <p:cNvSpPr>
            <a:spLocks noGrp="1"/>
          </p:cNvSpPr>
          <p:nvPr>
            <p:ph idx="1"/>
          </p:nvPr>
        </p:nvSpPr>
        <p:spPr>
          <a:xfrm>
            <a:off x="838200" y="1976581"/>
            <a:ext cx="10515600" cy="4200381"/>
          </a:xfrm>
        </p:spPr>
        <p:txBody>
          <a:bodyPr vert="horz" lIns="91440" tIns="45720" rIns="91440" bIns="45720" rtlCol="0" anchor="t">
            <a:noAutofit/>
          </a:bodyPr>
          <a:lstStyle/>
          <a:p>
            <a:pPr marL="0" indent="0">
              <a:buClr>
                <a:srgbClr val="000000"/>
              </a:buClr>
              <a:buNone/>
            </a:pPr>
            <a:r>
              <a:rPr lang="en-US" altLang="zh-TW" sz="2400">
                <a:solidFill>
                  <a:schemeClr val="tx1"/>
                </a:solidFill>
                <a:latin typeface="Arial"/>
                <a:ea typeface="微軟正黑體"/>
                <a:cs typeface="Arial"/>
              </a:rPr>
              <a:t>TR-002/004</a:t>
            </a:r>
            <a:r>
              <a:rPr lang="zh-TW" altLang="en-US" sz="2400">
                <a:solidFill>
                  <a:schemeClr val="tx1"/>
                </a:solidFill>
                <a:latin typeface="Arial"/>
                <a:ea typeface="微軟正黑體"/>
                <a:cs typeface="Arial"/>
              </a:rPr>
              <a:t>、</a:t>
            </a:r>
            <a:r>
              <a:rPr lang="en-US" altLang="zh-TW" sz="2400">
                <a:solidFill>
                  <a:schemeClr val="tx1"/>
                </a:solidFill>
                <a:latin typeface="Arial"/>
                <a:ea typeface="微軟正黑體"/>
                <a:cs typeface="Arial"/>
              </a:rPr>
              <a:t>TR-004U</a:t>
            </a:r>
            <a:r>
              <a:rPr lang="zh-TW" altLang="en-US" sz="2400">
                <a:solidFill>
                  <a:schemeClr val="tx1"/>
                </a:solidFill>
                <a:latin typeface="Arial"/>
                <a:ea typeface="微軟正黑體"/>
                <a:cs typeface="Arial"/>
              </a:rPr>
              <a:t>磁碟陣列外接盒是您擴充</a:t>
            </a:r>
            <a:r>
              <a:rPr lang="en-US" altLang="zh-TW" sz="2400">
                <a:solidFill>
                  <a:schemeClr val="tx1"/>
                </a:solidFill>
                <a:latin typeface="Arial"/>
                <a:ea typeface="微軟正黑體"/>
                <a:cs typeface="Arial"/>
              </a:rPr>
              <a:t>Guardian</a:t>
            </a:r>
            <a:r>
              <a:rPr lang="zh-TW" altLang="en-US" sz="2400">
                <a:solidFill>
                  <a:schemeClr val="tx1"/>
                </a:solidFill>
                <a:latin typeface="Arial"/>
                <a:ea typeface="微軟正黑體"/>
                <a:cs typeface="Arial"/>
              </a:rPr>
              <a:t>的最佳選擇，</a:t>
            </a:r>
            <a:r>
              <a:rPr lang="en-US" altLang="zh-TW" sz="2400">
                <a:solidFill>
                  <a:schemeClr val="tx1"/>
                </a:solidFill>
                <a:latin typeface="Arial"/>
                <a:ea typeface="微軟正黑體"/>
                <a:cs typeface="Arial"/>
              </a:rPr>
              <a:t>USB</a:t>
            </a:r>
            <a:r>
              <a:rPr lang="zh-TW" altLang="en-US" sz="2400">
                <a:solidFill>
                  <a:schemeClr val="tx1"/>
                </a:solidFill>
                <a:latin typeface="Arial"/>
                <a:ea typeface="微軟正黑體"/>
                <a:cs typeface="Arial"/>
              </a:rPr>
              <a:t> </a:t>
            </a:r>
            <a:r>
              <a:rPr lang="en-US" altLang="zh-TW" sz="2400">
                <a:solidFill>
                  <a:schemeClr val="tx1"/>
                </a:solidFill>
                <a:latin typeface="Arial"/>
                <a:ea typeface="微軟正黑體"/>
                <a:cs typeface="Arial"/>
              </a:rPr>
              <a:t>3.0 type C </a:t>
            </a:r>
            <a:r>
              <a:rPr lang="zh-TW" altLang="en-US" sz="2400">
                <a:solidFill>
                  <a:schemeClr val="tx1"/>
                </a:solidFill>
                <a:latin typeface="Arial"/>
                <a:ea typeface="微軟正黑體"/>
                <a:cs typeface="Arial"/>
              </a:rPr>
              <a:t>傳輸介面，讓儲存與備份任務更加流暢！</a:t>
            </a:r>
            <a:endParaRPr lang="en-US" altLang="zh-TW" sz="2400">
              <a:solidFill>
                <a:schemeClr val="tx1"/>
              </a:solidFill>
              <a:latin typeface="Arial"/>
              <a:ea typeface="微軟正黑體"/>
              <a:cs typeface="Arial"/>
            </a:endParaRPr>
          </a:p>
          <a:p>
            <a:pPr marL="0" indent="0">
              <a:buClr>
                <a:srgbClr val="000000"/>
              </a:buClr>
              <a:buNone/>
            </a:pPr>
            <a:endParaRPr lang="en-US" altLang="zh-TW" sz="2400">
              <a:solidFill>
                <a:schemeClr val="tx1"/>
              </a:solidFill>
            </a:endParaRPr>
          </a:p>
          <a:p>
            <a:endParaRPr lang="zh-TW" altLang="en-US" sz="2400">
              <a:solidFill>
                <a:schemeClr val="tx1"/>
              </a:solidFil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32" name="矩形 31">
            <a:extLst>
              <a:ext uri="{FF2B5EF4-FFF2-40B4-BE49-F238E27FC236}">
                <a16:creationId xmlns:a16="http://schemas.microsoft.com/office/drawing/2014/main" id="{2CD060F0-06D8-4C97-8AB4-EB90DA64D313}"/>
              </a:ext>
            </a:extLst>
          </p:cNvPr>
          <p:cNvSpPr/>
          <p:nvPr/>
        </p:nvSpPr>
        <p:spPr>
          <a:xfrm>
            <a:off x="5139314" y="3580311"/>
            <a:ext cx="243978" cy="37965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0" i="0" u="none" strike="noStrike" kern="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Arial"/>
                <a:sym typeface="Arial"/>
              </a:rPr>
              <a:t> </a:t>
            </a: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33" name="圖片 32" descr="一張含有 室內, 黑色, 電子用品 的圖片&#10;&#10;自動產生的描述">
            <a:extLst>
              <a:ext uri="{FF2B5EF4-FFF2-40B4-BE49-F238E27FC236}">
                <a16:creationId xmlns:a16="http://schemas.microsoft.com/office/drawing/2014/main" id="{EB4CF71A-DFE0-4EF1-9D08-EBEC99791C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2959" y="4383713"/>
            <a:ext cx="1744939" cy="1676347"/>
          </a:xfrm>
          <a:prstGeom prst="rect">
            <a:avLst/>
          </a:prstGeom>
          <a:effectLst/>
        </p:spPr>
      </p:pic>
      <p:pic>
        <p:nvPicPr>
          <p:cNvPr id="34" name="圖片 33" descr="一張含有 室內, 電子用品, 監視器, 黑色 的圖片&#10;&#10;自動產生的描述">
            <a:extLst>
              <a:ext uri="{FF2B5EF4-FFF2-40B4-BE49-F238E27FC236}">
                <a16:creationId xmlns:a16="http://schemas.microsoft.com/office/drawing/2014/main" id="{FB39C985-78B0-4A62-9C40-AC4768B279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1212" y="4383712"/>
            <a:ext cx="1744939" cy="1676347"/>
          </a:xfrm>
          <a:prstGeom prst="rect">
            <a:avLst/>
          </a:prstGeom>
          <a:effectLst/>
        </p:spPr>
      </p:pic>
      <p:sp>
        <p:nvSpPr>
          <p:cNvPr id="35" name="矩形 34">
            <a:extLst>
              <a:ext uri="{FF2B5EF4-FFF2-40B4-BE49-F238E27FC236}">
                <a16:creationId xmlns:a16="http://schemas.microsoft.com/office/drawing/2014/main" id="{0E5B48FE-5B44-47F5-87D2-6E940E2A67F7}"/>
              </a:ext>
            </a:extLst>
          </p:cNvPr>
          <p:cNvSpPr/>
          <p:nvPr/>
        </p:nvSpPr>
        <p:spPr>
          <a:xfrm>
            <a:off x="4491138" y="6006662"/>
            <a:ext cx="1559637" cy="523220"/>
          </a:xfrm>
          <a:prstGeom prst="rect">
            <a:avLst/>
          </a:prstGeom>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400" kern="0">
                <a:latin typeface="Arial"/>
                <a:ea typeface="微軟正黑體"/>
                <a:cs typeface="Arial"/>
                <a:sym typeface="Arial"/>
              </a:rPr>
              <a:t>TR-004</a:t>
            </a:r>
            <a:endPar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磁碟陣列外接盒</a:t>
            </a:r>
          </a:p>
        </p:txBody>
      </p:sp>
      <p:pic>
        <p:nvPicPr>
          <p:cNvPr id="38" name="圖片 37">
            <a:extLst>
              <a:ext uri="{FF2B5EF4-FFF2-40B4-BE49-F238E27FC236}">
                <a16:creationId xmlns:a16="http://schemas.microsoft.com/office/drawing/2014/main" id="{57FA5D6E-FFA9-4402-BD6D-C2F3F86D0B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2242" y="5346869"/>
            <a:ext cx="4212531" cy="620155"/>
          </a:xfrm>
          <a:prstGeom prst="rect">
            <a:avLst/>
          </a:prstGeom>
        </p:spPr>
      </p:pic>
      <p:sp>
        <p:nvSpPr>
          <p:cNvPr id="39" name="矩形 38">
            <a:extLst>
              <a:ext uri="{FF2B5EF4-FFF2-40B4-BE49-F238E27FC236}">
                <a16:creationId xmlns:a16="http://schemas.microsoft.com/office/drawing/2014/main" id="{146794B6-DE21-4B8E-BCB4-01C077B1D609}"/>
              </a:ext>
            </a:extLst>
          </p:cNvPr>
          <p:cNvSpPr/>
          <p:nvPr/>
        </p:nvSpPr>
        <p:spPr>
          <a:xfrm>
            <a:off x="7840662" y="6020831"/>
            <a:ext cx="2407445" cy="523220"/>
          </a:xfrm>
          <a:prstGeom prst="rect">
            <a:avLst/>
          </a:prstGeom>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400" kern="0">
                <a:latin typeface="Arial"/>
                <a:ea typeface="微軟正黑體"/>
                <a:cs typeface="Arial"/>
                <a:sym typeface="Arial"/>
              </a:rPr>
              <a:t>TR-004U</a:t>
            </a:r>
            <a:endPar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磁碟陣列外接盒</a:t>
            </a:r>
          </a:p>
        </p:txBody>
      </p:sp>
      <p:pic>
        <p:nvPicPr>
          <p:cNvPr id="43" name="圖片 42">
            <a:extLst>
              <a:ext uri="{FF2B5EF4-FFF2-40B4-BE49-F238E27FC236}">
                <a16:creationId xmlns:a16="http://schemas.microsoft.com/office/drawing/2014/main" id="{6B78121B-73A6-42C2-A897-CF6D3ABB18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6101272" y="1220223"/>
            <a:ext cx="423746" cy="4934002"/>
          </a:xfrm>
          <a:prstGeom prst="rect">
            <a:avLst/>
          </a:prstGeom>
        </p:spPr>
      </p:pic>
      <p:pic>
        <p:nvPicPr>
          <p:cNvPr id="44" name="圖片 43">
            <a:extLst>
              <a:ext uri="{FF2B5EF4-FFF2-40B4-BE49-F238E27FC236}">
                <a16:creationId xmlns:a16="http://schemas.microsoft.com/office/drawing/2014/main" id="{83AB6635-F8C1-413A-9EC0-E681CBDFFE3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77947" y="2818247"/>
            <a:ext cx="4958743" cy="971656"/>
          </a:xfrm>
          <a:prstGeom prst="rect">
            <a:avLst/>
          </a:prstGeom>
          <a:effectLst/>
        </p:spPr>
      </p:pic>
      <p:sp>
        <p:nvSpPr>
          <p:cNvPr id="23" name="矩形 22">
            <a:extLst>
              <a:ext uri="{FF2B5EF4-FFF2-40B4-BE49-F238E27FC236}">
                <a16:creationId xmlns:a16="http://schemas.microsoft.com/office/drawing/2014/main" id="{71E7246B-4D4B-46C7-916F-F751BBC7C0FA}"/>
              </a:ext>
            </a:extLst>
          </p:cNvPr>
          <p:cNvSpPr/>
          <p:nvPr/>
        </p:nvSpPr>
        <p:spPr>
          <a:xfrm>
            <a:off x="1925304" y="6050945"/>
            <a:ext cx="1652182" cy="523220"/>
          </a:xfrm>
          <a:prstGeom prst="rect">
            <a:avLst/>
          </a:prstGeom>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400" kern="0">
                <a:latin typeface="Arial"/>
                <a:ea typeface="微軟正黑體"/>
                <a:cs typeface="Arial"/>
                <a:sym typeface="Arial"/>
              </a:rPr>
              <a:t>TR-002</a:t>
            </a:r>
            <a:endPar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磁碟陣列外接盒</a:t>
            </a:r>
          </a:p>
        </p:txBody>
      </p:sp>
      <p:cxnSp>
        <p:nvCxnSpPr>
          <p:cNvPr id="5" name="直線單箭頭接點 4">
            <a:extLst>
              <a:ext uri="{FF2B5EF4-FFF2-40B4-BE49-F238E27FC236}">
                <a16:creationId xmlns:a16="http://schemas.microsoft.com/office/drawing/2014/main" id="{A211D8E7-DCEA-4502-8C11-6DC7CAAC42C3}"/>
              </a:ext>
            </a:extLst>
          </p:cNvPr>
          <p:cNvCxnSpPr>
            <a:cxnSpLocks/>
            <a:endCxn id="44" idx="2"/>
          </p:cNvCxnSpPr>
          <p:nvPr/>
        </p:nvCxnSpPr>
        <p:spPr>
          <a:xfrm flipV="1">
            <a:off x="3037232" y="3781244"/>
            <a:ext cx="3103610" cy="602469"/>
          </a:xfrm>
          <a:prstGeom prst="straightConnector1">
            <a:avLst/>
          </a:prstGeom>
          <a:ln w="38100">
            <a:solidFill>
              <a:srgbClr val="D7F71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D6260C03-8CE1-40A0-8539-32925FC2B5CB}"/>
              </a:ext>
            </a:extLst>
          </p:cNvPr>
          <p:cNvCxnSpPr>
            <a:cxnSpLocks/>
            <a:stCxn id="34" idx="0"/>
          </p:cNvCxnSpPr>
          <p:nvPr/>
        </p:nvCxnSpPr>
        <p:spPr>
          <a:xfrm flipV="1">
            <a:off x="5413682" y="3786982"/>
            <a:ext cx="943636" cy="596730"/>
          </a:xfrm>
          <a:prstGeom prst="straightConnector1">
            <a:avLst/>
          </a:prstGeom>
          <a:ln w="38100">
            <a:solidFill>
              <a:srgbClr val="D7F71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E9400BDF-4A24-497B-BD0F-43D1790DC2BF}"/>
              </a:ext>
            </a:extLst>
          </p:cNvPr>
          <p:cNvCxnSpPr>
            <a:cxnSpLocks/>
          </p:cNvCxnSpPr>
          <p:nvPr/>
        </p:nvCxnSpPr>
        <p:spPr>
          <a:xfrm flipH="1" flipV="1">
            <a:off x="6509981" y="3789903"/>
            <a:ext cx="2239996" cy="1424390"/>
          </a:xfrm>
          <a:prstGeom prst="straightConnector1">
            <a:avLst/>
          </a:prstGeom>
          <a:ln w="38100">
            <a:solidFill>
              <a:srgbClr val="D7F71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AAD76D5F-8051-41E8-986C-5A8671AAB096}"/>
              </a:ext>
            </a:extLst>
          </p:cNvPr>
          <p:cNvSpPr/>
          <p:nvPr/>
        </p:nvSpPr>
        <p:spPr>
          <a:xfrm>
            <a:off x="3819011" y="4028983"/>
            <a:ext cx="812893" cy="230562"/>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a:t>
            </a:r>
            <a:r>
              <a:rPr lang="zh-TW" altLang="en-US" sz="1400">
                <a:solidFill>
                  <a:schemeClr val="tx1"/>
                </a:solidFill>
              </a:rPr>
              <a:t> </a:t>
            </a:r>
            <a:r>
              <a:rPr lang="en-US" altLang="zh-TW" sz="1400">
                <a:solidFill>
                  <a:schemeClr val="tx1"/>
                </a:solidFill>
              </a:rPr>
              <a:t>3.0</a:t>
            </a:r>
            <a:endParaRPr lang="zh-TW" altLang="en-US" sz="1400">
              <a:solidFill>
                <a:schemeClr val="tx1"/>
              </a:solidFill>
            </a:endParaRPr>
          </a:p>
        </p:txBody>
      </p:sp>
      <p:sp>
        <p:nvSpPr>
          <p:cNvPr id="45" name="矩形: 圓角 44">
            <a:extLst>
              <a:ext uri="{FF2B5EF4-FFF2-40B4-BE49-F238E27FC236}">
                <a16:creationId xmlns:a16="http://schemas.microsoft.com/office/drawing/2014/main" id="{0199E74C-E751-4355-A6B5-9D57ABDD618E}"/>
              </a:ext>
            </a:extLst>
          </p:cNvPr>
          <p:cNvSpPr/>
          <p:nvPr/>
        </p:nvSpPr>
        <p:spPr>
          <a:xfrm>
            <a:off x="5413681" y="4036409"/>
            <a:ext cx="812893" cy="230562"/>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a:t>
            </a:r>
            <a:r>
              <a:rPr lang="zh-TW" altLang="en-US" sz="1400">
                <a:solidFill>
                  <a:schemeClr val="tx1"/>
                </a:solidFill>
              </a:rPr>
              <a:t> </a:t>
            </a:r>
            <a:r>
              <a:rPr lang="en-US" altLang="zh-TW" sz="1400">
                <a:solidFill>
                  <a:schemeClr val="tx1"/>
                </a:solidFill>
              </a:rPr>
              <a:t>3.0</a:t>
            </a:r>
            <a:endParaRPr lang="zh-TW" altLang="en-US" sz="1400">
              <a:solidFill>
                <a:schemeClr val="tx1"/>
              </a:solidFill>
            </a:endParaRPr>
          </a:p>
        </p:txBody>
      </p:sp>
      <p:sp>
        <p:nvSpPr>
          <p:cNvPr id="46" name="矩形: 圓角 45">
            <a:extLst>
              <a:ext uri="{FF2B5EF4-FFF2-40B4-BE49-F238E27FC236}">
                <a16:creationId xmlns:a16="http://schemas.microsoft.com/office/drawing/2014/main" id="{D676847B-C207-4F04-97CF-377BA1363671}"/>
              </a:ext>
            </a:extLst>
          </p:cNvPr>
          <p:cNvSpPr/>
          <p:nvPr/>
        </p:nvSpPr>
        <p:spPr>
          <a:xfrm>
            <a:off x="6955242" y="4028046"/>
            <a:ext cx="812893" cy="230562"/>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tx1"/>
                </a:solidFill>
              </a:rPr>
              <a:t>USB</a:t>
            </a:r>
            <a:r>
              <a:rPr lang="zh-TW" altLang="en-US" sz="1400">
                <a:solidFill>
                  <a:schemeClr val="tx1"/>
                </a:solidFill>
              </a:rPr>
              <a:t> </a:t>
            </a:r>
            <a:r>
              <a:rPr lang="en-US" altLang="zh-TW" sz="1400">
                <a:solidFill>
                  <a:schemeClr val="tx1"/>
                </a:solidFill>
              </a:rPr>
              <a:t>3.0</a:t>
            </a:r>
            <a:endParaRPr lang="zh-TW" altLang="en-US" sz="1400">
              <a:solidFill>
                <a:schemeClr val="tx1"/>
              </a:solidFill>
            </a:endParaRPr>
          </a:p>
        </p:txBody>
      </p:sp>
    </p:spTree>
    <p:extLst>
      <p:ext uri="{BB962C8B-B14F-4D97-AF65-F5344CB8AC3E}">
        <p14:creationId xmlns:p14="http://schemas.microsoft.com/office/powerpoint/2010/main" val="248650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一張含有 電子用品, 電路 的圖片&#10;&#10;自動產生的描述">
            <a:extLst>
              <a:ext uri="{FF2B5EF4-FFF2-40B4-BE49-F238E27FC236}">
                <a16:creationId xmlns:a16="http://schemas.microsoft.com/office/drawing/2014/main" id="{F87B9B6E-912F-40F2-912A-7E29EA156C3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9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0" y="0"/>
            <a:ext cx="7560972" cy="6858001"/>
          </a:xfrm>
          <a:prstGeom prst="rect">
            <a:avLst/>
          </a:prstGeom>
          <a:effectLst>
            <a:outerShdw blurRad="50800" dist="38100" dir="2700000" algn="tl" rotWithShape="0">
              <a:prstClr val="black">
                <a:alpha val="40000"/>
              </a:prstClr>
            </a:outerShdw>
          </a:effectLst>
        </p:spPr>
      </p:pic>
      <p:sp>
        <p:nvSpPr>
          <p:cNvPr id="9" name="橢圓 8">
            <a:extLst>
              <a:ext uri="{FF2B5EF4-FFF2-40B4-BE49-F238E27FC236}">
                <a16:creationId xmlns:a16="http://schemas.microsoft.com/office/drawing/2014/main" id="{210942EC-9EA2-4ACE-A8E5-46E4482329D7}"/>
              </a:ext>
            </a:extLst>
          </p:cNvPr>
          <p:cNvSpPr/>
          <p:nvPr/>
        </p:nvSpPr>
        <p:spPr>
          <a:xfrm rot="1239715">
            <a:off x="6453006" y="4363671"/>
            <a:ext cx="485958" cy="507215"/>
          </a:xfrm>
          <a:prstGeom prst="ellipse">
            <a:avLst/>
          </a:prstGeom>
          <a:solidFill>
            <a:srgbClr val="D7F71E">
              <a:alpha val="20000"/>
            </a:srgbClr>
          </a:solid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矩形 4">
            <a:extLst>
              <a:ext uri="{FF2B5EF4-FFF2-40B4-BE49-F238E27FC236}">
                <a16:creationId xmlns:a16="http://schemas.microsoft.com/office/drawing/2014/main" id="{DDB922B6-2980-4744-AC9C-DA2F99A83FF2}"/>
              </a:ext>
            </a:extLst>
          </p:cNvPr>
          <p:cNvSpPr/>
          <p:nvPr/>
        </p:nvSpPr>
        <p:spPr>
          <a:xfrm rot="881087">
            <a:off x="2610877" y="-69692"/>
            <a:ext cx="2370052" cy="3539597"/>
          </a:xfrm>
          <a:custGeom>
            <a:avLst/>
            <a:gdLst>
              <a:gd name="connsiteX0" fmla="*/ 0 w 2019160"/>
              <a:gd name="connsiteY0" fmla="*/ 0 h 3226027"/>
              <a:gd name="connsiteX1" fmla="*/ 2019160 w 2019160"/>
              <a:gd name="connsiteY1" fmla="*/ 0 h 3226027"/>
              <a:gd name="connsiteX2" fmla="*/ 2019160 w 2019160"/>
              <a:gd name="connsiteY2" fmla="*/ 3226027 h 3226027"/>
              <a:gd name="connsiteX3" fmla="*/ 0 w 2019160"/>
              <a:gd name="connsiteY3" fmla="*/ 3226027 h 3226027"/>
              <a:gd name="connsiteX4" fmla="*/ 0 w 2019160"/>
              <a:gd name="connsiteY4" fmla="*/ 0 h 3226027"/>
              <a:gd name="connsiteX0" fmla="*/ 431270 w 2019160"/>
              <a:gd name="connsiteY0" fmla="*/ 51854 h 3226027"/>
              <a:gd name="connsiteX1" fmla="*/ 2019160 w 2019160"/>
              <a:gd name="connsiteY1" fmla="*/ 0 h 3226027"/>
              <a:gd name="connsiteX2" fmla="*/ 2019160 w 2019160"/>
              <a:gd name="connsiteY2" fmla="*/ 3226027 h 3226027"/>
              <a:gd name="connsiteX3" fmla="*/ 0 w 2019160"/>
              <a:gd name="connsiteY3" fmla="*/ 3226027 h 3226027"/>
              <a:gd name="connsiteX4" fmla="*/ 431270 w 2019160"/>
              <a:gd name="connsiteY4" fmla="*/ 51854 h 3226027"/>
              <a:gd name="connsiteX0" fmla="*/ 367360 w 2019160"/>
              <a:gd name="connsiteY0" fmla="*/ 101576 h 3226027"/>
              <a:gd name="connsiteX1" fmla="*/ 2019160 w 2019160"/>
              <a:gd name="connsiteY1" fmla="*/ 0 h 3226027"/>
              <a:gd name="connsiteX2" fmla="*/ 2019160 w 2019160"/>
              <a:gd name="connsiteY2" fmla="*/ 3226027 h 3226027"/>
              <a:gd name="connsiteX3" fmla="*/ 0 w 2019160"/>
              <a:gd name="connsiteY3" fmla="*/ 3226027 h 3226027"/>
              <a:gd name="connsiteX4" fmla="*/ 367360 w 2019160"/>
              <a:gd name="connsiteY4" fmla="*/ 101576 h 3226027"/>
              <a:gd name="connsiteX0" fmla="*/ 367360 w 2019160"/>
              <a:gd name="connsiteY0" fmla="*/ 196838 h 3321289"/>
              <a:gd name="connsiteX1" fmla="*/ 2005186 w 2019160"/>
              <a:gd name="connsiteY1" fmla="*/ 0 h 3321289"/>
              <a:gd name="connsiteX2" fmla="*/ 2019160 w 2019160"/>
              <a:gd name="connsiteY2" fmla="*/ 3321289 h 3321289"/>
              <a:gd name="connsiteX3" fmla="*/ 0 w 2019160"/>
              <a:gd name="connsiteY3" fmla="*/ 3321289 h 3321289"/>
              <a:gd name="connsiteX4" fmla="*/ 367360 w 2019160"/>
              <a:gd name="connsiteY4" fmla="*/ 196838 h 3321289"/>
              <a:gd name="connsiteX0" fmla="*/ 367360 w 2232455"/>
              <a:gd name="connsiteY0" fmla="*/ 196838 h 3321289"/>
              <a:gd name="connsiteX1" fmla="*/ 2005186 w 2232455"/>
              <a:gd name="connsiteY1" fmla="*/ 0 h 3321289"/>
              <a:gd name="connsiteX2" fmla="*/ 2232455 w 2232455"/>
              <a:gd name="connsiteY2" fmla="*/ 3254401 h 3321289"/>
              <a:gd name="connsiteX3" fmla="*/ 0 w 2232455"/>
              <a:gd name="connsiteY3" fmla="*/ 3321289 h 3321289"/>
              <a:gd name="connsiteX4" fmla="*/ 367360 w 2232455"/>
              <a:gd name="connsiteY4" fmla="*/ 196838 h 3321289"/>
              <a:gd name="connsiteX0" fmla="*/ 367360 w 2232455"/>
              <a:gd name="connsiteY0" fmla="*/ 188043 h 3312494"/>
              <a:gd name="connsiteX1" fmla="*/ 2139391 w 2232455"/>
              <a:gd name="connsiteY1" fmla="*/ 0 h 3312494"/>
              <a:gd name="connsiteX2" fmla="*/ 2232455 w 2232455"/>
              <a:gd name="connsiteY2" fmla="*/ 3245606 h 3312494"/>
              <a:gd name="connsiteX3" fmla="*/ 0 w 2232455"/>
              <a:gd name="connsiteY3" fmla="*/ 3312494 h 3312494"/>
              <a:gd name="connsiteX4" fmla="*/ 367360 w 2232455"/>
              <a:gd name="connsiteY4" fmla="*/ 188043 h 3312494"/>
              <a:gd name="connsiteX0" fmla="*/ 647757 w 2512852"/>
              <a:gd name="connsiteY0" fmla="*/ 188043 h 3374983"/>
              <a:gd name="connsiteX1" fmla="*/ 2419788 w 2512852"/>
              <a:gd name="connsiteY1" fmla="*/ 0 h 3374983"/>
              <a:gd name="connsiteX2" fmla="*/ 2512852 w 2512852"/>
              <a:gd name="connsiteY2" fmla="*/ 3245606 h 3374983"/>
              <a:gd name="connsiteX3" fmla="*/ 0 w 2512852"/>
              <a:gd name="connsiteY3" fmla="*/ 3374983 h 3374983"/>
              <a:gd name="connsiteX4" fmla="*/ 647757 w 2512852"/>
              <a:gd name="connsiteY4" fmla="*/ 188043 h 3374983"/>
              <a:gd name="connsiteX0" fmla="*/ 655347 w 2512852"/>
              <a:gd name="connsiteY0" fmla="*/ 175063 h 3374983"/>
              <a:gd name="connsiteX1" fmla="*/ 2419788 w 2512852"/>
              <a:gd name="connsiteY1" fmla="*/ 0 h 3374983"/>
              <a:gd name="connsiteX2" fmla="*/ 2512852 w 2512852"/>
              <a:gd name="connsiteY2" fmla="*/ 3245606 h 3374983"/>
              <a:gd name="connsiteX3" fmla="*/ 0 w 2512852"/>
              <a:gd name="connsiteY3" fmla="*/ 3374983 h 3374983"/>
              <a:gd name="connsiteX4" fmla="*/ 655347 w 2512852"/>
              <a:gd name="connsiteY4" fmla="*/ 175063 h 3374983"/>
              <a:gd name="connsiteX0" fmla="*/ 673222 w 2530727"/>
              <a:gd name="connsiteY0" fmla="*/ 175063 h 3390660"/>
              <a:gd name="connsiteX1" fmla="*/ 2437663 w 2530727"/>
              <a:gd name="connsiteY1" fmla="*/ 0 h 3390660"/>
              <a:gd name="connsiteX2" fmla="*/ 2530727 w 2530727"/>
              <a:gd name="connsiteY2" fmla="*/ 3245606 h 3390660"/>
              <a:gd name="connsiteX3" fmla="*/ 0 w 2530727"/>
              <a:gd name="connsiteY3" fmla="*/ 3390660 h 3390660"/>
              <a:gd name="connsiteX4" fmla="*/ 673222 w 2530727"/>
              <a:gd name="connsiteY4" fmla="*/ 175063 h 33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0727" h="3390660">
                <a:moveTo>
                  <a:pt x="673222" y="175063"/>
                </a:moveTo>
                <a:lnTo>
                  <a:pt x="2437663" y="0"/>
                </a:lnTo>
                <a:lnTo>
                  <a:pt x="2530727" y="3245606"/>
                </a:lnTo>
                <a:lnTo>
                  <a:pt x="0" y="3390660"/>
                </a:lnTo>
                <a:lnTo>
                  <a:pt x="673222" y="175063"/>
                </a:lnTo>
                <a:close/>
              </a:path>
            </a:pathLst>
          </a:custGeom>
          <a:solidFill>
            <a:srgbClr val="D7F71E">
              <a:alpha val="20000"/>
            </a:srgbClr>
          </a:solid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標題 1">
            <a:extLst>
              <a:ext uri="{FF2B5EF4-FFF2-40B4-BE49-F238E27FC236}">
                <a16:creationId xmlns:a16="http://schemas.microsoft.com/office/drawing/2014/main" id="{9E0EB039-DED7-48D6-B49F-850350307C1F}"/>
              </a:ext>
            </a:extLst>
          </p:cNvPr>
          <p:cNvSpPr>
            <a:spLocks noGrp="1"/>
          </p:cNvSpPr>
          <p:nvPr>
            <p:ph type="title"/>
          </p:nvPr>
        </p:nvSpPr>
        <p:spPr>
          <a:xfrm>
            <a:off x="7681841" y="288524"/>
            <a:ext cx="4144285" cy="2333297"/>
          </a:xfrm>
        </p:spPr>
        <p:txBody>
          <a:bodyPr>
            <a:normAutofit/>
          </a:bodyPr>
          <a:lstStyle/>
          <a:p>
            <a:r>
              <a:rPr lang="zh-TW" altLang="en-US"/>
              <a:t>高品質硬體元件大幅增強系統</a:t>
            </a:r>
            <a:br>
              <a:rPr lang="en-US" altLang="zh-TW"/>
            </a:br>
            <a:r>
              <a:rPr lang="zh-TW" altLang="en-US"/>
              <a:t>穩定性</a:t>
            </a:r>
          </a:p>
        </p:txBody>
      </p:sp>
      <p:sp>
        <p:nvSpPr>
          <p:cNvPr id="21" name="矩形 20">
            <a:extLst>
              <a:ext uri="{FF2B5EF4-FFF2-40B4-BE49-F238E27FC236}">
                <a16:creationId xmlns:a16="http://schemas.microsoft.com/office/drawing/2014/main" id="{BEA35C94-8E2A-425F-A90A-E158CAD85819}"/>
              </a:ext>
            </a:extLst>
          </p:cNvPr>
          <p:cNvSpPr/>
          <p:nvPr/>
        </p:nvSpPr>
        <p:spPr>
          <a:xfrm>
            <a:off x="8784006" y="4798171"/>
            <a:ext cx="2566331"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rPr>
              <a:t>雜訊濾波器</a:t>
            </a:r>
            <a:endParaRPr kumimoji="0" lang="en-US" altLang="zh-TW" sz="20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a:ln>
                  <a:noFill/>
                </a:ln>
                <a:solidFill>
                  <a:schemeClr val="bg1">
                    <a:lumMod val="95000"/>
                  </a:schemeClr>
                </a:solidFill>
                <a:effectLst/>
                <a:uLnTx/>
                <a:uFillTx/>
                <a:latin typeface="微軟正黑體" panose="020B0604030504040204" pitchFamily="34" charset="-120"/>
                <a:ea typeface="微軟正黑體" panose="020B0604030504040204" pitchFamily="34" charset="-120"/>
                <a:cs typeface="Arial" panose="020B0604020202020204" pitchFamily="34" charset="0"/>
              </a:rPr>
              <a:t>降低設備和電源之間電源線上傳導的電磁干擾</a:t>
            </a:r>
          </a:p>
        </p:txBody>
      </p:sp>
      <p:sp>
        <p:nvSpPr>
          <p:cNvPr id="22" name="矩形 21">
            <a:extLst>
              <a:ext uri="{FF2B5EF4-FFF2-40B4-BE49-F238E27FC236}">
                <a16:creationId xmlns:a16="http://schemas.microsoft.com/office/drawing/2014/main" id="{DF5BF1A6-B837-4D54-9266-30C18E652D42}"/>
              </a:ext>
            </a:extLst>
          </p:cNvPr>
          <p:cNvSpPr/>
          <p:nvPr/>
        </p:nvSpPr>
        <p:spPr>
          <a:xfrm>
            <a:off x="8784006" y="2588740"/>
            <a:ext cx="2735196"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a:ln>
                  <a:noFill/>
                </a:ln>
                <a:solidFill>
                  <a:srgbClr val="D7F71E"/>
                </a:solidFill>
                <a:effectLst/>
                <a:uLnTx/>
                <a:uFillTx/>
                <a:latin typeface="微軟正黑體"/>
                <a:ea typeface="微軟正黑體"/>
                <a:cs typeface="Arial"/>
              </a:rPr>
              <a:t>智能風扇散熱器</a:t>
            </a:r>
            <a:endParaRPr kumimoji="0" lang="en-US" altLang="zh-TW" sz="20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a:ln>
                  <a:noFill/>
                </a:ln>
                <a:solidFill>
                  <a:schemeClr val="bg1">
                    <a:lumMod val="95000"/>
                  </a:schemeClr>
                </a:solidFill>
                <a:effectLst/>
                <a:uLnTx/>
                <a:uFillTx/>
                <a:latin typeface="微軟正黑體"/>
                <a:ea typeface="微軟正黑體"/>
                <a:cs typeface="Arial"/>
              </a:rPr>
              <a:t>支援自動與手動調整風扇轉速，有效提升機構硬體散熱能力</a:t>
            </a:r>
          </a:p>
        </p:txBody>
      </p:sp>
      <p:sp>
        <p:nvSpPr>
          <p:cNvPr id="23" name="矩形 22">
            <a:extLst>
              <a:ext uri="{FF2B5EF4-FFF2-40B4-BE49-F238E27FC236}">
                <a16:creationId xmlns:a16="http://schemas.microsoft.com/office/drawing/2014/main" id="{D93DDBFF-5E65-45FB-B759-67323104ED30}"/>
              </a:ext>
            </a:extLst>
          </p:cNvPr>
          <p:cNvSpPr/>
          <p:nvPr/>
        </p:nvSpPr>
        <p:spPr>
          <a:xfrm>
            <a:off x="8784006" y="3681081"/>
            <a:ext cx="2840299"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rPr>
              <a:t>全固態電容設計</a:t>
            </a:r>
            <a:endParaRPr kumimoji="0" lang="en-US" altLang="zh-TW" sz="20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a:ln>
                  <a:noFill/>
                </a:ln>
                <a:solidFill>
                  <a:schemeClr val="bg1">
                    <a:lumMod val="95000"/>
                  </a:schemeClr>
                </a:solidFill>
                <a:effectLst/>
                <a:uLnTx/>
                <a:uFillTx/>
                <a:latin typeface="微軟正黑體" panose="020B0604030504040204" pitchFamily="34" charset="-120"/>
                <a:ea typeface="微軟正黑體" panose="020B0604030504040204" pitchFamily="34" charset="-120"/>
                <a:cs typeface="Arial" panose="020B0604020202020204" pitchFamily="34" charset="0"/>
              </a:rPr>
              <a:t>具有使用壽命長、耐高熱穩定及在高頻下呈現低阻抗等優勢特性</a:t>
            </a:r>
          </a:p>
        </p:txBody>
      </p:sp>
      <p:cxnSp>
        <p:nvCxnSpPr>
          <p:cNvPr id="26" name="直線單箭頭接點 15">
            <a:extLst>
              <a:ext uri="{FF2B5EF4-FFF2-40B4-BE49-F238E27FC236}">
                <a16:creationId xmlns:a16="http://schemas.microsoft.com/office/drawing/2014/main" id="{14ABC43A-0580-4452-BB80-B927395153DD}"/>
              </a:ext>
            </a:extLst>
          </p:cNvPr>
          <p:cNvCxnSpPr>
            <a:cxnSpLocks/>
            <a:stCxn id="27" idx="6"/>
            <a:endCxn id="31" idx="1"/>
          </p:cNvCxnSpPr>
          <p:nvPr/>
        </p:nvCxnSpPr>
        <p:spPr>
          <a:xfrm>
            <a:off x="4880956" y="1455172"/>
            <a:ext cx="3031151" cy="1552461"/>
          </a:xfrm>
          <a:prstGeom prst="bentConnector3">
            <a:avLst>
              <a:gd name="adj1" fmla="val 50000"/>
            </a:avLst>
          </a:prstGeom>
          <a:ln w="38100">
            <a:solidFill>
              <a:srgbClr val="D7F71E"/>
            </a:solidFill>
            <a:tailEnd type="none"/>
          </a:ln>
        </p:spPr>
        <p:style>
          <a:lnRef idx="1">
            <a:schemeClr val="accent2"/>
          </a:lnRef>
          <a:fillRef idx="0">
            <a:schemeClr val="accent2"/>
          </a:fillRef>
          <a:effectRef idx="0">
            <a:schemeClr val="accent2"/>
          </a:effectRef>
          <a:fontRef idx="minor">
            <a:schemeClr val="tx1"/>
          </a:fontRef>
        </p:style>
      </p:cxnSp>
      <p:cxnSp>
        <p:nvCxnSpPr>
          <p:cNvPr id="29" name="直線接點 28">
            <a:extLst>
              <a:ext uri="{FF2B5EF4-FFF2-40B4-BE49-F238E27FC236}">
                <a16:creationId xmlns:a16="http://schemas.microsoft.com/office/drawing/2014/main" id="{346BFA0D-5855-476F-885C-59A09738F32E}"/>
              </a:ext>
            </a:extLst>
          </p:cNvPr>
          <p:cNvCxnSpPr>
            <a:cxnSpLocks/>
          </p:cNvCxnSpPr>
          <p:nvPr/>
        </p:nvCxnSpPr>
        <p:spPr>
          <a:xfrm flipV="1">
            <a:off x="6849978" y="4070799"/>
            <a:ext cx="1042737" cy="180358"/>
          </a:xfrm>
          <a:prstGeom prst="bentConnector3">
            <a:avLst>
              <a:gd name="adj1" fmla="val -11538"/>
            </a:avLst>
          </a:prstGeom>
          <a:ln w="38100">
            <a:solidFill>
              <a:srgbClr val="D7F71E"/>
            </a:solidFill>
            <a:tailEnd type="none"/>
          </a:ln>
        </p:spPr>
        <p:style>
          <a:lnRef idx="1">
            <a:schemeClr val="accent2"/>
          </a:lnRef>
          <a:fillRef idx="0">
            <a:schemeClr val="accent2"/>
          </a:fillRef>
          <a:effectRef idx="0">
            <a:schemeClr val="accent2"/>
          </a:effectRef>
          <a:fontRef idx="minor">
            <a:schemeClr val="tx1"/>
          </a:fontRef>
        </p:style>
      </p:cxnSp>
      <p:pic>
        <p:nvPicPr>
          <p:cNvPr id="16" name="圖片 15" descr="一張含有 電子用品, 電路 的圖片&#10;&#10;自動產生的描述">
            <a:extLst>
              <a:ext uri="{FF2B5EF4-FFF2-40B4-BE49-F238E27FC236}">
                <a16:creationId xmlns:a16="http://schemas.microsoft.com/office/drawing/2014/main" id="{60CDFB94-7C9D-4FCD-B995-7F569D2F00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8778" y="3736888"/>
            <a:ext cx="820118" cy="754765"/>
          </a:xfrm>
          <a:prstGeom prst="roundRect">
            <a:avLst>
              <a:gd name="adj" fmla="val 8594"/>
            </a:avLst>
          </a:prstGeom>
          <a:solidFill>
            <a:srgbClr val="FFFFFF">
              <a:shade val="85000"/>
            </a:srgbClr>
          </a:solidFill>
          <a:ln>
            <a:noFill/>
          </a:ln>
          <a:effectLst/>
        </p:spPr>
      </p:pic>
      <p:pic>
        <p:nvPicPr>
          <p:cNvPr id="31" name="圖片 30" descr="一張含有 室內, 音樂, 風琴 的圖片&#10;&#10;自動產生的描述">
            <a:extLst>
              <a:ext uri="{FF2B5EF4-FFF2-40B4-BE49-F238E27FC236}">
                <a16:creationId xmlns:a16="http://schemas.microsoft.com/office/drawing/2014/main" id="{CC5BC755-6C21-4B8B-95D7-CE92822779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2107" y="2620757"/>
            <a:ext cx="793460" cy="773752"/>
          </a:xfrm>
          <a:prstGeom prst="roundRect">
            <a:avLst>
              <a:gd name="adj" fmla="val 8594"/>
            </a:avLst>
          </a:prstGeom>
          <a:solidFill>
            <a:srgbClr val="FFFFFF">
              <a:shade val="85000"/>
            </a:srgbClr>
          </a:solidFill>
          <a:ln>
            <a:noFill/>
          </a:ln>
          <a:effectLst/>
        </p:spPr>
      </p:pic>
      <p:pic>
        <p:nvPicPr>
          <p:cNvPr id="18" name="圖片 17" descr="一張含有 電子用品, 電路 的圖片&#10;&#10;自動產生的描述">
            <a:extLst>
              <a:ext uri="{FF2B5EF4-FFF2-40B4-BE49-F238E27FC236}">
                <a16:creationId xmlns:a16="http://schemas.microsoft.com/office/drawing/2014/main" id="{F67AC562-34C2-490F-8FF0-3E44EC977A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17384" y="4843041"/>
            <a:ext cx="782907" cy="773752"/>
          </a:xfrm>
          <a:prstGeom prst="roundRect">
            <a:avLst>
              <a:gd name="adj" fmla="val 8594"/>
            </a:avLst>
          </a:prstGeom>
          <a:solidFill>
            <a:srgbClr val="FFFFFF">
              <a:shade val="85000"/>
            </a:srgbClr>
          </a:solidFill>
          <a:ln>
            <a:noFill/>
          </a:ln>
          <a:effectLst/>
        </p:spPr>
      </p:pic>
      <p:sp>
        <p:nvSpPr>
          <p:cNvPr id="27" name="橢圓 26">
            <a:extLst>
              <a:ext uri="{FF2B5EF4-FFF2-40B4-BE49-F238E27FC236}">
                <a16:creationId xmlns:a16="http://schemas.microsoft.com/office/drawing/2014/main" id="{81F8E5B4-A21E-47EF-A9A8-5D4FBBC29FB7}"/>
              </a:ext>
            </a:extLst>
          </p:cNvPr>
          <p:cNvSpPr/>
          <p:nvPr/>
        </p:nvSpPr>
        <p:spPr>
          <a:xfrm flipV="1">
            <a:off x="4639218" y="1334303"/>
            <a:ext cx="241738" cy="241738"/>
          </a:xfrm>
          <a:prstGeom prst="ellipse">
            <a:avLst/>
          </a:prstGeom>
          <a:solidFill>
            <a:srgbClr val="FF0000"/>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7530BB8E-0694-4828-BB55-D681889690AF}"/>
              </a:ext>
            </a:extLst>
          </p:cNvPr>
          <p:cNvSpPr/>
          <p:nvPr/>
        </p:nvSpPr>
        <p:spPr>
          <a:xfrm flipV="1">
            <a:off x="6611283" y="4209946"/>
            <a:ext cx="241738" cy="241738"/>
          </a:xfrm>
          <a:prstGeom prst="ellipse">
            <a:avLst/>
          </a:prstGeom>
          <a:solidFill>
            <a:srgbClr val="FF0000"/>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矩形 3">
            <a:extLst>
              <a:ext uri="{FF2B5EF4-FFF2-40B4-BE49-F238E27FC236}">
                <a16:creationId xmlns:a16="http://schemas.microsoft.com/office/drawing/2014/main" id="{17D5C45A-1D6D-40E7-89CC-0F0816F74DFD}"/>
              </a:ext>
            </a:extLst>
          </p:cNvPr>
          <p:cNvSpPr/>
          <p:nvPr/>
        </p:nvSpPr>
        <p:spPr>
          <a:xfrm>
            <a:off x="-1" y="1"/>
            <a:ext cx="2200941" cy="6858000"/>
          </a:xfrm>
          <a:prstGeom prst="rect">
            <a:avLst/>
          </a:prstGeom>
          <a:gradFill>
            <a:gsLst>
              <a:gs pos="15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32">
            <a:extLst>
              <a:ext uri="{FF2B5EF4-FFF2-40B4-BE49-F238E27FC236}">
                <a16:creationId xmlns:a16="http://schemas.microsoft.com/office/drawing/2014/main" id="{F48BC1CE-6190-45F3-B26D-AB653409625F}"/>
              </a:ext>
            </a:extLst>
          </p:cNvPr>
          <p:cNvSpPr/>
          <p:nvPr/>
        </p:nvSpPr>
        <p:spPr>
          <a:xfrm rot="16200000">
            <a:off x="3061751" y="2382710"/>
            <a:ext cx="1427429" cy="7571012"/>
          </a:xfrm>
          <a:prstGeom prst="rect">
            <a:avLst/>
          </a:prstGeom>
          <a:gradFill>
            <a:gsLst>
              <a:gs pos="15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橢圓 33">
            <a:extLst>
              <a:ext uri="{FF2B5EF4-FFF2-40B4-BE49-F238E27FC236}">
                <a16:creationId xmlns:a16="http://schemas.microsoft.com/office/drawing/2014/main" id="{3E3E4BFE-61E6-4DFD-8E6D-C140B9DAF389}"/>
              </a:ext>
            </a:extLst>
          </p:cNvPr>
          <p:cNvSpPr/>
          <p:nvPr/>
        </p:nvSpPr>
        <p:spPr>
          <a:xfrm rot="1239715">
            <a:off x="5655063" y="4080997"/>
            <a:ext cx="752836" cy="782406"/>
          </a:xfrm>
          <a:prstGeom prst="ellipse">
            <a:avLst/>
          </a:prstGeom>
          <a:solidFill>
            <a:srgbClr val="D7F71E">
              <a:alpha val="20000"/>
            </a:srgbClr>
          </a:solidFill>
          <a:ln w="28575">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 name="直線單箭頭接點 15">
            <a:extLst>
              <a:ext uri="{FF2B5EF4-FFF2-40B4-BE49-F238E27FC236}">
                <a16:creationId xmlns:a16="http://schemas.microsoft.com/office/drawing/2014/main" id="{B51134C3-616F-472E-9209-3B23BAE9FAA9}"/>
              </a:ext>
            </a:extLst>
          </p:cNvPr>
          <p:cNvCxnSpPr>
            <a:cxnSpLocks/>
            <a:stCxn id="25" idx="0"/>
            <a:endCxn id="18" idx="1"/>
          </p:cNvCxnSpPr>
          <p:nvPr/>
        </p:nvCxnSpPr>
        <p:spPr>
          <a:xfrm rot="16200000" flipH="1">
            <a:off x="6855338" y="4167870"/>
            <a:ext cx="257413" cy="1866680"/>
          </a:xfrm>
          <a:prstGeom prst="bentConnector2">
            <a:avLst/>
          </a:prstGeom>
          <a:ln w="38100">
            <a:solidFill>
              <a:srgbClr val="D7F71E"/>
            </a:solidFill>
            <a:tailEnd type="none"/>
          </a:ln>
        </p:spPr>
        <p:style>
          <a:lnRef idx="1">
            <a:schemeClr val="accent2"/>
          </a:lnRef>
          <a:fillRef idx="0">
            <a:schemeClr val="accent2"/>
          </a:fillRef>
          <a:effectRef idx="0">
            <a:schemeClr val="accent2"/>
          </a:effectRef>
          <a:fontRef idx="minor">
            <a:schemeClr val="tx1"/>
          </a:fontRef>
        </p:style>
      </p:cxnSp>
      <p:sp>
        <p:nvSpPr>
          <p:cNvPr id="25" name="橢圓 24">
            <a:extLst>
              <a:ext uri="{FF2B5EF4-FFF2-40B4-BE49-F238E27FC236}">
                <a16:creationId xmlns:a16="http://schemas.microsoft.com/office/drawing/2014/main" id="{E32D7017-0902-44E4-944F-5E937CDC75D9}"/>
              </a:ext>
            </a:extLst>
          </p:cNvPr>
          <p:cNvSpPr/>
          <p:nvPr/>
        </p:nvSpPr>
        <p:spPr>
          <a:xfrm flipV="1">
            <a:off x="5929835" y="4730766"/>
            <a:ext cx="241738" cy="241738"/>
          </a:xfrm>
          <a:prstGeom prst="ellipse">
            <a:avLst/>
          </a:prstGeom>
          <a:solidFill>
            <a:srgbClr val="FF0000"/>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2835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58113C1-F0D7-4F5A-9F32-93E23BF4E3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615057" y="1773238"/>
            <a:ext cx="8835766" cy="5524302"/>
          </a:xfrm>
          <a:prstGeom prst="rect">
            <a:avLst/>
          </a:prstGeom>
          <a:effectLst>
            <a:outerShdw blurRad="50800" dist="38100" dir="5400000" algn="t" rotWithShape="0">
              <a:prstClr val="black">
                <a:alpha val="40000"/>
              </a:prstClr>
            </a:outerShdw>
            <a:reflection blurRad="6350" stA="28000" endPos="35000" dir="5400000" sy="-100000" algn="bl" rotWithShape="0"/>
          </a:effectLst>
        </p:spPr>
      </p:pic>
      <p:sp>
        <p:nvSpPr>
          <p:cNvPr id="14" name="標題 1">
            <a:extLst>
              <a:ext uri="{FF2B5EF4-FFF2-40B4-BE49-F238E27FC236}">
                <a16:creationId xmlns:a16="http://schemas.microsoft.com/office/drawing/2014/main" id="{73D5228C-D2AE-4A59-89FA-FAE9C2841D60}"/>
              </a:ext>
            </a:extLst>
          </p:cNvPr>
          <p:cNvSpPr>
            <a:spLocks noGrp="1"/>
          </p:cNvSpPr>
          <p:nvPr>
            <p:ph type="title"/>
          </p:nvPr>
        </p:nvSpPr>
        <p:spPr>
          <a:xfrm>
            <a:off x="838200" y="136525"/>
            <a:ext cx="10515600" cy="1310138"/>
          </a:xfrm>
        </p:spPr>
        <p:txBody>
          <a:bodyPr>
            <a:normAutofit/>
          </a:bodyPr>
          <a:lstStyle/>
          <a:p>
            <a:pPr fontAlgn="base"/>
            <a:r>
              <a:rPr lang="zh-TW" altLang="en-US"/>
              <a:t>金屬機身，高效散熱抗干擾</a:t>
            </a:r>
          </a:p>
        </p:txBody>
      </p:sp>
      <p:sp>
        <p:nvSpPr>
          <p:cNvPr id="15" name="文字版面配置區 2">
            <a:extLst>
              <a:ext uri="{FF2B5EF4-FFF2-40B4-BE49-F238E27FC236}">
                <a16:creationId xmlns:a16="http://schemas.microsoft.com/office/drawing/2014/main" id="{5368D119-3618-4CBF-828C-4E561417C5F4}"/>
              </a:ext>
            </a:extLst>
          </p:cNvPr>
          <p:cNvSpPr>
            <a:spLocks noGrp="1"/>
          </p:cNvSpPr>
          <p:nvPr>
            <p:ph idx="1"/>
          </p:nvPr>
        </p:nvSpPr>
        <p:spPr>
          <a:xfrm>
            <a:off x="838200" y="1219662"/>
            <a:ext cx="10515600" cy="927903"/>
          </a:xfrm>
        </p:spPr>
        <p:txBody>
          <a:bodyPr vert="horz" lIns="91440" tIns="45720" rIns="91440" bIns="45720" rtlCol="0" anchor="t">
            <a:normAutofit/>
          </a:bodyPr>
          <a:lstStyle/>
          <a:p>
            <a:pPr marL="0" indent="0">
              <a:buClr>
                <a:srgbClr val="000000"/>
              </a:buClr>
              <a:buNone/>
            </a:pPr>
            <a:r>
              <a:rPr lang="zh-TW" altLang="en-US" sz="2400">
                <a:latin typeface="Arial"/>
                <a:ea typeface="微軟正黑體"/>
                <a:cs typeface="Arial"/>
              </a:rPr>
              <a:t>採用金屬機身設計，導熱性能更好，散熱更出眾，同時可有效屏蔽電磁干擾，保證長時間穩定運行，為整體網路高效穩定運行提供有力保障。</a:t>
            </a:r>
          </a:p>
        </p:txBody>
      </p:sp>
      <p:grpSp>
        <p:nvGrpSpPr>
          <p:cNvPr id="16" name="群組 15">
            <a:extLst>
              <a:ext uri="{FF2B5EF4-FFF2-40B4-BE49-F238E27FC236}">
                <a16:creationId xmlns:a16="http://schemas.microsoft.com/office/drawing/2014/main" id="{50710943-682F-42E8-B408-AC4EAA3D5EE2}"/>
              </a:ext>
            </a:extLst>
          </p:cNvPr>
          <p:cNvGrpSpPr/>
          <p:nvPr/>
        </p:nvGrpSpPr>
        <p:grpSpPr>
          <a:xfrm>
            <a:off x="3728378" y="2555207"/>
            <a:ext cx="1187043" cy="1522251"/>
            <a:chOff x="1285272" y="2874565"/>
            <a:chExt cx="1187043" cy="1522251"/>
          </a:xfrm>
        </p:grpSpPr>
        <p:sp>
          <p:nvSpPr>
            <p:cNvPr id="17" name="手繪多邊形: 圖案 16">
              <a:extLst>
                <a:ext uri="{FF2B5EF4-FFF2-40B4-BE49-F238E27FC236}">
                  <a16:creationId xmlns:a16="http://schemas.microsoft.com/office/drawing/2014/main" id="{395FB8A4-15C1-43F7-A232-2156336595B5}"/>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手繪多邊形: 圖案 17">
              <a:extLst>
                <a:ext uri="{FF2B5EF4-FFF2-40B4-BE49-F238E27FC236}">
                  <a16:creationId xmlns:a16="http://schemas.microsoft.com/office/drawing/2014/main" id="{064C82EE-8D6F-47E5-9965-5BD4F7E08A7D}"/>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D97603C4-F92E-4567-8605-E249871F75F6}"/>
              </a:ext>
            </a:extLst>
          </p:cNvPr>
          <p:cNvGrpSpPr/>
          <p:nvPr/>
        </p:nvGrpSpPr>
        <p:grpSpPr>
          <a:xfrm>
            <a:off x="4946820" y="2552293"/>
            <a:ext cx="1187043" cy="1522251"/>
            <a:chOff x="1285272" y="2874565"/>
            <a:chExt cx="1187043" cy="1522251"/>
          </a:xfrm>
        </p:grpSpPr>
        <p:sp>
          <p:nvSpPr>
            <p:cNvPr id="20" name="手繪多邊形: 圖案 19">
              <a:extLst>
                <a:ext uri="{FF2B5EF4-FFF2-40B4-BE49-F238E27FC236}">
                  <a16:creationId xmlns:a16="http://schemas.microsoft.com/office/drawing/2014/main" id="{F7908E6A-E287-420D-8214-86E05750835A}"/>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手繪多邊形: 圖案 20">
              <a:extLst>
                <a:ext uri="{FF2B5EF4-FFF2-40B4-BE49-F238E27FC236}">
                  <a16:creationId xmlns:a16="http://schemas.microsoft.com/office/drawing/2014/main" id="{55649D30-BA73-4612-9FF0-C571922B02B1}"/>
                </a:ext>
              </a:extLst>
            </p:cNvPr>
            <p:cNvSpPr/>
            <p:nvPr/>
          </p:nvSpPr>
          <p:spPr>
            <a:xfrm>
              <a:off x="1285272" y="3468925"/>
              <a:ext cx="659884" cy="92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2" name="群組 21">
            <a:extLst>
              <a:ext uri="{FF2B5EF4-FFF2-40B4-BE49-F238E27FC236}">
                <a16:creationId xmlns:a16="http://schemas.microsoft.com/office/drawing/2014/main" id="{CB12B4B0-D13B-454F-BF0A-79ABB101365C}"/>
              </a:ext>
            </a:extLst>
          </p:cNvPr>
          <p:cNvGrpSpPr/>
          <p:nvPr/>
        </p:nvGrpSpPr>
        <p:grpSpPr>
          <a:xfrm>
            <a:off x="6203031" y="2555207"/>
            <a:ext cx="1187043" cy="1522251"/>
            <a:chOff x="1285272" y="2874565"/>
            <a:chExt cx="1187043" cy="1522251"/>
          </a:xfrm>
        </p:grpSpPr>
        <p:sp>
          <p:nvSpPr>
            <p:cNvPr id="23" name="手繪多邊形: 圖案 22">
              <a:extLst>
                <a:ext uri="{FF2B5EF4-FFF2-40B4-BE49-F238E27FC236}">
                  <a16:creationId xmlns:a16="http://schemas.microsoft.com/office/drawing/2014/main" id="{36A6D687-D89A-48F8-A562-CCD9D128DA32}"/>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 name="手繪多邊形: 圖案 23">
              <a:extLst>
                <a:ext uri="{FF2B5EF4-FFF2-40B4-BE49-F238E27FC236}">
                  <a16:creationId xmlns:a16="http://schemas.microsoft.com/office/drawing/2014/main" id="{32F16A4C-0A3A-4C8D-BA5F-CA78A24EBDF6}"/>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7" name="群組 36">
            <a:extLst>
              <a:ext uri="{FF2B5EF4-FFF2-40B4-BE49-F238E27FC236}">
                <a16:creationId xmlns:a16="http://schemas.microsoft.com/office/drawing/2014/main" id="{889D9637-34B0-4600-8684-753D8880F1B0}"/>
              </a:ext>
            </a:extLst>
          </p:cNvPr>
          <p:cNvGrpSpPr/>
          <p:nvPr/>
        </p:nvGrpSpPr>
        <p:grpSpPr>
          <a:xfrm>
            <a:off x="7467600" y="2555207"/>
            <a:ext cx="1187043" cy="1522251"/>
            <a:chOff x="1285272" y="2874565"/>
            <a:chExt cx="1187043" cy="1522251"/>
          </a:xfrm>
        </p:grpSpPr>
        <p:sp>
          <p:nvSpPr>
            <p:cNvPr id="38" name="手繪多邊形: 圖案 37">
              <a:extLst>
                <a:ext uri="{FF2B5EF4-FFF2-40B4-BE49-F238E27FC236}">
                  <a16:creationId xmlns:a16="http://schemas.microsoft.com/office/drawing/2014/main" id="{3395F070-F1A9-48C8-B093-5CAC222FDE02}"/>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 name="手繪多邊形: 圖案 38">
              <a:extLst>
                <a:ext uri="{FF2B5EF4-FFF2-40B4-BE49-F238E27FC236}">
                  <a16:creationId xmlns:a16="http://schemas.microsoft.com/office/drawing/2014/main" id="{391F0131-AAC5-4B2F-B19D-47ADF0E98AA4}"/>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1167891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02494D-906C-468D-831D-CFB39C594DF4}"/>
              </a:ext>
            </a:extLst>
          </p:cNvPr>
          <p:cNvSpPr>
            <a:spLocks noGrp="1"/>
          </p:cNvSpPr>
          <p:nvPr>
            <p:ph type="ctrTitle"/>
          </p:nvPr>
        </p:nvSpPr>
        <p:spPr>
          <a:xfrm>
            <a:off x="2139350" y="1423359"/>
            <a:ext cx="7539488" cy="1053257"/>
          </a:xfrm>
        </p:spPr>
        <p:txBody>
          <a:bodyPr>
            <a:noAutofit/>
          </a:bodyPr>
          <a:lstStyle/>
          <a:p>
            <a:r>
              <a:rPr lang="zh-TW" altLang="en-US" sz="7200" dirty="0">
                <a:solidFill>
                  <a:schemeClr val="bg1">
                    <a:lumMod val="85000"/>
                  </a:schemeClr>
                </a:solidFill>
                <a:latin typeface="Arial"/>
                <a:ea typeface="微軟正黑體"/>
                <a:cs typeface="Arial"/>
              </a:rPr>
              <a:t>LIVE DEMO</a:t>
            </a:r>
            <a:endParaRPr lang="zh-TW" altLang="en-US" sz="7200" dirty="0">
              <a:solidFill>
                <a:schemeClr val="bg1">
                  <a:lumMod val="85000"/>
                </a:schemeClr>
              </a:solidFill>
            </a:endParaRPr>
          </a:p>
        </p:txBody>
      </p:sp>
    </p:spTree>
    <p:extLst>
      <p:ext uri="{BB962C8B-B14F-4D97-AF65-F5344CB8AC3E}">
        <p14:creationId xmlns:p14="http://schemas.microsoft.com/office/powerpoint/2010/main" val="30752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矩形: 圓角 216">
            <a:extLst>
              <a:ext uri="{FF2B5EF4-FFF2-40B4-BE49-F238E27FC236}">
                <a16:creationId xmlns:a16="http://schemas.microsoft.com/office/drawing/2014/main" id="{909727D1-D3EE-49E6-9278-51BF016F15A9}"/>
              </a:ext>
            </a:extLst>
          </p:cNvPr>
          <p:cNvSpPr/>
          <p:nvPr/>
        </p:nvSpPr>
        <p:spPr>
          <a:xfrm>
            <a:off x="8153790" y="983923"/>
            <a:ext cx="3315488" cy="1477587"/>
          </a:xfrm>
          <a:prstGeom prst="roundRect">
            <a:avLst>
              <a:gd name="adj" fmla="val 5921"/>
            </a:avLst>
          </a:prstGeom>
          <a:solidFill>
            <a:srgbClr val="CC99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0" name="矩形: 圓角 239">
            <a:extLst>
              <a:ext uri="{FF2B5EF4-FFF2-40B4-BE49-F238E27FC236}">
                <a16:creationId xmlns:a16="http://schemas.microsoft.com/office/drawing/2014/main" id="{4F6FD07B-C728-4271-AB0F-9632529D7AA6}"/>
              </a:ext>
            </a:extLst>
          </p:cNvPr>
          <p:cNvSpPr/>
          <p:nvPr/>
        </p:nvSpPr>
        <p:spPr>
          <a:xfrm>
            <a:off x="8152755" y="2567017"/>
            <a:ext cx="3315488" cy="2383800"/>
          </a:xfrm>
          <a:prstGeom prst="roundRect">
            <a:avLst>
              <a:gd name="adj" fmla="val 5921"/>
            </a:avLst>
          </a:prstGeom>
          <a:solidFill>
            <a:srgbClr val="CC99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5" name="矩形: 圓角 274">
            <a:extLst>
              <a:ext uri="{FF2B5EF4-FFF2-40B4-BE49-F238E27FC236}">
                <a16:creationId xmlns:a16="http://schemas.microsoft.com/office/drawing/2014/main" id="{632D3493-266C-4D2E-988F-473F5AA4D261}"/>
              </a:ext>
            </a:extLst>
          </p:cNvPr>
          <p:cNvSpPr/>
          <p:nvPr/>
        </p:nvSpPr>
        <p:spPr>
          <a:xfrm>
            <a:off x="8287616" y="4275067"/>
            <a:ext cx="3035481" cy="540350"/>
          </a:xfrm>
          <a:prstGeom prst="roundRect">
            <a:avLst>
              <a:gd name="adj" fmla="val 20040"/>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9" name="矩形: 圓角 238">
            <a:extLst>
              <a:ext uri="{FF2B5EF4-FFF2-40B4-BE49-F238E27FC236}">
                <a16:creationId xmlns:a16="http://schemas.microsoft.com/office/drawing/2014/main" id="{6FA821DC-FB4D-4490-93EC-B369A2470682}"/>
              </a:ext>
            </a:extLst>
          </p:cNvPr>
          <p:cNvSpPr/>
          <p:nvPr/>
        </p:nvSpPr>
        <p:spPr>
          <a:xfrm>
            <a:off x="4393023" y="1341862"/>
            <a:ext cx="3416281" cy="3612225"/>
          </a:xfrm>
          <a:prstGeom prst="roundRect">
            <a:avLst>
              <a:gd name="adj" fmla="val 5921"/>
            </a:avLst>
          </a:prstGeom>
          <a:solidFill>
            <a:schemeClr val="bg1">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43" name="群組 242">
            <a:extLst>
              <a:ext uri="{FF2B5EF4-FFF2-40B4-BE49-F238E27FC236}">
                <a16:creationId xmlns:a16="http://schemas.microsoft.com/office/drawing/2014/main" id="{75F07CA1-8BD6-4FF9-A684-62230ED62AF6}"/>
              </a:ext>
            </a:extLst>
          </p:cNvPr>
          <p:cNvGrpSpPr/>
          <p:nvPr/>
        </p:nvGrpSpPr>
        <p:grpSpPr>
          <a:xfrm>
            <a:off x="4633890" y="4293830"/>
            <a:ext cx="1441470" cy="472668"/>
            <a:chOff x="569456" y="1332582"/>
            <a:chExt cx="6355822" cy="3216849"/>
          </a:xfrm>
        </p:grpSpPr>
        <p:sp>
          <p:nvSpPr>
            <p:cNvPr id="244" name="矩形: 圓角 243">
              <a:extLst>
                <a:ext uri="{FF2B5EF4-FFF2-40B4-BE49-F238E27FC236}">
                  <a16:creationId xmlns:a16="http://schemas.microsoft.com/office/drawing/2014/main" id="{15E3F98F-7450-4A71-8E38-75640AFFECFD}"/>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5" name="矩形: 圓角 244">
              <a:extLst>
                <a:ext uri="{FF2B5EF4-FFF2-40B4-BE49-F238E27FC236}">
                  <a16:creationId xmlns:a16="http://schemas.microsoft.com/office/drawing/2014/main" id="{8EEEE682-21A8-4BF5-9F51-7D6B7BE76F39}"/>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4" name="標題 3">
            <a:extLst>
              <a:ext uri="{FF2B5EF4-FFF2-40B4-BE49-F238E27FC236}">
                <a16:creationId xmlns:a16="http://schemas.microsoft.com/office/drawing/2014/main" id="{CCA607F2-27E5-4A37-9486-2E99C476FCEB}"/>
              </a:ext>
            </a:extLst>
          </p:cNvPr>
          <p:cNvSpPr>
            <a:spLocks noGrp="1"/>
          </p:cNvSpPr>
          <p:nvPr>
            <p:ph type="title"/>
          </p:nvPr>
        </p:nvSpPr>
        <p:spPr>
          <a:xfrm>
            <a:off x="838200" y="136525"/>
            <a:ext cx="10515600" cy="1254273"/>
          </a:xfrm>
        </p:spPr>
        <p:txBody>
          <a:bodyPr/>
          <a:lstStyle/>
          <a:p>
            <a:r>
              <a:rPr lang="en-US" altLang="zh-TW"/>
              <a:t>QGD-1600P </a:t>
            </a:r>
            <a:r>
              <a:rPr lang="zh-TW" altLang="en-US"/>
              <a:t>軟體架構</a:t>
            </a:r>
          </a:p>
        </p:txBody>
      </p:sp>
      <p:pic>
        <p:nvPicPr>
          <p:cNvPr id="93" name="Google Shape;1563;p104">
            <a:extLst>
              <a:ext uri="{FF2B5EF4-FFF2-40B4-BE49-F238E27FC236}">
                <a16:creationId xmlns:a16="http://schemas.microsoft.com/office/drawing/2014/main" id="{5FE2C00A-E8FC-4EE8-8EA9-05465E702DE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96092" y="1169408"/>
            <a:ext cx="1285613" cy="743097"/>
          </a:xfrm>
          <a:prstGeom prst="rect">
            <a:avLst/>
          </a:prstGeom>
          <a:noFill/>
          <a:ln>
            <a:noFill/>
          </a:ln>
        </p:spPr>
      </p:pic>
      <p:pic>
        <p:nvPicPr>
          <p:cNvPr id="107" name="Google Shape;1568;p104">
            <a:extLst>
              <a:ext uri="{FF2B5EF4-FFF2-40B4-BE49-F238E27FC236}">
                <a16:creationId xmlns:a16="http://schemas.microsoft.com/office/drawing/2014/main" id="{050A3F85-8F04-49AB-B5B3-5F8030ECD93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52513" y="4372104"/>
            <a:ext cx="1216017" cy="938805"/>
          </a:xfrm>
          <a:prstGeom prst="rect">
            <a:avLst/>
          </a:prstGeom>
          <a:noFill/>
          <a:ln>
            <a:noFill/>
          </a:ln>
        </p:spPr>
      </p:pic>
      <p:pic>
        <p:nvPicPr>
          <p:cNvPr id="108" name="Google Shape;1569;p104">
            <a:extLst>
              <a:ext uri="{FF2B5EF4-FFF2-40B4-BE49-F238E27FC236}">
                <a16:creationId xmlns:a16="http://schemas.microsoft.com/office/drawing/2014/main" id="{6180D2B8-3F83-42B6-B6B0-50EBB154E30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71580" y="4153965"/>
            <a:ext cx="1095789" cy="860070"/>
          </a:xfrm>
          <a:prstGeom prst="rect">
            <a:avLst/>
          </a:prstGeom>
          <a:noFill/>
          <a:ln>
            <a:noFill/>
          </a:ln>
        </p:spPr>
      </p:pic>
      <p:pic>
        <p:nvPicPr>
          <p:cNvPr id="109" name="Google Shape;1572;p104">
            <a:extLst>
              <a:ext uri="{FF2B5EF4-FFF2-40B4-BE49-F238E27FC236}">
                <a16:creationId xmlns:a16="http://schemas.microsoft.com/office/drawing/2014/main" id="{60C6720A-5575-4962-8733-CA6D0D513AE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69151" y="1155526"/>
            <a:ext cx="2722998" cy="380850"/>
          </a:xfrm>
          <a:prstGeom prst="rect">
            <a:avLst/>
          </a:prstGeom>
          <a:noFill/>
          <a:ln>
            <a:noFill/>
          </a:ln>
        </p:spPr>
      </p:pic>
      <p:pic>
        <p:nvPicPr>
          <p:cNvPr id="141" name="Google Shape;1577;p104">
            <a:extLst>
              <a:ext uri="{FF2B5EF4-FFF2-40B4-BE49-F238E27FC236}">
                <a16:creationId xmlns:a16="http://schemas.microsoft.com/office/drawing/2014/main" id="{2AD9EDBE-0FEA-416A-BF25-F95BC0B512B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09556" y="3682951"/>
            <a:ext cx="1518804" cy="493544"/>
          </a:xfrm>
          <a:prstGeom prst="rect">
            <a:avLst/>
          </a:prstGeom>
          <a:noFill/>
          <a:ln>
            <a:noFill/>
          </a:ln>
        </p:spPr>
      </p:pic>
      <p:pic>
        <p:nvPicPr>
          <p:cNvPr id="142" name="Google Shape;1578;p104">
            <a:extLst>
              <a:ext uri="{FF2B5EF4-FFF2-40B4-BE49-F238E27FC236}">
                <a16:creationId xmlns:a16="http://schemas.microsoft.com/office/drawing/2014/main" id="{1262A31B-AADE-4990-898B-66D7338DDB3D}"/>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619280" y="3105737"/>
            <a:ext cx="1520688" cy="492552"/>
          </a:xfrm>
          <a:prstGeom prst="rect">
            <a:avLst/>
          </a:prstGeom>
          <a:noFill/>
          <a:ln>
            <a:noFill/>
          </a:ln>
        </p:spPr>
      </p:pic>
      <p:pic>
        <p:nvPicPr>
          <p:cNvPr id="154" name="Google Shape;1579;p104">
            <a:extLst>
              <a:ext uri="{FF2B5EF4-FFF2-40B4-BE49-F238E27FC236}">
                <a16:creationId xmlns:a16="http://schemas.microsoft.com/office/drawing/2014/main" id="{B3077323-ED2C-47BE-9E2B-E0BE37FEC95B}"/>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614678" y="2340362"/>
            <a:ext cx="1508285" cy="723430"/>
          </a:xfrm>
          <a:prstGeom prst="rect">
            <a:avLst/>
          </a:prstGeom>
          <a:noFill/>
          <a:ln>
            <a:noFill/>
          </a:ln>
        </p:spPr>
      </p:pic>
      <p:pic>
        <p:nvPicPr>
          <p:cNvPr id="156" name="Google Shape;1581;p104">
            <a:extLst>
              <a:ext uri="{FF2B5EF4-FFF2-40B4-BE49-F238E27FC236}">
                <a16:creationId xmlns:a16="http://schemas.microsoft.com/office/drawing/2014/main" id="{7D9A627B-60BA-4B54-A0A7-05FBA9E28F82}"/>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602359" y="1604591"/>
            <a:ext cx="1549042" cy="615281"/>
          </a:xfrm>
          <a:prstGeom prst="rect">
            <a:avLst/>
          </a:prstGeom>
          <a:noFill/>
          <a:ln>
            <a:noFill/>
          </a:ln>
        </p:spPr>
      </p:pic>
      <p:pic>
        <p:nvPicPr>
          <p:cNvPr id="157" name="Google Shape;1582;p104">
            <a:extLst>
              <a:ext uri="{FF2B5EF4-FFF2-40B4-BE49-F238E27FC236}">
                <a16:creationId xmlns:a16="http://schemas.microsoft.com/office/drawing/2014/main" id="{005F6AB8-C464-4B74-908C-3F60CF989E7A}"/>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192526" y="3481752"/>
            <a:ext cx="1426665" cy="626495"/>
          </a:xfrm>
          <a:prstGeom prst="rect">
            <a:avLst/>
          </a:prstGeom>
          <a:noFill/>
          <a:ln>
            <a:noFill/>
          </a:ln>
        </p:spPr>
      </p:pic>
      <p:pic>
        <p:nvPicPr>
          <p:cNvPr id="158" name="Google Shape;1564;p104">
            <a:extLst>
              <a:ext uri="{FF2B5EF4-FFF2-40B4-BE49-F238E27FC236}">
                <a16:creationId xmlns:a16="http://schemas.microsoft.com/office/drawing/2014/main" id="{86B6CEB3-C2CD-40A3-9E48-539A17C63494}"/>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645669" y="2084469"/>
            <a:ext cx="1249787" cy="831012"/>
          </a:xfrm>
          <a:prstGeom prst="rect">
            <a:avLst/>
          </a:prstGeom>
          <a:noFill/>
          <a:ln>
            <a:noFill/>
          </a:ln>
        </p:spPr>
      </p:pic>
      <p:pic>
        <p:nvPicPr>
          <p:cNvPr id="159" name="Google Shape;1565;p104">
            <a:extLst>
              <a:ext uri="{FF2B5EF4-FFF2-40B4-BE49-F238E27FC236}">
                <a16:creationId xmlns:a16="http://schemas.microsoft.com/office/drawing/2014/main" id="{8E556BA9-C691-4E0B-B54D-64B9611F6DEB}"/>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745564" y="2214185"/>
            <a:ext cx="1057959" cy="236104"/>
          </a:xfrm>
          <a:prstGeom prst="rect">
            <a:avLst/>
          </a:prstGeom>
          <a:noFill/>
          <a:ln>
            <a:noFill/>
          </a:ln>
        </p:spPr>
      </p:pic>
      <p:sp>
        <p:nvSpPr>
          <p:cNvPr id="160" name="Google Shape;1586;p104">
            <a:extLst>
              <a:ext uri="{FF2B5EF4-FFF2-40B4-BE49-F238E27FC236}">
                <a16:creationId xmlns:a16="http://schemas.microsoft.com/office/drawing/2014/main" id="{260BC0D5-5CEE-49DD-B331-D7C37B5D1481}"/>
              </a:ext>
            </a:extLst>
          </p:cNvPr>
          <p:cNvSpPr/>
          <p:nvPr/>
        </p:nvSpPr>
        <p:spPr>
          <a:xfrm>
            <a:off x="2742513" y="2467739"/>
            <a:ext cx="1063516" cy="376996"/>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Mobile apps and utilities</a:t>
            </a:r>
          </a:p>
        </p:txBody>
      </p:sp>
      <p:sp>
        <p:nvSpPr>
          <p:cNvPr id="161" name="Google Shape;1587;p104">
            <a:extLst>
              <a:ext uri="{FF2B5EF4-FFF2-40B4-BE49-F238E27FC236}">
                <a16:creationId xmlns:a16="http://schemas.microsoft.com/office/drawing/2014/main" id="{167FAAA4-974E-4754-9263-D1E603A7F4A4}"/>
              </a:ext>
            </a:extLst>
          </p:cNvPr>
          <p:cNvSpPr/>
          <p:nvPr/>
        </p:nvSpPr>
        <p:spPr>
          <a:xfrm>
            <a:off x="2494406" y="1610241"/>
            <a:ext cx="1445171" cy="251887"/>
          </a:xfrm>
          <a:prstGeom prst="rect">
            <a:avLst/>
          </a:prstGeom>
          <a:noFill/>
          <a:ln>
            <a:noFill/>
          </a:ln>
        </p:spPr>
        <p:txBody>
          <a:bodyPr spcFirstLastPara="1" wrap="square" lIns="91425" tIns="45700" rIns="91425" bIns="45700" anchor="t" anchorCtr="0">
            <a:noAutofit/>
          </a:bodyPr>
          <a:lstStyle/>
          <a:p>
            <a:pPr algn="ctr" defTabSz="1219170">
              <a:buClr>
                <a:srgbClr val="000000"/>
              </a:buClr>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Cloud</a:t>
            </a:r>
            <a:r>
              <a:rPr lang="en-US" sz="1000" b="1" kern="0">
                <a:solidFill>
                  <a:srgbClr val="002060"/>
                </a:solidFill>
                <a:latin typeface="Arial"/>
                <a:cs typeface="Arial"/>
                <a:sym typeface="Arial"/>
              </a:rPr>
              <a:t> </a:t>
            </a:r>
            <a:r>
              <a:rPr kumimoji="0" lang="en-US" sz="1000" b="1" i="0" u="none" strike="noStrike" kern="0" cap="none" spc="0" normalizeH="0" baseline="0" noProof="0">
                <a:ln>
                  <a:noFill/>
                </a:ln>
                <a:solidFill>
                  <a:srgbClr val="002060"/>
                </a:solidFill>
                <a:effectLst/>
                <a:uLnTx/>
                <a:uFillTx/>
                <a:latin typeface="Arial"/>
                <a:ea typeface="+mn-ea"/>
                <a:cs typeface="Arial"/>
                <a:sym typeface="Arial"/>
              </a:rPr>
              <a:t>manager</a:t>
            </a:r>
          </a:p>
        </p:txBody>
      </p:sp>
      <p:pic>
        <p:nvPicPr>
          <p:cNvPr id="162" name="Google Shape;1566;p104">
            <a:extLst>
              <a:ext uri="{FF2B5EF4-FFF2-40B4-BE49-F238E27FC236}">
                <a16:creationId xmlns:a16="http://schemas.microsoft.com/office/drawing/2014/main" id="{1A3A063D-0FB8-477E-AFFD-CB4372A335E4}"/>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656503" y="3495655"/>
            <a:ext cx="1249787" cy="722391"/>
          </a:xfrm>
          <a:prstGeom prst="rect">
            <a:avLst/>
          </a:prstGeom>
          <a:noFill/>
          <a:ln>
            <a:noFill/>
          </a:ln>
        </p:spPr>
      </p:pic>
      <p:sp>
        <p:nvSpPr>
          <p:cNvPr id="164" name="Google Shape;1588;p104">
            <a:extLst>
              <a:ext uri="{FF2B5EF4-FFF2-40B4-BE49-F238E27FC236}">
                <a16:creationId xmlns:a16="http://schemas.microsoft.com/office/drawing/2014/main" id="{8D816DC8-5387-489C-B349-E76EA67AA688}"/>
              </a:ext>
            </a:extLst>
          </p:cNvPr>
          <p:cNvSpPr/>
          <p:nvPr/>
        </p:nvSpPr>
        <p:spPr>
          <a:xfrm>
            <a:off x="2907559" y="3772542"/>
            <a:ext cx="1137493" cy="376996"/>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QTS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App Center</a:t>
            </a:r>
          </a:p>
        </p:txBody>
      </p:sp>
      <p:sp>
        <p:nvSpPr>
          <p:cNvPr id="165" name="Google Shape;1589;p104">
            <a:extLst>
              <a:ext uri="{FF2B5EF4-FFF2-40B4-BE49-F238E27FC236}">
                <a16:creationId xmlns:a16="http://schemas.microsoft.com/office/drawing/2014/main" id="{0A784E98-6C34-4419-93C3-0A2981737A19}"/>
              </a:ext>
            </a:extLst>
          </p:cNvPr>
          <p:cNvSpPr/>
          <p:nvPr/>
        </p:nvSpPr>
        <p:spPr>
          <a:xfrm>
            <a:off x="2646229" y="4895882"/>
            <a:ext cx="1199869" cy="22327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000" b="1" kern="0">
                <a:solidFill>
                  <a:srgbClr val="002060"/>
                </a:solidFill>
                <a:latin typeface="Arial"/>
                <a:ea typeface="Arial"/>
                <a:cs typeface="Arial"/>
                <a:sym typeface="Arial"/>
              </a:rPr>
              <a:t>Expansion</a:t>
            </a:r>
            <a:r>
              <a:rPr kumimoji="0" lang="en-US" sz="1000" b="1" i="0" u="none" strike="noStrike" kern="0" cap="none" spc="0" normalizeH="0" baseline="0" noProof="0">
                <a:ln>
                  <a:noFill/>
                </a:ln>
                <a:solidFill>
                  <a:srgbClr val="002060"/>
                </a:solidFill>
                <a:effectLst/>
                <a:uLnTx/>
                <a:uFillTx/>
                <a:latin typeface="Arial"/>
                <a:ea typeface="Arial"/>
                <a:cs typeface="Arial"/>
                <a:sym typeface="Arial"/>
              </a:rPr>
              <a:t> devices</a:t>
            </a:r>
            <a:endParaRPr kumimoji="0" lang="en-US" sz="1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592;p104">
            <a:extLst>
              <a:ext uri="{FF2B5EF4-FFF2-40B4-BE49-F238E27FC236}">
                <a16:creationId xmlns:a16="http://schemas.microsoft.com/office/drawing/2014/main" id="{55F59ED3-C03D-4929-9A51-AE35412F4A0A}"/>
              </a:ext>
            </a:extLst>
          </p:cNvPr>
          <p:cNvSpPr/>
          <p:nvPr/>
        </p:nvSpPr>
        <p:spPr>
          <a:xfrm>
            <a:off x="4769150" y="1153568"/>
            <a:ext cx="2654181"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Arial"/>
                <a:cs typeface="Arial"/>
                <a:sym typeface="Arial"/>
              </a:rPr>
              <a:t>QTS Operating System </a:t>
            </a:r>
            <a:endParaRPr kumimoji="0" sz="1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593;p104">
            <a:extLst>
              <a:ext uri="{FF2B5EF4-FFF2-40B4-BE49-F238E27FC236}">
                <a16:creationId xmlns:a16="http://schemas.microsoft.com/office/drawing/2014/main" id="{20A845F5-133E-4BEF-A349-A5C8C2E54B09}"/>
              </a:ext>
            </a:extLst>
          </p:cNvPr>
          <p:cNvSpPr/>
          <p:nvPr/>
        </p:nvSpPr>
        <p:spPr>
          <a:xfrm>
            <a:off x="4619280" y="1921469"/>
            <a:ext cx="1430992"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Arial"/>
                <a:cs typeface="Arial"/>
                <a:sym typeface="Arial"/>
              </a:rPr>
              <a:t>Cloud agent</a:t>
            </a:r>
            <a:endParaRPr kumimoji="0" lang="en-US" sz="10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594;p104">
            <a:extLst>
              <a:ext uri="{FF2B5EF4-FFF2-40B4-BE49-F238E27FC236}">
                <a16:creationId xmlns:a16="http://schemas.microsoft.com/office/drawing/2014/main" id="{64E6C2DA-8F35-4A8C-BA5C-D72ECFB0588E}"/>
              </a:ext>
            </a:extLst>
          </p:cNvPr>
          <p:cNvSpPr/>
          <p:nvPr/>
        </p:nvSpPr>
        <p:spPr>
          <a:xfrm>
            <a:off x="5013473" y="2725483"/>
            <a:ext cx="1025487"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App Center</a:t>
            </a:r>
          </a:p>
        </p:txBody>
      </p:sp>
      <p:sp>
        <p:nvSpPr>
          <p:cNvPr id="176" name="Google Shape;1595;p104">
            <a:extLst>
              <a:ext uri="{FF2B5EF4-FFF2-40B4-BE49-F238E27FC236}">
                <a16:creationId xmlns:a16="http://schemas.microsoft.com/office/drawing/2014/main" id="{E9854F09-D720-43A7-AF5B-CF0CC3489795}"/>
              </a:ext>
            </a:extLst>
          </p:cNvPr>
          <p:cNvSpPr/>
          <p:nvPr/>
        </p:nvSpPr>
        <p:spPr>
          <a:xfrm>
            <a:off x="4650104" y="3334010"/>
            <a:ext cx="1462126"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Storage management</a:t>
            </a:r>
            <a:endParaRPr kumimoji="0" sz="1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96;p104">
            <a:extLst>
              <a:ext uri="{FF2B5EF4-FFF2-40B4-BE49-F238E27FC236}">
                <a16:creationId xmlns:a16="http://schemas.microsoft.com/office/drawing/2014/main" id="{F01DB2FE-6DBF-4D8F-BC01-A6E2BE7098BA}"/>
              </a:ext>
            </a:extLst>
          </p:cNvPr>
          <p:cNvSpPr/>
          <p:nvPr/>
        </p:nvSpPr>
        <p:spPr>
          <a:xfrm>
            <a:off x="4619283" y="3906486"/>
            <a:ext cx="1430291"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mn-ea"/>
                <a:cs typeface="Arial"/>
                <a:sym typeface="Arial"/>
              </a:rPr>
              <a:t>device management</a:t>
            </a:r>
          </a:p>
        </p:txBody>
      </p:sp>
      <p:sp>
        <p:nvSpPr>
          <p:cNvPr id="181" name="圓角矩形 8">
            <a:extLst>
              <a:ext uri="{FF2B5EF4-FFF2-40B4-BE49-F238E27FC236}">
                <a16:creationId xmlns:a16="http://schemas.microsoft.com/office/drawing/2014/main" id="{219BBE49-7666-4248-825C-C89E6FB3557D}"/>
              </a:ext>
            </a:extLst>
          </p:cNvPr>
          <p:cNvSpPr/>
          <p:nvPr/>
        </p:nvSpPr>
        <p:spPr>
          <a:xfrm>
            <a:off x="980630" y="1175105"/>
            <a:ext cx="1462050" cy="2943266"/>
          </a:xfrm>
          <a:prstGeom prst="roundRect">
            <a:avLst>
              <a:gd name="adj" fmla="val 8389"/>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sp>
        <p:nvSpPr>
          <p:cNvPr id="183" name="Google Shape;1589;p104">
            <a:extLst>
              <a:ext uri="{FF2B5EF4-FFF2-40B4-BE49-F238E27FC236}">
                <a16:creationId xmlns:a16="http://schemas.microsoft.com/office/drawing/2014/main" id="{76995C00-BD3C-4C9F-94F8-D07E6FFEA286}"/>
              </a:ext>
            </a:extLst>
          </p:cNvPr>
          <p:cNvSpPr/>
          <p:nvPr/>
        </p:nvSpPr>
        <p:spPr>
          <a:xfrm>
            <a:off x="1085195" y="1269243"/>
            <a:ext cx="1576354" cy="601505"/>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100" b="1" i="0" u="none" strike="noStrike" kern="0" cap="none" spc="0" normalizeH="0" baseline="0" noProof="0">
                <a:ln>
                  <a:noFill/>
                </a:ln>
                <a:effectLst/>
                <a:uLnTx/>
                <a:uFillTx/>
                <a:latin typeface="Arial"/>
                <a:ea typeface="微軟正黑體" panose="020B0604030504040204" pitchFamily="34" charset="-120"/>
                <a:cs typeface="Arial"/>
                <a:sym typeface="Arial"/>
              </a:rPr>
              <a:t>支援雲端儲存應用</a:t>
            </a:r>
            <a:endParaRPr lang="en-US" altLang="zh-TW" sz="1100" b="1" i="0" u="none" strike="noStrike" kern="0" cap="none" spc="0" normalizeH="0" baseline="0" noProof="0">
              <a:ln>
                <a:noFill/>
              </a:ln>
              <a:effectLst/>
              <a:uLnTx/>
              <a:uFillTx/>
              <a:latin typeface="Arial"/>
              <a:ea typeface="微軟正黑體" panose="020B0604030504040204" pitchFamily="34" charset="-120"/>
              <a:cs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altLang="zh-TW" sz="1100" b="1" kern="0">
                <a:latin typeface="微軟正黑體"/>
                <a:ea typeface="微軟正黑體"/>
                <a:cs typeface="Arial"/>
                <a:sym typeface="Arial"/>
              </a:rPr>
              <a:t>VJBOD</a:t>
            </a:r>
            <a:r>
              <a:rPr lang="zh-TW" altLang="en-US" sz="1100" b="1" kern="0">
                <a:latin typeface="微軟正黑體"/>
                <a:ea typeface="微軟正黑體"/>
                <a:cs typeface="Arial"/>
                <a:sym typeface="Arial"/>
              </a:rPr>
              <a:t> </a:t>
            </a:r>
            <a:r>
              <a:rPr lang="en-US" altLang="zh-TW" sz="1100" b="1" kern="0">
                <a:latin typeface="微軟正黑體"/>
                <a:ea typeface="微軟正黑體"/>
                <a:cs typeface="Arial"/>
                <a:sym typeface="Arial"/>
              </a:rPr>
              <a:t>Cloud </a:t>
            </a:r>
            <a:r>
              <a:rPr lang="en-US" altLang="zh-TW" sz="1100" b="1" kern="0" err="1">
                <a:latin typeface="微軟正黑體"/>
                <a:ea typeface="微軟正黑體"/>
                <a:cs typeface="Arial"/>
                <a:sym typeface="Arial"/>
              </a:rPr>
              <a:t>HybridMount</a:t>
            </a:r>
            <a:endParaRPr kumimoji="0" lang="en-US" altLang="zh-TW" sz="1100" b="1" i="0" u="none" strike="noStrike" kern="0" cap="none" spc="0" normalizeH="0" baseline="0" noProof="0">
              <a:ln>
                <a:noFill/>
              </a:ln>
              <a:effectLst/>
              <a:uLnTx/>
              <a:uFillTx/>
              <a:latin typeface="微軟正黑體"/>
              <a:ea typeface="微軟正黑體"/>
              <a:cs typeface="Arial"/>
              <a:sym typeface="Arial"/>
            </a:endParaRPr>
          </a:p>
        </p:txBody>
      </p:sp>
      <p:sp>
        <p:nvSpPr>
          <p:cNvPr id="185" name="矩形 184">
            <a:extLst>
              <a:ext uri="{FF2B5EF4-FFF2-40B4-BE49-F238E27FC236}">
                <a16:creationId xmlns:a16="http://schemas.microsoft.com/office/drawing/2014/main" id="{9062FBBC-5126-4F7F-9618-27417D776982}"/>
              </a:ext>
            </a:extLst>
          </p:cNvPr>
          <p:cNvSpPr/>
          <p:nvPr/>
        </p:nvSpPr>
        <p:spPr>
          <a:xfrm>
            <a:off x="971500" y="1843130"/>
            <a:ext cx="1473617" cy="369332"/>
          </a:xfrm>
          <a:prstGeom prst="rect">
            <a:avLst/>
          </a:prstGeom>
          <a:gradFill>
            <a:gsLst>
              <a:gs pos="0">
                <a:schemeClr val="accent6"/>
              </a:gs>
              <a:gs pos="100000">
                <a:schemeClr val="accent5"/>
              </a:gs>
            </a:gsLst>
          </a:gra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9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SMB / NFS / AFP / FTP / RTRR / iSCSI</a:t>
            </a:r>
            <a:endParaRPr kumimoji="0" lang="zh-TW" altLang="en-US" sz="9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86" name="圖片 185">
            <a:extLst>
              <a:ext uri="{FF2B5EF4-FFF2-40B4-BE49-F238E27FC236}">
                <a16:creationId xmlns:a16="http://schemas.microsoft.com/office/drawing/2014/main" id="{183A2EBF-105C-4B67-B2BA-C0F2CDF6E1E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45956" y="2306847"/>
            <a:ext cx="233095" cy="253646"/>
          </a:xfrm>
          <a:prstGeom prst="rect">
            <a:avLst/>
          </a:prstGeom>
          <a:ln>
            <a:noFill/>
          </a:ln>
        </p:spPr>
      </p:pic>
      <p:pic>
        <p:nvPicPr>
          <p:cNvPr id="187" name="圖片 186">
            <a:extLst>
              <a:ext uri="{FF2B5EF4-FFF2-40B4-BE49-F238E27FC236}">
                <a16:creationId xmlns:a16="http://schemas.microsoft.com/office/drawing/2014/main" id="{03AF9009-DBF2-43C2-93A0-68A66DA74B5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50609" y="2581480"/>
            <a:ext cx="221483" cy="241009"/>
          </a:xfrm>
          <a:prstGeom prst="rect">
            <a:avLst/>
          </a:prstGeom>
          <a:ln>
            <a:noFill/>
          </a:ln>
        </p:spPr>
      </p:pic>
      <p:pic>
        <p:nvPicPr>
          <p:cNvPr id="188" name="圖片 187">
            <a:extLst>
              <a:ext uri="{FF2B5EF4-FFF2-40B4-BE49-F238E27FC236}">
                <a16:creationId xmlns:a16="http://schemas.microsoft.com/office/drawing/2014/main" id="{4B6D20E7-5F96-48C1-A994-965FE482314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50610" y="2856482"/>
            <a:ext cx="221484" cy="241010"/>
          </a:xfrm>
          <a:prstGeom prst="rect">
            <a:avLst/>
          </a:prstGeom>
          <a:ln>
            <a:noFill/>
          </a:ln>
        </p:spPr>
      </p:pic>
      <p:pic>
        <p:nvPicPr>
          <p:cNvPr id="189" name="圖片 188">
            <a:extLst>
              <a:ext uri="{FF2B5EF4-FFF2-40B4-BE49-F238E27FC236}">
                <a16:creationId xmlns:a16="http://schemas.microsoft.com/office/drawing/2014/main" id="{DF17BF52-BF0B-4CB7-A494-E051317CAB4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50609" y="3128632"/>
            <a:ext cx="221483" cy="241009"/>
          </a:xfrm>
          <a:prstGeom prst="rect">
            <a:avLst/>
          </a:prstGeom>
        </p:spPr>
      </p:pic>
      <p:pic>
        <p:nvPicPr>
          <p:cNvPr id="191" name="圖片 190">
            <a:extLst>
              <a:ext uri="{FF2B5EF4-FFF2-40B4-BE49-F238E27FC236}">
                <a16:creationId xmlns:a16="http://schemas.microsoft.com/office/drawing/2014/main" id="{5B0FB2DB-161F-4BAA-9802-49FA82B41F2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50609" y="3402300"/>
            <a:ext cx="221483" cy="241010"/>
          </a:xfrm>
          <a:prstGeom prst="rect">
            <a:avLst/>
          </a:prstGeom>
        </p:spPr>
      </p:pic>
      <p:pic>
        <p:nvPicPr>
          <p:cNvPr id="195" name="圖片 194">
            <a:extLst>
              <a:ext uri="{FF2B5EF4-FFF2-40B4-BE49-F238E27FC236}">
                <a16:creationId xmlns:a16="http://schemas.microsoft.com/office/drawing/2014/main" id="{80A84DF3-E2B0-4AEC-8FB8-E355F1EDF3B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19783" y="2306847"/>
            <a:ext cx="226253" cy="246201"/>
          </a:xfrm>
          <a:prstGeom prst="rect">
            <a:avLst/>
          </a:prstGeom>
          <a:ln>
            <a:noFill/>
          </a:ln>
        </p:spPr>
      </p:pic>
      <p:pic>
        <p:nvPicPr>
          <p:cNvPr id="196" name="圖片 195">
            <a:extLst>
              <a:ext uri="{FF2B5EF4-FFF2-40B4-BE49-F238E27FC236}">
                <a16:creationId xmlns:a16="http://schemas.microsoft.com/office/drawing/2014/main" id="{7539A131-1F70-4C21-93E7-6C26FEBB85E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422168" y="2581480"/>
            <a:ext cx="221483" cy="241009"/>
          </a:xfrm>
          <a:prstGeom prst="rect">
            <a:avLst/>
          </a:prstGeom>
          <a:ln>
            <a:noFill/>
          </a:ln>
        </p:spPr>
      </p:pic>
      <p:pic>
        <p:nvPicPr>
          <p:cNvPr id="201" name="圖片 200">
            <a:extLst>
              <a:ext uri="{FF2B5EF4-FFF2-40B4-BE49-F238E27FC236}">
                <a16:creationId xmlns:a16="http://schemas.microsoft.com/office/drawing/2014/main" id="{3AC86B99-D6C3-43B9-AE4B-F8A59611FE6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22168" y="2856482"/>
            <a:ext cx="221483" cy="241010"/>
          </a:xfrm>
          <a:prstGeom prst="rect">
            <a:avLst/>
          </a:prstGeom>
          <a:ln>
            <a:noFill/>
          </a:ln>
        </p:spPr>
      </p:pic>
      <p:pic>
        <p:nvPicPr>
          <p:cNvPr id="203" name="圖片 202">
            <a:extLst>
              <a:ext uri="{FF2B5EF4-FFF2-40B4-BE49-F238E27FC236}">
                <a16:creationId xmlns:a16="http://schemas.microsoft.com/office/drawing/2014/main" id="{C315EFB5-3316-46A8-995D-9A652007BF7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420672" y="3127003"/>
            <a:ext cx="224475" cy="244266"/>
          </a:xfrm>
          <a:prstGeom prst="rect">
            <a:avLst/>
          </a:prstGeom>
          <a:ln>
            <a:noFill/>
          </a:ln>
        </p:spPr>
      </p:pic>
      <p:sp>
        <p:nvSpPr>
          <p:cNvPr id="204" name="矩形 203">
            <a:extLst>
              <a:ext uri="{FF2B5EF4-FFF2-40B4-BE49-F238E27FC236}">
                <a16:creationId xmlns:a16="http://schemas.microsoft.com/office/drawing/2014/main" id="{0F3B8FAF-02EF-428F-91C9-E58A3AB370DB}"/>
              </a:ext>
            </a:extLst>
          </p:cNvPr>
          <p:cNvSpPr/>
          <p:nvPr/>
        </p:nvSpPr>
        <p:spPr>
          <a:xfrm>
            <a:off x="1764941" y="3672670"/>
            <a:ext cx="837214"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zh-TW" sz="8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File-based Storage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205"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DCDC888D-C211-4984-AB62-F51244E99BDE}"/>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084587" y="2594416"/>
            <a:ext cx="205276" cy="215136"/>
          </a:xfrm>
          <a:prstGeom prst="rect">
            <a:avLst/>
          </a:prstGeom>
          <a:noFill/>
        </p:spPr>
      </p:pic>
      <p:pic>
        <p:nvPicPr>
          <p:cNvPr id="206"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6A3DA76C-138E-43D2-98ED-6843156635C1}"/>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084587" y="2869419"/>
            <a:ext cx="205276" cy="215136"/>
          </a:xfrm>
          <a:prstGeom prst="rect">
            <a:avLst/>
          </a:prstGeom>
          <a:noFill/>
        </p:spPr>
      </p:pic>
      <p:pic>
        <p:nvPicPr>
          <p:cNvPr id="207"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FE08E2ED-6919-4521-ACEB-7438E9506B75}"/>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949153" y="3415237"/>
            <a:ext cx="205276" cy="215136"/>
          </a:xfrm>
          <a:prstGeom prst="rect">
            <a:avLst/>
          </a:prstGeom>
          <a:noFill/>
        </p:spPr>
      </p:pic>
      <p:pic>
        <p:nvPicPr>
          <p:cNvPr id="208"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CF5201CE-0DA3-4721-8AAF-EA8C188F727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826914" y="2306847"/>
            <a:ext cx="205276" cy="215136"/>
          </a:xfrm>
          <a:prstGeom prst="rect">
            <a:avLst/>
          </a:prstGeom>
          <a:noFill/>
        </p:spPr>
      </p:pic>
      <p:pic>
        <p:nvPicPr>
          <p:cNvPr id="209"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40286B39-EFA1-4F3B-8161-2F45E2927952}"/>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084587" y="2306847"/>
            <a:ext cx="205276" cy="215136"/>
          </a:xfrm>
          <a:prstGeom prst="rect">
            <a:avLst/>
          </a:prstGeom>
          <a:noFill/>
        </p:spPr>
      </p:pic>
      <p:pic>
        <p:nvPicPr>
          <p:cNvPr id="210"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70EE95AA-9820-4881-8B27-A5E66B48329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084587" y="3141568"/>
            <a:ext cx="205276" cy="215136"/>
          </a:xfrm>
          <a:prstGeom prst="rect">
            <a:avLst/>
          </a:prstGeom>
          <a:noFill/>
        </p:spPr>
      </p:pic>
      <p:pic>
        <p:nvPicPr>
          <p:cNvPr id="211"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5DD2FF8-5165-4E6A-9C10-D8E092E156A1}"/>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833882" y="2594417"/>
            <a:ext cx="205276" cy="215134"/>
          </a:xfrm>
          <a:prstGeom prst="rect">
            <a:avLst/>
          </a:prstGeom>
          <a:noFill/>
        </p:spPr>
      </p:pic>
      <p:pic>
        <p:nvPicPr>
          <p:cNvPr id="212" name="Picture 23" descr="C:\Users\Josh Chen\Desktop\sharefile.png">
            <a:extLst>
              <a:ext uri="{FF2B5EF4-FFF2-40B4-BE49-F238E27FC236}">
                <a16:creationId xmlns:a16="http://schemas.microsoft.com/office/drawing/2014/main" id="{E67AEC75-D9A0-4919-885E-047EF053AFB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824935" y="2869077"/>
            <a:ext cx="205928" cy="215821"/>
          </a:xfrm>
          <a:prstGeom prst="rect">
            <a:avLst/>
          </a:prstGeom>
          <a:noFill/>
        </p:spPr>
      </p:pic>
      <p:pic>
        <p:nvPicPr>
          <p:cNvPr id="213" name="Picture 25" descr="C:\Users\Josh Chen\Desktop\OneDrive.png">
            <a:extLst>
              <a:ext uri="{FF2B5EF4-FFF2-40B4-BE49-F238E27FC236}">
                <a16:creationId xmlns:a16="http://schemas.microsoft.com/office/drawing/2014/main" id="{85EB3FDA-45A7-48E7-AA1E-834CCC118AFB}"/>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827526" y="3141226"/>
            <a:ext cx="205929" cy="215821"/>
          </a:xfrm>
          <a:prstGeom prst="rect">
            <a:avLst/>
          </a:prstGeom>
          <a:noFill/>
        </p:spPr>
      </p:pic>
      <p:sp>
        <p:nvSpPr>
          <p:cNvPr id="214" name="矩形 213">
            <a:extLst>
              <a:ext uri="{FF2B5EF4-FFF2-40B4-BE49-F238E27FC236}">
                <a16:creationId xmlns:a16="http://schemas.microsoft.com/office/drawing/2014/main" id="{ADBE2630-333C-4AF4-A23B-35606CC6B1B6}"/>
              </a:ext>
            </a:extLst>
          </p:cNvPr>
          <p:cNvSpPr/>
          <p:nvPr/>
        </p:nvSpPr>
        <p:spPr>
          <a:xfrm>
            <a:off x="978874" y="3668321"/>
            <a:ext cx="856935"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zh-TW" sz="800" b="1"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Object-based Storage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215" name="Google Shape;1581;p104">
            <a:extLst>
              <a:ext uri="{FF2B5EF4-FFF2-40B4-BE49-F238E27FC236}">
                <a16:creationId xmlns:a16="http://schemas.microsoft.com/office/drawing/2014/main" id="{5841DA53-61EC-4B2E-A781-136148F04D9C}"/>
              </a:ext>
            </a:extLst>
          </p:cNvPr>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6146484" y="4180918"/>
            <a:ext cx="1530120" cy="615281"/>
          </a:xfrm>
          <a:prstGeom prst="rect">
            <a:avLst/>
          </a:prstGeom>
          <a:noFill/>
          <a:ln>
            <a:noFill/>
          </a:ln>
        </p:spPr>
      </p:pic>
      <p:sp>
        <p:nvSpPr>
          <p:cNvPr id="216" name="Google Shape;1593;p104">
            <a:extLst>
              <a:ext uri="{FF2B5EF4-FFF2-40B4-BE49-F238E27FC236}">
                <a16:creationId xmlns:a16="http://schemas.microsoft.com/office/drawing/2014/main" id="{834119FA-A30A-4301-8F00-FEE35BE8C278}"/>
              </a:ext>
            </a:extLst>
          </p:cNvPr>
          <p:cNvSpPr/>
          <p:nvPr/>
        </p:nvSpPr>
        <p:spPr>
          <a:xfrm>
            <a:off x="5949764" y="4507800"/>
            <a:ext cx="1858596" cy="259409"/>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mn-ea"/>
                <a:cs typeface="Arial"/>
                <a:sym typeface="Arial"/>
              </a:rPr>
              <a:t>Network &amp; Virtual Switch</a:t>
            </a:r>
            <a:endParaRPr kumimoji="0" lang="zh-TW" altLang="en-US" sz="9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pic>
        <p:nvPicPr>
          <p:cNvPr id="231" name="圖片 230">
            <a:extLst>
              <a:ext uri="{FF2B5EF4-FFF2-40B4-BE49-F238E27FC236}">
                <a16:creationId xmlns:a16="http://schemas.microsoft.com/office/drawing/2014/main" id="{9469FED2-2CA8-4523-9A3A-B39219414FAB}"/>
              </a:ext>
            </a:extLst>
          </p:cNvPr>
          <p:cNvPicPr>
            <a:picLocks noChangeAspect="1"/>
          </p:cNvPicPr>
          <p:nvPr/>
        </p:nvPicPr>
        <p:blipFill>
          <a:blip r:embed="rId34" cstate="screen">
            <a:extLst>
              <a:ext uri="{28A0092B-C50C-407E-A947-70E740481C1C}">
                <a14:useLocalDpi xmlns:a14="http://schemas.microsoft.com/office/drawing/2010/main"/>
              </a:ext>
            </a:extLst>
          </a:blip>
          <a:srcRect/>
          <a:stretch/>
        </p:blipFill>
        <p:spPr>
          <a:xfrm>
            <a:off x="3724896" y="5180368"/>
            <a:ext cx="3652460" cy="2283594"/>
          </a:xfrm>
          <a:prstGeom prst="rect">
            <a:avLst/>
          </a:prstGeom>
          <a:effectLst>
            <a:outerShdw blurRad="50800" dist="38100" dir="5400000" algn="t" rotWithShape="0">
              <a:prstClr val="black">
                <a:alpha val="40000"/>
              </a:prstClr>
            </a:outerShdw>
          </a:effectLst>
        </p:spPr>
      </p:pic>
      <p:grpSp>
        <p:nvGrpSpPr>
          <p:cNvPr id="246" name="群組 245">
            <a:extLst>
              <a:ext uri="{FF2B5EF4-FFF2-40B4-BE49-F238E27FC236}">
                <a16:creationId xmlns:a16="http://schemas.microsoft.com/office/drawing/2014/main" id="{6C4F3AAF-275E-40F5-B0DA-990C20CC048D}"/>
              </a:ext>
            </a:extLst>
          </p:cNvPr>
          <p:cNvGrpSpPr/>
          <p:nvPr/>
        </p:nvGrpSpPr>
        <p:grpSpPr>
          <a:xfrm>
            <a:off x="6189869" y="1700501"/>
            <a:ext cx="1441470" cy="472668"/>
            <a:chOff x="569456" y="1332582"/>
            <a:chExt cx="6355822" cy="3216849"/>
          </a:xfrm>
        </p:grpSpPr>
        <p:sp>
          <p:nvSpPr>
            <p:cNvPr id="247" name="矩形: 圓角 246">
              <a:extLst>
                <a:ext uri="{FF2B5EF4-FFF2-40B4-BE49-F238E27FC236}">
                  <a16:creationId xmlns:a16="http://schemas.microsoft.com/office/drawing/2014/main" id="{863F9423-FF32-45E0-86C3-5366336EC595}"/>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8" name="矩形: 圓角 247">
              <a:extLst>
                <a:ext uri="{FF2B5EF4-FFF2-40B4-BE49-F238E27FC236}">
                  <a16:creationId xmlns:a16="http://schemas.microsoft.com/office/drawing/2014/main" id="{F63AD164-9DB2-4F00-83F9-EB331A9952FA}"/>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49" name="群組 248">
            <a:extLst>
              <a:ext uri="{FF2B5EF4-FFF2-40B4-BE49-F238E27FC236}">
                <a16:creationId xmlns:a16="http://schemas.microsoft.com/office/drawing/2014/main" id="{0A33BF4E-0BA2-41A0-B909-BEEEB87E944A}"/>
              </a:ext>
            </a:extLst>
          </p:cNvPr>
          <p:cNvGrpSpPr/>
          <p:nvPr/>
        </p:nvGrpSpPr>
        <p:grpSpPr>
          <a:xfrm>
            <a:off x="6205404" y="2311311"/>
            <a:ext cx="1422858" cy="472667"/>
            <a:chOff x="569456" y="1332589"/>
            <a:chExt cx="6355822" cy="3216842"/>
          </a:xfrm>
        </p:grpSpPr>
        <p:sp>
          <p:nvSpPr>
            <p:cNvPr id="250" name="矩形: 圓角 249">
              <a:extLst>
                <a:ext uri="{FF2B5EF4-FFF2-40B4-BE49-F238E27FC236}">
                  <a16:creationId xmlns:a16="http://schemas.microsoft.com/office/drawing/2014/main" id="{B9AA89AE-ECBE-4C11-B5E4-55D0D691BBEB}"/>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1" name="矩形: 圓角 250">
              <a:extLst>
                <a:ext uri="{FF2B5EF4-FFF2-40B4-BE49-F238E27FC236}">
                  <a16:creationId xmlns:a16="http://schemas.microsoft.com/office/drawing/2014/main" id="{4ABEE2E0-CC4F-4851-97CB-BE161B589EBE}"/>
                </a:ext>
              </a:extLst>
            </p:cNvPr>
            <p:cNvSpPr/>
            <p:nvPr/>
          </p:nvSpPr>
          <p:spPr>
            <a:xfrm>
              <a:off x="569456" y="1332589"/>
              <a:ext cx="6189227" cy="3025812"/>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52" name="群組 251">
            <a:extLst>
              <a:ext uri="{FF2B5EF4-FFF2-40B4-BE49-F238E27FC236}">
                <a16:creationId xmlns:a16="http://schemas.microsoft.com/office/drawing/2014/main" id="{91BD70C4-2F78-4C15-AF00-5CC2B997D997}"/>
              </a:ext>
            </a:extLst>
          </p:cNvPr>
          <p:cNvGrpSpPr/>
          <p:nvPr/>
        </p:nvGrpSpPr>
        <p:grpSpPr>
          <a:xfrm>
            <a:off x="6226766" y="2908692"/>
            <a:ext cx="1408244" cy="472667"/>
            <a:chOff x="569456" y="1332589"/>
            <a:chExt cx="6355822" cy="3216842"/>
          </a:xfrm>
        </p:grpSpPr>
        <p:sp>
          <p:nvSpPr>
            <p:cNvPr id="253" name="矩形: 圓角 252">
              <a:extLst>
                <a:ext uri="{FF2B5EF4-FFF2-40B4-BE49-F238E27FC236}">
                  <a16:creationId xmlns:a16="http://schemas.microsoft.com/office/drawing/2014/main" id="{E6BDD988-6C48-412D-9963-A1965BD957C9}"/>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4" name="矩形: 圓角 253">
              <a:extLst>
                <a:ext uri="{FF2B5EF4-FFF2-40B4-BE49-F238E27FC236}">
                  <a16:creationId xmlns:a16="http://schemas.microsoft.com/office/drawing/2014/main" id="{2DC90A69-0BFF-4893-B53A-ADD069AB79D6}"/>
                </a:ext>
              </a:extLst>
            </p:cNvPr>
            <p:cNvSpPr/>
            <p:nvPr/>
          </p:nvSpPr>
          <p:spPr>
            <a:xfrm>
              <a:off x="569456" y="1332589"/>
              <a:ext cx="6189227" cy="3025812"/>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55" name="Google Shape;1598;p104">
            <a:extLst>
              <a:ext uri="{FF2B5EF4-FFF2-40B4-BE49-F238E27FC236}">
                <a16:creationId xmlns:a16="http://schemas.microsoft.com/office/drawing/2014/main" id="{C1FCB6C1-E891-4ADE-A04B-479D0D47D0D4}"/>
              </a:ext>
            </a:extLst>
          </p:cNvPr>
          <p:cNvSpPr/>
          <p:nvPr/>
        </p:nvSpPr>
        <p:spPr>
          <a:xfrm>
            <a:off x="6590092" y="1749866"/>
            <a:ext cx="944746" cy="346386"/>
          </a:xfrm>
          <a:prstGeom prst="rect">
            <a:avLst/>
          </a:prstGeom>
          <a:no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Arial"/>
                <a:cs typeface="Arial"/>
                <a:sym typeface="Arial"/>
              </a:rPr>
              <a:t>QVR Pro</a:t>
            </a:r>
            <a:endPar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sp>
        <p:nvSpPr>
          <p:cNvPr id="256" name="Google Shape;1598;p104">
            <a:extLst>
              <a:ext uri="{FF2B5EF4-FFF2-40B4-BE49-F238E27FC236}">
                <a16:creationId xmlns:a16="http://schemas.microsoft.com/office/drawing/2014/main" id="{7F4DC2C8-8584-4958-8B8D-7F8803D35782}"/>
              </a:ext>
            </a:extLst>
          </p:cNvPr>
          <p:cNvSpPr/>
          <p:nvPr/>
        </p:nvSpPr>
        <p:spPr>
          <a:xfrm>
            <a:off x="6236321" y="2382281"/>
            <a:ext cx="1314052"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VJBOD</a:t>
            </a:r>
          </a:p>
        </p:txBody>
      </p:sp>
      <p:pic>
        <p:nvPicPr>
          <p:cNvPr id="6" name="圖片 5">
            <a:extLst>
              <a:ext uri="{FF2B5EF4-FFF2-40B4-BE49-F238E27FC236}">
                <a16:creationId xmlns:a16="http://schemas.microsoft.com/office/drawing/2014/main" id="{53C178E6-F2F4-4554-9084-78AA05091411}"/>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298818" y="2950759"/>
            <a:ext cx="364412" cy="364983"/>
          </a:xfrm>
          <a:prstGeom prst="rect">
            <a:avLst/>
          </a:prstGeom>
          <a:effectLst>
            <a:outerShdw blurRad="50800" dist="38100" dir="2700000" algn="tl" rotWithShape="0">
              <a:prstClr val="black">
                <a:alpha val="40000"/>
              </a:prstClr>
            </a:outerShdw>
          </a:effectLst>
        </p:spPr>
      </p:pic>
      <p:pic>
        <p:nvPicPr>
          <p:cNvPr id="8" name="圖片 7" descr="一張含有 向量圖形 的圖片&#10;&#10;自動產生的描述">
            <a:extLst>
              <a:ext uri="{FF2B5EF4-FFF2-40B4-BE49-F238E27FC236}">
                <a16:creationId xmlns:a16="http://schemas.microsoft.com/office/drawing/2014/main" id="{6620D57C-535E-4169-9485-65AB17F70238}"/>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250387" y="1744310"/>
            <a:ext cx="367001" cy="367001"/>
          </a:xfrm>
          <a:prstGeom prst="rect">
            <a:avLst/>
          </a:prstGeom>
          <a:effectLst>
            <a:outerShdw blurRad="50800" dist="38100" dir="2700000" algn="tl" rotWithShape="0">
              <a:prstClr val="black">
                <a:alpha val="40000"/>
              </a:prstClr>
            </a:outerShdw>
          </a:effectLst>
        </p:spPr>
      </p:pic>
      <p:sp>
        <p:nvSpPr>
          <p:cNvPr id="223" name="Google Shape;1598;p104">
            <a:extLst>
              <a:ext uri="{FF2B5EF4-FFF2-40B4-BE49-F238E27FC236}">
                <a16:creationId xmlns:a16="http://schemas.microsoft.com/office/drawing/2014/main" id="{148522B3-8079-404E-9072-8E88874A282C}"/>
              </a:ext>
            </a:extLst>
          </p:cNvPr>
          <p:cNvSpPr/>
          <p:nvPr/>
        </p:nvSpPr>
        <p:spPr>
          <a:xfrm>
            <a:off x="4687245" y="4330228"/>
            <a:ext cx="1360813" cy="434480"/>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0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Guardian Network Switch Manager</a:t>
            </a:r>
          </a:p>
        </p:txBody>
      </p:sp>
      <p:pic>
        <p:nvPicPr>
          <p:cNvPr id="3" name="圖片 2" descr="一張含有 天空 的圖片&#10;&#10;自動產生的描述">
            <a:extLst>
              <a:ext uri="{FF2B5EF4-FFF2-40B4-BE49-F238E27FC236}">
                <a16:creationId xmlns:a16="http://schemas.microsoft.com/office/drawing/2014/main" id="{9FF96341-4C71-4BF8-AB70-254A7A4109C6}"/>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4406597" y="4331508"/>
            <a:ext cx="397379" cy="397379"/>
          </a:xfrm>
          <a:prstGeom prst="rect">
            <a:avLst/>
          </a:prstGeom>
          <a:effectLst>
            <a:outerShdw blurRad="50800" dist="38100" dir="2700000" algn="tl" rotWithShape="0">
              <a:prstClr val="black">
                <a:alpha val="40000"/>
              </a:prstClr>
            </a:outerShdw>
          </a:effectLst>
        </p:spPr>
      </p:pic>
      <p:grpSp>
        <p:nvGrpSpPr>
          <p:cNvPr id="261" name="群組 260">
            <a:extLst>
              <a:ext uri="{FF2B5EF4-FFF2-40B4-BE49-F238E27FC236}">
                <a16:creationId xmlns:a16="http://schemas.microsoft.com/office/drawing/2014/main" id="{A092478F-D247-4180-AA07-9BBC357802B0}"/>
              </a:ext>
            </a:extLst>
          </p:cNvPr>
          <p:cNvGrpSpPr/>
          <p:nvPr/>
        </p:nvGrpSpPr>
        <p:grpSpPr>
          <a:xfrm>
            <a:off x="8297747" y="3076019"/>
            <a:ext cx="1441470" cy="472668"/>
            <a:chOff x="569456" y="1332582"/>
            <a:chExt cx="6355822" cy="3216849"/>
          </a:xfrm>
        </p:grpSpPr>
        <p:sp>
          <p:nvSpPr>
            <p:cNvPr id="262" name="矩形: 圓角 261">
              <a:extLst>
                <a:ext uri="{FF2B5EF4-FFF2-40B4-BE49-F238E27FC236}">
                  <a16:creationId xmlns:a16="http://schemas.microsoft.com/office/drawing/2014/main" id="{7BF82F6C-D6DA-45C2-8858-AF93876564FF}"/>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3" name="矩形: 圓角 262">
              <a:extLst>
                <a:ext uri="{FF2B5EF4-FFF2-40B4-BE49-F238E27FC236}">
                  <a16:creationId xmlns:a16="http://schemas.microsoft.com/office/drawing/2014/main" id="{286F2C32-7F49-41AC-9B40-FC14C04DD7CD}"/>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64" name="群組 263">
            <a:extLst>
              <a:ext uri="{FF2B5EF4-FFF2-40B4-BE49-F238E27FC236}">
                <a16:creationId xmlns:a16="http://schemas.microsoft.com/office/drawing/2014/main" id="{58EBE995-1A77-4288-978C-B051C1E48234}"/>
              </a:ext>
            </a:extLst>
          </p:cNvPr>
          <p:cNvGrpSpPr/>
          <p:nvPr/>
        </p:nvGrpSpPr>
        <p:grpSpPr>
          <a:xfrm>
            <a:off x="9858089" y="3076019"/>
            <a:ext cx="1441470" cy="472668"/>
            <a:chOff x="569456" y="1332582"/>
            <a:chExt cx="6355822" cy="3216849"/>
          </a:xfrm>
        </p:grpSpPr>
        <p:sp>
          <p:nvSpPr>
            <p:cNvPr id="265" name="矩形: 圓角 264">
              <a:extLst>
                <a:ext uri="{FF2B5EF4-FFF2-40B4-BE49-F238E27FC236}">
                  <a16:creationId xmlns:a16="http://schemas.microsoft.com/office/drawing/2014/main" id="{E4BE8924-FFB9-4F4E-8877-A74D1FFE9DA3}"/>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6" name="矩形: 圓角 265">
              <a:extLst>
                <a:ext uri="{FF2B5EF4-FFF2-40B4-BE49-F238E27FC236}">
                  <a16:creationId xmlns:a16="http://schemas.microsoft.com/office/drawing/2014/main" id="{C245CCEA-94A4-4882-BE52-62A963B3EE98}"/>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67" name="群組 266">
            <a:extLst>
              <a:ext uri="{FF2B5EF4-FFF2-40B4-BE49-F238E27FC236}">
                <a16:creationId xmlns:a16="http://schemas.microsoft.com/office/drawing/2014/main" id="{48B4BD7D-F4C0-4CE2-B65B-C4862CE0F7DF}"/>
              </a:ext>
            </a:extLst>
          </p:cNvPr>
          <p:cNvGrpSpPr/>
          <p:nvPr/>
        </p:nvGrpSpPr>
        <p:grpSpPr>
          <a:xfrm>
            <a:off x="8297747" y="3691099"/>
            <a:ext cx="1441470" cy="472668"/>
            <a:chOff x="569456" y="1332582"/>
            <a:chExt cx="6355822" cy="3216849"/>
          </a:xfrm>
        </p:grpSpPr>
        <p:sp>
          <p:nvSpPr>
            <p:cNvPr id="268" name="矩形: 圓角 267">
              <a:extLst>
                <a:ext uri="{FF2B5EF4-FFF2-40B4-BE49-F238E27FC236}">
                  <a16:creationId xmlns:a16="http://schemas.microsoft.com/office/drawing/2014/main" id="{DEB9F8A0-8602-41A7-92CA-D98CC2A7C6DD}"/>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9" name="矩形: 圓角 268">
              <a:extLst>
                <a:ext uri="{FF2B5EF4-FFF2-40B4-BE49-F238E27FC236}">
                  <a16:creationId xmlns:a16="http://schemas.microsoft.com/office/drawing/2014/main" id="{D71078B8-0CA4-414E-AF4F-D095799C41C9}"/>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70" name="群組 269">
            <a:extLst>
              <a:ext uri="{FF2B5EF4-FFF2-40B4-BE49-F238E27FC236}">
                <a16:creationId xmlns:a16="http://schemas.microsoft.com/office/drawing/2014/main" id="{6DD2A8BD-E72A-45E4-9AD5-1D433EDCF1EA}"/>
              </a:ext>
            </a:extLst>
          </p:cNvPr>
          <p:cNvGrpSpPr/>
          <p:nvPr/>
        </p:nvGrpSpPr>
        <p:grpSpPr>
          <a:xfrm>
            <a:off x="9865586" y="3691099"/>
            <a:ext cx="1441470" cy="472668"/>
            <a:chOff x="569456" y="1332582"/>
            <a:chExt cx="6355822" cy="3216849"/>
          </a:xfrm>
        </p:grpSpPr>
        <p:sp>
          <p:nvSpPr>
            <p:cNvPr id="271" name="矩形: 圓角 270">
              <a:extLst>
                <a:ext uri="{FF2B5EF4-FFF2-40B4-BE49-F238E27FC236}">
                  <a16:creationId xmlns:a16="http://schemas.microsoft.com/office/drawing/2014/main" id="{A08DEA08-AB2D-4EA9-A18B-FC783273B932}"/>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2" name="矩形: 圓角 271">
              <a:extLst>
                <a:ext uri="{FF2B5EF4-FFF2-40B4-BE49-F238E27FC236}">
                  <a16:creationId xmlns:a16="http://schemas.microsoft.com/office/drawing/2014/main" id="{2207AF34-74DC-4FF2-9654-D4BE14F0CBEC}"/>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73" name="Google Shape;1592;p104">
            <a:extLst>
              <a:ext uri="{FF2B5EF4-FFF2-40B4-BE49-F238E27FC236}">
                <a16:creationId xmlns:a16="http://schemas.microsoft.com/office/drawing/2014/main" id="{D18F53DF-97A0-4ADF-92B7-945902CF8BB9}"/>
              </a:ext>
            </a:extLst>
          </p:cNvPr>
          <p:cNvSpPr/>
          <p:nvPr/>
        </p:nvSpPr>
        <p:spPr>
          <a:xfrm>
            <a:off x="8297747" y="2648106"/>
            <a:ext cx="2965110"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VM Service</a:t>
            </a:r>
          </a:p>
        </p:txBody>
      </p:sp>
      <p:pic>
        <p:nvPicPr>
          <p:cNvPr id="7" name="圖片 6">
            <a:extLst>
              <a:ext uri="{FF2B5EF4-FFF2-40B4-BE49-F238E27FC236}">
                <a16:creationId xmlns:a16="http://schemas.microsoft.com/office/drawing/2014/main" id="{1581F17E-5468-44CB-B2A8-25EDEDB45AA6}"/>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392429" y="2328573"/>
            <a:ext cx="645522" cy="645522"/>
          </a:xfrm>
          <a:prstGeom prst="rect">
            <a:avLst/>
          </a:prstGeom>
          <a:effectLst>
            <a:outerShdw blurRad="50800" dist="38100" dir="2700000" algn="tl" rotWithShape="0">
              <a:prstClr val="black">
                <a:alpha val="40000"/>
              </a:prstClr>
            </a:outerShdw>
          </a:effectLst>
        </p:spPr>
      </p:pic>
      <p:sp>
        <p:nvSpPr>
          <p:cNvPr id="274" name="Google Shape;1592;p104">
            <a:extLst>
              <a:ext uri="{FF2B5EF4-FFF2-40B4-BE49-F238E27FC236}">
                <a16:creationId xmlns:a16="http://schemas.microsoft.com/office/drawing/2014/main" id="{1B746BAE-1C78-4618-9F09-7C01B3E0D8D4}"/>
              </a:ext>
            </a:extLst>
          </p:cNvPr>
          <p:cNvSpPr/>
          <p:nvPr/>
        </p:nvSpPr>
        <p:spPr>
          <a:xfrm>
            <a:off x="8293407" y="4382491"/>
            <a:ext cx="2969450"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prstClr val="white"/>
                </a:solidFill>
                <a:effectLst/>
                <a:uLnTx/>
                <a:uFillTx/>
                <a:latin typeface="Arial"/>
                <a:ea typeface="Arial"/>
                <a:cs typeface="Arial"/>
                <a:sym typeface="Arial"/>
              </a:rPr>
              <a:t>Virtualization Station</a:t>
            </a:r>
            <a:endParaRPr kumimoji="0" lang="en-US" altLang="zh-TW" sz="1100" b="1" i="0" u="none" strike="noStrike" kern="0" cap="none" spc="0" normalizeH="0" baseline="0" noProof="0">
              <a:ln>
                <a:noFill/>
              </a:ln>
              <a:solidFill>
                <a:prstClr val="white"/>
              </a:solidFill>
              <a:effectLst/>
              <a:uLnTx/>
              <a:uFillTx/>
              <a:latin typeface="Arial"/>
              <a:ea typeface="新細明體" panose="02020500000000000000" pitchFamily="18" charset="-120"/>
              <a:cs typeface="Arial"/>
              <a:sym typeface="Arial"/>
            </a:endParaRPr>
          </a:p>
        </p:txBody>
      </p:sp>
      <p:sp>
        <p:nvSpPr>
          <p:cNvPr id="276" name="Google Shape;1598;p104">
            <a:extLst>
              <a:ext uri="{FF2B5EF4-FFF2-40B4-BE49-F238E27FC236}">
                <a16:creationId xmlns:a16="http://schemas.microsoft.com/office/drawing/2014/main" id="{B3F8850D-51A5-49CF-B8DD-353B1F914DEE}"/>
              </a:ext>
            </a:extLst>
          </p:cNvPr>
          <p:cNvSpPr/>
          <p:nvPr/>
        </p:nvSpPr>
        <p:spPr>
          <a:xfrm>
            <a:off x="8333239" y="3137460"/>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err="1">
                <a:ln>
                  <a:noFill/>
                </a:ln>
                <a:solidFill>
                  <a:srgbClr val="002060"/>
                </a:solidFill>
                <a:effectLst/>
                <a:uLnTx/>
                <a:uFillTx/>
                <a:latin typeface="Arial"/>
                <a:ea typeface="新細明體" panose="02020500000000000000" pitchFamily="18" charset="-120"/>
                <a:cs typeface="Arial"/>
              </a:rPr>
              <a:t>RouterOS</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7" name="Google Shape;1598;p104">
            <a:extLst>
              <a:ext uri="{FF2B5EF4-FFF2-40B4-BE49-F238E27FC236}">
                <a16:creationId xmlns:a16="http://schemas.microsoft.com/office/drawing/2014/main" id="{5BE3422B-69C9-49CA-8A06-9B5AFF1249C0}"/>
              </a:ext>
            </a:extLst>
          </p:cNvPr>
          <p:cNvSpPr/>
          <p:nvPr/>
        </p:nvSpPr>
        <p:spPr>
          <a:xfrm>
            <a:off x="9884926" y="3137460"/>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AP Controller</a:t>
            </a:r>
            <a:endParaRPr kumimoji="0" lang="zh-TW" altLang="en-US" sz="14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8" name="Google Shape;1598;p104">
            <a:extLst>
              <a:ext uri="{FF2B5EF4-FFF2-40B4-BE49-F238E27FC236}">
                <a16:creationId xmlns:a16="http://schemas.microsoft.com/office/drawing/2014/main" id="{EDB943FE-1E88-4587-A0D2-9054ACF27871}"/>
              </a:ext>
            </a:extLst>
          </p:cNvPr>
          <p:cNvSpPr/>
          <p:nvPr/>
        </p:nvSpPr>
        <p:spPr>
          <a:xfrm>
            <a:off x="8331977" y="3755141"/>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Linux Host</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9" name="Google Shape;1598;p104">
            <a:extLst>
              <a:ext uri="{FF2B5EF4-FFF2-40B4-BE49-F238E27FC236}">
                <a16:creationId xmlns:a16="http://schemas.microsoft.com/office/drawing/2014/main" id="{54617FE6-5CB8-4D89-8ACE-5863F8DE275A}"/>
              </a:ext>
            </a:extLst>
          </p:cNvPr>
          <p:cNvSpPr/>
          <p:nvPr/>
        </p:nvSpPr>
        <p:spPr>
          <a:xfrm>
            <a:off x="9907728" y="3755141"/>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SIP Server</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80" name="矩形: 圓角 279">
            <a:extLst>
              <a:ext uri="{FF2B5EF4-FFF2-40B4-BE49-F238E27FC236}">
                <a16:creationId xmlns:a16="http://schemas.microsoft.com/office/drawing/2014/main" id="{B5ECD856-A63D-4B1E-B413-0B8586C284F8}"/>
              </a:ext>
            </a:extLst>
          </p:cNvPr>
          <p:cNvSpPr/>
          <p:nvPr/>
        </p:nvSpPr>
        <p:spPr>
          <a:xfrm>
            <a:off x="4406597" y="5165813"/>
            <a:ext cx="5101583" cy="979592"/>
          </a:xfrm>
          <a:prstGeom prst="roundRect">
            <a:avLst>
              <a:gd name="adj" fmla="val 20828"/>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1" name="Google Shape;1592;p104">
            <a:extLst>
              <a:ext uri="{FF2B5EF4-FFF2-40B4-BE49-F238E27FC236}">
                <a16:creationId xmlns:a16="http://schemas.microsoft.com/office/drawing/2014/main" id="{48F3EB3B-8CDE-4272-A576-9843EE717047}"/>
              </a:ext>
            </a:extLst>
          </p:cNvPr>
          <p:cNvSpPr/>
          <p:nvPr/>
        </p:nvSpPr>
        <p:spPr>
          <a:xfrm>
            <a:off x="4602359" y="5199753"/>
            <a:ext cx="4628188"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Arial"/>
                <a:cs typeface="Arial"/>
                <a:sym typeface="Arial"/>
              </a:rPr>
              <a:t>Network &amp; Virtual Switch</a:t>
            </a:r>
            <a:endParaRPr kumimoji="0" lang="en-US" altLang="zh-TW" sz="1100"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grpSp>
        <p:nvGrpSpPr>
          <p:cNvPr id="285" name="群組 284">
            <a:extLst>
              <a:ext uri="{FF2B5EF4-FFF2-40B4-BE49-F238E27FC236}">
                <a16:creationId xmlns:a16="http://schemas.microsoft.com/office/drawing/2014/main" id="{11A85F6A-B6C6-4BBF-88E7-AB2FE020B2E9}"/>
              </a:ext>
            </a:extLst>
          </p:cNvPr>
          <p:cNvGrpSpPr/>
          <p:nvPr/>
        </p:nvGrpSpPr>
        <p:grpSpPr>
          <a:xfrm>
            <a:off x="4604635" y="5568493"/>
            <a:ext cx="2121254" cy="472668"/>
            <a:chOff x="569456" y="1332582"/>
            <a:chExt cx="6355822" cy="3216849"/>
          </a:xfrm>
        </p:grpSpPr>
        <p:sp>
          <p:nvSpPr>
            <p:cNvPr id="286" name="矩形: 圓角 285">
              <a:extLst>
                <a:ext uri="{FF2B5EF4-FFF2-40B4-BE49-F238E27FC236}">
                  <a16:creationId xmlns:a16="http://schemas.microsoft.com/office/drawing/2014/main" id="{185555B6-9571-4DAB-A4F8-C45B17DEA8EF}"/>
                </a:ext>
              </a:extLst>
            </p:cNvPr>
            <p:cNvSpPr/>
            <p:nvPr/>
          </p:nvSpPr>
          <p:spPr>
            <a:xfrm>
              <a:off x="634735" y="1456923"/>
              <a:ext cx="6290543" cy="3092508"/>
            </a:xfrm>
            <a:prstGeom prst="roundRect">
              <a:avLst>
                <a:gd name="adj" fmla="val 1739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7" name="矩形: 圓角 286">
              <a:extLst>
                <a:ext uri="{FF2B5EF4-FFF2-40B4-BE49-F238E27FC236}">
                  <a16:creationId xmlns:a16="http://schemas.microsoft.com/office/drawing/2014/main" id="{000D9B1B-6620-4237-A950-A7E71B949F9C}"/>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0" name="圖片 9" descr="一張含有 向量圖形 的圖片&#10;&#10;自動產生的描述">
            <a:extLst>
              <a:ext uri="{FF2B5EF4-FFF2-40B4-BE49-F238E27FC236}">
                <a16:creationId xmlns:a16="http://schemas.microsoft.com/office/drawing/2014/main" id="{C32706D9-D7F4-48E5-82F2-84AECA910ECF}"/>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853417" y="5373184"/>
            <a:ext cx="643580" cy="643580"/>
          </a:xfrm>
          <a:prstGeom prst="rect">
            <a:avLst/>
          </a:prstGeom>
          <a:effectLst>
            <a:outerShdw blurRad="50800" dist="38100" dir="2700000" algn="tl" rotWithShape="0">
              <a:prstClr val="black">
                <a:alpha val="40000"/>
              </a:prstClr>
            </a:outerShdw>
          </a:effectLst>
        </p:spPr>
      </p:pic>
      <p:grpSp>
        <p:nvGrpSpPr>
          <p:cNvPr id="288" name="群組 287">
            <a:extLst>
              <a:ext uri="{FF2B5EF4-FFF2-40B4-BE49-F238E27FC236}">
                <a16:creationId xmlns:a16="http://schemas.microsoft.com/office/drawing/2014/main" id="{A4A3818E-8E9A-411F-BAE9-204431F7D920}"/>
              </a:ext>
            </a:extLst>
          </p:cNvPr>
          <p:cNvGrpSpPr/>
          <p:nvPr/>
        </p:nvGrpSpPr>
        <p:grpSpPr>
          <a:xfrm>
            <a:off x="7097260" y="5568493"/>
            <a:ext cx="2121254" cy="472668"/>
            <a:chOff x="569456" y="1332582"/>
            <a:chExt cx="6355822" cy="3216849"/>
          </a:xfrm>
        </p:grpSpPr>
        <p:sp>
          <p:nvSpPr>
            <p:cNvPr id="289" name="矩形: 圓角 288">
              <a:extLst>
                <a:ext uri="{FF2B5EF4-FFF2-40B4-BE49-F238E27FC236}">
                  <a16:creationId xmlns:a16="http://schemas.microsoft.com/office/drawing/2014/main" id="{B7B970C6-AECD-46EF-AED8-3DDC93E82166}"/>
                </a:ext>
              </a:extLst>
            </p:cNvPr>
            <p:cNvSpPr/>
            <p:nvPr/>
          </p:nvSpPr>
          <p:spPr>
            <a:xfrm>
              <a:off x="634735" y="1456923"/>
              <a:ext cx="6290543" cy="3092508"/>
            </a:xfrm>
            <a:prstGeom prst="roundRect">
              <a:avLst>
                <a:gd name="adj" fmla="val 1739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0" name="矩形: 圓角 289">
              <a:extLst>
                <a:ext uri="{FF2B5EF4-FFF2-40B4-BE49-F238E27FC236}">
                  <a16:creationId xmlns:a16="http://schemas.microsoft.com/office/drawing/2014/main" id="{C18B4CA1-12CC-4341-9BB9-2A8940932C8B}"/>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2" name="圖片 11" descr="一張含有 向量圖形 的圖片&#10;&#10;自動產生的描述">
            <a:extLst>
              <a:ext uri="{FF2B5EF4-FFF2-40B4-BE49-F238E27FC236}">
                <a16:creationId xmlns:a16="http://schemas.microsoft.com/office/drawing/2014/main" id="{B2DFF85C-7E66-4676-91EB-23C316602AC8}"/>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3461534" y="3552457"/>
            <a:ext cx="362376" cy="362376"/>
          </a:xfrm>
          <a:prstGeom prst="rect">
            <a:avLst/>
          </a:prstGeom>
          <a:effectLst>
            <a:outerShdw blurRad="50800" dist="38100" dir="2700000" algn="tl" rotWithShape="0">
              <a:prstClr val="black">
                <a:alpha val="40000"/>
              </a:prstClr>
            </a:outerShdw>
          </a:effectLst>
        </p:spPr>
      </p:pic>
      <p:pic>
        <p:nvPicPr>
          <p:cNvPr id="291" name="圖片 290" descr="一張含有 向量圖形 的圖片&#10;&#10;自動產生的描述">
            <a:extLst>
              <a:ext uri="{FF2B5EF4-FFF2-40B4-BE49-F238E27FC236}">
                <a16:creationId xmlns:a16="http://schemas.microsoft.com/office/drawing/2014/main" id="{BF5B965A-1B30-4819-BBB5-BAB466BD3748}"/>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713640" y="2541271"/>
            <a:ext cx="362376" cy="362376"/>
          </a:xfrm>
          <a:prstGeom prst="rect">
            <a:avLst/>
          </a:prstGeom>
          <a:effectLst>
            <a:outerShdw blurRad="50800" dist="38100" dir="2700000" algn="tl" rotWithShape="0">
              <a:prstClr val="black">
                <a:alpha val="40000"/>
              </a:prstClr>
            </a:outerShdw>
          </a:effectLst>
        </p:spPr>
      </p:pic>
      <p:cxnSp>
        <p:nvCxnSpPr>
          <p:cNvPr id="294" name="接點: 肘形 293">
            <a:extLst>
              <a:ext uri="{FF2B5EF4-FFF2-40B4-BE49-F238E27FC236}">
                <a16:creationId xmlns:a16="http://schemas.microsoft.com/office/drawing/2014/main" id="{F800D379-B72B-4D7B-99E9-008C2920CC0A}"/>
              </a:ext>
            </a:extLst>
          </p:cNvPr>
          <p:cNvCxnSpPr>
            <a:cxnSpLocks/>
            <a:stCxn id="263" idx="1"/>
            <a:endCxn id="157" idx="3"/>
          </p:cNvCxnSpPr>
          <p:nvPr/>
        </p:nvCxnSpPr>
        <p:spPr>
          <a:xfrm rot="10800000" flipV="1">
            <a:off x="7619191" y="3300154"/>
            <a:ext cx="678556" cy="494845"/>
          </a:xfrm>
          <a:prstGeom prst="bentConnector3">
            <a:avLst>
              <a:gd name="adj1" fmla="val 50000"/>
            </a:avLst>
          </a:prstGeom>
          <a:ln w="57150">
            <a:solidFill>
              <a:srgbClr val="002060"/>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接點: 肘形 18">
            <a:extLst>
              <a:ext uri="{FF2B5EF4-FFF2-40B4-BE49-F238E27FC236}">
                <a16:creationId xmlns:a16="http://schemas.microsoft.com/office/drawing/2014/main" id="{319DCFE5-5ECC-4AD5-9BCB-F569A1F44412}"/>
              </a:ext>
            </a:extLst>
          </p:cNvPr>
          <p:cNvCxnSpPr>
            <a:cxnSpLocks/>
            <a:stCxn id="275" idx="2"/>
            <a:endCxn id="289" idx="3"/>
          </p:cNvCxnSpPr>
          <p:nvPr/>
        </p:nvCxnSpPr>
        <p:spPr>
          <a:xfrm rot="5400000">
            <a:off x="9012664" y="5021268"/>
            <a:ext cx="998545" cy="586843"/>
          </a:xfrm>
          <a:prstGeom prst="bentConnector2">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7DE6B679-11F7-4F38-A309-AE45D0CC577D}"/>
              </a:ext>
            </a:extLst>
          </p:cNvPr>
          <p:cNvCxnSpPr>
            <a:cxnSpLocks/>
            <a:endCxn id="142" idx="1"/>
          </p:cNvCxnSpPr>
          <p:nvPr/>
        </p:nvCxnSpPr>
        <p:spPr>
          <a:xfrm>
            <a:off x="2423378" y="3345515"/>
            <a:ext cx="2195902" cy="6498"/>
          </a:xfrm>
          <a:prstGeom prst="straightConnector1">
            <a:avLst/>
          </a:prstGeom>
          <a:ln w="57150">
            <a:solidFill>
              <a:srgbClr val="FFC0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8" name="直線單箭頭接點 297">
            <a:extLst>
              <a:ext uri="{FF2B5EF4-FFF2-40B4-BE49-F238E27FC236}">
                <a16:creationId xmlns:a16="http://schemas.microsoft.com/office/drawing/2014/main" id="{112AD5E0-82F7-43EC-AF7C-9DE8A75B1F29}"/>
              </a:ext>
            </a:extLst>
          </p:cNvPr>
          <p:cNvCxnSpPr>
            <a:cxnSpLocks/>
          </p:cNvCxnSpPr>
          <p:nvPr/>
        </p:nvCxnSpPr>
        <p:spPr>
          <a:xfrm flipV="1">
            <a:off x="6378104" y="5786584"/>
            <a:ext cx="1009473" cy="1324"/>
          </a:xfrm>
          <a:prstGeom prst="straightConnector1">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DEB2B73F-4944-45AA-AB3D-84D138800567}"/>
              </a:ext>
            </a:extLst>
          </p:cNvPr>
          <p:cNvCxnSpPr>
            <a:stCxn id="215" idx="2"/>
          </p:cNvCxnSpPr>
          <p:nvPr/>
        </p:nvCxnSpPr>
        <p:spPr>
          <a:xfrm>
            <a:off x="6911544" y="4796199"/>
            <a:ext cx="6462" cy="403554"/>
          </a:xfrm>
          <a:prstGeom prst="straightConnector1">
            <a:avLst/>
          </a:prstGeom>
          <a:ln w="57150">
            <a:solidFill>
              <a:srgbClr val="002060"/>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接點: 肘形 72">
            <a:extLst>
              <a:ext uri="{FF2B5EF4-FFF2-40B4-BE49-F238E27FC236}">
                <a16:creationId xmlns:a16="http://schemas.microsoft.com/office/drawing/2014/main" id="{385CAE2D-B5B1-4728-9EB4-9C1259DEABFF}"/>
              </a:ext>
            </a:extLst>
          </p:cNvPr>
          <p:cNvCxnSpPr>
            <a:cxnSpLocks/>
            <a:stCxn id="107" idx="3"/>
            <a:endCxn id="141" idx="1"/>
          </p:cNvCxnSpPr>
          <p:nvPr/>
        </p:nvCxnSpPr>
        <p:spPr>
          <a:xfrm flipV="1">
            <a:off x="3868530" y="3929723"/>
            <a:ext cx="741026" cy="911784"/>
          </a:xfrm>
          <a:prstGeom prst="bentConnector3">
            <a:avLst>
              <a:gd name="adj1" fmla="val 50000"/>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9" name="接點: 肘形 298">
            <a:extLst>
              <a:ext uri="{FF2B5EF4-FFF2-40B4-BE49-F238E27FC236}">
                <a16:creationId xmlns:a16="http://schemas.microsoft.com/office/drawing/2014/main" id="{CD94E737-8E09-4EF9-A9A3-953B36674553}"/>
              </a:ext>
            </a:extLst>
          </p:cNvPr>
          <p:cNvCxnSpPr>
            <a:cxnSpLocks/>
            <a:stCxn id="12" idx="3"/>
            <a:endCxn id="154" idx="1"/>
          </p:cNvCxnSpPr>
          <p:nvPr/>
        </p:nvCxnSpPr>
        <p:spPr>
          <a:xfrm flipV="1">
            <a:off x="3823910" y="2702077"/>
            <a:ext cx="790768" cy="1031568"/>
          </a:xfrm>
          <a:prstGeom prst="bentConnector3">
            <a:avLst>
              <a:gd name="adj1" fmla="val 50000"/>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2" name="直線單箭頭接點 301">
            <a:extLst>
              <a:ext uri="{FF2B5EF4-FFF2-40B4-BE49-F238E27FC236}">
                <a16:creationId xmlns:a16="http://schemas.microsoft.com/office/drawing/2014/main" id="{DFCFFE56-4C21-426E-B5D5-C31338B635C8}"/>
              </a:ext>
            </a:extLst>
          </p:cNvPr>
          <p:cNvCxnSpPr>
            <a:cxnSpLocks/>
            <a:stCxn id="158" idx="3"/>
          </p:cNvCxnSpPr>
          <p:nvPr/>
        </p:nvCxnSpPr>
        <p:spPr>
          <a:xfrm>
            <a:off x="3895456" y="2499975"/>
            <a:ext cx="714100" cy="0"/>
          </a:xfrm>
          <a:prstGeom prst="straightConnector1">
            <a:avLst/>
          </a:prstGeom>
          <a:ln w="57150">
            <a:solidFill>
              <a:srgbClr val="002060"/>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7" name="接點: 肘形 306">
            <a:extLst>
              <a:ext uri="{FF2B5EF4-FFF2-40B4-BE49-F238E27FC236}">
                <a16:creationId xmlns:a16="http://schemas.microsoft.com/office/drawing/2014/main" id="{9318B364-C669-4509-AAFA-23F156900739}"/>
              </a:ext>
            </a:extLst>
          </p:cNvPr>
          <p:cNvCxnSpPr>
            <a:cxnSpLocks/>
            <a:stCxn id="93" idx="3"/>
            <a:endCxn id="156" idx="1"/>
          </p:cNvCxnSpPr>
          <p:nvPr/>
        </p:nvCxnSpPr>
        <p:spPr>
          <a:xfrm>
            <a:off x="3881705" y="1540957"/>
            <a:ext cx="720654" cy="371275"/>
          </a:xfrm>
          <a:prstGeom prst="bentConnector3">
            <a:avLst>
              <a:gd name="adj1" fmla="val 50000"/>
            </a:avLst>
          </a:prstGeom>
          <a:ln w="57150">
            <a:solidFill>
              <a:srgbClr val="00206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8" name="圖片 217">
            <a:extLst>
              <a:ext uri="{FF2B5EF4-FFF2-40B4-BE49-F238E27FC236}">
                <a16:creationId xmlns:a16="http://schemas.microsoft.com/office/drawing/2014/main" id="{6F24B13B-FF65-46D5-B35A-EE1FEDFFB23A}"/>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375157" y="720698"/>
            <a:ext cx="645522" cy="646534"/>
          </a:xfrm>
          <a:prstGeom prst="rect">
            <a:avLst/>
          </a:prstGeom>
          <a:effectLst>
            <a:outerShdw blurRad="50800" dist="38100" dir="2700000" algn="tl" rotWithShape="0">
              <a:prstClr val="black">
                <a:alpha val="40000"/>
              </a:prstClr>
            </a:outerShdw>
          </a:effectLst>
        </p:spPr>
      </p:pic>
      <p:grpSp>
        <p:nvGrpSpPr>
          <p:cNvPr id="219" name="群組 218">
            <a:extLst>
              <a:ext uri="{FF2B5EF4-FFF2-40B4-BE49-F238E27FC236}">
                <a16:creationId xmlns:a16="http://schemas.microsoft.com/office/drawing/2014/main" id="{A51E0BE5-D9CE-4695-80DB-BF807731743E}"/>
              </a:ext>
            </a:extLst>
          </p:cNvPr>
          <p:cNvGrpSpPr/>
          <p:nvPr/>
        </p:nvGrpSpPr>
        <p:grpSpPr>
          <a:xfrm>
            <a:off x="8256278" y="1767309"/>
            <a:ext cx="1441470" cy="472668"/>
            <a:chOff x="569456" y="1332582"/>
            <a:chExt cx="6355822" cy="3216849"/>
          </a:xfrm>
        </p:grpSpPr>
        <p:sp>
          <p:nvSpPr>
            <p:cNvPr id="220" name="矩形: 圓角 219">
              <a:extLst>
                <a:ext uri="{FF2B5EF4-FFF2-40B4-BE49-F238E27FC236}">
                  <a16:creationId xmlns:a16="http://schemas.microsoft.com/office/drawing/2014/main" id="{02D3BDBF-1D70-4660-9739-5F58B81A5D2C}"/>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1" name="矩形: 圓角 220">
              <a:extLst>
                <a:ext uri="{FF2B5EF4-FFF2-40B4-BE49-F238E27FC236}">
                  <a16:creationId xmlns:a16="http://schemas.microsoft.com/office/drawing/2014/main" id="{D51E9ACA-4CB2-4271-86F5-2B87CBF813D1}"/>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MySQL</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grpSp>
        <p:nvGrpSpPr>
          <p:cNvPr id="227" name="群組 226">
            <a:extLst>
              <a:ext uri="{FF2B5EF4-FFF2-40B4-BE49-F238E27FC236}">
                <a16:creationId xmlns:a16="http://schemas.microsoft.com/office/drawing/2014/main" id="{BB13EEE7-9A6A-4F15-AFC3-F2C98477BCA2}"/>
              </a:ext>
            </a:extLst>
          </p:cNvPr>
          <p:cNvGrpSpPr/>
          <p:nvPr/>
        </p:nvGrpSpPr>
        <p:grpSpPr>
          <a:xfrm>
            <a:off x="9863857" y="1343883"/>
            <a:ext cx="1441470" cy="472668"/>
            <a:chOff x="569456" y="1332582"/>
            <a:chExt cx="6355822" cy="3216849"/>
          </a:xfrm>
        </p:grpSpPr>
        <p:sp>
          <p:nvSpPr>
            <p:cNvPr id="228" name="矩形: 圓角 227">
              <a:extLst>
                <a:ext uri="{FF2B5EF4-FFF2-40B4-BE49-F238E27FC236}">
                  <a16:creationId xmlns:a16="http://schemas.microsoft.com/office/drawing/2014/main" id="{0A2B22E1-CABF-4B3A-BD7C-D1FE245B6607}"/>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9" name="矩形: 圓角 228">
              <a:extLst>
                <a:ext uri="{FF2B5EF4-FFF2-40B4-BE49-F238E27FC236}">
                  <a16:creationId xmlns:a16="http://schemas.microsoft.com/office/drawing/2014/main" id="{477321B0-17C7-4022-A4F1-B2257CCBD09A}"/>
                </a:ext>
              </a:extLst>
            </p:cNvPr>
            <p:cNvSpPr/>
            <p:nvPr/>
          </p:nvSpPr>
          <p:spPr>
            <a:xfrm>
              <a:off x="569456" y="1332582"/>
              <a:ext cx="6193993" cy="3050810"/>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CentOS</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grpSp>
        <p:nvGrpSpPr>
          <p:cNvPr id="230" name="群組 229">
            <a:extLst>
              <a:ext uri="{FF2B5EF4-FFF2-40B4-BE49-F238E27FC236}">
                <a16:creationId xmlns:a16="http://schemas.microsoft.com/office/drawing/2014/main" id="{F88003CD-F5E9-4FF6-A597-85B16E25B82A}"/>
              </a:ext>
            </a:extLst>
          </p:cNvPr>
          <p:cNvGrpSpPr/>
          <p:nvPr/>
        </p:nvGrpSpPr>
        <p:grpSpPr>
          <a:xfrm>
            <a:off x="9866652" y="1882726"/>
            <a:ext cx="1441470" cy="472668"/>
            <a:chOff x="569456" y="1332582"/>
            <a:chExt cx="6355822" cy="3216849"/>
          </a:xfrm>
        </p:grpSpPr>
        <p:sp>
          <p:nvSpPr>
            <p:cNvPr id="232" name="矩形: 圓角 231">
              <a:extLst>
                <a:ext uri="{FF2B5EF4-FFF2-40B4-BE49-F238E27FC236}">
                  <a16:creationId xmlns:a16="http://schemas.microsoft.com/office/drawing/2014/main" id="{97EEE810-3A41-46AD-A796-7560127CE194}"/>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6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3" name="矩形: 圓角 232">
              <a:extLst>
                <a:ext uri="{FF2B5EF4-FFF2-40B4-BE49-F238E27FC236}">
                  <a16:creationId xmlns:a16="http://schemas.microsoft.com/office/drawing/2014/main" id="{2F28B6D3-285B-4FB4-B250-D8BF6CAD15E3}"/>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Ubuntu</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cxnSp>
        <p:nvCxnSpPr>
          <p:cNvPr id="235" name="接點: 肘形 234">
            <a:extLst>
              <a:ext uri="{FF2B5EF4-FFF2-40B4-BE49-F238E27FC236}">
                <a16:creationId xmlns:a16="http://schemas.microsoft.com/office/drawing/2014/main" id="{B8839B89-E828-46C1-B338-9C117DE9B2BF}"/>
              </a:ext>
            </a:extLst>
          </p:cNvPr>
          <p:cNvCxnSpPr>
            <a:cxnSpLocks/>
            <a:stCxn id="253" idx="3"/>
            <a:endCxn id="221" idx="1"/>
          </p:cNvCxnSpPr>
          <p:nvPr/>
        </p:nvCxnSpPr>
        <p:spPr>
          <a:xfrm flipV="1">
            <a:off x="7635010" y="1991445"/>
            <a:ext cx="621268" cy="1162715"/>
          </a:xfrm>
          <a:prstGeom prst="bentConnector3">
            <a:avLst>
              <a:gd name="adj1" fmla="val 50000"/>
            </a:avLst>
          </a:prstGeom>
          <a:ln w="57150">
            <a:solidFill>
              <a:srgbClr val="002060"/>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6" name="Google Shape;1592;p104">
            <a:extLst>
              <a:ext uri="{FF2B5EF4-FFF2-40B4-BE49-F238E27FC236}">
                <a16:creationId xmlns:a16="http://schemas.microsoft.com/office/drawing/2014/main" id="{1BC98F2A-8DAF-4150-8D04-06CE88761DCE}"/>
              </a:ext>
            </a:extLst>
          </p:cNvPr>
          <p:cNvSpPr/>
          <p:nvPr/>
        </p:nvSpPr>
        <p:spPr>
          <a:xfrm>
            <a:off x="8422506" y="1029632"/>
            <a:ext cx="2965110"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Docker Service</a:t>
            </a:r>
          </a:p>
        </p:txBody>
      </p:sp>
      <p:sp>
        <p:nvSpPr>
          <p:cNvPr id="224" name="Google Shape;1598;p104">
            <a:extLst>
              <a:ext uri="{FF2B5EF4-FFF2-40B4-BE49-F238E27FC236}">
                <a16:creationId xmlns:a16="http://schemas.microsoft.com/office/drawing/2014/main" id="{72C5FC3F-CF0D-4C60-BBFF-87C118F378DF}"/>
              </a:ext>
            </a:extLst>
          </p:cNvPr>
          <p:cNvSpPr/>
          <p:nvPr/>
        </p:nvSpPr>
        <p:spPr>
          <a:xfrm>
            <a:off x="6206824" y="3723872"/>
            <a:ext cx="1331592" cy="346386"/>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VM management</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(KVM)</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226" name="Google Shape;1598;p104">
            <a:extLst>
              <a:ext uri="{FF2B5EF4-FFF2-40B4-BE49-F238E27FC236}">
                <a16:creationId xmlns:a16="http://schemas.microsoft.com/office/drawing/2014/main" id="{115D517E-7306-4ADB-8214-250DB4B75141}"/>
              </a:ext>
            </a:extLst>
          </p:cNvPr>
          <p:cNvSpPr/>
          <p:nvPr/>
        </p:nvSpPr>
        <p:spPr>
          <a:xfrm>
            <a:off x="4651417" y="5628711"/>
            <a:ext cx="1726687" cy="347578"/>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Physical Switch</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34" name="Google Shape;1598;p104">
            <a:extLst>
              <a:ext uri="{FF2B5EF4-FFF2-40B4-BE49-F238E27FC236}">
                <a16:creationId xmlns:a16="http://schemas.microsoft.com/office/drawing/2014/main" id="{F021ADC1-D5FE-415D-A06B-6400BC870708}"/>
              </a:ext>
            </a:extLst>
          </p:cNvPr>
          <p:cNvSpPr/>
          <p:nvPr/>
        </p:nvSpPr>
        <p:spPr>
          <a:xfrm>
            <a:off x="7325045" y="5612683"/>
            <a:ext cx="1831437" cy="375334"/>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Virtual Switch</a:t>
            </a:r>
            <a:endParaRPr kumimoji="0" lang="zh-TW" altLang="en-US"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37" name="圓角矩形 8">
            <a:extLst>
              <a:ext uri="{FF2B5EF4-FFF2-40B4-BE49-F238E27FC236}">
                <a16:creationId xmlns:a16="http://schemas.microsoft.com/office/drawing/2014/main" id="{43270996-D4F9-4E81-8535-90810E19348E}"/>
              </a:ext>
            </a:extLst>
          </p:cNvPr>
          <p:cNvSpPr/>
          <p:nvPr/>
        </p:nvSpPr>
        <p:spPr>
          <a:xfrm>
            <a:off x="969640" y="4260448"/>
            <a:ext cx="1462050" cy="1863888"/>
          </a:xfrm>
          <a:prstGeom prst="roundRect">
            <a:avLst>
              <a:gd name="adj" fmla="val 8389"/>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pic>
        <p:nvPicPr>
          <p:cNvPr id="238" name="圖片 237" descr="一張含有 室內, 黑色, 電子用品 的圖片&#10;&#10;自動產生的描述">
            <a:extLst>
              <a:ext uri="{FF2B5EF4-FFF2-40B4-BE49-F238E27FC236}">
                <a16:creationId xmlns:a16="http://schemas.microsoft.com/office/drawing/2014/main" id="{B6F8BB4D-CFD7-4C53-A18D-3672105E7308}"/>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1244886" y="4889930"/>
            <a:ext cx="609116" cy="585172"/>
          </a:xfrm>
          <a:prstGeom prst="rect">
            <a:avLst/>
          </a:prstGeom>
          <a:effectLst/>
        </p:spPr>
      </p:pic>
      <p:pic>
        <p:nvPicPr>
          <p:cNvPr id="258" name="圖片 257" descr="一張含有 室內, 電子用品, 監視器, 黑色 的圖片&#10;&#10;自動產生的描述">
            <a:extLst>
              <a:ext uri="{FF2B5EF4-FFF2-40B4-BE49-F238E27FC236}">
                <a16:creationId xmlns:a16="http://schemas.microsoft.com/office/drawing/2014/main" id="{C707DB75-5483-487A-AD40-AF87AF9A5CB9}"/>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674617" y="4893740"/>
            <a:ext cx="609116" cy="585172"/>
          </a:xfrm>
          <a:prstGeom prst="rect">
            <a:avLst/>
          </a:prstGeom>
          <a:effectLst/>
        </p:spPr>
      </p:pic>
      <p:pic>
        <p:nvPicPr>
          <p:cNvPr id="259" name="圖片 258">
            <a:extLst>
              <a:ext uri="{FF2B5EF4-FFF2-40B4-BE49-F238E27FC236}">
                <a16:creationId xmlns:a16="http://schemas.microsoft.com/office/drawing/2014/main" id="{DF56C44A-9D5D-4078-87F7-8282F4B02023}"/>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017787" y="5614988"/>
            <a:ext cx="1381042" cy="203818"/>
          </a:xfrm>
          <a:prstGeom prst="rect">
            <a:avLst/>
          </a:prstGeom>
        </p:spPr>
      </p:pic>
      <p:sp>
        <p:nvSpPr>
          <p:cNvPr id="260" name="Google Shape;1589;p104">
            <a:extLst>
              <a:ext uri="{FF2B5EF4-FFF2-40B4-BE49-F238E27FC236}">
                <a16:creationId xmlns:a16="http://schemas.microsoft.com/office/drawing/2014/main" id="{7F6AF256-F693-410F-8CC4-F79A4A2D085E}"/>
              </a:ext>
            </a:extLst>
          </p:cNvPr>
          <p:cNvSpPr/>
          <p:nvPr/>
        </p:nvSpPr>
        <p:spPr>
          <a:xfrm>
            <a:off x="987400" y="4469317"/>
            <a:ext cx="1576354" cy="601505"/>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100" b="1" i="0" u="none" strike="noStrike" kern="0" cap="none" spc="0" normalizeH="0" baseline="0" noProof="0">
                <a:ln>
                  <a:noFill/>
                </a:ln>
                <a:effectLst/>
                <a:uLnTx/>
                <a:uFillTx/>
                <a:latin typeface="Arial"/>
                <a:ea typeface="微軟正黑體" panose="020B0604030504040204" pitchFamily="34" charset="-120"/>
                <a:cs typeface="Arial"/>
                <a:sym typeface="Arial"/>
              </a:rPr>
              <a:t>支援磁碟陣列</a:t>
            </a:r>
            <a:r>
              <a:rPr lang="zh-TW" altLang="en-US" sz="1100" b="1" kern="0">
                <a:latin typeface="Arial"/>
                <a:ea typeface="微軟正黑體" panose="020B0604030504040204" pitchFamily="34" charset="-120"/>
                <a:cs typeface="Arial"/>
                <a:sym typeface="Arial"/>
              </a:rPr>
              <a:t>外接盒</a:t>
            </a:r>
            <a:endParaRPr lang="en-US" altLang="zh-TW" sz="1100" b="1" i="0" u="none" strike="noStrike" kern="0" cap="none" spc="0" normalizeH="0" baseline="0" noProof="0">
              <a:ln>
                <a:noFill/>
              </a:ln>
              <a:effectLst/>
              <a:uLnTx/>
              <a:uFillTx/>
              <a:latin typeface="Arial"/>
              <a:ea typeface="微軟正黑體" panose="020B0604030504040204" pitchFamily="34" charset="-120"/>
              <a:cs typeface="Arial"/>
            </a:endParaRPr>
          </a:p>
        </p:txBody>
      </p:sp>
      <p:sp>
        <p:nvSpPr>
          <p:cNvPr id="133" name="Google Shape;1598;p104">
            <a:extLst>
              <a:ext uri="{FF2B5EF4-FFF2-40B4-BE49-F238E27FC236}">
                <a16:creationId xmlns:a16="http://schemas.microsoft.com/office/drawing/2014/main" id="{01C634F3-B790-4C30-81FE-E63ACD7EC29E}"/>
              </a:ext>
            </a:extLst>
          </p:cNvPr>
          <p:cNvSpPr/>
          <p:nvPr/>
        </p:nvSpPr>
        <p:spPr>
          <a:xfrm>
            <a:off x="6635883" y="2908724"/>
            <a:ext cx="1017568" cy="434480"/>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Container Station</a:t>
            </a:r>
          </a:p>
        </p:txBody>
      </p:sp>
    </p:spTree>
    <p:extLst>
      <p:ext uri="{BB962C8B-B14F-4D97-AF65-F5344CB8AC3E}">
        <p14:creationId xmlns:p14="http://schemas.microsoft.com/office/powerpoint/2010/main" val="3766578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2139350" y="1355119"/>
            <a:ext cx="7539488" cy="922677"/>
          </a:xfrm>
        </p:spPr>
        <p:txBody>
          <a:bodyPr>
            <a:normAutofit/>
          </a:bodyPr>
          <a:lstStyle/>
          <a:p>
            <a:pPr lvl="1" algn="ctr" rtl="0">
              <a:lnSpc>
                <a:spcPct val="90000"/>
              </a:lnSpc>
              <a:spcBef>
                <a:spcPct val="0"/>
              </a:spcBef>
            </a:pPr>
            <a:r>
              <a:rPr lang="en-US" altLang="zh-TW" sz="4800" b="1" kern="1200">
                <a:solidFill>
                  <a:srgbClr val="D7F71E"/>
                </a:solidFill>
                <a:latin typeface="Arial"/>
                <a:ea typeface="Microsoft JhengHei"/>
                <a:cs typeface="Arial"/>
              </a:rPr>
              <a:t>Layer 2 </a:t>
            </a:r>
            <a:r>
              <a:rPr lang="zh-TW" altLang="en-US" sz="4800" b="1" kern="1200">
                <a:solidFill>
                  <a:srgbClr val="D7F71E"/>
                </a:solidFill>
                <a:latin typeface="Arial"/>
                <a:ea typeface="Microsoft JhengHei"/>
                <a:cs typeface="Arial"/>
              </a:rPr>
              <a:t>網管功能與特色</a:t>
            </a:r>
          </a:p>
        </p:txBody>
      </p:sp>
      <p:sp>
        <p:nvSpPr>
          <p:cNvPr id="2" name="副標題 1">
            <a:extLst>
              <a:ext uri="{FF2B5EF4-FFF2-40B4-BE49-F238E27FC236}">
                <a16:creationId xmlns:a16="http://schemas.microsoft.com/office/drawing/2014/main" id="{DD838101-A13D-44AE-B498-14C634756AF1}"/>
              </a:ext>
            </a:extLst>
          </p:cNvPr>
          <p:cNvSpPr>
            <a:spLocks noGrp="1"/>
          </p:cNvSpPr>
          <p:nvPr>
            <p:ph type="subTitle" idx="1"/>
          </p:nvPr>
        </p:nvSpPr>
        <p:spPr>
          <a:xfrm>
            <a:off x="2139350" y="929465"/>
            <a:ext cx="7772401" cy="534838"/>
          </a:xfrm>
        </p:spPr>
        <p:txBody>
          <a:bodyPr>
            <a:normAutofit/>
          </a:bodyPr>
          <a:lstStyle/>
          <a:p>
            <a:r>
              <a:rPr lang="en-US" altLang="zh-TW" spc="0">
                <a:solidFill>
                  <a:srgbClr val="D7F71E"/>
                </a:solidFill>
                <a:latin typeface="Arial" panose="020B0604020202020204" pitchFamily="34" charset="0"/>
                <a:cs typeface="Arial" panose="020B0604020202020204" pitchFamily="34" charset="0"/>
              </a:rPr>
              <a:t> Guardian</a:t>
            </a:r>
            <a:r>
              <a:rPr lang="en-US" altLang="zh-TW" spc="0">
                <a:latin typeface="Arial" panose="020B0604020202020204" pitchFamily="34" charset="0"/>
                <a:cs typeface="Arial" panose="020B0604020202020204" pitchFamily="34" charset="0"/>
              </a:rPr>
              <a:t>​ </a:t>
            </a:r>
            <a:r>
              <a:rPr lang="zh-TW" altLang="en-US" spc="0">
                <a:latin typeface="Arial" panose="020B0604020202020204" pitchFamily="34" charset="0"/>
                <a:cs typeface="Arial" panose="020B0604020202020204" pitchFamily="34" charset="0"/>
              </a:rPr>
              <a:t>獨特優勢</a:t>
            </a:r>
          </a:p>
        </p:txBody>
      </p:sp>
    </p:spTree>
    <p:extLst>
      <p:ext uri="{BB962C8B-B14F-4D97-AF65-F5344CB8AC3E}">
        <p14:creationId xmlns:p14="http://schemas.microsoft.com/office/powerpoint/2010/main" val="91716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A62CC0-64FF-4C0B-9D37-F4AB8C8B3682}"/>
              </a:ext>
            </a:extLst>
          </p:cNvPr>
          <p:cNvSpPr>
            <a:spLocks noGrp="1"/>
          </p:cNvSpPr>
          <p:nvPr>
            <p:ph type="title"/>
          </p:nvPr>
        </p:nvSpPr>
        <p:spPr/>
        <p:txBody>
          <a:bodyPr>
            <a:normAutofit/>
          </a:bodyPr>
          <a:lstStyle/>
          <a:p>
            <a:r>
              <a:rPr lang="en-US" altLang="zh-TW" err="1">
                <a:latin typeface="Arial"/>
                <a:ea typeface="微軟正黑體"/>
                <a:cs typeface="Arial"/>
              </a:rPr>
              <a:t>QuNetSwitch</a:t>
            </a:r>
            <a:r>
              <a:rPr lang="en-US" altLang="zh-TW">
                <a:latin typeface="Arial"/>
                <a:ea typeface="微軟正黑體"/>
                <a:cs typeface="Arial"/>
              </a:rPr>
              <a:t> </a:t>
            </a:r>
            <a:r>
              <a:rPr lang="zh-TW" altLang="en-US">
                <a:latin typeface="Arial"/>
                <a:ea typeface="微軟正黑體"/>
                <a:cs typeface="Arial"/>
              </a:rPr>
              <a:t>友善直覺的圖像化管理介面</a:t>
            </a:r>
          </a:p>
        </p:txBody>
      </p:sp>
      <p:sp>
        <p:nvSpPr>
          <p:cNvPr id="9" name="文字方塊 8">
            <a:extLst>
              <a:ext uri="{FF2B5EF4-FFF2-40B4-BE49-F238E27FC236}">
                <a16:creationId xmlns:a16="http://schemas.microsoft.com/office/drawing/2014/main" id="{302D3936-3891-4EAD-A0D1-E9810989769C}"/>
              </a:ext>
            </a:extLst>
          </p:cNvPr>
          <p:cNvSpPr txBox="1"/>
          <p:nvPr/>
        </p:nvSpPr>
        <p:spPr>
          <a:xfrm>
            <a:off x="838200" y="1206267"/>
            <a:ext cx="10575475" cy="757130"/>
          </a:xfrm>
          <a:prstGeom prst="rect">
            <a:avLst/>
          </a:prstGeom>
          <a:noFill/>
        </p:spPr>
        <p:txBody>
          <a:bodyPr wrap="square" rtlCol="0" anchor="t">
            <a:spAutoFit/>
          </a:bodyPr>
          <a:lstStyle/>
          <a:p>
            <a:pPr>
              <a:lnSpc>
                <a:spcPct val="90000"/>
              </a:lnSpc>
              <a:spcBef>
                <a:spcPts val="1000"/>
              </a:spcBef>
              <a:buClr>
                <a:srgbClr val="000000"/>
              </a:buClr>
              <a:defRPr/>
            </a:pPr>
            <a:r>
              <a:rPr kumimoji="0" lang="en-US" altLang="zh-TW" sz="2400" b="0" i="0" u="none" strike="noStrike" kern="1200" cap="none" spc="0" normalizeH="0" baseline="0" noProof="0">
                <a:ln>
                  <a:noFill/>
                </a:ln>
                <a:solidFill>
                  <a:schemeClr val="bg1">
                    <a:lumMod val="85000"/>
                  </a:schemeClr>
                </a:solidFill>
                <a:effectLst/>
                <a:uLnTx/>
                <a:uFillTx/>
                <a:latin typeface="Arial"/>
                <a:ea typeface="微軟正黑體"/>
                <a:cs typeface="Arial"/>
                <a:sym typeface="Arial"/>
              </a:rPr>
              <a:t>Guardian</a:t>
            </a:r>
            <a:r>
              <a:rPr lang="en-US" altLang="zh-TW" sz="2400">
                <a:solidFill>
                  <a:schemeClr val="bg1">
                    <a:lumMod val="85000"/>
                  </a:schemeClr>
                </a:solidFill>
                <a:latin typeface="Arial"/>
                <a:ea typeface="微軟正黑體"/>
                <a:cs typeface="Arial"/>
                <a:sym typeface="Arial"/>
              </a:rPr>
              <a:t> </a:t>
            </a:r>
            <a:r>
              <a:rPr kumimoji="0" lang="zh-TW" altLang="en-US" sz="2400" b="0" i="0" u="none" strike="noStrike" kern="1200" cap="none" spc="0" normalizeH="0" baseline="0" noProof="0">
                <a:ln>
                  <a:noFill/>
                </a:ln>
                <a:solidFill>
                  <a:schemeClr val="bg1">
                    <a:lumMod val="85000"/>
                  </a:schemeClr>
                </a:solidFill>
                <a:effectLst/>
                <a:uLnTx/>
                <a:uFillTx/>
                <a:latin typeface="Arial"/>
                <a:ea typeface="微軟正黑體"/>
                <a:cs typeface="Arial"/>
                <a:sym typeface="Arial"/>
              </a:rPr>
              <a:t>系列提供直覺友善的網頁管理介面，讓使用者可以輕易進行裝置資訊監控、設定配置、韌體更新、進階網管功能設定等操作。</a:t>
            </a:r>
          </a:p>
        </p:txBody>
      </p:sp>
      <p:pic>
        <p:nvPicPr>
          <p:cNvPr id="10" name="圖片 9" descr="一張含有 螢幕擷取畫面, 黑色, 天空 的圖片&#10;&#10;自動產生的描述">
            <a:extLst>
              <a:ext uri="{FF2B5EF4-FFF2-40B4-BE49-F238E27FC236}">
                <a16:creationId xmlns:a16="http://schemas.microsoft.com/office/drawing/2014/main" id="{2250AA44-3E18-4F2A-84DC-F84B2216D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4985" y="2128529"/>
            <a:ext cx="7092067" cy="3504732"/>
          </a:xfrm>
          <a:prstGeom prst="roundRect">
            <a:avLst>
              <a:gd name="adj" fmla="val 6392"/>
            </a:avLst>
          </a:prstGeom>
          <a:solidFill>
            <a:srgbClr val="FFFFFF">
              <a:shade val="85000"/>
            </a:srgbClr>
          </a:solidFill>
          <a:ln>
            <a:noFill/>
          </a:ln>
          <a:effectLst>
            <a:reflection blurRad="12700" stA="38000" endPos="28000" dist="5000" dir="5400000" sy="-100000" algn="bl" rotWithShape="0"/>
          </a:effectLst>
        </p:spPr>
      </p:pic>
      <p:pic>
        <p:nvPicPr>
          <p:cNvPr id="12" name="圖片 11" descr="一張含有 螢幕擷取畫面 的圖片&#10;&#10;自動產生的描述">
            <a:extLst>
              <a:ext uri="{FF2B5EF4-FFF2-40B4-BE49-F238E27FC236}">
                <a16:creationId xmlns:a16="http://schemas.microsoft.com/office/drawing/2014/main" id="{FB1A764E-D743-4CC0-93AA-2053A46EFC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4941" y="3364731"/>
            <a:ext cx="3784546" cy="1894470"/>
          </a:xfrm>
          <a:prstGeom prst="roundRect">
            <a:avLst>
              <a:gd name="adj" fmla="val 6392"/>
            </a:avLst>
          </a:prstGeom>
          <a:solidFill>
            <a:srgbClr val="FFFFFF">
              <a:shade val="85000"/>
            </a:srgbClr>
          </a:solidFill>
          <a:ln>
            <a:noFill/>
          </a:ln>
          <a:effectLst>
            <a:outerShdw blurRad="50800" dist="38100" dir="13500000" algn="br" rotWithShape="0">
              <a:prstClr val="black">
                <a:alpha val="40000"/>
              </a:prstClr>
            </a:outerShdw>
            <a:reflection blurRad="12700" stA="38000" endPos="28000" dist="5000" dir="5400000" sy="-100000" algn="bl" rotWithShape="0"/>
          </a:effectLst>
        </p:spPr>
      </p:pic>
      <p:pic>
        <p:nvPicPr>
          <p:cNvPr id="7" name="圖片 6" descr="一張含有 天空 的圖片&#10;&#10;自動產生的描述">
            <a:extLst>
              <a:ext uri="{FF2B5EF4-FFF2-40B4-BE49-F238E27FC236}">
                <a16:creationId xmlns:a16="http://schemas.microsoft.com/office/drawing/2014/main" id="{56DF29AD-223A-4841-824F-A625755F57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179" y="4029319"/>
            <a:ext cx="1237852" cy="123785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0633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2D12EB4-A4B2-4952-BDCC-55E435183E96}"/>
              </a:ext>
            </a:extLst>
          </p:cNvPr>
          <p:cNvSpPr/>
          <p:nvPr/>
        </p:nvSpPr>
        <p:spPr>
          <a:xfrm>
            <a:off x="12627442" y="475365"/>
            <a:ext cx="1698535" cy="6033232"/>
          </a:xfrm>
          <a:prstGeom prst="rect">
            <a:avLst/>
          </a:prstGeom>
          <a:noFill/>
          <a:ln w="28575">
            <a:gradFill>
              <a:gsLst>
                <a:gs pos="47000">
                  <a:srgbClr val="D7F71E"/>
                </a:gs>
                <a:gs pos="100000">
                  <a:srgbClr val="D7F71E">
                    <a:alpha val="0"/>
                  </a:srgb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4D20E3E-18EF-496F-A25E-DACA279AB007}"/>
              </a:ext>
            </a:extLst>
          </p:cNvPr>
          <p:cNvSpPr>
            <a:spLocks noGrp="1"/>
          </p:cNvSpPr>
          <p:nvPr>
            <p:ph type="title"/>
          </p:nvPr>
        </p:nvSpPr>
        <p:spPr>
          <a:xfrm>
            <a:off x="838200" y="349403"/>
            <a:ext cx="10515600" cy="1310138"/>
          </a:xfrm>
        </p:spPr>
        <p:txBody>
          <a:bodyPr>
            <a:normAutofit/>
          </a:bodyPr>
          <a:lstStyle/>
          <a:p>
            <a:r>
              <a:rPr lang="zh-TW" altLang="en-US" sz="5400" b="0"/>
              <a:t>大綱解析</a:t>
            </a:r>
          </a:p>
        </p:txBody>
      </p:sp>
      <p:sp>
        <p:nvSpPr>
          <p:cNvPr id="9" name="矩形: 圓角 8">
            <a:extLst>
              <a:ext uri="{FF2B5EF4-FFF2-40B4-BE49-F238E27FC236}">
                <a16:creationId xmlns:a16="http://schemas.microsoft.com/office/drawing/2014/main" id="{41CD031E-960E-4315-99A3-3A3513012D8A}"/>
              </a:ext>
            </a:extLst>
          </p:cNvPr>
          <p:cNvSpPr/>
          <p:nvPr/>
        </p:nvSpPr>
        <p:spPr>
          <a:xfrm>
            <a:off x="12787338" y="879857"/>
            <a:ext cx="1365529" cy="944928"/>
          </a:xfrm>
          <a:prstGeom prst="round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37C67120-4AB2-48E1-80CF-A26EF5B084E9}"/>
              </a:ext>
            </a:extLst>
          </p:cNvPr>
          <p:cNvSpPr/>
          <p:nvPr/>
        </p:nvSpPr>
        <p:spPr>
          <a:xfrm>
            <a:off x="12787338" y="1922007"/>
            <a:ext cx="1357333" cy="944928"/>
          </a:xfrm>
          <a:prstGeom prst="round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9E39745F-2519-479F-982B-0541829824DC}"/>
              </a:ext>
            </a:extLst>
          </p:cNvPr>
          <p:cNvSpPr/>
          <p:nvPr/>
        </p:nvSpPr>
        <p:spPr>
          <a:xfrm>
            <a:off x="12787338" y="2944364"/>
            <a:ext cx="1357333" cy="944928"/>
          </a:xfrm>
          <a:prstGeom prst="round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C6232CA6-32A5-4225-9F85-75420B8CCBE6}"/>
              </a:ext>
            </a:extLst>
          </p:cNvPr>
          <p:cNvSpPr/>
          <p:nvPr/>
        </p:nvSpPr>
        <p:spPr>
          <a:xfrm>
            <a:off x="12787338" y="3979849"/>
            <a:ext cx="1358803" cy="944928"/>
          </a:xfrm>
          <a:prstGeom prst="round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橢圓 10">
            <a:extLst>
              <a:ext uri="{FF2B5EF4-FFF2-40B4-BE49-F238E27FC236}">
                <a16:creationId xmlns:a16="http://schemas.microsoft.com/office/drawing/2014/main" id="{60DEAEBF-07B8-4273-A543-6DDC77D04F05}"/>
              </a:ext>
            </a:extLst>
          </p:cNvPr>
          <p:cNvSpPr/>
          <p:nvPr/>
        </p:nvSpPr>
        <p:spPr>
          <a:xfrm flipH="1">
            <a:off x="13445079" y="5057797"/>
            <a:ext cx="95654" cy="956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橢圓 11">
            <a:extLst>
              <a:ext uri="{FF2B5EF4-FFF2-40B4-BE49-F238E27FC236}">
                <a16:creationId xmlns:a16="http://schemas.microsoft.com/office/drawing/2014/main" id="{685E8692-2F72-4457-BDC7-CD7A38FB42BB}"/>
              </a:ext>
            </a:extLst>
          </p:cNvPr>
          <p:cNvSpPr/>
          <p:nvPr/>
        </p:nvSpPr>
        <p:spPr>
          <a:xfrm flipH="1">
            <a:off x="13445079" y="5234263"/>
            <a:ext cx="95654" cy="956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3" name="圖片 12">
            <a:extLst>
              <a:ext uri="{FF2B5EF4-FFF2-40B4-BE49-F238E27FC236}">
                <a16:creationId xmlns:a16="http://schemas.microsoft.com/office/drawing/2014/main" id="{BCD23C4F-D6F7-487A-8AC0-6E5D22800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85159">
            <a:off x="12902883" y="1107275"/>
            <a:ext cx="1072244" cy="567216"/>
          </a:xfrm>
          <a:prstGeom prst="rect">
            <a:avLst/>
          </a:prstGeom>
        </p:spPr>
      </p:pic>
      <p:pic>
        <p:nvPicPr>
          <p:cNvPr id="15" name="圖片 14" descr="一張含有 電子用品 的圖片&#10;&#10;自動產生的描述">
            <a:extLst>
              <a:ext uri="{FF2B5EF4-FFF2-40B4-BE49-F238E27FC236}">
                <a16:creationId xmlns:a16="http://schemas.microsoft.com/office/drawing/2014/main" id="{601A15EA-5878-4145-8621-28D3C909BD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92484">
            <a:off x="12894923" y="2105639"/>
            <a:ext cx="1095982" cy="661522"/>
          </a:xfrm>
          <a:prstGeom prst="rect">
            <a:avLst/>
          </a:prstGeom>
        </p:spPr>
      </p:pic>
      <p:pic>
        <p:nvPicPr>
          <p:cNvPr id="16" name="圖片 15" descr="一張含有 室內, 黑色, 電子用品 的圖片&#10;&#10;自動產生的描述">
            <a:extLst>
              <a:ext uri="{FF2B5EF4-FFF2-40B4-BE49-F238E27FC236}">
                <a16:creationId xmlns:a16="http://schemas.microsoft.com/office/drawing/2014/main" id="{D4CFC4FA-6051-495F-A802-2801C791B1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91190" y="3073085"/>
            <a:ext cx="777741" cy="747168"/>
          </a:xfrm>
          <a:prstGeom prst="rect">
            <a:avLst/>
          </a:prstGeom>
          <a:effectLst/>
        </p:spPr>
      </p:pic>
      <p:pic>
        <p:nvPicPr>
          <p:cNvPr id="17" name="圖片 16" descr="一張含有 室內, 電子用品, 監視器, 黑色 的圖片&#10;&#10;自動產生的描述">
            <a:extLst>
              <a:ext uri="{FF2B5EF4-FFF2-40B4-BE49-F238E27FC236}">
                <a16:creationId xmlns:a16="http://schemas.microsoft.com/office/drawing/2014/main" id="{0D5F4894-3969-4558-9EA4-29CBFFF112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376500" y="3073085"/>
            <a:ext cx="777741" cy="747168"/>
          </a:xfrm>
          <a:prstGeom prst="rect">
            <a:avLst/>
          </a:prstGeom>
          <a:effectLst/>
        </p:spPr>
      </p:pic>
      <p:pic>
        <p:nvPicPr>
          <p:cNvPr id="18" name="圖片 17">
            <a:extLst>
              <a:ext uri="{FF2B5EF4-FFF2-40B4-BE49-F238E27FC236}">
                <a16:creationId xmlns:a16="http://schemas.microsoft.com/office/drawing/2014/main" id="{81E8256A-61CC-436B-BE61-66E53302CB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93660" y="4349930"/>
            <a:ext cx="1351011" cy="199386"/>
          </a:xfrm>
          <a:prstGeom prst="rect">
            <a:avLst/>
          </a:prstGeom>
        </p:spPr>
      </p:pic>
      <p:sp>
        <p:nvSpPr>
          <p:cNvPr id="7" name="矩形 6">
            <a:extLst>
              <a:ext uri="{FF2B5EF4-FFF2-40B4-BE49-F238E27FC236}">
                <a16:creationId xmlns:a16="http://schemas.microsoft.com/office/drawing/2014/main" id="{A200413E-9ACA-4FA7-846D-4B309C2A7A6A}"/>
              </a:ext>
            </a:extLst>
          </p:cNvPr>
          <p:cNvSpPr/>
          <p:nvPr/>
        </p:nvSpPr>
        <p:spPr>
          <a:xfrm>
            <a:off x="515621" y="1896136"/>
            <a:ext cx="6246642" cy="3891065"/>
          </a:xfrm>
          <a:prstGeom prst="rect">
            <a:avLst/>
          </a:prstGeom>
        </p:spPr>
        <p:txBody>
          <a:bodyPr wrap="square">
            <a:spAutoFit/>
          </a:bodyPr>
          <a:lstStyle/>
          <a:p>
            <a:pPr marL="355600" indent="-355600">
              <a:lnSpc>
                <a:spcPct val="150000"/>
              </a:lnSpc>
              <a:buClr>
                <a:srgbClr val="D7F71E"/>
              </a:buClr>
              <a:buFont typeface="Arial" panose="020B0604020202020204" pitchFamily="34" charset="0"/>
              <a:buChar char="•"/>
            </a:pP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PoE 乙太網路供電市場現況與挑戰</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355600" indent="-355600">
              <a:lnSpc>
                <a:spcPct val="150000"/>
              </a:lnSpc>
              <a:buClr>
                <a:srgbClr val="D7F71E"/>
              </a:buClr>
              <a:buFont typeface="Arial" panose="020B0604020202020204" pitchFamily="34" charset="0"/>
              <a:buChar char="•"/>
            </a:pP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硬體功能與特色</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355600" indent="-355600">
              <a:lnSpc>
                <a:spcPct val="150000"/>
              </a:lnSpc>
              <a:buClr>
                <a:srgbClr val="D7F71E"/>
              </a:buClr>
              <a:buFont typeface="Arial" panose="020B0604020202020204" pitchFamily="34" charset="0"/>
              <a:buChar char="•"/>
            </a:pP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軟體功能與特色</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804863" lvl="2" indent="-449263">
              <a:lnSpc>
                <a:spcPct val="150000"/>
              </a:lnSpc>
              <a:buClr>
                <a:srgbClr val="D7F71E"/>
              </a:buClr>
              <a:buFont typeface="Wingdings" panose="05000000000000000000" pitchFamily="2" charset="2"/>
              <a:buChar char="ü"/>
            </a:pPr>
            <a:r>
              <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PoE </a:t>
            </a: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功能</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804863" lvl="2" indent="-449263">
              <a:lnSpc>
                <a:spcPct val="150000"/>
              </a:lnSpc>
              <a:buClr>
                <a:srgbClr val="D7F71E"/>
              </a:buClr>
              <a:buFont typeface="Wingdings" panose="05000000000000000000" pitchFamily="2" charset="2"/>
              <a:buChar char="ü"/>
            </a:pPr>
            <a:r>
              <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L2</a:t>
            </a: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 網管功能</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804863" lvl="2" indent="-449263">
              <a:lnSpc>
                <a:spcPct val="150000"/>
              </a:lnSpc>
              <a:buClr>
                <a:srgbClr val="D7F71E"/>
              </a:buClr>
              <a:buFont typeface="Wingdings" panose="05000000000000000000" pitchFamily="2" charset="2"/>
              <a:buChar char="ü"/>
            </a:pPr>
            <a:r>
              <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QTS </a:t>
            </a: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應用程式</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剪去對角角落 7">
            <a:extLst>
              <a:ext uri="{FF2B5EF4-FFF2-40B4-BE49-F238E27FC236}">
                <a16:creationId xmlns:a16="http://schemas.microsoft.com/office/drawing/2014/main" id="{CEE0ED5C-8F8B-4A9C-A94E-52A602DE3CF7}"/>
              </a:ext>
            </a:extLst>
          </p:cNvPr>
          <p:cNvSpPr/>
          <p:nvPr/>
        </p:nvSpPr>
        <p:spPr>
          <a:xfrm>
            <a:off x="12608458" y="241590"/>
            <a:ext cx="1735614" cy="469255"/>
          </a:xfrm>
          <a:prstGeom prst="snip2DiagRect">
            <a:avLst>
              <a:gd name="adj1" fmla="val 43789"/>
              <a:gd name="adj2"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26" name="手繪多邊形: 圖案 25">
            <a:extLst>
              <a:ext uri="{FF2B5EF4-FFF2-40B4-BE49-F238E27FC236}">
                <a16:creationId xmlns:a16="http://schemas.microsoft.com/office/drawing/2014/main" id="{E7B39487-84AE-4201-9D55-9073F6BBBC5B}"/>
              </a:ext>
            </a:extLst>
          </p:cNvPr>
          <p:cNvSpPr/>
          <p:nvPr/>
        </p:nvSpPr>
        <p:spPr>
          <a:xfrm>
            <a:off x="12608458" y="246581"/>
            <a:ext cx="140100" cy="140098"/>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grpSp>
        <p:nvGrpSpPr>
          <p:cNvPr id="29" name="圖形 13">
            <a:extLst>
              <a:ext uri="{FF2B5EF4-FFF2-40B4-BE49-F238E27FC236}">
                <a16:creationId xmlns:a16="http://schemas.microsoft.com/office/drawing/2014/main" id="{64174C0E-B182-4034-84F5-53D86D10C83D}"/>
              </a:ext>
            </a:extLst>
          </p:cNvPr>
          <p:cNvGrpSpPr/>
          <p:nvPr/>
        </p:nvGrpSpPr>
        <p:grpSpPr>
          <a:xfrm>
            <a:off x="12784852" y="279638"/>
            <a:ext cx="1203675" cy="79657"/>
            <a:chOff x="3216084" y="3002290"/>
            <a:chExt cx="1203675" cy="79657"/>
          </a:xfrm>
          <a:solidFill>
            <a:srgbClr val="000000"/>
          </a:solidFill>
        </p:grpSpPr>
        <p:sp>
          <p:nvSpPr>
            <p:cNvPr id="30" name="手繪多邊形: 圖案 29">
              <a:extLst>
                <a:ext uri="{FF2B5EF4-FFF2-40B4-BE49-F238E27FC236}">
                  <a16:creationId xmlns:a16="http://schemas.microsoft.com/office/drawing/2014/main" id="{9D025B6F-3A13-4E39-A3D9-0E7FCEAB51A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0F260A02-E839-4138-9125-73DE5DF91B3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05A366AD-F9A3-4BF1-9CF4-CAD0C12BB77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5AB21BF4-5E37-4AB2-AA20-E611B5BCC86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DFA375E6-6847-42E4-A9B5-DB4989D8E04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1FFE8443-41AC-48D6-A38D-23A54852A02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2166244F-0733-43F1-B8B9-386DB0560B42}"/>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309C3434-6F81-4ED1-97D9-039E8499822D}"/>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C87DE4A2-4A16-4550-B0E6-EF370F44F3E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19126368-0F26-4285-91FB-D936FBCB6F5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5147F06F-EE09-4B63-B644-929F47FC3FA1}"/>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FB9603B7-9C40-47CE-AEAD-A91683A02F96}"/>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996E3CE7-F788-4DD4-8C43-F208C85DB47E}"/>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D9247A83-7846-4065-9620-7476805F028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81E189B6-7FD4-4187-9DFD-EE1BFC06459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CFECDFC4-BA59-4166-8ECF-908F49BA0B44}"/>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FAA03655-C5A9-40D4-8D90-596B43B1509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59C9175B-EC9B-4D5B-900A-88350056CD76}"/>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CC69F6AD-93B2-4236-B60A-DA986D77C8C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sp>
        <p:nvSpPr>
          <p:cNvPr id="3" name="矩形 2">
            <a:extLst>
              <a:ext uri="{FF2B5EF4-FFF2-40B4-BE49-F238E27FC236}">
                <a16:creationId xmlns:a16="http://schemas.microsoft.com/office/drawing/2014/main" id="{F363EBBD-8384-4404-B8F5-7194E7CC46DD}"/>
              </a:ext>
            </a:extLst>
          </p:cNvPr>
          <p:cNvSpPr/>
          <p:nvPr/>
        </p:nvSpPr>
        <p:spPr>
          <a:xfrm>
            <a:off x="12680333" y="359244"/>
            <a:ext cx="1513489" cy="369332"/>
          </a:xfrm>
          <a:prstGeom prst="rect">
            <a:avLst/>
          </a:prstGeom>
        </p:spPr>
        <p:txBody>
          <a:bodyPr wrap="square">
            <a:spAutoFit/>
          </a:bodyPr>
          <a:lstStyle/>
          <a:p>
            <a:pPr algn="ct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可擴充</a:t>
            </a:r>
          </a:p>
        </p:txBody>
      </p:sp>
      <p:sp>
        <p:nvSpPr>
          <p:cNvPr id="4" name="矩形 3">
            <a:extLst>
              <a:ext uri="{FF2B5EF4-FFF2-40B4-BE49-F238E27FC236}">
                <a16:creationId xmlns:a16="http://schemas.microsoft.com/office/drawing/2014/main" id="{C945DB3F-01AF-4C6E-8D1C-E90221344120}"/>
              </a:ext>
            </a:extLst>
          </p:cNvPr>
          <p:cNvSpPr/>
          <p:nvPr/>
        </p:nvSpPr>
        <p:spPr>
          <a:xfrm>
            <a:off x="6670720" y="1907620"/>
            <a:ext cx="4895273" cy="1952073"/>
          </a:xfrm>
          <a:prstGeom prst="rect">
            <a:avLst/>
          </a:prstGeom>
        </p:spPr>
        <p:txBody>
          <a:bodyPr wrap="square">
            <a:spAutoFit/>
          </a:bodyPr>
          <a:lstStyle/>
          <a:p>
            <a:pPr marL="355600" indent="-355600">
              <a:lnSpc>
                <a:spcPct val="150000"/>
              </a:lnSpc>
              <a:buClr>
                <a:srgbClr val="D7F71E"/>
              </a:buClr>
              <a:buFont typeface="Arial" panose="020B0604020202020204" pitchFamily="34" charset="0"/>
              <a:buChar char="•"/>
            </a:pP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一機滿足 </a:t>
            </a:r>
            <a:r>
              <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PoE </a:t>
            </a: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供電、網管、儲存、高效運算等多種用途</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355600" indent="-355600">
              <a:lnSpc>
                <a:spcPct val="150000"/>
              </a:lnSpc>
              <a:buClr>
                <a:srgbClr val="D7F71E"/>
              </a:buClr>
              <a:buFont typeface="Arial" panose="020B0604020202020204" pitchFamily="34" charset="0"/>
              <a:buChar char="•"/>
            </a:pPr>
            <a:r>
              <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Guardian </a:t>
            </a:r>
            <a:r>
              <a:rPr lang="zh-TW" altLang="en-US"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活用場景</a:t>
            </a:r>
            <a:endPar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1" name="圖形 13">
            <a:extLst>
              <a:ext uri="{FF2B5EF4-FFF2-40B4-BE49-F238E27FC236}">
                <a16:creationId xmlns:a16="http://schemas.microsoft.com/office/drawing/2014/main" id="{C28EBEB7-F05D-4F1D-B55A-F5E749B8A418}"/>
              </a:ext>
            </a:extLst>
          </p:cNvPr>
          <p:cNvGrpSpPr/>
          <p:nvPr/>
        </p:nvGrpSpPr>
        <p:grpSpPr>
          <a:xfrm>
            <a:off x="1197503" y="1458013"/>
            <a:ext cx="3246753" cy="214862"/>
            <a:chOff x="3216084" y="3002290"/>
            <a:chExt cx="1203675" cy="79657"/>
          </a:xfrm>
          <a:solidFill>
            <a:srgbClr val="D7F71E"/>
          </a:solidFill>
        </p:grpSpPr>
        <p:sp>
          <p:nvSpPr>
            <p:cNvPr id="92" name="手繪多邊形: 圖案 91">
              <a:extLst>
                <a:ext uri="{FF2B5EF4-FFF2-40B4-BE49-F238E27FC236}">
                  <a16:creationId xmlns:a16="http://schemas.microsoft.com/office/drawing/2014/main" id="{1A485138-F82F-40CE-BF48-48D1DC6EAF80}"/>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3F910958-12D4-4695-8FA2-EEB043CE08C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AD3D10E6-BA5D-43D4-94DE-E522E06A647F}"/>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4E77F02D-28FB-4668-AF34-0428DA0E26EF}"/>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5855EFEE-6667-499E-9A29-A0060DD2798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0FA3651A-3FAC-4FC5-945E-CB0A6DC32D2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BF7CE82C-1C87-4C56-8DB8-44F4BF770B5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960C984E-D6F0-4817-B3B1-353D7162F34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8D826A4F-236F-43DF-8284-7000F3B6F5C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0B1B302C-7D8C-4AFE-BF1A-9C7CBF6A466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C3D7F8C5-A201-4F42-829E-E1E4E5B515B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E6FF7447-5CEC-4FE0-AE85-17940454B8C8}"/>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A506A836-8AE3-4CB0-9D45-7F64EBE7FD29}"/>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B2DEC679-CB39-461A-882F-156F4ACD5A9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6036CDD1-5F31-4E08-B1CE-97010EBB94B4}"/>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8A6DB611-C58B-431D-BA1C-FD3D3ECEBA2E}"/>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A6F3C674-3C3B-40A2-AA1A-171DD5D407F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CFC8DBEB-EDDD-4B80-8697-7D1504A7D9D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6E1B35A8-BE34-49D6-8401-D32BBEA42BBA}"/>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53" name="圖形 13">
            <a:extLst>
              <a:ext uri="{FF2B5EF4-FFF2-40B4-BE49-F238E27FC236}">
                <a16:creationId xmlns:a16="http://schemas.microsoft.com/office/drawing/2014/main" id="{3007C0B9-72BC-42A7-AC57-1CD972B4DCAD}"/>
              </a:ext>
            </a:extLst>
          </p:cNvPr>
          <p:cNvGrpSpPr/>
          <p:nvPr/>
        </p:nvGrpSpPr>
        <p:grpSpPr>
          <a:xfrm>
            <a:off x="-1948623" y="1458013"/>
            <a:ext cx="3246753" cy="214862"/>
            <a:chOff x="3216084" y="3002290"/>
            <a:chExt cx="1203675" cy="79657"/>
          </a:xfrm>
          <a:solidFill>
            <a:srgbClr val="D7F71E"/>
          </a:solidFill>
        </p:grpSpPr>
        <p:sp>
          <p:nvSpPr>
            <p:cNvPr id="54" name="手繪多邊形: 圖案 53">
              <a:extLst>
                <a:ext uri="{FF2B5EF4-FFF2-40B4-BE49-F238E27FC236}">
                  <a16:creationId xmlns:a16="http://schemas.microsoft.com/office/drawing/2014/main" id="{23F2D7A8-72CF-4B74-A7CD-439E53216A0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496CFA99-B8AD-4153-9BFE-52F9EFE0563D}"/>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8DB3FE64-0AA0-4DBF-A1B1-8EB0152F63D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A071A39C-4260-4620-8F3C-C3686825EDC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80FB70B7-69E9-4611-B032-231B9F7CBED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0B32BA9E-A2AA-40C0-9BD9-992D0ECF8B6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BBDB337A-8060-4492-AAEB-5AFFFE5EB1A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D31D34A7-4BC2-4A73-BE49-38C9ED9D565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DC3F2CB3-0CA8-4953-AEE7-5C9171C6503B}"/>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86ACF6E8-07D8-4C98-8CA2-63FE7E4B6CD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1C7C86F1-9C35-4BBE-BA25-0A74BEAB470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C6296E72-6E8C-4F13-B38A-43AD9C3B9A6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7B3F4021-1257-440E-9EF4-A62A040678D8}"/>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E5172BEE-4BCD-45DD-A463-EE929447E87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924AE25B-7D5B-4EEB-ACDF-9398505543F4}"/>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59AA8D4D-C6C0-4A68-8459-545907D6BEE2}"/>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01400D25-C453-45B6-96D9-0D28E6B4B75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67A01F9B-D308-400A-9833-60123CAA5C7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85A34C72-EAFA-4811-90ED-33F8E29EC01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spTree>
    <p:extLst>
      <p:ext uri="{BB962C8B-B14F-4D97-AF65-F5344CB8AC3E}">
        <p14:creationId xmlns:p14="http://schemas.microsoft.com/office/powerpoint/2010/main" val="187021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37E31817-1095-420A-B7EE-9C97DAB78D2E}"/>
              </a:ext>
            </a:extLst>
          </p:cNvPr>
          <p:cNvGrpSpPr/>
          <p:nvPr/>
        </p:nvGrpSpPr>
        <p:grpSpPr>
          <a:xfrm flipH="1">
            <a:off x="5255483" y="1313797"/>
            <a:ext cx="4482076" cy="4846372"/>
            <a:chOff x="5672575" y="1313797"/>
            <a:chExt cx="4395538" cy="4846372"/>
          </a:xfrm>
        </p:grpSpPr>
        <p:sp>
          <p:nvSpPr>
            <p:cNvPr id="64" name="手繪多邊形: 圖案 63">
              <a:extLst>
                <a:ext uri="{FF2B5EF4-FFF2-40B4-BE49-F238E27FC236}">
                  <a16:creationId xmlns:a16="http://schemas.microsoft.com/office/drawing/2014/main" id="{865063EE-C146-4FE8-AE82-1B93DAF2E9B6}"/>
                </a:ext>
              </a:extLst>
            </p:cNvPr>
            <p:cNvSpPr/>
            <p:nvPr/>
          </p:nvSpPr>
          <p:spPr>
            <a:xfrm>
              <a:off x="5715000"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65" name="手繪多邊形: 圖案 64">
              <a:extLst>
                <a:ext uri="{FF2B5EF4-FFF2-40B4-BE49-F238E27FC236}">
                  <a16:creationId xmlns:a16="http://schemas.microsoft.com/office/drawing/2014/main" id="{1D79E735-923A-437A-BAD1-44A946EB9E65}"/>
                </a:ext>
              </a:extLst>
            </p:cNvPr>
            <p:cNvSpPr/>
            <p:nvPr/>
          </p:nvSpPr>
          <p:spPr>
            <a:xfrm>
              <a:off x="5672575"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solidFill>
                  <a:schemeClr val="bg1"/>
                </a:solidFill>
              </a:endParaRPr>
            </a:p>
          </p:txBody>
        </p:sp>
        <p:sp>
          <p:nvSpPr>
            <p:cNvPr id="66" name="手繪多邊形: 圖案 65">
              <a:extLst>
                <a:ext uri="{FF2B5EF4-FFF2-40B4-BE49-F238E27FC236}">
                  <a16:creationId xmlns:a16="http://schemas.microsoft.com/office/drawing/2014/main" id="{725D0530-8B75-4CAE-B1BE-CEFF0752B61F}"/>
                </a:ext>
              </a:extLst>
            </p:cNvPr>
            <p:cNvSpPr/>
            <p:nvPr/>
          </p:nvSpPr>
          <p:spPr>
            <a:xfrm>
              <a:off x="5778569"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solidFill>
                  <a:schemeClr val="bg1"/>
                </a:solidFill>
              </a:endParaRPr>
            </a:p>
          </p:txBody>
        </p:sp>
        <p:sp>
          <p:nvSpPr>
            <p:cNvPr id="67" name="手繪多邊形: 圖案 66">
              <a:extLst>
                <a:ext uri="{FF2B5EF4-FFF2-40B4-BE49-F238E27FC236}">
                  <a16:creationId xmlns:a16="http://schemas.microsoft.com/office/drawing/2014/main" id="{FBF7BFF6-2DC9-433F-91AD-F77991E46581}"/>
                </a:ext>
              </a:extLst>
            </p:cNvPr>
            <p:cNvSpPr/>
            <p:nvPr/>
          </p:nvSpPr>
          <p:spPr>
            <a:xfrm>
              <a:off x="9566521"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solidFill>
                  <a:schemeClr val="bg1"/>
                </a:solidFill>
              </a:endParaRPr>
            </a:p>
          </p:txBody>
        </p:sp>
        <p:sp>
          <p:nvSpPr>
            <p:cNvPr id="68" name="手繪多邊形: 圖案 67">
              <a:extLst>
                <a:ext uri="{FF2B5EF4-FFF2-40B4-BE49-F238E27FC236}">
                  <a16:creationId xmlns:a16="http://schemas.microsoft.com/office/drawing/2014/main" id="{A42612EF-DB22-4CBE-A821-7E61E38F2252}"/>
                </a:ext>
              </a:extLst>
            </p:cNvPr>
            <p:cNvSpPr/>
            <p:nvPr/>
          </p:nvSpPr>
          <p:spPr>
            <a:xfrm>
              <a:off x="6392692"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solidFill>
                  <a:schemeClr val="bg1"/>
                </a:solidFill>
              </a:endParaRPr>
            </a:p>
          </p:txBody>
        </p:sp>
        <p:grpSp>
          <p:nvGrpSpPr>
            <p:cNvPr id="69" name="圖形 13">
              <a:extLst>
                <a:ext uri="{FF2B5EF4-FFF2-40B4-BE49-F238E27FC236}">
                  <a16:creationId xmlns:a16="http://schemas.microsoft.com/office/drawing/2014/main" id="{213C0EBA-70E1-4BF6-9E66-C2135E536A8E}"/>
                </a:ext>
              </a:extLst>
            </p:cNvPr>
            <p:cNvGrpSpPr/>
            <p:nvPr/>
          </p:nvGrpSpPr>
          <p:grpSpPr>
            <a:xfrm>
              <a:off x="6677983" y="1448013"/>
              <a:ext cx="3152824" cy="156671"/>
              <a:chOff x="3216084" y="3002290"/>
              <a:chExt cx="1203675" cy="79657"/>
            </a:xfrm>
            <a:solidFill>
              <a:srgbClr val="000000"/>
            </a:solidFill>
          </p:grpSpPr>
          <p:sp>
            <p:nvSpPr>
              <p:cNvPr id="70" name="手繪多邊形: 圖案 69">
                <a:extLst>
                  <a:ext uri="{FF2B5EF4-FFF2-40B4-BE49-F238E27FC236}">
                    <a16:creationId xmlns:a16="http://schemas.microsoft.com/office/drawing/2014/main" id="{9FC27B5E-8342-4960-AC9C-C13D79EB6CB5}"/>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1" name="手繪多邊形: 圖案 70">
                <a:extLst>
                  <a:ext uri="{FF2B5EF4-FFF2-40B4-BE49-F238E27FC236}">
                    <a16:creationId xmlns:a16="http://schemas.microsoft.com/office/drawing/2014/main" id="{6259C2D7-F3CA-4FA5-B366-F6601F8C307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2" name="手繪多邊形: 圖案 71">
                <a:extLst>
                  <a:ext uri="{FF2B5EF4-FFF2-40B4-BE49-F238E27FC236}">
                    <a16:creationId xmlns:a16="http://schemas.microsoft.com/office/drawing/2014/main" id="{2EF69D6D-54CC-4909-A3C1-B3D21B8512D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3" name="手繪多邊形: 圖案 72">
                <a:extLst>
                  <a:ext uri="{FF2B5EF4-FFF2-40B4-BE49-F238E27FC236}">
                    <a16:creationId xmlns:a16="http://schemas.microsoft.com/office/drawing/2014/main" id="{0329DC82-E3FB-4F0F-A1FC-C79F2CC973D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4" name="手繪多邊形: 圖案 73">
                <a:extLst>
                  <a:ext uri="{FF2B5EF4-FFF2-40B4-BE49-F238E27FC236}">
                    <a16:creationId xmlns:a16="http://schemas.microsoft.com/office/drawing/2014/main" id="{033F6B7F-97C0-4E5E-95BD-2289AC74241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5" name="手繪多邊形: 圖案 74">
                <a:extLst>
                  <a:ext uri="{FF2B5EF4-FFF2-40B4-BE49-F238E27FC236}">
                    <a16:creationId xmlns:a16="http://schemas.microsoft.com/office/drawing/2014/main" id="{97F679A8-EBDA-495A-AD73-21DF17037FD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6" name="手繪多邊形: 圖案 75">
                <a:extLst>
                  <a:ext uri="{FF2B5EF4-FFF2-40B4-BE49-F238E27FC236}">
                    <a16:creationId xmlns:a16="http://schemas.microsoft.com/office/drawing/2014/main" id="{97E6C24A-5D12-478C-9829-2CC15BB95C5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7" name="手繪多邊形: 圖案 76">
                <a:extLst>
                  <a:ext uri="{FF2B5EF4-FFF2-40B4-BE49-F238E27FC236}">
                    <a16:creationId xmlns:a16="http://schemas.microsoft.com/office/drawing/2014/main" id="{CEFC7813-9306-486D-AE36-C1B6DEDAD1D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8" name="手繪多邊形: 圖案 77">
                <a:extLst>
                  <a:ext uri="{FF2B5EF4-FFF2-40B4-BE49-F238E27FC236}">
                    <a16:creationId xmlns:a16="http://schemas.microsoft.com/office/drawing/2014/main" id="{640E2405-0D76-410E-A843-41484164959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79" name="手繪多邊形: 圖案 78">
                <a:extLst>
                  <a:ext uri="{FF2B5EF4-FFF2-40B4-BE49-F238E27FC236}">
                    <a16:creationId xmlns:a16="http://schemas.microsoft.com/office/drawing/2014/main" id="{5C82D6F2-3081-41F1-9FFC-BFDE5F9F659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0" name="手繪多邊形: 圖案 79">
                <a:extLst>
                  <a:ext uri="{FF2B5EF4-FFF2-40B4-BE49-F238E27FC236}">
                    <a16:creationId xmlns:a16="http://schemas.microsoft.com/office/drawing/2014/main" id="{3DCE94B4-B7E5-4189-A90A-06CCD506170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1" name="手繪多邊形: 圖案 80">
                <a:extLst>
                  <a:ext uri="{FF2B5EF4-FFF2-40B4-BE49-F238E27FC236}">
                    <a16:creationId xmlns:a16="http://schemas.microsoft.com/office/drawing/2014/main" id="{5D8515C8-EB68-4F06-A144-B31F0813BD0E}"/>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2" name="手繪多邊形: 圖案 81">
                <a:extLst>
                  <a:ext uri="{FF2B5EF4-FFF2-40B4-BE49-F238E27FC236}">
                    <a16:creationId xmlns:a16="http://schemas.microsoft.com/office/drawing/2014/main" id="{06AA1777-4782-4C35-9826-FED79CA6673D}"/>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3" name="手繪多邊形: 圖案 82">
                <a:extLst>
                  <a:ext uri="{FF2B5EF4-FFF2-40B4-BE49-F238E27FC236}">
                    <a16:creationId xmlns:a16="http://schemas.microsoft.com/office/drawing/2014/main" id="{5E51505B-DCEF-4FBD-B60B-CDB65692446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4" name="手繪多邊形: 圖案 83">
                <a:extLst>
                  <a:ext uri="{FF2B5EF4-FFF2-40B4-BE49-F238E27FC236}">
                    <a16:creationId xmlns:a16="http://schemas.microsoft.com/office/drawing/2014/main" id="{2F560D83-8F24-4D76-A00C-0B099ABE863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5" name="手繪多邊形: 圖案 84">
                <a:extLst>
                  <a:ext uri="{FF2B5EF4-FFF2-40B4-BE49-F238E27FC236}">
                    <a16:creationId xmlns:a16="http://schemas.microsoft.com/office/drawing/2014/main" id="{E195FFA2-EBB7-4BB4-8F6E-37F515CEA38E}"/>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6" name="手繪多邊形: 圖案 85">
                <a:extLst>
                  <a:ext uri="{FF2B5EF4-FFF2-40B4-BE49-F238E27FC236}">
                    <a16:creationId xmlns:a16="http://schemas.microsoft.com/office/drawing/2014/main" id="{92BF8D68-938F-4E28-9B79-66557B1D937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7" name="手繪多邊形: 圖案 86">
                <a:extLst>
                  <a:ext uri="{FF2B5EF4-FFF2-40B4-BE49-F238E27FC236}">
                    <a16:creationId xmlns:a16="http://schemas.microsoft.com/office/drawing/2014/main" id="{3938DA0C-2C8B-44B8-97B5-9D8169BE956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88" name="手繪多邊形: 圖案 87">
                <a:extLst>
                  <a:ext uri="{FF2B5EF4-FFF2-40B4-BE49-F238E27FC236}">
                    <a16:creationId xmlns:a16="http://schemas.microsoft.com/office/drawing/2014/main" id="{83E7638B-B856-451C-8650-A393AF4F1F1A}"/>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grpSp>
      </p:grpSp>
      <p:sp>
        <p:nvSpPr>
          <p:cNvPr id="39" name="手繪多邊形: 圖案 38">
            <a:extLst>
              <a:ext uri="{FF2B5EF4-FFF2-40B4-BE49-F238E27FC236}">
                <a16:creationId xmlns:a16="http://schemas.microsoft.com/office/drawing/2014/main" id="{4FCCEBCC-D75C-411C-B0CE-0D8AC0CC77E3}"/>
              </a:ext>
            </a:extLst>
          </p:cNvPr>
          <p:cNvSpPr/>
          <p:nvPr/>
        </p:nvSpPr>
        <p:spPr>
          <a:xfrm>
            <a:off x="956824"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1C4D3AD1-9561-4DAF-AD58-BE1106E707BC}"/>
              </a:ext>
            </a:extLst>
          </p:cNvPr>
          <p:cNvSpPr/>
          <p:nvPr/>
        </p:nvSpPr>
        <p:spPr>
          <a:xfrm>
            <a:off x="914399"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739CDA1C-7A92-4D4E-9956-605DA507A554}"/>
              </a:ext>
            </a:extLst>
          </p:cNvPr>
          <p:cNvSpPr/>
          <p:nvPr/>
        </p:nvSpPr>
        <p:spPr>
          <a:xfrm>
            <a:off x="1020393"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0D91110B-5751-42C7-8841-7733E524B9D9}"/>
              </a:ext>
            </a:extLst>
          </p:cNvPr>
          <p:cNvSpPr/>
          <p:nvPr/>
        </p:nvSpPr>
        <p:spPr>
          <a:xfrm>
            <a:off x="4808345"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DBE527E1-E352-4F1A-8279-F7853DB277BE}"/>
              </a:ext>
            </a:extLst>
          </p:cNvPr>
          <p:cNvSpPr/>
          <p:nvPr/>
        </p:nvSpPr>
        <p:spPr>
          <a:xfrm>
            <a:off x="1634516"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4" name="圖形 13">
            <a:extLst>
              <a:ext uri="{FF2B5EF4-FFF2-40B4-BE49-F238E27FC236}">
                <a16:creationId xmlns:a16="http://schemas.microsoft.com/office/drawing/2014/main" id="{B74AE405-52CC-47CD-A1A9-49FCCE6A2698}"/>
              </a:ext>
            </a:extLst>
          </p:cNvPr>
          <p:cNvGrpSpPr/>
          <p:nvPr/>
        </p:nvGrpSpPr>
        <p:grpSpPr>
          <a:xfrm>
            <a:off x="1919807" y="1448013"/>
            <a:ext cx="3152824" cy="156671"/>
            <a:chOff x="3216084" y="3002290"/>
            <a:chExt cx="1203675" cy="79657"/>
          </a:xfrm>
          <a:solidFill>
            <a:srgbClr val="000000"/>
          </a:solidFill>
        </p:grpSpPr>
        <p:sp>
          <p:nvSpPr>
            <p:cNvPr id="45" name="手繪多邊形: 圖案 44">
              <a:extLst>
                <a:ext uri="{FF2B5EF4-FFF2-40B4-BE49-F238E27FC236}">
                  <a16:creationId xmlns:a16="http://schemas.microsoft.com/office/drawing/2014/main" id="{800F0D47-C6A4-480E-B1D9-DF61EF2F140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D64BE160-B5D2-4CBA-AFB8-39E3ED1A05C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3E182D5D-F33B-48DA-B4E4-0F63B3E12858}"/>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3E1B3215-1ACE-4C95-B2A8-F18D8E16204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BC55A104-03D8-4D36-A2CD-13AEADBE3A2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A794064D-00BE-4483-9BBC-963EFD4C3DAF}"/>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D60E5F21-999A-4252-960E-C04B00CE058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2CDD9E44-A9CA-4B14-9D0D-AA548CC67D7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506D8E99-6D99-4AB1-9221-CD6FC7D6294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4D390D98-C0F4-4D11-AA79-B4899CA93502}"/>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D1A72C89-7F03-4880-A6EA-02F3853FFDA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CED674B9-1F84-45B7-9C8E-5493F33C3A3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353F2FFD-7616-4B7D-9029-2FB0C4A8A50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624EAD55-51EF-4B12-B2AB-CE7966CA0BE7}"/>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189210D0-DD19-4F52-A0B6-9FC931E413C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0EED3113-F92D-473B-B38E-B9837600889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047928F1-A3D4-45C7-85F0-B035DD233A9B}"/>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9E4038A1-AD8B-41E1-8002-91C44936CF2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823D62F-0F96-4CF9-9EC3-788CF13BBA4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sp>
        <p:nvSpPr>
          <p:cNvPr id="2" name="標題 1">
            <a:extLst>
              <a:ext uri="{FF2B5EF4-FFF2-40B4-BE49-F238E27FC236}">
                <a16:creationId xmlns:a16="http://schemas.microsoft.com/office/drawing/2014/main" id="{6B142B6F-74E3-46E6-B85A-793388082F07}"/>
              </a:ext>
            </a:extLst>
          </p:cNvPr>
          <p:cNvSpPr>
            <a:spLocks noGrp="1"/>
          </p:cNvSpPr>
          <p:nvPr>
            <p:ph type="title"/>
          </p:nvPr>
        </p:nvSpPr>
        <p:spPr>
          <a:xfrm>
            <a:off x="838200" y="136525"/>
            <a:ext cx="10515600" cy="1310138"/>
          </a:xfrm>
        </p:spPr>
        <p:txBody>
          <a:bodyPr>
            <a:normAutofit/>
          </a:bodyPr>
          <a:lstStyle/>
          <a:p>
            <a:r>
              <a:rPr lang="en-US" altLang="zh-TW" err="1"/>
              <a:t>QuNetSwitch</a:t>
            </a:r>
            <a:r>
              <a:rPr lang="zh-TW" altLang="en-US"/>
              <a:t> 智慧網管功能，一應俱全</a:t>
            </a:r>
          </a:p>
        </p:txBody>
      </p:sp>
      <p:sp>
        <p:nvSpPr>
          <p:cNvPr id="13" name="文字方塊 12">
            <a:extLst>
              <a:ext uri="{FF2B5EF4-FFF2-40B4-BE49-F238E27FC236}">
                <a16:creationId xmlns:a16="http://schemas.microsoft.com/office/drawing/2014/main" id="{D04A0E5C-E8E4-4AFD-A760-ECD7066BC653}"/>
              </a:ext>
            </a:extLst>
          </p:cNvPr>
          <p:cNvSpPr txBox="1"/>
          <p:nvPr/>
        </p:nvSpPr>
        <p:spPr>
          <a:xfrm>
            <a:off x="1266409" y="2945420"/>
            <a:ext cx="3843938" cy="923330"/>
          </a:xfrm>
          <a:prstGeom prst="rect">
            <a:avLst/>
          </a:prstGeom>
          <a:noFill/>
        </p:spPr>
        <p:txBody>
          <a:bodyPr wrap="square" rtlCol="0" anchor="t">
            <a:spAutoFit/>
          </a:bodyPr>
          <a:lstStyle/>
          <a:p>
            <a:pPr defTabSz="1219170">
              <a:buClr>
                <a:srgbClr val="000000"/>
              </a:buClr>
              <a:defRPr/>
            </a:pPr>
            <a:r>
              <a:rPr kumimoji="0" lang="zh-TW" altLang="en-US" sz="1800" b="0"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rPr>
              <a:t>優化群播</a:t>
            </a:r>
            <a:r>
              <a:rPr lang="zh-TW" altLang="en-US" kern="0">
                <a:solidFill>
                  <a:schemeClr val="bg1"/>
                </a:solidFill>
                <a:latin typeface="Arial" panose="020B0604020202020204" pitchFamily="34" charset="0"/>
                <a:ea typeface="微軟正黑體"/>
                <a:cs typeface="Arial" panose="020B0604020202020204" pitchFamily="34" charset="0"/>
                <a:sym typeface="Arial"/>
              </a:rPr>
              <a:t> </a:t>
            </a:r>
            <a:r>
              <a:rPr kumimoji="0" lang="en-US" altLang="zh-TW" sz="1800" b="0"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rPr>
              <a:t>(</a:t>
            </a:r>
            <a:r>
              <a:rPr lang="en-US" altLang="zh-TW" kern="0">
                <a:solidFill>
                  <a:schemeClr val="bg1"/>
                </a:solidFill>
                <a:latin typeface="Arial" panose="020B0604020202020204" pitchFamily="34" charset="0"/>
                <a:ea typeface="微軟正黑體"/>
                <a:cs typeface="Arial" panose="020B0604020202020204" pitchFamily="34" charset="0"/>
                <a:sym typeface="Arial"/>
              </a:rPr>
              <a:t>Multicast</a:t>
            </a:r>
            <a:r>
              <a:rPr kumimoji="0" lang="en-US" altLang="zh-TW" sz="1800" b="0"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rPr>
              <a:t>)</a:t>
            </a:r>
            <a:r>
              <a:rPr lang="en-US" altLang="zh-TW" kern="0">
                <a:solidFill>
                  <a:schemeClr val="bg1"/>
                </a:solidFill>
                <a:latin typeface="Arial" panose="020B0604020202020204" pitchFamily="34" charset="0"/>
                <a:ea typeface="微軟正黑體"/>
                <a:cs typeface="Arial" panose="020B0604020202020204" pitchFamily="34" charset="0"/>
                <a:sym typeface="Arial"/>
              </a:rPr>
              <a:t> </a:t>
            </a:r>
            <a:r>
              <a:rPr kumimoji="0" lang="zh-TW" altLang="en-US" sz="1800" b="0"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Arial"/>
              </a:rPr>
              <a:t>效能有助於線上媒體串流、VoIP等頻寬密集與對於時間延遲敏感度高的應用。</a:t>
            </a:r>
          </a:p>
        </p:txBody>
      </p:sp>
      <p:sp>
        <p:nvSpPr>
          <p:cNvPr id="17" name="矩形: 圓角 16">
            <a:extLst>
              <a:ext uri="{FF2B5EF4-FFF2-40B4-BE49-F238E27FC236}">
                <a16:creationId xmlns:a16="http://schemas.microsoft.com/office/drawing/2014/main" id="{09570832-BBAA-4C5D-8804-761E035061A0}"/>
              </a:ext>
            </a:extLst>
          </p:cNvPr>
          <p:cNvSpPr/>
          <p:nvPr/>
        </p:nvSpPr>
        <p:spPr>
          <a:xfrm>
            <a:off x="1219201" y="2221422"/>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支援 </a:t>
            </a:r>
            <a:r>
              <a:rPr kumimoji="0" lang="en-US" altLang="zh-TW" sz="24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IGMP Snooping</a:t>
            </a:r>
            <a:endParaRPr kumimoji="0" lang="zh-TW" altLang="en-US" sz="24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2" name="文字方塊 21">
            <a:extLst>
              <a:ext uri="{FF2B5EF4-FFF2-40B4-BE49-F238E27FC236}">
                <a16:creationId xmlns:a16="http://schemas.microsoft.com/office/drawing/2014/main" id="{643B8498-7E08-487F-8779-E852A0B11A29}"/>
              </a:ext>
            </a:extLst>
          </p:cNvPr>
          <p:cNvSpPr txBox="1"/>
          <p:nvPr/>
        </p:nvSpPr>
        <p:spPr>
          <a:xfrm>
            <a:off x="5650699" y="2913336"/>
            <a:ext cx="3843938" cy="92333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依據管理員、一般使用者、員工或訪客等需求隔離企業內的流量，強化網路安全。</a:t>
            </a:r>
          </a:p>
        </p:txBody>
      </p:sp>
      <p:sp>
        <p:nvSpPr>
          <p:cNvPr id="25" name="文字方塊 24">
            <a:extLst>
              <a:ext uri="{FF2B5EF4-FFF2-40B4-BE49-F238E27FC236}">
                <a16:creationId xmlns:a16="http://schemas.microsoft.com/office/drawing/2014/main" id="{42729686-0575-422C-875F-DA6F75B362D1}"/>
              </a:ext>
            </a:extLst>
          </p:cNvPr>
          <p:cNvSpPr txBox="1"/>
          <p:nvPr/>
        </p:nvSpPr>
        <p:spPr>
          <a:xfrm>
            <a:off x="1266409" y="4799860"/>
            <a:ext cx="3843938" cy="92333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結合兩條實體線路成為一條高速虛擬資料傳輸路徑，加大傳輸速度，並增強網路連線可靠性。</a:t>
            </a:r>
          </a:p>
        </p:txBody>
      </p:sp>
      <p:sp>
        <p:nvSpPr>
          <p:cNvPr id="28" name="文字方塊 27">
            <a:extLst>
              <a:ext uri="{FF2B5EF4-FFF2-40B4-BE49-F238E27FC236}">
                <a16:creationId xmlns:a16="http://schemas.microsoft.com/office/drawing/2014/main" id="{8F740EBC-F1A2-44B2-9EA3-79AEDC657E2E}"/>
              </a:ext>
            </a:extLst>
          </p:cNvPr>
          <p:cNvSpPr txBox="1"/>
          <p:nvPr/>
        </p:nvSpPr>
        <p:spPr>
          <a:xfrm>
            <a:off x="5650699" y="4878471"/>
            <a:ext cx="3843938" cy="92333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根據埠口或</a:t>
            </a:r>
            <a:r>
              <a:rPr kumimoji="0" lang="en-US" altLang="zh-TW" sz="18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VLAN</a:t>
            </a:r>
            <a:r>
              <a:rPr kumimoji="0" lang="zh-TW" altLang="en-US" sz="18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群組劃分，配置不同的網路使用優先權，以確保服務品質，同時使網路傳輸效率最佳化。</a:t>
            </a:r>
          </a:p>
        </p:txBody>
      </p:sp>
      <p:sp>
        <p:nvSpPr>
          <p:cNvPr id="89" name="矩形: 圓角 88">
            <a:extLst>
              <a:ext uri="{FF2B5EF4-FFF2-40B4-BE49-F238E27FC236}">
                <a16:creationId xmlns:a16="http://schemas.microsoft.com/office/drawing/2014/main" id="{ACB43FF5-DFA0-4A7E-8E6A-1F111956726A}"/>
              </a:ext>
            </a:extLst>
          </p:cNvPr>
          <p:cNvSpPr/>
          <p:nvPr/>
        </p:nvSpPr>
        <p:spPr>
          <a:xfrm>
            <a:off x="5614738" y="2221422"/>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zh-TW" altLang="en-US" sz="2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虛擬區域網路 </a:t>
            </a:r>
            <a:r>
              <a:rPr lang="en-US" altLang="zh-TW" sz="2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(VLAN)</a:t>
            </a:r>
          </a:p>
        </p:txBody>
      </p:sp>
      <p:sp>
        <p:nvSpPr>
          <p:cNvPr id="90" name="矩形: 圓角 89">
            <a:extLst>
              <a:ext uri="{FF2B5EF4-FFF2-40B4-BE49-F238E27FC236}">
                <a16:creationId xmlns:a16="http://schemas.microsoft.com/office/drawing/2014/main" id="{456C4430-1965-48E1-B1B0-CA8F6787F82A}"/>
              </a:ext>
            </a:extLst>
          </p:cNvPr>
          <p:cNvSpPr/>
          <p:nvPr/>
        </p:nvSpPr>
        <p:spPr>
          <a:xfrm>
            <a:off x="5614738" y="4186988"/>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400" b="1">
                <a:solidFill>
                  <a:schemeClr val="tx1"/>
                </a:solidFill>
                <a:latin typeface="Arial" panose="020B0604020202020204" pitchFamily="34" charset="0"/>
                <a:ea typeface="微軟正黑體" panose="020B0604030504040204" pitchFamily="34" charset="-120"/>
                <a:cs typeface="Arial" panose="020B0604020202020204" pitchFamily="34" charset="0"/>
              </a:rPr>
              <a:t>QoS </a:t>
            </a:r>
            <a:r>
              <a:rPr lang="zh-TW" altLang="en-US" sz="2400" b="1">
                <a:solidFill>
                  <a:schemeClr val="tx1"/>
                </a:solidFill>
                <a:latin typeface="Arial" panose="020B0604020202020204" pitchFamily="34" charset="0"/>
                <a:ea typeface="微軟正黑體" panose="020B0604030504040204" pitchFamily="34" charset="-120"/>
                <a:cs typeface="Arial" panose="020B0604020202020204" pitchFamily="34" charset="0"/>
              </a:rPr>
              <a:t>優化流量管理</a:t>
            </a:r>
          </a:p>
        </p:txBody>
      </p:sp>
      <p:pic>
        <p:nvPicPr>
          <p:cNvPr id="101" name="圖片 100" descr="一張含有 天空 的圖片&#10;&#10;自動產生的描述">
            <a:extLst>
              <a:ext uri="{FF2B5EF4-FFF2-40B4-BE49-F238E27FC236}">
                <a16:creationId xmlns:a16="http://schemas.microsoft.com/office/drawing/2014/main" id="{6E0C33B6-A956-489C-BF6D-CD5637B813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8305" y="1350288"/>
            <a:ext cx="1237852" cy="1237852"/>
          </a:xfrm>
          <a:prstGeom prst="rect">
            <a:avLst/>
          </a:prstGeom>
          <a:effectLst>
            <a:outerShdw blurRad="50800" dist="38100" dir="5400000" algn="t" rotWithShape="0">
              <a:prstClr val="black">
                <a:alpha val="40000"/>
              </a:prstClr>
            </a:outerShdw>
          </a:effectLst>
        </p:spPr>
      </p:pic>
      <p:sp>
        <p:nvSpPr>
          <p:cNvPr id="91" name="矩形: 圓角 90">
            <a:extLst>
              <a:ext uri="{FF2B5EF4-FFF2-40B4-BE49-F238E27FC236}">
                <a16:creationId xmlns:a16="http://schemas.microsoft.com/office/drawing/2014/main" id="{1A96671F-814A-41C9-919C-304C284B4F76}"/>
              </a:ext>
            </a:extLst>
          </p:cNvPr>
          <p:cNvSpPr/>
          <p:nvPr/>
        </p:nvSpPr>
        <p:spPr>
          <a:xfrm>
            <a:off x="1217603" y="4186988"/>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400" b="1">
                <a:solidFill>
                  <a:schemeClr val="tx1"/>
                </a:solidFill>
                <a:latin typeface="Arial" panose="020B0604020202020204" pitchFamily="34" charset="0"/>
                <a:ea typeface="微軟正黑體" panose="020B0604030504040204" pitchFamily="34" charset="-120"/>
                <a:cs typeface="Arial" panose="020B0604020202020204" pitchFamily="34" charset="0"/>
              </a:rPr>
              <a:t>Port trunking</a:t>
            </a:r>
            <a:endParaRPr lang="zh-TW" altLang="en-US" sz="24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24191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335ACF-11BC-48D0-9FFA-3B911309DB02}"/>
              </a:ext>
            </a:extLst>
          </p:cNvPr>
          <p:cNvSpPr>
            <a:spLocks noGrp="1"/>
          </p:cNvSpPr>
          <p:nvPr>
            <p:ph type="title"/>
          </p:nvPr>
        </p:nvSpPr>
        <p:spPr/>
        <p:txBody>
          <a:bodyPr>
            <a:normAutofit/>
          </a:bodyPr>
          <a:lstStyle/>
          <a:p>
            <a:r>
              <a:rPr lang="en-US" altLang="zh-TW" err="1"/>
              <a:t>QuNetSwitch</a:t>
            </a:r>
            <a:r>
              <a:rPr lang="zh-TW" altLang="en-US"/>
              <a:t> 智慧網管功能，一應俱全</a:t>
            </a:r>
          </a:p>
        </p:txBody>
      </p:sp>
      <p:grpSp>
        <p:nvGrpSpPr>
          <p:cNvPr id="18" name="群組 17">
            <a:extLst>
              <a:ext uri="{FF2B5EF4-FFF2-40B4-BE49-F238E27FC236}">
                <a16:creationId xmlns:a16="http://schemas.microsoft.com/office/drawing/2014/main" id="{338D0724-895F-4D80-8F25-433550BEA4AB}"/>
              </a:ext>
            </a:extLst>
          </p:cNvPr>
          <p:cNvGrpSpPr/>
          <p:nvPr/>
        </p:nvGrpSpPr>
        <p:grpSpPr>
          <a:xfrm flipH="1">
            <a:off x="5255483" y="1313797"/>
            <a:ext cx="4482076" cy="4846372"/>
            <a:chOff x="5672575" y="1313797"/>
            <a:chExt cx="4395538" cy="4846372"/>
          </a:xfrm>
        </p:grpSpPr>
        <p:sp>
          <p:nvSpPr>
            <p:cNvPr id="32" name="手繪多邊形: 圖案 31">
              <a:extLst>
                <a:ext uri="{FF2B5EF4-FFF2-40B4-BE49-F238E27FC236}">
                  <a16:creationId xmlns:a16="http://schemas.microsoft.com/office/drawing/2014/main" id="{1FC91F2E-9DC6-44DC-B68C-812E2465918E}"/>
                </a:ext>
              </a:extLst>
            </p:cNvPr>
            <p:cNvSpPr/>
            <p:nvPr/>
          </p:nvSpPr>
          <p:spPr>
            <a:xfrm>
              <a:off x="5715000"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FF1F28DA-5FAF-4E42-9D38-870F956898C2}"/>
                </a:ext>
              </a:extLst>
            </p:cNvPr>
            <p:cNvSpPr/>
            <p:nvPr/>
          </p:nvSpPr>
          <p:spPr>
            <a:xfrm>
              <a:off x="5672575"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E5F84AA0-59DC-44E2-83B2-1F124195C0C9}"/>
                </a:ext>
              </a:extLst>
            </p:cNvPr>
            <p:cNvSpPr/>
            <p:nvPr/>
          </p:nvSpPr>
          <p:spPr>
            <a:xfrm>
              <a:off x="5778569"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4D52F201-5FCD-4E8C-AEDA-7EDD9E1CBA62}"/>
                </a:ext>
              </a:extLst>
            </p:cNvPr>
            <p:cNvSpPr/>
            <p:nvPr/>
          </p:nvSpPr>
          <p:spPr>
            <a:xfrm>
              <a:off x="9566521"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25357862-69FD-4453-BB25-7254D87DC3A4}"/>
                </a:ext>
              </a:extLst>
            </p:cNvPr>
            <p:cNvSpPr/>
            <p:nvPr/>
          </p:nvSpPr>
          <p:spPr>
            <a:xfrm>
              <a:off x="6392692"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nvGrpSpPr>
            <p:cNvPr id="38" name="圖形 13">
              <a:extLst>
                <a:ext uri="{FF2B5EF4-FFF2-40B4-BE49-F238E27FC236}">
                  <a16:creationId xmlns:a16="http://schemas.microsoft.com/office/drawing/2014/main" id="{1E06FE09-04B8-4746-A8C2-8FC529A480F3}"/>
                </a:ext>
              </a:extLst>
            </p:cNvPr>
            <p:cNvGrpSpPr/>
            <p:nvPr/>
          </p:nvGrpSpPr>
          <p:grpSpPr>
            <a:xfrm>
              <a:off x="6677983" y="1448013"/>
              <a:ext cx="3152824" cy="156671"/>
              <a:chOff x="3216084" y="3002290"/>
              <a:chExt cx="1203675" cy="79657"/>
            </a:xfrm>
            <a:solidFill>
              <a:srgbClr val="000000"/>
            </a:solidFill>
          </p:grpSpPr>
          <p:sp>
            <p:nvSpPr>
              <p:cNvPr id="39" name="手繪多邊形: 圖案 38">
                <a:extLst>
                  <a:ext uri="{FF2B5EF4-FFF2-40B4-BE49-F238E27FC236}">
                    <a16:creationId xmlns:a16="http://schemas.microsoft.com/office/drawing/2014/main" id="{0F3CA8A4-13FF-4090-A792-496C924F0E2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DE2994AE-3490-4E0D-BF12-EF783543A2C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5D481719-1FF7-4FC9-BFCA-E156FDA7AC9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8E091D14-5359-403D-9521-798A942D0EE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7A7B95D5-EB26-495C-ACD0-E878F55A16F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E550E7B0-4E2D-435C-B324-E28E171A5449}"/>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521AEA52-3C9F-4A18-8A13-8784B35BEE1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E7517629-9E6E-414E-829E-8F29C12BCD9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58A797C6-F68D-4592-A489-A6C4497294C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B56FF9C6-6945-4711-AE6D-478E4CC995E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3EEB237A-898B-48E7-88C1-848E8B9E4EF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8580BE1B-CFEC-47C5-8FA1-E93A54660722}"/>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1" name="手繪多邊形: 圖案 50">
                <a:extLst>
                  <a:ext uri="{FF2B5EF4-FFF2-40B4-BE49-F238E27FC236}">
                    <a16:creationId xmlns:a16="http://schemas.microsoft.com/office/drawing/2014/main" id="{643AC530-28EC-4B83-B84A-1E45C85AF41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2" name="手繪多邊形: 圖案 51">
                <a:extLst>
                  <a:ext uri="{FF2B5EF4-FFF2-40B4-BE49-F238E27FC236}">
                    <a16:creationId xmlns:a16="http://schemas.microsoft.com/office/drawing/2014/main" id="{3DDCA419-C0E2-4BE5-91F2-330BF84DB4D8}"/>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3" name="手繪多邊形: 圖案 52">
                <a:extLst>
                  <a:ext uri="{FF2B5EF4-FFF2-40B4-BE49-F238E27FC236}">
                    <a16:creationId xmlns:a16="http://schemas.microsoft.com/office/drawing/2014/main" id="{BFDFC3F0-AD5B-450B-959F-283DA4201D7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4" name="手繪多邊形: 圖案 53">
                <a:extLst>
                  <a:ext uri="{FF2B5EF4-FFF2-40B4-BE49-F238E27FC236}">
                    <a16:creationId xmlns:a16="http://schemas.microsoft.com/office/drawing/2014/main" id="{2F6942E4-21CF-4CB6-88E0-7AA507979DB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44711FA5-70DA-48E4-BBE6-5E55AFFD7A3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E046FCAB-0109-43E9-A1CA-FE5E29D03FCB}"/>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7" name="手繪多邊形: 圖案 56">
                <a:extLst>
                  <a:ext uri="{FF2B5EF4-FFF2-40B4-BE49-F238E27FC236}">
                    <a16:creationId xmlns:a16="http://schemas.microsoft.com/office/drawing/2014/main" id="{E1572D00-BA5C-4AE2-87DB-EBE86851C24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sp>
        <p:nvSpPr>
          <p:cNvPr id="58" name="手繪多邊形: 圖案 57">
            <a:extLst>
              <a:ext uri="{FF2B5EF4-FFF2-40B4-BE49-F238E27FC236}">
                <a16:creationId xmlns:a16="http://schemas.microsoft.com/office/drawing/2014/main" id="{18D8CF10-9218-4EFB-A6FE-02AEF66D6E3B}"/>
              </a:ext>
            </a:extLst>
          </p:cNvPr>
          <p:cNvSpPr/>
          <p:nvPr/>
        </p:nvSpPr>
        <p:spPr>
          <a:xfrm>
            <a:off x="956824"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9" name="手繪多邊形: 圖案 58">
            <a:extLst>
              <a:ext uri="{FF2B5EF4-FFF2-40B4-BE49-F238E27FC236}">
                <a16:creationId xmlns:a16="http://schemas.microsoft.com/office/drawing/2014/main" id="{FCBD5571-291A-4C5E-9ED3-9BA564CD8DA9}"/>
              </a:ext>
            </a:extLst>
          </p:cNvPr>
          <p:cNvSpPr/>
          <p:nvPr/>
        </p:nvSpPr>
        <p:spPr>
          <a:xfrm>
            <a:off x="914399"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 name="手繪多邊形: 圖案 59">
            <a:extLst>
              <a:ext uri="{FF2B5EF4-FFF2-40B4-BE49-F238E27FC236}">
                <a16:creationId xmlns:a16="http://schemas.microsoft.com/office/drawing/2014/main" id="{4CAAD1C2-7052-4E94-8E34-A0A891EC6832}"/>
              </a:ext>
            </a:extLst>
          </p:cNvPr>
          <p:cNvSpPr/>
          <p:nvPr/>
        </p:nvSpPr>
        <p:spPr>
          <a:xfrm>
            <a:off x="1020393"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 name="手繪多邊形: 圖案 60">
            <a:extLst>
              <a:ext uri="{FF2B5EF4-FFF2-40B4-BE49-F238E27FC236}">
                <a16:creationId xmlns:a16="http://schemas.microsoft.com/office/drawing/2014/main" id="{C87F2838-1A2B-471A-AAD1-B72351007A06}"/>
              </a:ext>
            </a:extLst>
          </p:cNvPr>
          <p:cNvSpPr/>
          <p:nvPr/>
        </p:nvSpPr>
        <p:spPr>
          <a:xfrm>
            <a:off x="4808345"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7183A6D7-0EDB-477A-9830-AC3111AEE902}"/>
              </a:ext>
            </a:extLst>
          </p:cNvPr>
          <p:cNvSpPr/>
          <p:nvPr/>
        </p:nvSpPr>
        <p:spPr>
          <a:xfrm>
            <a:off x="1634516"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63" name="圖形 13">
            <a:extLst>
              <a:ext uri="{FF2B5EF4-FFF2-40B4-BE49-F238E27FC236}">
                <a16:creationId xmlns:a16="http://schemas.microsoft.com/office/drawing/2014/main" id="{8AD111F3-0F9F-4C1A-A31B-F884D833493B}"/>
              </a:ext>
            </a:extLst>
          </p:cNvPr>
          <p:cNvGrpSpPr/>
          <p:nvPr/>
        </p:nvGrpSpPr>
        <p:grpSpPr>
          <a:xfrm>
            <a:off x="1919807" y="1448013"/>
            <a:ext cx="3152824" cy="156671"/>
            <a:chOff x="3216084" y="3002290"/>
            <a:chExt cx="1203675" cy="79657"/>
          </a:xfrm>
          <a:solidFill>
            <a:srgbClr val="000000"/>
          </a:solidFill>
        </p:grpSpPr>
        <p:sp>
          <p:nvSpPr>
            <p:cNvPr id="64" name="手繪多邊形: 圖案 63">
              <a:extLst>
                <a:ext uri="{FF2B5EF4-FFF2-40B4-BE49-F238E27FC236}">
                  <a16:creationId xmlns:a16="http://schemas.microsoft.com/office/drawing/2014/main" id="{57DF143D-7005-4B5A-B79C-3C7F497A61F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5" name="手繪多邊形: 圖案 64">
              <a:extLst>
                <a:ext uri="{FF2B5EF4-FFF2-40B4-BE49-F238E27FC236}">
                  <a16:creationId xmlns:a16="http://schemas.microsoft.com/office/drawing/2014/main" id="{67B8AB7B-C213-4546-AB0D-97AEEBBFEC9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6" name="手繪多邊形: 圖案 65">
              <a:extLst>
                <a:ext uri="{FF2B5EF4-FFF2-40B4-BE49-F238E27FC236}">
                  <a16:creationId xmlns:a16="http://schemas.microsoft.com/office/drawing/2014/main" id="{05E27ADD-09FA-4417-A3CE-79B508F9FFA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7" name="手繪多邊形: 圖案 66">
              <a:extLst>
                <a:ext uri="{FF2B5EF4-FFF2-40B4-BE49-F238E27FC236}">
                  <a16:creationId xmlns:a16="http://schemas.microsoft.com/office/drawing/2014/main" id="{519432E2-8259-4B21-9F49-9D6780F2E7B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8" name="手繪多邊形: 圖案 67">
              <a:extLst>
                <a:ext uri="{FF2B5EF4-FFF2-40B4-BE49-F238E27FC236}">
                  <a16:creationId xmlns:a16="http://schemas.microsoft.com/office/drawing/2014/main" id="{9F52C66A-6F6B-42CD-A217-8D1BC9CB086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9" name="手繪多邊形: 圖案 68">
              <a:extLst>
                <a:ext uri="{FF2B5EF4-FFF2-40B4-BE49-F238E27FC236}">
                  <a16:creationId xmlns:a16="http://schemas.microsoft.com/office/drawing/2014/main" id="{ABDE7986-1E81-4340-AD59-6ECA4153C2E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541EC695-A183-45B7-AA15-63B1E3BB8F4B}"/>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389C8AEF-EAC7-4AB7-9E95-A430097D108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962E6290-46A4-42E3-8F37-96B14BA926A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CA0A134D-5220-4A8A-BFBF-DE6730F8B5B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01BF76B5-7D4F-4A30-9FC2-A62C9261BCB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04CA89D3-B79D-4270-B81E-B49A1A26DF4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1B7F76C7-6CB1-4A62-8C4F-98F12C8A9C7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F13B4ACF-285F-4ABD-B07A-58560A935067}"/>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BDD5E5ED-121B-4B45-9C59-DD94A7B31B2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C76B49CD-9DD1-41FD-83B7-3B360560824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5C1B3089-5925-4D31-8359-442CA8D32AB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644DDFF2-E364-4605-BE69-0E8FAE2D30D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B69FD55A-D9F3-4795-B78E-513F8FC8EA4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83" name="文字方塊 82">
            <a:extLst>
              <a:ext uri="{FF2B5EF4-FFF2-40B4-BE49-F238E27FC236}">
                <a16:creationId xmlns:a16="http://schemas.microsoft.com/office/drawing/2014/main" id="{011B238E-810A-456E-8780-1267938ADEDD}"/>
              </a:ext>
            </a:extLst>
          </p:cNvPr>
          <p:cNvSpPr txBox="1"/>
          <p:nvPr/>
        </p:nvSpPr>
        <p:spPr>
          <a:xfrm>
            <a:off x="1266409" y="2945420"/>
            <a:ext cx="3646398" cy="923330"/>
          </a:xfrm>
          <a:prstGeom prst="rect">
            <a:avLst/>
          </a:prstGeom>
          <a:noFill/>
        </p:spPr>
        <p:txBody>
          <a:bodyPr wrap="square" rtlCol="0" anchor="t">
            <a:spAutoFit/>
          </a:bodyPr>
          <a:lstStyle/>
          <a:p>
            <a:pPr defTabSz="1219170">
              <a:buClr>
                <a:srgbClr val="000000"/>
              </a:buClr>
              <a:defRPr/>
            </a:pPr>
            <a:r>
              <a:rPr lang="zh-TW" altLang="en-US" kern="0">
                <a:solidFill>
                  <a:schemeClr val="bg1"/>
                </a:solidFill>
                <a:latin typeface="Arial" panose="020B0604020202020204" pitchFamily="34" charset="0"/>
                <a:ea typeface="微軟正黑體"/>
                <a:cs typeface="Arial" panose="020B0604020202020204" pitchFamily="34" charset="0"/>
                <a:sym typeface="Arial"/>
              </a:rPr>
              <a:t>支援存取控制機制，可以設定多個存取規則，指定特定協定、</a:t>
            </a:r>
            <a:r>
              <a:rPr lang="en-US" altLang="zh-TW" kern="0">
                <a:solidFill>
                  <a:schemeClr val="bg1"/>
                </a:solidFill>
                <a:latin typeface="Arial" panose="020B0604020202020204" pitchFamily="34" charset="0"/>
                <a:ea typeface="微軟正黑體"/>
                <a:cs typeface="Arial" panose="020B0604020202020204" pitchFamily="34" charset="0"/>
                <a:sym typeface="Arial"/>
              </a:rPr>
              <a:t>IP </a:t>
            </a:r>
            <a:r>
              <a:rPr lang="zh-TW" altLang="en-US" kern="0">
                <a:solidFill>
                  <a:schemeClr val="bg1"/>
                </a:solidFill>
                <a:latin typeface="Arial" panose="020B0604020202020204" pitchFamily="34" charset="0"/>
                <a:ea typeface="微軟正黑體"/>
                <a:cs typeface="Arial" panose="020B0604020202020204" pitchFamily="34" charset="0"/>
                <a:sym typeface="Arial"/>
              </a:rPr>
              <a:t>位址、子網路遮罩和網路埠存取條件。</a:t>
            </a:r>
          </a:p>
        </p:txBody>
      </p:sp>
      <p:sp>
        <p:nvSpPr>
          <p:cNvPr id="84" name="矩形: 圓角 83">
            <a:extLst>
              <a:ext uri="{FF2B5EF4-FFF2-40B4-BE49-F238E27FC236}">
                <a16:creationId xmlns:a16="http://schemas.microsoft.com/office/drawing/2014/main" id="{7AE1DC36-82F6-4BB7-91E6-BD71ED3C1F92}"/>
              </a:ext>
            </a:extLst>
          </p:cNvPr>
          <p:cNvSpPr/>
          <p:nvPr/>
        </p:nvSpPr>
        <p:spPr>
          <a:xfrm>
            <a:off x="1203159" y="2221422"/>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ACL </a:t>
            </a:r>
            <a:r>
              <a:rPr lang="zh-TW" altLang="en-US" sz="2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存取控制安全機制</a:t>
            </a:r>
          </a:p>
        </p:txBody>
      </p:sp>
      <p:sp>
        <p:nvSpPr>
          <p:cNvPr id="85" name="文字方塊 84">
            <a:extLst>
              <a:ext uri="{FF2B5EF4-FFF2-40B4-BE49-F238E27FC236}">
                <a16:creationId xmlns:a16="http://schemas.microsoft.com/office/drawing/2014/main" id="{AC70414D-C1CE-401A-B118-4BD00D1BC2E1}"/>
              </a:ext>
            </a:extLst>
          </p:cNvPr>
          <p:cNvSpPr txBox="1"/>
          <p:nvPr/>
        </p:nvSpPr>
        <p:spPr>
          <a:xfrm>
            <a:off x="5623403" y="2913336"/>
            <a:ext cx="3843938" cy="646331"/>
          </a:xfrm>
          <a:prstGeom prst="rect">
            <a:avLst/>
          </a:prstGeom>
          <a:noFill/>
        </p:spPr>
        <p:txBody>
          <a:bodyPr wrap="square" rtlCol="0" anchor="t">
            <a:spAutoFit/>
          </a:bodyPr>
          <a:lstStyle/>
          <a:p>
            <a:pPr lvl="0" defTabSz="1219170">
              <a:buClr>
                <a:srgbClr val="000000"/>
              </a:buClr>
              <a:defRPr/>
            </a:pPr>
            <a:r>
              <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在網路產生迴圈時，將有問題的網路埠立即關閉，有效避免癱瘓網路機率。</a:t>
            </a:r>
          </a:p>
        </p:txBody>
      </p:sp>
      <p:sp>
        <p:nvSpPr>
          <p:cNvPr id="86" name="文字方塊 85">
            <a:extLst>
              <a:ext uri="{FF2B5EF4-FFF2-40B4-BE49-F238E27FC236}">
                <a16:creationId xmlns:a16="http://schemas.microsoft.com/office/drawing/2014/main" id="{BD9718CC-B1F2-4869-966D-BB927C5A5A45}"/>
              </a:ext>
            </a:extLst>
          </p:cNvPr>
          <p:cNvSpPr txBox="1"/>
          <p:nvPr/>
        </p:nvSpPr>
        <p:spPr>
          <a:xfrm>
            <a:off x="1266409" y="4799860"/>
            <a:ext cx="3843938" cy="646331"/>
          </a:xfrm>
          <a:prstGeom prst="rect">
            <a:avLst/>
          </a:prstGeom>
          <a:noFill/>
        </p:spPr>
        <p:txBody>
          <a:bodyPr wrap="square" rtlCol="0" anchor="t">
            <a:spAutoFit/>
          </a:bodyPr>
          <a:lstStyle/>
          <a:p>
            <a:pPr lvl="0" defTabSz="1219170">
              <a:buClr>
                <a:srgbClr val="000000"/>
              </a:buClr>
              <a:defRPr/>
            </a:pPr>
            <a:r>
              <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讓網路管理員捕捉特定連接埠的資料 </a:t>
            </a:r>
            <a:r>
              <a:rPr lang="en-US" altLang="zh-TW"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a:t>
            </a:r>
            <a:r>
              <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封包</a:t>
            </a:r>
            <a:r>
              <a:rPr lang="en-US" altLang="zh-TW"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 </a:t>
            </a:r>
            <a:r>
              <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來監控網路或進行故障排除。</a:t>
            </a:r>
          </a:p>
        </p:txBody>
      </p:sp>
      <p:sp>
        <p:nvSpPr>
          <p:cNvPr id="87" name="矩形: 圓角 86">
            <a:extLst>
              <a:ext uri="{FF2B5EF4-FFF2-40B4-BE49-F238E27FC236}">
                <a16:creationId xmlns:a16="http://schemas.microsoft.com/office/drawing/2014/main" id="{96E6BD98-3116-4B81-855E-C39EE69C27E0}"/>
              </a:ext>
            </a:extLst>
          </p:cNvPr>
          <p:cNvSpPr/>
          <p:nvPr/>
        </p:nvSpPr>
        <p:spPr>
          <a:xfrm>
            <a:off x="1203159" y="4186988"/>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8" name="文字方塊 87">
            <a:extLst>
              <a:ext uri="{FF2B5EF4-FFF2-40B4-BE49-F238E27FC236}">
                <a16:creationId xmlns:a16="http://schemas.microsoft.com/office/drawing/2014/main" id="{A8359073-0BE1-4D42-8F34-6372D54CABE9}"/>
              </a:ext>
            </a:extLst>
          </p:cNvPr>
          <p:cNvSpPr txBox="1"/>
          <p:nvPr/>
        </p:nvSpPr>
        <p:spPr>
          <a:xfrm>
            <a:off x="5623403" y="4878471"/>
            <a:ext cx="3843938" cy="646331"/>
          </a:xfrm>
          <a:prstGeom prst="rect">
            <a:avLst/>
          </a:prstGeom>
          <a:noFill/>
        </p:spPr>
        <p:txBody>
          <a:bodyPr wrap="square" rtlCol="0" anchor="t">
            <a:spAutoFit/>
          </a:bodyPr>
          <a:lstStyle/>
          <a:p>
            <a:pPr lvl="0" defTabSz="1219170">
              <a:buClr>
                <a:srgbClr val="000000"/>
              </a:buClr>
              <a:defRPr/>
            </a:pPr>
            <a:r>
              <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支援 </a:t>
            </a:r>
            <a:r>
              <a:rPr lang="en-US" altLang="zh-TW"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Jumbo frame </a:t>
            </a:r>
            <a:r>
              <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巨大封包選擇，有助於提升整體資料傳輸效率。</a:t>
            </a:r>
          </a:p>
        </p:txBody>
      </p:sp>
      <p:sp>
        <p:nvSpPr>
          <p:cNvPr id="89" name="矩形: 圓角 88">
            <a:extLst>
              <a:ext uri="{FF2B5EF4-FFF2-40B4-BE49-F238E27FC236}">
                <a16:creationId xmlns:a16="http://schemas.microsoft.com/office/drawing/2014/main" id="{B45F649C-3139-4C27-9098-6959C69E613F}"/>
              </a:ext>
            </a:extLst>
          </p:cNvPr>
          <p:cNvSpPr/>
          <p:nvPr/>
        </p:nvSpPr>
        <p:spPr>
          <a:xfrm>
            <a:off x="5598696" y="2221422"/>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zh-TW" altLang="en-US" sz="2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迴圈偵測和保護</a:t>
            </a:r>
          </a:p>
        </p:txBody>
      </p:sp>
      <p:sp>
        <p:nvSpPr>
          <p:cNvPr id="90" name="矩形: 圓角 89">
            <a:extLst>
              <a:ext uri="{FF2B5EF4-FFF2-40B4-BE49-F238E27FC236}">
                <a16:creationId xmlns:a16="http://schemas.microsoft.com/office/drawing/2014/main" id="{EA024367-7CE7-4F93-9FAD-2910CC9B0DD3}"/>
              </a:ext>
            </a:extLst>
          </p:cNvPr>
          <p:cNvSpPr/>
          <p:nvPr/>
        </p:nvSpPr>
        <p:spPr>
          <a:xfrm>
            <a:off x="5598696" y="4186988"/>
            <a:ext cx="3852000" cy="561475"/>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endParaRPr lang="zh-TW" altLang="en-US" sz="24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91" name="圖片 90" descr="一張含有 天空 的圖片&#10;&#10;自動產生的描述">
            <a:extLst>
              <a:ext uri="{FF2B5EF4-FFF2-40B4-BE49-F238E27FC236}">
                <a16:creationId xmlns:a16="http://schemas.microsoft.com/office/drawing/2014/main" id="{840540DC-3B39-4E3E-8940-BEBF8B23E8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8305" y="1350288"/>
            <a:ext cx="1237852" cy="1237852"/>
          </a:xfrm>
          <a:prstGeom prst="rect">
            <a:avLst/>
          </a:prstGeom>
          <a:effectLst>
            <a:outerShdw blurRad="50800" dist="38100" dir="5400000" algn="t" rotWithShape="0">
              <a:prstClr val="black">
                <a:alpha val="40000"/>
              </a:prstClr>
            </a:outerShdw>
          </a:effectLst>
        </p:spPr>
      </p:pic>
      <p:sp>
        <p:nvSpPr>
          <p:cNvPr id="4" name="矩形 3">
            <a:extLst>
              <a:ext uri="{FF2B5EF4-FFF2-40B4-BE49-F238E27FC236}">
                <a16:creationId xmlns:a16="http://schemas.microsoft.com/office/drawing/2014/main" id="{DBEBFF60-B578-4619-A007-FB35BDC6926E}"/>
              </a:ext>
            </a:extLst>
          </p:cNvPr>
          <p:cNvSpPr/>
          <p:nvPr/>
        </p:nvSpPr>
        <p:spPr>
          <a:xfrm>
            <a:off x="1226136" y="4222903"/>
            <a:ext cx="3932487" cy="461665"/>
          </a:xfrm>
          <a:prstGeom prst="rect">
            <a:avLst/>
          </a:prstGeom>
        </p:spPr>
        <p:txBody>
          <a:bodyPr wrap="none">
            <a:spAutoFit/>
          </a:bodyPr>
          <a:lstStyle/>
          <a:p>
            <a:pPr algn="ctr" defTabSz="457200">
              <a:defRPr/>
            </a:pPr>
            <a:r>
              <a:rPr lang="zh-TW" altLang="en-US" sz="2400" b="1">
                <a:latin typeface="Arial" panose="020B0604020202020204" pitchFamily="34" charset="0"/>
                <a:ea typeface="微軟正黑體" panose="020B0604030504040204" pitchFamily="34" charset="-120"/>
                <a:cs typeface="Arial" panose="020B0604020202020204" pitchFamily="34" charset="0"/>
              </a:rPr>
              <a:t>支援連接埠鏡像</a:t>
            </a:r>
            <a:r>
              <a:rPr lang="en-US" altLang="zh-TW" sz="1600" b="1">
                <a:latin typeface="Arial" panose="020B0604020202020204" pitchFamily="34" charset="0"/>
                <a:ea typeface="微軟正黑體" panose="020B0604030504040204" pitchFamily="34" charset="-120"/>
                <a:cs typeface="Arial" panose="020B0604020202020204" pitchFamily="34" charset="0"/>
              </a:rPr>
              <a:t>(Port Mirroring)</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235B55D7-DE67-4CCB-8D87-D3761A5529DC}"/>
              </a:ext>
            </a:extLst>
          </p:cNvPr>
          <p:cNvSpPr/>
          <p:nvPr/>
        </p:nvSpPr>
        <p:spPr>
          <a:xfrm>
            <a:off x="5541474" y="4238945"/>
            <a:ext cx="3964548" cy="461665"/>
          </a:xfrm>
          <a:prstGeom prst="rect">
            <a:avLst/>
          </a:prstGeom>
        </p:spPr>
        <p:txBody>
          <a:bodyPr wrap="none">
            <a:spAutoFit/>
          </a:bodyPr>
          <a:lstStyle/>
          <a:p>
            <a:pPr lvl="0" algn="ctr" defTabSz="457200">
              <a:defRPr/>
            </a:pPr>
            <a:r>
              <a:rPr lang="en-US" altLang="zh-TW" sz="2400" b="1">
                <a:latin typeface="Arial" panose="020B0604020202020204" pitchFamily="34" charset="0"/>
                <a:ea typeface="微軟正黑體" panose="020B0604030504040204" pitchFamily="34" charset="-120"/>
                <a:cs typeface="Arial" panose="020B0604020202020204" pitchFamily="34" charset="0"/>
              </a:rPr>
              <a:t>Jumbo frame</a:t>
            </a:r>
            <a:r>
              <a:rPr lang="zh-TW" altLang="en-US" sz="2400" b="1">
                <a:latin typeface="Arial" panose="020B0604020202020204" pitchFamily="34" charset="0"/>
                <a:ea typeface="微軟正黑體" panose="020B0604030504040204" pitchFamily="34" charset="-120"/>
                <a:cs typeface="Arial" panose="020B0604020202020204" pitchFamily="34" charset="0"/>
              </a:rPr>
              <a:t>巨大封包支援</a:t>
            </a:r>
          </a:p>
        </p:txBody>
      </p:sp>
    </p:spTree>
    <p:extLst>
      <p:ext uri="{BB962C8B-B14F-4D97-AF65-F5344CB8AC3E}">
        <p14:creationId xmlns:p14="http://schemas.microsoft.com/office/powerpoint/2010/main" val="154330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2096655" y="1298330"/>
            <a:ext cx="7758545" cy="1043708"/>
          </a:xfrm>
        </p:spPr>
        <p:txBody>
          <a:bodyPr>
            <a:normAutofit/>
          </a:bodyPr>
          <a:lstStyle/>
          <a:p>
            <a:pPr lvl="1" algn="ctr" rtl="0">
              <a:lnSpc>
                <a:spcPct val="90000"/>
              </a:lnSpc>
              <a:spcBef>
                <a:spcPct val="0"/>
              </a:spcBef>
            </a:pPr>
            <a:r>
              <a:rPr lang="en-US" altLang="zh-TW" sz="4800" b="1">
                <a:solidFill>
                  <a:srgbClr val="D7F71E"/>
                </a:solidFill>
                <a:latin typeface="Arial" panose="020B0604020202020204" pitchFamily="34" charset="0"/>
                <a:ea typeface="Microsoft JhengHei"/>
                <a:cs typeface="Arial" panose="020B0604020202020204" pitchFamily="34" charset="0"/>
              </a:rPr>
              <a:t>PoE </a:t>
            </a:r>
            <a:r>
              <a:rPr lang="zh-TW" altLang="en-US" sz="4800" b="1">
                <a:solidFill>
                  <a:srgbClr val="D7F71E"/>
                </a:solidFill>
                <a:latin typeface="Arial" panose="020B0604020202020204" pitchFamily="34" charset="0"/>
                <a:ea typeface="Microsoft JhengHei"/>
                <a:cs typeface="Arial" panose="020B0604020202020204" pitchFamily="34" charset="0"/>
              </a:rPr>
              <a:t>功能與特色</a:t>
            </a:r>
          </a:p>
        </p:txBody>
      </p:sp>
      <p:sp>
        <p:nvSpPr>
          <p:cNvPr id="5" name="副標題 1">
            <a:extLst>
              <a:ext uri="{FF2B5EF4-FFF2-40B4-BE49-F238E27FC236}">
                <a16:creationId xmlns:a16="http://schemas.microsoft.com/office/drawing/2014/main" id="{C74FEB88-1E9F-430D-8A65-6C2DAD16E0A9}"/>
              </a:ext>
            </a:extLst>
          </p:cNvPr>
          <p:cNvSpPr txBox="1">
            <a:spLocks/>
          </p:cNvSpPr>
          <p:nvPr/>
        </p:nvSpPr>
        <p:spPr>
          <a:xfrm>
            <a:off x="2139351" y="1017263"/>
            <a:ext cx="7591504" cy="534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a:cs typeface="Arial" panose="020B0604020202020204" pitchFamily="34" charset="0"/>
              </a:rPr>
              <a:t>完整解析 </a:t>
            </a:r>
            <a:r>
              <a:rPr lang="en-US" altLang="zh-TW">
                <a:cs typeface="Arial" panose="020B0604020202020204" pitchFamily="34" charset="0"/>
              </a:rPr>
              <a:t>Guardian​</a:t>
            </a:r>
            <a:r>
              <a:rPr lang="zh-TW" altLang="en-US">
                <a:cs typeface="Arial" panose="020B0604020202020204" pitchFamily="34" charset="0"/>
              </a:rPr>
              <a:t>獨特優勢</a:t>
            </a:r>
          </a:p>
        </p:txBody>
      </p:sp>
    </p:spTree>
    <p:extLst>
      <p:ext uri="{BB962C8B-B14F-4D97-AF65-F5344CB8AC3E}">
        <p14:creationId xmlns:p14="http://schemas.microsoft.com/office/powerpoint/2010/main" val="59977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剪去單一角落 72">
            <a:extLst>
              <a:ext uri="{FF2B5EF4-FFF2-40B4-BE49-F238E27FC236}">
                <a16:creationId xmlns:a16="http://schemas.microsoft.com/office/drawing/2014/main" id="{CAC83784-B6A8-4D61-B3ED-47C9846478E4}"/>
              </a:ext>
            </a:extLst>
          </p:cNvPr>
          <p:cNvSpPr/>
          <p:nvPr/>
        </p:nvSpPr>
        <p:spPr>
          <a:xfrm flipH="1">
            <a:off x="576456" y="1357830"/>
            <a:ext cx="11026373" cy="3482025"/>
          </a:xfrm>
          <a:prstGeom prst="snip1Rect">
            <a:avLst>
              <a:gd name="adj" fmla="val 6682"/>
            </a:avLst>
          </a:prstGeom>
          <a:gradFill>
            <a:gsLst>
              <a:gs pos="55836">
                <a:srgbClr val="000000"/>
              </a:gs>
              <a:gs pos="3900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A65A1957-2F69-4355-8A34-3E2300869CF1}"/>
              </a:ext>
            </a:extLst>
          </p:cNvPr>
          <p:cNvSpPr>
            <a:spLocks noGrp="1"/>
          </p:cNvSpPr>
          <p:nvPr>
            <p:ph type="title"/>
          </p:nvPr>
        </p:nvSpPr>
        <p:spPr>
          <a:xfrm>
            <a:off x="638175" y="136525"/>
            <a:ext cx="11553825" cy="1310138"/>
          </a:xfrm>
        </p:spPr>
        <p:txBody>
          <a:bodyPr>
            <a:normAutofit/>
          </a:bodyPr>
          <a:lstStyle/>
          <a:p>
            <a:r>
              <a:rPr lang="en-US" altLang="zh-TW" sz="4000">
                <a:latin typeface="Arial"/>
                <a:ea typeface="微軟正黑體"/>
                <a:cs typeface="Arial"/>
              </a:rPr>
              <a:t>Guardian </a:t>
            </a:r>
            <a:r>
              <a:rPr lang="zh-TW" altLang="en-US" sz="4000">
                <a:latin typeface="Arial"/>
                <a:ea typeface="微軟正黑體"/>
                <a:cs typeface="Arial"/>
              </a:rPr>
              <a:t>智能終端 </a:t>
            </a:r>
            <a:r>
              <a:rPr lang="en-US" altLang="zh-TW" sz="4000">
                <a:latin typeface="Arial"/>
                <a:ea typeface="微軟正黑體"/>
                <a:cs typeface="Arial"/>
              </a:rPr>
              <a:t>PoE </a:t>
            </a:r>
            <a:r>
              <a:rPr lang="zh-TW" altLang="en-US" sz="4000">
                <a:latin typeface="Arial"/>
                <a:ea typeface="微軟正黑體"/>
                <a:cs typeface="Arial"/>
              </a:rPr>
              <a:t>交換器 - PoE 功能特色</a:t>
            </a:r>
          </a:p>
        </p:txBody>
      </p:sp>
      <p:sp>
        <p:nvSpPr>
          <p:cNvPr id="20" name="文字方塊 19">
            <a:extLst>
              <a:ext uri="{FF2B5EF4-FFF2-40B4-BE49-F238E27FC236}">
                <a16:creationId xmlns:a16="http://schemas.microsoft.com/office/drawing/2014/main" id="{F094DD65-0AD3-4986-89EF-C44CA2F114F7}"/>
              </a:ext>
            </a:extLst>
          </p:cNvPr>
          <p:cNvSpPr txBox="1"/>
          <p:nvPr/>
        </p:nvSpPr>
        <p:spPr>
          <a:xfrm>
            <a:off x="1283005" y="1671980"/>
            <a:ext cx="2778657" cy="646331"/>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支援新一代 </a:t>
            </a:r>
            <a:r>
              <a:rPr kumimoji="0" lang="en-US" altLang="zh-TW" sz="1800" b="1" i="0" u="none" strike="noStrike" kern="0" cap="none" spc="0" normalizeH="0" baseline="0" noProof="0">
                <a:ln>
                  <a:noFill/>
                </a:ln>
                <a:solidFill>
                  <a:srgbClr val="D7F71E"/>
                </a:solidFill>
                <a:effectLst/>
                <a:uLnTx/>
                <a:uFillTx/>
                <a:latin typeface="微軟正黑體"/>
                <a:ea typeface="微軟正黑體"/>
                <a:cs typeface="Arial"/>
                <a:sym typeface="Arial"/>
              </a:rPr>
              <a:t>IEEE</a:t>
            </a: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 </a:t>
            </a:r>
            <a:r>
              <a:rPr lang="en-US" altLang="zh-TW" b="1" kern="0">
                <a:solidFill>
                  <a:srgbClr val="D7F71E"/>
                </a:solidFill>
                <a:latin typeface="微軟正黑體"/>
                <a:ea typeface="微軟正黑體"/>
                <a:cs typeface="Arial"/>
                <a:sym typeface="Arial"/>
              </a:rPr>
              <a:t>802.3bt</a:t>
            </a:r>
            <a:r>
              <a:rPr kumimoji="0" lang="en-US" altLang="zh-TW" sz="1800" b="1" i="0" u="none" strike="noStrike" kern="0" cap="none" spc="0" normalizeH="0" baseline="0" noProof="0">
                <a:ln>
                  <a:noFill/>
                </a:ln>
                <a:solidFill>
                  <a:srgbClr val="D7F71E"/>
                </a:solidFill>
                <a:effectLst/>
                <a:uLnTx/>
                <a:uFillTx/>
                <a:latin typeface="微軟正黑體"/>
                <a:ea typeface="微軟正黑體"/>
                <a:cs typeface="Arial"/>
                <a:sym typeface="Arial"/>
              </a:rPr>
              <a:t> Ultra PoE</a:t>
            </a: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 供電標準</a:t>
            </a:r>
          </a:p>
        </p:txBody>
      </p:sp>
      <p:sp>
        <p:nvSpPr>
          <p:cNvPr id="25" name="文字方塊 24">
            <a:extLst>
              <a:ext uri="{FF2B5EF4-FFF2-40B4-BE49-F238E27FC236}">
                <a16:creationId xmlns:a16="http://schemas.microsoft.com/office/drawing/2014/main" id="{D01B2909-BC0B-4AB2-B769-EE1940681C53}"/>
              </a:ext>
            </a:extLst>
          </p:cNvPr>
          <p:cNvSpPr txBox="1"/>
          <p:nvPr/>
        </p:nvSpPr>
        <p:spPr>
          <a:xfrm>
            <a:off x="1262686" y="3549022"/>
            <a:ext cx="288005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4 </a:t>
            </a: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埠 </a:t>
            </a:r>
            <a:r>
              <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60 </a:t>
            </a: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瓦電力</a:t>
            </a:r>
            <a:r>
              <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 ;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12 </a:t>
            </a: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埠 </a:t>
            </a:r>
            <a:r>
              <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30 </a:t>
            </a: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瓦電力</a:t>
            </a:r>
          </a:p>
        </p:txBody>
      </p:sp>
      <p:sp>
        <p:nvSpPr>
          <p:cNvPr id="34" name="文字方塊 33">
            <a:extLst>
              <a:ext uri="{FF2B5EF4-FFF2-40B4-BE49-F238E27FC236}">
                <a16:creationId xmlns:a16="http://schemas.microsoft.com/office/drawing/2014/main" id="{D116D59B-BCB5-4F67-88C2-71E1DB3375AD}"/>
              </a:ext>
            </a:extLst>
          </p:cNvPr>
          <p:cNvSpPr txBox="1"/>
          <p:nvPr/>
        </p:nvSpPr>
        <p:spPr>
          <a:xfrm>
            <a:off x="4920020" y="1834540"/>
            <a:ext cx="3007640" cy="369332"/>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攝影機裝置遠端重啟</a:t>
            </a:r>
            <a:endParaRPr kumimoji="0" lang="en-US" altLang="zh-TW" sz="1800" b="1" i="0" u="none" strike="noStrike" kern="0" cap="none" spc="0" normalizeH="0" baseline="0" noProof="0">
              <a:ln>
                <a:noFill/>
              </a:ln>
              <a:solidFill>
                <a:srgbClr val="D7F71E"/>
              </a:solidFill>
              <a:effectLst/>
              <a:uLnTx/>
              <a:uFillTx/>
              <a:latin typeface="微軟正黑體"/>
              <a:ea typeface="微軟正黑體"/>
              <a:cs typeface="Arial"/>
              <a:sym typeface="Arial"/>
            </a:endParaRPr>
          </a:p>
        </p:txBody>
      </p:sp>
      <p:sp>
        <p:nvSpPr>
          <p:cNvPr id="39" name="文字方塊 38">
            <a:extLst>
              <a:ext uri="{FF2B5EF4-FFF2-40B4-BE49-F238E27FC236}">
                <a16:creationId xmlns:a16="http://schemas.microsoft.com/office/drawing/2014/main" id="{B3F82902-9EA5-4B54-B12D-54E156DFCFEF}"/>
              </a:ext>
            </a:extLst>
          </p:cNvPr>
          <p:cNvSpPr txBox="1"/>
          <p:nvPr/>
        </p:nvSpPr>
        <p:spPr>
          <a:xfrm>
            <a:off x="1280698" y="2750061"/>
            <a:ext cx="2721008" cy="379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智慧供電優先順序</a:t>
            </a:r>
          </a:p>
        </p:txBody>
      </p:sp>
      <p:sp>
        <p:nvSpPr>
          <p:cNvPr id="48" name="文字方塊 47">
            <a:extLst>
              <a:ext uri="{FF2B5EF4-FFF2-40B4-BE49-F238E27FC236}">
                <a16:creationId xmlns:a16="http://schemas.microsoft.com/office/drawing/2014/main" id="{8FF937B4-72D2-44E6-8B48-307192094F07}"/>
              </a:ext>
            </a:extLst>
          </p:cNvPr>
          <p:cNvSpPr txBox="1"/>
          <p:nvPr/>
        </p:nvSpPr>
        <p:spPr>
          <a:xfrm>
            <a:off x="5007514" y="2627248"/>
            <a:ext cx="2325834" cy="646331"/>
          </a:xfrm>
          <a:prstGeom prst="rect">
            <a:avLst/>
          </a:prstGeom>
          <a:noFill/>
        </p:spPr>
        <p:txBody>
          <a:bodyPr wrap="square" rtlCol="0" anchor="t">
            <a:spAutoFit/>
          </a:bodyPr>
          <a:lstStyle/>
          <a:p>
            <a:pPr defTabSz="457200">
              <a:buClr>
                <a:srgbClr val="000000"/>
              </a:buClr>
              <a:defRPr/>
            </a:pP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高總供電</a:t>
            </a:r>
            <a:r>
              <a:rPr lang="zh-TW" altLang="en-US" b="1" kern="0">
                <a:solidFill>
                  <a:srgbClr val="D7F71E"/>
                </a:solidFill>
                <a:latin typeface="微軟正黑體"/>
                <a:ea typeface="微軟正黑體"/>
                <a:cs typeface="Arial"/>
                <a:sym typeface="Arial"/>
              </a:rPr>
              <a:t>功</a:t>
            </a: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率設計</a:t>
            </a:r>
            <a:r>
              <a:rPr lang="zh-TW" altLang="en-US" b="1" kern="0">
                <a:solidFill>
                  <a:srgbClr val="D7F71E"/>
                </a:solidFill>
                <a:latin typeface="微軟正黑體"/>
                <a:ea typeface="微軟正黑體"/>
                <a:cs typeface="Arial"/>
                <a:sym typeface="Arial"/>
              </a:rPr>
              <a:t> </a:t>
            </a:r>
            <a:endPar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D7F71E"/>
                </a:solidFill>
                <a:effectLst/>
                <a:uLnTx/>
                <a:uFillTx/>
                <a:latin typeface="微軟正黑體"/>
                <a:ea typeface="微軟正黑體"/>
                <a:cs typeface="Arial"/>
                <a:sym typeface="Arial"/>
              </a:rPr>
              <a:t>370</a:t>
            </a: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瓦</a:t>
            </a:r>
            <a:r>
              <a:rPr kumimoji="0" lang="en-US" altLang="zh-TW" sz="1800" b="1" i="0" u="none" strike="noStrike" kern="0" cap="none" spc="0" normalizeH="0" baseline="0" noProof="0">
                <a:ln>
                  <a:noFill/>
                </a:ln>
                <a:solidFill>
                  <a:srgbClr val="D7F71E"/>
                </a:solidFill>
                <a:effectLst/>
                <a:uLnTx/>
                <a:uFillTx/>
                <a:latin typeface="微軟正黑體"/>
                <a:ea typeface="微軟正黑體"/>
                <a:cs typeface="Arial"/>
                <a:sym typeface="Arial"/>
              </a:rPr>
              <a:t> PoE </a:t>
            </a:r>
            <a:r>
              <a:rPr kumimoji="0" lang="zh-TW" altLang="en-US" sz="1800" b="1" i="0" u="none" strike="noStrike" kern="0" cap="none" spc="0" normalizeH="0" baseline="0" noProof="0">
                <a:ln>
                  <a:noFill/>
                </a:ln>
                <a:solidFill>
                  <a:srgbClr val="D7F71E"/>
                </a:solidFill>
                <a:effectLst/>
                <a:uLnTx/>
                <a:uFillTx/>
                <a:latin typeface="微軟正黑體"/>
                <a:ea typeface="微軟正黑體"/>
                <a:cs typeface="Arial"/>
                <a:sym typeface="Arial"/>
              </a:rPr>
              <a:t>供電預算</a:t>
            </a:r>
            <a:endParaRPr lang="zh-TW" altLang="en-US" sz="1800" b="1" i="0" u="none" strike="noStrike" kern="0" cap="none" spc="0" normalizeH="0" baseline="0" noProof="0">
              <a:ln>
                <a:noFill/>
              </a:ln>
              <a:solidFill>
                <a:srgbClr val="D7F71E"/>
              </a:solidFill>
              <a:effectLst/>
              <a:uLnTx/>
              <a:uFillTx/>
              <a:latin typeface="微軟正黑體"/>
              <a:ea typeface="微軟正黑體"/>
              <a:cs typeface="Arial"/>
            </a:endParaRPr>
          </a:p>
        </p:txBody>
      </p:sp>
      <p:sp>
        <p:nvSpPr>
          <p:cNvPr id="53" name="文字方塊 52">
            <a:extLst>
              <a:ext uri="{FF2B5EF4-FFF2-40B4-BE49-F238E27FC236}">
                <a16:creationId xmlns:a16="http://schemas.microsoft.com/office/drawing/2014/main" id="{C6BC9D1D-4966-4B14-A4A5-8A02149C0185}"/>
              </a:ext>
            </a:extLst>
          </p:cNvPr>
          <p:cNvSpPr txBox="1"/>
          <p:nvPr/>
        </p:nvSpPr>
        <p:spPr>
          <a:xfrm>
            <a:off x="8735598" y="1838940"/>
            <a:ext cx="2325834" cy="379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PoE </a:t>
            </a: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裝置排程設定</a:t>
            </a:r>
          </a:p>
        </p:txBody>
      </p:sp>
      <p:sp>
        <p:nvSpPr>
          <p:cNvPr id="58" name="文字方塊 57">
            <a:extLst>
              <a:ext uri="{FF2B5EF4-FFF2-40B4-BE49-F238E27FC236}">
                <a16:creationId xmlns:a16="http://schemas.microsoft.com/office/drawing/2014/main" id="{CC21A752-62ED-4235-B76F-5B8F92F446A9}"/>
              </a:ext>
            </a:extLst>
          </p:cNvPr>
          <p:cNvSpPr txBox="1"/>
          <p:nvPr/>
        </p:nvSpPr>
        <p:spPr>
          <a:xfrm>
            <a:off x="8735598" y="2596381"/>
            <a:ext cx="2325834" cy="66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遠端智能集中式</a:t>
            </a:r>
            <a:endParaRPr kumimoji="0" lang="en-US" altLang="zh-TW"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8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監控與管理介面</a:t>
            </a:r>
          </a:p>
        </p:txBody>
      </p:sp>
      <p:sp>
        <p:nvSpPr>
          <p:cNvPr id="3" name="矩形: 剪去對角角落 2">
            <a:extLst>
              <a:ext uri="{FF2B5EF4-FFF2-40B4-BE49-F238E27FC236}">
                <a16:creationId xmlns:a16="http://schemas.microsoft.com/office/drawing/2014/main" id="{21711E69-7EC9-4941-AE0D-AE96D1C08750}"/>
              </a:ext>
            </a:extLst>
          </p:cNvPr>
          <p:cNvSpPr/>
          <p:nvPr/>
        </p:nvSpPr>
        <p:spPr>
          <a:xfrm>
            <a:off x="914400" y="1620253"/>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剪去對角角落 64">
            <a:extLst>
              <a:ext uri="{FF2B5EF4-FFF2-40B4-BE49-F238E27FC236}">
                <a16:creationId xmlns:a16="http://schemas.microsoft.com/office/drawing/2014/main" id="{D11B3753-3574-47C3-ADB7-6C5389602656}"/>
              </a:ext>
            </a:extLst>
          </p:cNvPr>
          <p:cNvSpPr/>
          <p:nvPr/>
        </p:nvSpPr>
        <p:spPr>
          <a:xfrm>
            <a:off x="914400" y="2516606"/>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剪去對角角落 65">
            <a:extLst>
              <a:ext uri="{FF2B5EF4-FFF2-40B4-BE49-F238E27FC236}">
                <a16:creationId xmlns:a16="http://schemas.microsoft.com/office/drawing/2014/main" id="{45CE4FC6-1402-4CEF-AF8D-32FEA9DFDC8F}"/>
              </a:ext>
            </a:extLst>
          </p:cNvPr>
          <p:cNvSpPr/>
          <p:nvPr/>
        </p:nvSpPr>
        <p:spPr>
          <a:xfrm>
            <a:off x="914400" y="3412958"/>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剪去對角角落 66">
            <a:extLst>
              <a:ext uri="{FF2B5EF4-FFF2-40B4-BE49-F238E27FC236}">
                <a16:creationId xmlns:a16="http://schemas.microsoft.com/office/drawing/2014/main" id="{799947B6-EBB7-45B6-A34D-265AEB89EE71}"/>
              </a:ext>
            </a:extLst>
          </p:cNvPr>
          <p:cNvSpPr/>
          <p:nvPr/>
        </p:nvSpPr>
        <p:spPr>
          <a:xfrm>
            <a:off x="4417831" y="1620253"/>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剪去對角角落 67">
            <a:extLst>
              <a:ext uri="{FF2B5EF4-FFF2-40B4-BE49-F238E27FC236}">
                <a16:creationId xmlns:a16="http://schemas.microsoft.com/office/drawing/2014/main" id="{9A844CC8-89CD-441B-A7A7-A8FF6131F1E5}"/>
              </a:ext>
            </a:extLst>
          </p:cNvPr>
          <p:cNvSpPr/>
          <p:nvPr/>
        </p:nvSpPr>
        <p:spPr>
          <a:xfrm>
            <a:off x="4417831" y="2516606"/>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剪去對角角落 69">
            <a:extLst>
              <a:ext uri="{FF2B5EF4-FFF2-40B4-BE49-F238E27FC236}">
                <a16:creationId xmlns:a16="http://schemas.microsoft.com/office/drawing/2014/main" id="{0624BF8E-2142-492B-A017-E6B6DA645B80}"/>
              </a:ext>
            </a:extLst>
          </p:cNvPr>
          <p:cNvSpPr/>
          <p:nvPr/>
        </p:nvSpPr>
        <p:spPr>
          <a:xfrm>
            <a:off x="7922794" y="1620253"/>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剪去對角角落 70">
            <a:extLst>
              <a:ext uri="{FF2B5EF4-FFF2-40B4-BE49-F238E27FC236}">
                <a16:creationId xmlns:a16="http://schemas.microsoft.com/office/drawing/2014/main" id="{29634954-AC7B-4F22-98FF-356009636F54}"/>
              </a:ext>
            </a:extLst>
          </p:cNvPr>
          <p:cNvSpPr/>
          <p:nvPr/>
        </p:nvSpPr>
        <p:spPr>
          <a:xfrm>
            <a:off x="7922794" y="2516606"/>
            <a:ext cx="3384884" cy="818147"/>
          </a:xfrm>
          <a:prstGeom prst="snip2DiagRect">
            <a:avLst/>
          </a:prstGeom>
          <a:noFill/>
          <a:ln w="1905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41642328-2348-440C-A6A6-C7BFE807B4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7"/>
          <a:stretch/>
        </p:blipFill>
        <p:spPr>
          <a:xfrm>
            <a:off x="3828090" y="3274930"/>
            <a:ext cx="8687932" cy="4099796"/>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598001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剪去對角角落 3">
            <a:extLst>
              <a:ext uri="{FF2B5EF4-FFF2-40B4-BE49-F238E27FC236}">
                <a16:creationId xmlns:a16="http://schemas.microsoft.com/office/drawing/2014/main" id="{ACB1FE53-4C3B-416F-975C-D7209DC3B1D6}"/>
              </a:ext>
            </a:extLst>
          </p:cNvPr>
          <p:cNvSpPr/>
          <p:nvPr/>
        </p:nvSpPr>
        <p:spPr>
          <a:xfrm>
            <a:off x="2581286" y="2999875"/>
            <a:ext cx="7507706" cy="3272590"/>
          </a:xfrm>
          <a:prstGeom prst="snip2DiagRect">
            <a:avLst>
              <a:gd name="adj1" fmla="val 0"/>
              <a:gd name="adj2" fmla="val 0"/>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25B0617C-346E-4079-B814-CC3D936E33D9}"/>
              </a:ext>
            </a:extLst>
          </p:cNvPr>
          <p:cNvSpPr>
            <a:spLocks noGrp="1"/>
          </p:cNvSpPr>
          <p:nvPr>
            <p:ph type="title"/>
          </p:nvPr>
        </p:nvSpPr>
        <p:spPr>
          <a:xfrm>
            <a:off x="673768" y="393379"/>
            <a:ext cx="11518232" cy="1310138"/>
          </a:xfrm>
        </p:spPr>
        <p:txBody>
          <a:bodyPr>
            <a:normAutofit/>
          </a:bodyPr>
          <a:lstStyle/>
          <a:p>
            <a:r>
              <a:rPr lang="en-US" altLang="zh-TW"/>
              <a:t>QGD-1600P</a:t>
            </a:r>
            <a:r>
              <a:rPr lang="zh-TW" altLang="en-US"/>
              <a:t> 提供新一代 </a:t>
            </a:r>
            <a:r>
              <a:rPr lang="en-US" altLang="zh-TW"/>
              <a:t>PoE</a:t>
            </a:r>
            <a:br>
              <a:rPr lang="en-US" altLang="zh-TW"/>
            </a:br>
            <a:r>
              <a:rPr lang="zh-TW" altLang="en-US"/>
              <a:t>供電標準 </a:t>
            </a:r>
            <a:r>
              <a:rPr lang="en-US" altLang="zh-TW"/>
              <a:t>802.3bt</a:t>
            </a:r>
            <a:endParaRPr lang="zh-TW" altLang="en-US"/>
          </a:p>
        </p:txBody>
      </p:sp>
      <p:sp>
        <p:nvSpPr>
          <p:cNvPr id="3" name="文字版面配置區 2">
            <a:extLst>
              <a:ext uri="{FF2B5EF4-FFF2-40B4-BE49-F238E27FC236}">
                <a16:creationId xmlns:a16="http://schemas.microsoft.com/office/drawing/2014/main" id="{CFBE9D78-F360-4271-9FF6-4DA64EBB9997}"/>
              </a:ext>
            </a:extLst>
          </p:cNvPr>
          <p:cNvSpPr>
            <a:spLocks noGrp="1"/>
          </p:cNvSpPr>
          <p:nvPr>
            <p:ph idx="1"/>
          </p:nvPr>
        </p:nvSpPr>
        <p:spPr>
          <a:xfrm>
            <a:off x="720436" y="1703517"/>
            <a:ext cx="10889362" cy="4730299"/>
          </a:xfrm>
        </p:spPr>
        <p:txBody>
          <a:bodyPr vert="horz" lIns="91440" tIns="45720" rIns="91440" bIns="45720" rtlCol="0" anchor="t">
            <a:normAutofit/>
          </a:bodyPr>
          <a:lstStyle/>
          <a:p>
            <a:pPr marL="0" indent="0">
              <a:lnSpc>
                <a:spcPct val="100000"/>
              </a:lnSpc>
              <a:buNone/>
            </a:pPr>
            <a:r>
              <a:rPr lang="zh-TW" altLang="en-US" sz="2400">
                <a:ea typeface="微軟正黑體"/>
              </a:rPr>
              <a:t>支援最新 </a:t>
            </a:r>
            <a:r>
              <a:rPr lang="en-US" altLang="zh-TW" sz="2400">
                <a:ea typeface="微軟正黑體"/>
              </a:rPr>
              <a:t>IEEE 802.3bt </a:t>
            </a:r>
            <a:r>
              <a:rPr lang="zh-TW" altLang="en-US" sz="2400">
                <a:ea typeface="微軟正黑體"/>
              </a:rPr>
              <a:t>供電協定，</a:t>
            </a:r>
            <a:r>
              <a:rPr lang="zh-TW" altLang="en-US" sz="2400">
                <a:solidFill>
                  <a:srgbClr val="D7F71E"/>
                </a:solidFill>
                <a:ea typeface="微軟正黑體"/>
              </a:rPr>
              <a:t>每埠支援 </a:t>
            </a:r>
            <a:r>
              <a:rPr lang="en-US" altLang="zh-TW" sz="2400">
                <a:solidFill>
                  <a:srgbClr val="D7F71E"/>
                </a:solidFill>
                <a:ea typeface="微軟正黑體"/>
              </a:rPr>
              <a:t>60 </a:t>
            </a:r>
            <a:r>
              <a:rPr lang="zh-TW" altLang="en-US" sz="2400">
                <a:solidFill>
                  <a:srgbClr val="D7F71E"/>
                </a:solidFill>
                <a:ea typeface="微軟正黑體"/>
              </a:rPr>
              <a:t>瓦電力</a:t>
            </a:r>
            <a:r>
              <a:rPr lang="zh-TW" altLang="en-US" sz="2400">
                <a:ea typeface="微軟正黑體"/>
              </a:rPr>
              <a:t>，亦相容 </a:t>
            </a:r>
            <a:r>
              <a:rPr lang="en-US" altLang="zh-TW" sz="2400">
                <a:ea typeface="微軟正黑體"/>
              </a:rPr>
              <a:t>IEEE 802.3at/</a:t>
            </a:r>
            <a:r>
              <a:rPr lang="en-US" altLang="zh-TW" sz="2400" err="1">
                <a:ea typeface="微軟正黑體"/>
              </a:rPr>
              <a:t>af</a:t>
            </a:r>
            <a:r>
              <a:rPr lang="en-US" altLang="zh-TW" sz="2400">
                <a:ea typeface="微軟正黑體"/>
              </a:rPr>
              <a:t> </a:t>
            </a:r>
            <a:r>
              <a:rPr lang="zh-TW" altLang="en-US" sz="2400">
                <a:ea typeface="微軟正黑體"/>
              </a:rPr>
              <a:t>供電標準，具備 </a:t>
            </a:r>
            <a:r>
              <a:rPr lang="en-US" altLang="zh-TW" sz="2400">
                <a:ea typeface="微軟正黑體"/>
              </a:rPr>
              <a:t>4 </a:t>
            </a:r>
            <a:r>
              <a:rPr lang="zh-TW" altLang="en-US" sz="2400">
                <a:ea typeface="微軟正黑體"/>
              </a:rPr>
              <a:t>埠 </a:t>
            </a:r>
            <a:r>
              <a:rPr lang="en-US" altLang="zh-TW" sz="2400">
                <a:ea typeface="微軟正黑體"/>
              </a:rPr>
              <a:t>60 </a:t>
            </a:r>
            <a:r>
              <a:rPr lang="zh-TW" altLang="en-US" sz="2400">
                <a:ea typeface="微軟正黑體"/>
              </a:rPr>
              <a:t>瓦及 </a:t>
            </a:r>
            <a:r>
              <a:rPr lang="en-US" altLang="zh-TW" sz="2400">
                <a:ea typeface="微軟正黑體"/>
              </a:rPr>
              <a:t>12 </a:t>
            </a:r>
            <a:r>
              <a:rPr lang="zh-TW" altLang="en-US" sz="2400">
                <a:ea typeface="微軟正黑體"/>
              </a:rPr>
              <a:t>埠 </a:t>
            </a:r>
            <a:r>
              <a:rPr lang="en-US" altLang="zh-TW" sz="2400">
                <a:ea typeface="微軟正黑體"/>
              </a:rPr>
              <a:t>30 </a:t>
            </a:r>
            <a:r>
              <a:rPr lang="zh-TW" altLang="en-US" sz="2400">
                <a:ea typeface="微軟正黑體"/>
              </a:rPr>
              <a:t>瓦 </a:t>
            </a:r>
            <a:r>
              <a:rPr lang="en-US" altLang="zh-TW" sz="2400">
                <a:ea typeface="微軟正黑體"/>
              </a:rPr>
              <a:t>PoE </a:t>
            </a:r>
            <a:r>
              <a:rPr lang="zh-TW" altLang="en-US" sz="2400">
                <a:ea typeface="微軟正黑體"/>
              </a:rPr>
              <a:t>埠，</a:t>
            </a:r>
            <a:r>
              <a:rPr lang="zh-TW" altLang="en-US" sz="2400">
                <a:solidFill>
                  <a:srgbClr val="D7F71E"/>
                </a:solidFill>
                <a:ea typeface="微軟正黑體"/>
              </a:rPr>
              <a:t>可同時輸出最高達 </a:t>
            </a:r>
            <a:r>
              <a:rPr lang="en-US" altLang="zh-TW" sz="2400">
                <a:solidFill>
                  <a:srgbClr val="D7F71E"/>
                </a:solidFill>
                <a:ea typeface="微軟正黑體"/>
              </a:rPr>
              <a:t>370 </a:t>
            </a:r>
            <a:r>
              <a:rPr lang="zh-TW" altLang="en-US" sz="2400">
                <a:solidFill>
                  <a:srgbClr val="D7F71E"/>
                </a:solidFill>
                <a:ea typeface="微軟正黑體"/>
              </a:rPr>
              <a:t>瓦總電力</a:t>
            </a:r>
            <a:r>
              <a:rPr lang="zh-TW" altLang="en-US" sz="2400">
                <a:ea typeface="微軟正黑體"/>
              </a:rPr>
              <a:t>，有效滿足各式高功率 </a:t>
            </a:r>
            <a:r>
              <a:rPr lang="en-US" altLang="zh-TW" sz="2400">
                <a:ea typeface="微軟正黑體"/>
              </a:rPr>
              <a:t>PoE </a:t>
            </a:r>
            <a:r>
              <a:rPr lang="zh-TW" altLang="en-US" sz="2400">
                <a:ea typeface="微軟正黑體"/>
              </a:rPr>
              <a:t>受電設備 </a:t>
            </a:r>
            <a:r>
              <a:rPr lang="en-US" altLang="zh-TW" sz="2400">
                <a:ea typeface="微軟正黑體"/>
              </a:rPr>
              <a:t>(Powered Devices, PDs)</a:t>
            </a:r>
            <a:r>
              <a:rPr lang="zh-TW" altLang="en-US" sz="2400">
                <a:ea typeface="微軟正黑體"/>
              </a:rPr>
              <a:t> 。</a:t>
            </a:r>
            <a:endParaRPr lang="en-US" altLang="zh-TW" sz="2400">
              <a:ea typeface="微軟正黑體"/>
            </a:endParaRPr>
          </a:p>
        </p:txBody>
      </p:sp>
      <p:pic>
        <p:nvPicPr>
          <p:cNvPr id="5" name="圖片 4" descr="一張含有 螢幕擷取畫面 的圖片&#10;&#10;自動產生的描述">
            <a:extLst>
              <a:ext uri="{FF2B5EF4-FFF2-40B4-BE49-F238E27FC236}">
                <a16:creationId xmlns:a16="http://schemas.microsoft.com/office/drawing/2014/main" id="{A486B764-8F89-4E63-9513-9F91DF581B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22"/>
          <a:stretch/>
        </p:blipFill>
        <p:spPr>
          <a:xfrm>
            <a:off x="1427870" y="2948779"/>
            <a:ext cx="8643895" cy="3331977"/>
          </a:xfrm>
          <a:prstGeom prst="rect">
            <a:avLst/>
          </a:prstGeom>
        </p:spPr>
      </p:pic>
    </p:spTree>
    <p:extLst>
      <p:ext uri="{BB962C8B-B14F-4D97-AF65-F5344CB8AC3E}">
        <p14:creationId xmlns:p14="http://schemas.microsoft.com/office/powerpoint/2010/main" val="1512544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471E24-B5E4-4517-B722-148141D878F3}"/>
              </a:ext>
            </a:extLst>
          </p:cNvPr>
          <p:cNvSpPr>
            <a:spLocks noGrp="1"/>
          </p:cNvSpPr>
          <p:nvPr>
            <p:ph type="title"/>
          </p:nvPr>
        </p:nvSpPr>
        <p:spPr/>
        <p:txBody>
          <a:bodyPr/>
          <a:lstStyle/>
          <a:p>
            <a:r>
              <a:rPr lang="zh-TW" altLang="en-US"/>
              <a:t>支援 </a:t>
            </a:r>
            <a:r>
              <a:rPr lang="en-US" altLang="zh-TW"/>
              <a:t>PoE </a:t>
            </a:r>
            <a:r>
              <a:rPr lang="zh-TW" altLang="en-US"/>
              <a:t>裝置遠端控制重開啟動</a:t>
            </a:r>
          </a:p>
        </p:txBody>
      </p:sp>
      <p:sp>
        <p:nvSpPr>
          <p:cNvPr id="3" name="文字版面配置區 2">
            <a:extLst>
              <a:ext uri="{FF2B5EF4-FFF2-40B4-BE49-F238E27FC236}">
                <a16:creationId xmlns:a16="http://schemas.microsoft.com/office/drawing/2014/main" id="{361F0FB9-BCF7-46B9-8BF6-00BC38815A11}"/>
              </a:ext>
            </a:extLst>
          </p:cNvPr>
          <p:cNvSpPr>
            <a:spLocks noGrp="1"/>
          </p:cNvSpPr>
          <p:nvPr>
            <p:ph idx="1"/>
          </p:nvPr>
        </p:nvSpPr>
        <p:spPr>
          <a:xfrm>
            <a:off x="929640" y="1297137"/>
            <a:ext cx="10515600" cy="4910306"/>
          </a:xfrm>
        </p:spPr>
        <p:txBody>
          <a:bodyPr>
            <a:normAutofit/>
          </a:bodyPr>
          <a:lstStyle/>
          <a:p>
            <a:pPr marL="0" indent="0">
              <a:buNone/>
            </a:pPr>
            <a:r>
              <a:rPr lang="zh-TW" altLang="zh-TW" sz="2400"/>
              <a:t>當管理人員發現</a:t>
            </a:r>
            <a:r>
              <a:rPr lang="en-US" altLang="zh-TW" sz="2400"/>
              <a:t> PoE </a:t>
            </a:r>
            <a:r>
              <a:rPr lang="zh-TW" altLang="zh-TW" sz="2400"/>
              <a:t>裝置不正常運作時，例如：</a:t>
            </a:r>
            <a:r>
              <a:rPr lang="en-US" altLang="zh-TW" sz="2400"/>
              <a:t> PoE </a:t>
            </a:r>
            <a:r>
              <a:rPr lang="zh-TW" altLang="zh-TW" sz="2400"/>
              <a:t>攝影機裝置當機，可透過</a:t>
            </a:r>
            <a:r>
              <a:rPr lang="en-US" altLang="zh-TW" sz="2400"/>
              <a:t> Guardian </a:t>
            </a:r>
            <a:r>
              <a:rPr lang="en-US" altLang="zh-TW" sz="2400" err="1"/>
              <a:t>QuNetSwitch</a:t>
            </a:r>
            <a:r>
              <a:rPr lang="en-US" altLang="zh-TW" sz="2400"/>
              <a:t> </a:t>
            </a:r>
            <a:r>
              <a:rPr lang="zh-TW" altLang="zh-TW" sz="2400"/>
              <a:t>交換器管理介面，遠端重啟動裝置，省下您的維修力氣與時間。</a:t>
            </a:r>
          </a:p>
        </p:txBody>
      </p:sp>
      <p:pic>
        <p:nvPicPr>
          <p:cNvPr id="7" name="圖片 6">
            <a:extLst>
              <a:ext uri="{FF2B5EF4-FFF2-40B4-BE49-F238E27FC236}">
                <a16:creationId xmlns:a16="http://schemas.microsoft.com/office/drawing/2014/main" id="{AC038607-9E8B-4AC4-B6DB-6AFDCC08DE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56131" y="2583955"/>
            <a:ext cx="5192373" cy="3465978"/>
          </a:xfrm>
          <a:prstGeom prst="rect">
            <a:avLst/>
          </a:prstGeom>
        </p:spPr>
      </p:pic>
      <p:pic>
        <p:nvPicPr>
          <p:cNvPr id="10" name="圖片 9">
            <a:extLst>
              <a:ext uri="{FF2B5EF4-FFF2-40B4-BE49-F238E27FC236}">
                <a16:creationId xmlns:a16="http://schemas.microsoft.com/office/drawing/2014/main" id="{ED47685F-D6BC-449F-87B2-37199CB1AA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00876" y="2470530"/>
            <a:ext cx="5397229" cy="3602722"/>
          </a:xfrm>
          <a:prstGeom prst="rect">
            <a:avLst/>
          </a:prstGeom>
        </p:spPr>
      </p:pic>
      <p:cxnSp>
        <p:nvCxnSpPr>
          <p:cNvPr id="18" name="直線接點 17">
            <a:extLst>
              <a:ext uri="{FF2B5EF4-FFF2-40B4-BE49-F238E27FC236}">
                <a16:creationId xmlns:a16="http://schemas.microsoft.com/office/drawing/2014/main" id="{86C9F38F-17B4-4489-8C33-E3BC5773FFFB}"/>
              </a:ext>
            </a:extLst>
          </p:cNvPr>
          <p:cNvCxnSpPr>
            <a:cxnSpLocks/>
          </p:cNvCxnSpPr>
          <p:nvPr/>
        </p:nvCxnSpPr>
        <p:spPr>
          <a:xfrm>
            <a:off x="6003000" y="2583955"/>
            <a:ext cx="0" cy="3554819"/>
          </a:xfrm>
          <a:prstGeom prst="line">
            <a:avLst/>
          </a:prstGeom>
          <a:ln w="19050">
            <a:solidFill>
              <a:srgbClr val="D7F71E"/>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67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D584FD-1064-45C7-A62B-82900D160388}"/>
              </a:ext>
            </a:extLst>
          </p:cNvPr>
          <p:cNvSpPr>
            <a:spLocks noGrp="1"/>
          </p:cNvSpPr>
          <p:nvPr>
            <p:ph type="title"/>
          </p:nvPr>
        </p:nvSpPr>
        <p:spPr/>
        <p:txBody>
          <a:bodyPr/>
          <a:lstStyle/>
          <a:p>
            <a:r>
              <a:rPr lang="zh-TW" altLang="en-US"/>
              <a:t>支援 </a:t>
            </a:r>
            <a:r>
              <a:rPr lang="en-US" altLang="zh-TW"/>
              <a:t>PoE </a:t>
            </a:r>
            <a:r>
              <a:rPr lang="zh-TW" altLang="en-US"/>
              <a:t>供電排程管理</a:t>
            </a:r>
          </a:p>
        </p:txBody>
      </p:sp>
      <p:sp>
        <p:nvSpPr>
          <p:cNvPr id="3" name="文字版面配置區 2">
            <a:extLst>
              <a:ext uri="{FF2B5EF4-FFF2-40B4-BE49-F238E27FC236}">
                <a16:creationId xmlns:a16="http://schemas.microsoft.com/office/drawing/2014/main" id="{672863DC-AA4B-40B3-86B7-BF9DA9464AC2}"/>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zh-TW" altLang="en-US" sz="2400">
                <a:latin typeface="Arial"/>
                <a:ea typeface="微軟正黑體"/>
                <a:cs typeface="Arial"/>
              </a:rPr>
              <a:t>具備 </a:t>
            </a:r>
            <a:r>
              <a:rPr lang="en-US" altLang="zh-TW" sz="2400">
                <a:latin typeface="Arial"/>
                <a:ea typeface="微軟正黑體"/>
                <a:cs typeface="Arial"/>
              </a:rPr>
              <a:t>PoE </a:t>
            </a:r>
            <a:r>
              <a:rPr lang="zh-TW" altLang="en-US" sz="2400">
                <a:latin typeface="Arial"/>
                <a:ea typeface="微軟正黑體"/>
                <a:cs typeface="Arial"/>
              </a:rPr>
              <a:t>排程功能，能設定指定工作日與時段供電，達到節能又省電的效益，替您直接省下額外電力成本！</a:t>
            </a:r>
          </a:p>
        </p:txBody>
      </p:sp>
      <p:pic>
        <p:nvPicPr>
          <p:cNvPr id="5" name="圖片 4" descr="一張含有 螢幕擷取畫面 的圖片&#10;&#10;自動產生的描述">
            <a:extLst>
              <a:ext uri="{FF2B5EF4-FFF2-40B4-BE49-F238E27FC236}">
                <a16:creationId xmlns:a16="http://schemas.microsoft.com/office/drawing/2014/main" id="{C6C3A3E0-D845-4FCC-BD35-FF89749076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2597" y="2168725"/>
            <a:ext cx="9047803" cy="3862788"/>
          </a:xfrm>
          <a:prstGeom prst="roundRect">
            <a:avLst>
              <a:gd name="adj" fmla="val 3193"/>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59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62308746-9C5D-4AD0-B782-014EF2C18C4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4065" y="2228187"/>
            <a:ext cx="7450086" cy="3391494"/>
          </a:xfrm>
          <a:prstGeom prst="rect">
            <a:avLst/>
          </a:prstGeom>
        </p:spPr>
      </p:pic>
      <p:pic>
        <p:nvPicPr>
          <p:cNvPr id="11" name="圖片 10">
            <a:extLst>
              <a:ext uri="{FF2B5EF4-FFF2-40B4-BE49-F238E27FC236}">
                <a16:creationId xmlns:a16="http://schemas.microsoft.com/office/drawing/2014/main" id="{34346D41-D6B8-46A4-A753-152F410248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7920" y="2232805"/>
            <a:ext cx="7450086" cy="3391494"/>
          </a:xfrm>
          <a:prstGeom prst="rect">
            <a:avLst/>
          </a:prstGeom>
        </p:spPr>
      </p:pic>
      <p:pic>
        <p:nvPicPr>
          <p:cNvPr id="9" name="圖片 8" descr="一張含有 監視器, 電子用品, 室內 的圖片&#10;&#10;自動產生的描述">
            <a:extLst>
              <a:ext uri="{FF2B5EF4-FFF2-40B4-BE49-F238E27FC236}">
                <a16:creationId xmlns:a16="http://schemas.microsoft.com/office/drawing/2014/main" id="{6DFD257F-59A5-42D3-BFC9-AAEDEFAC2F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261" y="1954743"/>
            <a:ext cx="4904339" cy="3937802"/>
          </a:xfrm>
          <a:prstGeom prst="rect">
            <a:avLst/>
          </a:prstGeom>
        </p:spPr>
      </p:pic>
      <p:sp>
        <p:nvSpPr>
          <p:cNvPr id="2" name="標題 1">
            <a:extLst>
              <a:ext uri="{FF2B5EF4-FFF2-40B4-BE49-F238E27FC236}">
                <a16:creationId xmlns:a16="http://schemas.microsoft.com/office/drawing/2014/main" id="{5FAD4B95-412B-48F4-AC16-5C51AB7B9CA5}"/>
              </a:ext>
            </a:extLst>
          </p:cNvPr>
          <p:cNvSpPr>
            <a:spLocks noGrp="1"/>
          </p:cNvSpPr>
          <p:nvPr>
            <p:ph type="title"/>
          </p:nvPr>
        </p:nvSpPr>
        <p:spPr/>
        <p:txBody>
          <a:bodyPr/>
          <a:lstStyle/>
          <a:p>
            <a:r>
              <a:rPr lang="zh-TW" altLang="en-US"/>
              <a:t>支援遠端登入管理介面</a:t>
            </a:r>
          </a:p>
        </p:txBody>
      </p:sp>
      <p:sp>
        <p:nvSpPr>
          <p:cNvPr id="3" name="文字版面配置區 2">
            <a:extLst>
              <a:ext uri="{FF2B5EF4-FFF2-40B4-BE49-F238E27FC236}">
                <a16:creationId xmlns:a16="http://schemas.microsoft.com/office/drawing/2014/main" id="{8F37A48B-F080-44AB-AB45-972753BCB855}"/>
              </a:ext>
            </a:extLst>
          </p:cNvPr>
          <p:cNvSpPr>
            <a:spLocks noGrp="1"/>
          </p:cNvSpPr>
          <p:nvPr>
            <p:ph idx="1"/>
          </p:nvPr>
        </p:nvSpPr>
        <p:spPr/>
        <p:txBody>
          <a:bodyPr>
            <a:normAutofit/>
          </a:bodyPr>
          <a:lstStyle/>
          <a:p>
            <a:pPr marL="0" indent="0">
              <a:lnSpc>
                <a:spcPct val="100000"/>
              </a:lnSpc>
              <a:buNone/>
            </a:pPr>
            <a:r>
              <a:rPr lang="en-US" altLang="zh-TW" sz="2400"/>
              <a:t>Guardian </a:t>
            </a:r>
            <a:r>
              <a:rPr lang="zh-TW" altLang="en-US" sz="2400"/>
              <a:t>支援 </a:t>
            </a:r>
            <a:r>
              <a:rPr lang="en-US" altLang="zh-TW" sz="2400"/>
              <a:t>PoE </a:t>
            </a:r>
            <a:r>
              <a:rPr lang="zh-TW" altLang="en-US" sz="2400"/>
              <a:t>遠端管理介面，不論您在何地何處，都能遠端登入管理您的 </a:t>
            </a:r>
            <a:r>
              <a:rPr lang="en-US" altLang="zh-TW" sz="2400"/>
              <a:t>PoE </a:t>
            </a:r>
            <a:r>
              <a:rPr lang="zh-TW" altLang="en-US" sz="2400"/>
              <a:t>裝置，並監控裝置電力消耗使用狀況。</a:t>
            </a:r>
          </a:p>
        </p:txBody>
      </p:sp>
      <p:pic>
        <p:nvPicPr>
          <p:cNvPr id="8" name="圖片 7" descr="一張含有 座位 的圖片&#10;&#10;自動產生的描述">
            <a:extLst>
              <a:ext uri="{FF2B5EF4-FFF2-40B4-BE49-F238E27FC236}">
                <a16:creationId xmlns:a16="http://schemas.microsoft.com/office/drawing/2014/main" id="{2757998A-EAEF-44CE-AA8C-A4259F581D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0802" y="4287124"/>
            <a:ext cx="1110664" cy="111066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6114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2374A0A-51BD-4BF7-8517-928CFD235B43}"/>
              </a:ext>
            </a:extLst>
          </p:cNvPr>
          <p:cNvSpPr>
            <a:spLocks noGrp="1"/>
          </p:cNvSpPr>
          <p:nvPr>
            <p:ph idx="1"/>
          </p:nvPr>
        </p:nvSpPr>
        <p:spPr>
          <a:xfrm>
            <a:off x="838200" y="1266657"/>
            <a:ext cx="10703858" cy="4910306"/>
          </a:xfrm>
        </p:spPr>
        <p:txBody>
          <a:bodyPr vert="horz" lIns="91440" tIns="45720" rIns="91440" bIns="45720" rtlCol="0" anchor="t">
            <a:normAutofit/>
          </a:bodyPr>
          <a:lstStyle/>
          <a:p>
            <a:pPr marL="0" indent="0">
              <a:lnSpc>
                <a:spcPct val="100000"/>
              </a:lnSpc>
              <a:buNone/>
            </a:pPr>
            <a:r>
              <a:rPr lang="en-US" altLang="zh-TW" sz="2400">
                <a:latin typeface="Arial"/>
                <a:ea typeface="微軟正黑體"/>
                <a:cs typeface="Arial"/>
              </a:rPr>
              <a:t>Guardian</a:t>
            </a:r>
            <a:r>
              <a:rPr lang="zh-TW" altLang="en-US" sz="2400">
                <a:latin typeface="Arial"/>
                <a:ea typeface="微軟正黑體"/>
                <a:cs typeface="Arial"/>
              </a:rPr>
              <a:t> 提供豐富的圖像化 </a:t>
            </a:r>
            <a:r>
              <a:rPr lang="en-US" altLang="zh-TW" sz="2400">
                <a:latin typeface="Arial"/>
                <a:ea typeface="微軟正黑體"/>
                <a:cs typeface="Arial"/>
              </a:rPr>
              <a:t>PoE </a:t>
            </a:r>
            <a:r>
              <a:rPr lang="zh-TW" altLang="en-US" sz="2400">
                <a:latin typeface="Arial"/>
                <a:ea typeface="微軟正黑體"/>
                <a:cs typeface="Arial"/>
              </a:rPr>
              <a:t>數據資訊，包含：即時的功率消耗狀態、可用瓦數資訊、各 </a:t>
            </a:r>
            <a:r>
              <a:rPr lang="en-US" altLang="zh-TW" sz="2400">
                <a:latin typeface="Arial"/>
                <a:ea typeface="微軟正黑體"/>
                <a:cs typeface="Arial"/>
              </a:rPr>
              <a:t>PoE </a:t>
            </a:r>
            <a:r>
              <a:rPr lang="zh-TW" altLang="en-US" sz="2400">
                <a:latin typeface="Arial"/>
                <a:ea typeface="微軟正黑體"/>
                <a:cs typeface="Arial"/>
              </a:rPr>
              <a:t>埠運作狀態等資訊，企業能有效掌握設備電力使用狀態。</a:t>
            </a:r>
          </a:p>
        </p:txBody>
      </p:sp>
      <p:sp>
        <p:nvSpPr>
          <p:cNvPr id="6" name="矩形 5">
            <a:extLst>
              <a:ext uri="{FF2B5EF4-FFF2-40B4-BE49-F238E27FC236}">
                <a16:creationId xmlns:a16="http://schemas.microsoft.com/office/drawing/2014/main" id="{F815F7F2-F1B1-4204-8BD8-6A0FA44BCB00}"/>
              </a:ext>
            </a:extLst>
          </p:cNvPr>
          <p:cNvSpPr/>
          <p:nvPr/>
        </p:nvSpPr>
        <p:spPr>
          <a:xfrm>
            <a:off x="4010403" y="2511185"/>
            <a:ext cx="4661438" cy="515776"/>
          </a:xfrm>
          <a:prstGeom prst="rect">
            <a:avLst/>
          </a:prstGeom>
          <a:solidFill>
            <a:srgbClr val="D7F71E"/>
          </a:solidFill>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zh-TW" altLang="en-US" sz="2600" b="1" i="0" u="none" strike="noStrike" kern="1200" cap="none" spc="0" normalizeH="0" baseline="0" noProof="0" dirty="0">
                <a:ln>
                  <a:noFill/>
                </a:ln>
                <a:uLnTx/>
                <a:uFillTx/>
                <a:latin typeface="Arial" panose="020B0604020202020204" pitchFamily="34" charset="0"/>
                <a:ea typeface="微軟正黑體" panose="020B0604030504040204" pitchFamily="34" charset="-120"/>
                <a:cs typeface="Arial" panose="020B0604020202020204" pitchFamily="34" charset="0"/>
                <a:sym typeface="Arial"/>
              </a:rPr>
              <a:t>圖像化數據顯示</a:t>
            </a:r>
          </a:p>
        </p:txBody>
      </p:sp>
      <p:grpSp>
        <p:nvGrpSpPr>
          <p:cNvPr id="24" name="群組 23">
            <a:extLst>
              <a:ext uri="{FF2B5EF4-FFF2-40B4-BE49-F238E27FC236}">
                <a16:creationId xmlns:a16="http://schemas.microsoft.com/office/drawing/2014/main" id="{D4A3EC23-B8F5-4F35-B7D0-AB75BCF5EFA7}"/>
              </a:ext>
            </a:extLst>
          </p:cNvPr>
          <p:cNvGrpSpPr/>
          <p:nvPr/>
        </p:nvGrpSpPr>
        <p:grpSpPr>
          <a:xfrm>
            <a:off x="1009336" y="2221541"/>
            <a:ext cx="3437947" cy="1369667"/>
            <a:chOff x="6697359" y="1929115"/>
            <a:chExt cx="5908999" cy="2354127"/>
          </a:xfrm>
        </p:grpSpPr>
        <p:grpSp>
          <p:nvGrpSpPr>
            <p:cNvPr id="20" name="群組 19">
              <a:extLst>
                <a:ext uri="{FF2B5EF4-FFF2-40B4-BE49-F238E27FC236}">
                  <a16:creationId xmlns:a16="http://schemas.microsoft.com/office/drawing/2014/main" id="{2B8BA193-2BFA-4A4C-9F77-B4A600AB5B74}"/>
                </a:ext>
              </a:extLst>
            </p:cNvPr>
            <p:cNvGrpSpPr/>
            <p:nvPr/>
          </p:nvGrpSpPr>
          <p:grpSpPr>
            <a:xfrm>
              <a:off x="6697359" y="1929115"/>
              <a:ext cx="5908999" cy="2354127"/>
              <a:chOff x="834536" y="2453105"/>
              <a:chExt cx="6095653" cy="2428490"/>
            </a:xfrm>
          </p:grpSpPr>
          <p:sp>
            <p:nvSpPr>
              <p:cNvPr id="22" name="矩形: 圓角 21">
                <a:extLst>
                  <a:ext uri="{FF2B5EF4-FFF2-40B4-BE49-F238E27FC236}">
                    <a16:creationId xmlns:a16="http://schemas.microsoft.com/office/drawing/2014/main" id="{58E1B611-7BB5-4BEE-9C2C-62F660A9EDBB}"/>
                  </a:ext>
                </a:extLst>
              </p:cNvPr>
              <p:cNvSpPr/>
              <p:nvPr/>
            </p:nvSpPr>
            <p:spPr>
              <a:xfrm>
                <a:off x="834536" y="2767264"/>
                <a:ext cx="6095653" cy="2114331"/>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3" name="圖片 22">
                <a:extLst>
                  <a:ext uri="{FF2B5EF4-FFF2-40B4-BE49-F238E27FC236}">
                    <a16:creationId xmlns:a16="http://schemas.microsoft.com/office/drawing/2014/main" id="{DE54EF74-A4A2-4297-BBA9-039C1F8C33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4" name="圖片 3">
              <a:extLst>
                <a:ext uri="{FF2B5EF4-FFF2-40B4-BE49-F238E27FC236}">
                  <a16:creationId xmlns:a16="http://schemas.microsoft.com/office/drawing/2014/main" id="{EE568F14-AA50-48EC-A465-C668C32925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236" y="2480033"/>
              <a:ext cx="5634792" cy="1679601"/>
            </a:xfrm>
            <a:prstGeom prst="rect">
              <a:avLst/>
            </a:prstGeom>
          </p:spPr>
        </p:pic>
      </p:grpSp>
      <p:grpSp>
        <p:nvGrpSpPr>
          <p:cNvPr id="36" name="群組 35">
            <a:extLst>
              <a:ext uri="{FF2B5EF4-FFF2-40B4-BE49-F238E27FC236}">
                <a16:creationId xmlns:a16="http://schemas.microsoft.com/office/drawing/2014/main" id="{8D6674AB-F19A-40CE-8978-90621F39519C}"/>
              </a:ext>
            </a:extLst>
          </p:cNvPr>
          <p:cNvGrpSpPr/>
          <p:nvPr/>
        </p:nvGrpSpPr>
        <p:grpSpPr>
          <a:xfrm>
            <a:off x="8011909" y="2216165"/>
            <a:ext cx="3159372" cy="1192481"/>
            <a:chOff x="8202556" y="3561968"/>
            <a:chExt cx="3437947" cy="1297627"/>
          </a:xfrm>
        </p:grpSpPr>
        <p:grpSp>
          <p:nvGrpSpPr>
            <p:cNvPr id="32" name="群組 31">
              <a:extLst>
                <a:ext uri="{FF2B5EF4-FFF2-40B4-BE49-F238E27FC236}">
                  <a16:creationId xmlns:a16="http://schemas.microsoft.com/office/drawing/2014/main" id="{C7331546-C509-42B6-B3DF-A6C7C4B3506F}"/>
                </a:ext>
              </a:extLst>
            </p:cNvPr>
            <p:cNvGrpSpPr/>
            <p:nvPr/>
          </p:nvGrpSpPr>
          <p:grpSpPr>
            <a:xfrm>
              <a:off x="8202556" y="3561968"/>
              <a:ext cx="3437947" cy="1297627"/>
              <a:chOff x="834536" y="2453105"/>
              <a:chExt cx="6095653" cy="2300760"/>
            </a:xfrm>
          </p:grpSpPr>
          <p:sp>
            <p:nvSpPr>
              <p:cNvPr id="34" name="矩形: 圓角 33">
                <a:extLst>
                  <a:ext uri="{FF2B5EF4-FFF2-40B4-BE49-F238E27FC236}">
                    <a16:creationId xmlns:a16="http://schemas.microsoft.com/office/drawing/2014/main" id="{3A5066B4-02D3-4846-B4F0-4541301F5210}"/>
                  </a:ext>
                </a:extLst>
              </p:cNvPr>
              <p:cNvSpPr/>
              <p:nvPr/>
            </p:nvSpPr>
            <p:spPr>
              <a:xfrm>
                <a:off x="834536" y="2767267"/>
                <a:ext cx="6095653" cy="1986598"/>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5" name="圖片 34">
                <a:extLst>
                  <a:ext uri="{FF2B5EF4-FFF2-40B4-BE49-F238E27FC236}">
                    <a16:creationId xmlns:a16="http://schemas.microsoft.com/office/drawing/2014/main" id="{F382D2D6-A0FB-4AAC-9489-BF60387B73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5" name="圖片 4">
              <a:extLst>
                <a:ext uri="{FF2B5EF4-FFF2-40B4-BE49-F238E27FC236}">
                  <a16:creationId xmlns:a16="http://schemas.microsoft.com/office/drawing/2014/main" id="{7F572261-0A62-452F-ADBF-F2F461A248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7189" y="3878442"/>
              <a:ext cx="3268172" cy="917456"/>
            </a:xfrm>
            <a:prstGeom prst="rect">
              <a:avLst/>
            </a:prstGeom>
          </p:spPr>
        </p:pic>
      </p:grpSp>
      <p:grpSp>
        <p:nvGrpSpPr>
          <p:cNvPr id="42" name="群組 41">
            <a:extLst>
              <a:ext uri="{FF2B5EF4-FFF2-40B4-BE49-F238E27FC236}">
                <a16:creationId xmlns:a16="http://schemas.microsoft.com/office/drawing/2014/main" id="{DE5A3964-4721-43B4-809E-AB5753AE706D}"/>
              </a:ext>
            </a:extLst>
          </p:cNvPr>
          <p:cNvGrpSpPr/>
          <p:nvPr/>
        </p:nvGrpSpPr>
        <p:grpSpPr>
          <a:xfrm>
            <a:off x="7522269" y="3025107"/>
            <a:ext cx="3437947" cy="2029343"/>
            <a:chOff x="8001890" y="3354699"/>
            <a:chExt cx="3437947" cy="2029343"/>
          </a:xfrm>
        </p:grpSpPr>
        <p:grpSp>
          <p:nvGrpSpPr>
            <p:cNvPr id="38" name="群組 37">
              <a:extLst>
                <a:ext uri="{FF2B5EF4-FFF2-40B4-BE49-F238E27FC236}">
                  <a16:creationId xmlns:a16="http://schemas.microsoft.com/office/drawing/2014/main" id="{0A52468E-D8AB-47DA-A2C5-13FBE92F2B72}"/>
                </a:ext>
              </a:extLst>
            </p:cNvPr>
            <p:cNvGrpSpPr/>
            <p:nvPr/>
          </p:nvGrpSpPr>
          <p:grpSpPr>
            <a:xfrm>
              <a:off x="8001890" y="3354699"/>
              <a:ext cx="3437947" cy="2029343"/>
              <a:chOff x="834536" y="2453105"/>
              <a:chExt cx="6095653" cy="3598131"/>
            </a:xfrm>
          </p:grpSpPr>
          <p:sp>
            <p:nvSpPr>
              <p:cNvPr id="40" name="矩形: 圓角 39">
                <a:extLst>
                  <a:ext uri="{FF2B5EF4-FFF2-40B4-BE49-F238E27FC236}">
                    <a16:creationId xmlns:a16="http://schemas.microsoft.com/office/drawing/2014/main" id="{8B268366-3B94-4802-80BC-69A114D59721}"/>
                  </a:ext>
                </a:extLst>
              </p:cNvPr>
              <p:cNvSpPr/>
              <p:nvPr/>
            </p:nvSpPr>
            <p:spPr>
              <a:xfrm>
                <a:off x="834536" y="2767267"/>
                <a:ext cx="6095653" cy="3283969"/>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1" name="圖片 40">
                <a:extLst>
                  <a:ext uri="{FF2B5EF4-FFF2-40B4-BE49-F238E27FC236}">
                    <a16:creationId xmlns:a16="http://schemas.microsoft.com/office/drawing/2014/main" id="{674EC61F-1C3A-4DD5-9DEC-5E2A796294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0" name="圖片 9" descr="一張含有 螢幕擷取畫面 的圖片&#10;&#10;自動產生的描述">
              <a:extLst>
                <a:ext uri="{FF2B5EF4-FFF2-40B4-BE49-F238E27FC236}">
                  <a16:creationId xmlns:a16="http://schemas.microsoft.com/office/drawing/2014/main" id="{528B32BB-C144-4BE1-B74A-8E7C75C7CB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70362" y="3671173"/>
              <a:ext cx="3284881" cy="1630982"/>
            </a:xfrm>
            <a:prstGeom prst="rect">
              <a:avLst/>
            </a:prstGeom>
          </p:spPr>
        </p:pic>
      </p:grpSp>
      <p:grpSp>
        <p:nvGrpSpPr>
          <p:cNvPr id="30" name="群組 29">
            <a:extLst>
              <a:ext uri="{FF2B5EF4-FFF2-40B4-BE49-F238E27FC236}">
                <a16:creationId xmlns:a16="http://schemas.microsoft.com/office/drawing/2014/main" id="{C78F83CB-3CD4-4D9F-82F1-319BE42783A8}"/>
              </a:ext>
            </a:extLst>
          </p:cNvPr>
          <p:cNvGrpSpPr/>
          <p:nvPr/>
        </p:nvGrpSpPr>
        <p:grpSpPr>
          <a:xfrm>
            <a:off x="1838960" y="2867049"/>
            <a:ext cx="2915920" cy="2593233"/>
            <a:chOff x="1509761" y="2804614"/>
            <a:chExt cx="5908999" cy="6158911"/>
          </a:xfrm>
        </p:grpSpPr>
        <p:grpSp>
          <p:nvGrpSpPr>
            <p:cNvPr id="26" name="群組 25">
              <a:extLst>
                <a:ext uri="{FF2B5EF4-FFF2-40B4-BE49-F238E27FC236}">
                  <a16:creationId xmlns:a16="http://schemas.microsoft.com/office/drawing/2014/main" id="{495BB7A3-8C5D-4072-8F9E-BBCCF5C90885}"/>
                </a:ext>
              </a:extLst>
            </p:cNvPr>
            <p:cNvGrpSpPr/>
            <p:nvPr/>
          </p:nvGrpSpPr>
          <p:grpSpPr>
            <a:xfrm>
              <a:off x="1509761" y="2804614"/>
              <a:ext cx="5908999" cy="6158911"/>
              <a:chOff x="834536" y="2453105"/>
              <a:chExt cx="6095653" cy="6353460"/>
            </a:xfrm>
          </p:grpSpPr>
          <p:sp>
            <p:nvSpPr>
              <p:cNvPr id="28" name="矩形: 圓角 27">
                <a:extLst>
                  <a:ext uri="{FF2B5EF4-FFF2-40B4-BE49-F238E27FC236}">
                    <a16:creationId xmlns:a16="http://schemas.microsoft.com/office/drawing/2014/main" id="{3E9ABD5B-393F-48D8-B7F0-466AC726BB87}"/>
                  </a:ext>
                </a:extLst>
              </p:cNvPr>
              <p:cNvSpPr/>
              <p:nvPr/>
            </p:nvSpPr>
            <p:spPr>
              <a:xfrm>
                <a:off x="834536" y="2570244"/>
                <a:ext cx="6095653" cy="6236321"/>
              </a:xfrm>
              <a:prstGeom prst="roundRect">
                <a:avLst>
                  <a:gd name="adj" fmla="val 4794"/>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9" name="圖片 28">
                <a:extLst>
                  <a:ext uri="{FF2B5EF4-FFF2-40B4-BE49-F238E27FC236}">
                    <a16:creationId xmlns:a16="http://schemas.microsoft.com/office/drawing/2014/main" id="{7E3AA388-3AE8-4061-AD8C-9E05E8B09E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5" name="圖片 14" descr="一張含有 螢幕擷取畫面 的圖片&#10;&#10;自動產生的描述">
              <a:extLst>
                <a:ext uri="{FF2B5EF4-FFF2-40B4-BE49-F238E27FC236}">
                  <a16:creationId xmlns:a16="http://schemas.microsoft.com/office/drawing/2014/main" id="{C290FCDF-789E-4F5D-8994-CE6AE88BC126}"/>
                </a:ext>
              </a:extLst>
            </p:cNvPr>
            <p:cNvPicPr>
              <a:picLocks noChangeAspect="1"/>
            </p:cNvPicPr>
            <p:nvPr/>
          </p:nvPicPr>
          <p:blipFill>
            <a:blip r:embed="rId8"/>
            <a:stretch>
              <a:fillRect/>
            </a:stretch>
          </p:blipFill>
          <p:spPr>
            <a:xfrm>
              <a:off x="1649906" y="3354792"/>
              <a:ext cx="5640746" cy="5451369"/>
            </a:xfrm>
            <a:prstGeom prst="rect">
              <a:avLst/>
            </a:prstGeom>
          </p:spPr>
        </p:pic>
      </p:grpSp>
      <p:sp>
        <p:nvSpPr>
          <p:cNvPr id="2" name="標題 1">
            <a:extLst>
              <a:ext uri="{FF2B5EF4-FFF2-40B4-BE49-F238E27FC236}">
                <a16:creationId xmlns:a16="http://schemas.microsoft.com/office/drawing/2014/main" id="{D1AD5508-506F-4B1F-9BD9-D79043B95EC8}"/>
              </a:ext>
            </a:extLst>
          </p:cNvPr>
          <p:cNvSpPr>
            <a:spLocks noGrp="1"/>
          </p:cNvSpPr>
          <p:nvPr>
            <p:ph type="title"/>
          </p:nvPr>
        </p:nvSpPr>
        <p:spPr/>
        <p:txBody>
          <a:bodyPr/>
          <a:lstStyle/>
          <a:p>
            <a:r>
              <a:rPr lang="zh-TW" altLang="en-US"/>
              <a:t>圖像化數據資料顯示</a:t>
            </a:r>
          </a:p>
        </p:txBody>
      </p:sp>
      <p:grpSp>
        <p:nvGrpSpPr>
          <p:cNvPr id="31" name="群組 30">
            <a:extLst>
              <a:ext uri="{FF2B5EF4-FFF2-40B4-BE49-F238E27FC236}">
                <a16:creationId xmlns:a16="http://schemas.microsoft.com/office/drawing/2014/main" id="{327A2264-1940-4F6C-80EB-7E345FA080FE}"/>
              </a:ext>
            </a:extLst>
          </p:cNvPr>
          <p:cNvGrpSpPr/>
          <p:nvPr/>
        </p:nvGrpSpPr>
        <p:grpSpPr>
          <a:xfrm>
            <a:off x="3464343" y="3523903"/>
            <a:ext cx="5333814" cy="3127945"/>
            <a:chOff x="3048347" y="2948097"/>
            <a:chExt cx="5908999" cy="3465255"/>
          </a:xfrm>
        </p:grpSpPr>
        <p:grpSp>
          <p:nvGrpSpPr>
            <p:cNvPr id="33" name="群組 32">
              <a:extLst>
                <a:ext uri="{FF2B5EF4-FFF2-40B4-BE49-F238E27FC236}">
                  <a16:creationId xmlns:a16="http://schemas.microsoft.com/office/drawing/2014/main" id="{A908D62D-5F0B-480A-B159-F1310FE847C5}"/>
                </a:ext>
              </a:extLst>
            </p:cNvPr>
            <p:cNvGrpSpPr/>
            <p:nvPr/>
          </p:nvGrpSpPr>
          <p:grpSpPr>
            <a:xfrm>
              <a:off x="3048347" y="2948097"/>
              <a:ext cx="5908999" cy="3465255"/>
              <a:chOff x="834536" y="2453105"/>
              <a:chExt cx="6095653" cy="3574716"/>
            </a:xfrm>
          </p:grpSpPr>
          <p:sp>
            <p:nvSpPr>
              <p:cNvPr id="39" name="矩形: 圓角 38">
                <a:extLst>
                  <a:ext uri="{FF2B5EF4-FFF2-40B4-BE49-F238E27FC236}">
                    <a16:creationId xmlns:a16="http://schemas.microsoft.com/office/drawing/2014/main" id="{F42F1551-393F-4157-9C35-A33B36408534}"/>
                  </a:ext>
                </a:extLst>
              </p:cNvPr>
              <p:cNvSpPr/>
              <p:nvPr/>
            </p:nvSpPr>
            <p:spPr>
              <a:xfrm>
                <a:off x="834536" y="2767264"/>
                <a:ext cx="6095653" cy="3260557"/>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片 42">
                <a:extLst>
                  <a:ext uri="{FF2B5EF4-FFF2-40B4-BE49-F238E27FC236}">
                    <a16:creationId xmlns:a16="http://schemas.microsoft.com/office/drawing/2014/main" id="{4D480FB9-5C1E-4883-B69E-5295BD5B92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37" name="圖片 36" descr="一張含有 螢幕擷取畫面, 黑色, 天空 的圖片&#10;&#10;自動產生的描述">
              <a:extLst>
                <a:ext uri="{FF2B5EF4-FFF2-40B4-BE49-F238E27FC236}">
                  <a16:creationId xmlns:a16="http://schemas.microsoft.com/office/drawing/2014/main" id="{03E19061-918B-49B8-9225-3F278F28B4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86710" y="3499555"/>
              <a:ext cx="5640746" cy="2778278"/>
            </a:xfrm>
            <a:prstGeom prst="rect">
              <a:avLst/>
            </a:prstGeom>
          </p:spPr>
        </p:pic>
      </p:grpSp>
    </p:spTree>
    <p:extLst>
      <p:ext uri="{BB962C8B-B14F-4D97-AF65-F5344CB8AC3E}">
        <p14:creationId xmlns:p14="http://schemas.microsoft.com/office/powerpoint/2010/main" val="203800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1853600" y="1128951"/>
            <a:ext cx="8059033" cy="1185914"/>
          </a:xfrm>
        </p:spPr>
        <p:txBody>
          <a:bodyPr>
            <a:normAutofit/>
          </a:bodyPr>
          <a:lstStyle/>
          <a:p>
            <a:pPr lvl="1" algn="ctr" rtl="0">
              <a:lnSpc>
                <a:spcPct val="90000"/>
              </a:lnSpc>
              <a:spcBef>
                <a:spcPct val="0"/>
              </a:spcBef>
            </a:pPr>
            <a:r>
              <a:rPr lang="en-US" altLang="zh-TW" sz="4800" b="1">
                <a:solidFill>
                  <a:srgbClr val="D7F71E"/>
                </a:solidFill>
                <a:latin typeface="Arial" panose="020B0604020202020204" pitchFamily="34" charset="0"/>
                <a:ea typeface="Microsoft JhengHei"/>
                <a:cs typeface="Arial" panose="020B0604020202020204" pitchFamily="34" charset="0"/>
              </a:rPr>
              <a:t>QTS </a:t>
            </a:r>
            <a:r>
              <a:rPr lang="zh-TW" altLang="en-US" sz="4800" b="1">
                <a:solidFill>
                  <a:srgbClr val="D7F71E"/>
                </a:solidFill>
                <a:latin typeface="Arial" panose="020B0604020202020204" pitchFamily="34" charset="0"/>
                <a:ea typeface="Microsoft JhengHei"/>
                <a:cs typeface="Arial" panose="020B0604020202020204" pitchFamily="34" charset="0"/>
              </a:rPr>
              <a:t>搭載應用程式</a:t>
            </a:r>
          </a:p>
        </p:txBody>
      </p:sp>
      <p:sp>
        <p:nvSpPr>
          <p:cNvPr id="5" name="副標題 1">
            <a:extLst>
              <a:ext uri="{FF2B5EF4-FFF2-40B4-BE49-F238E27FC236}">
                <a16:creationId xmlns:a16="http://schemas.microsoft.com/office/drawing/2014/main" id="{6BFB0373-774B-4BAF-9758-B0E497D82CCA}"/>
              </a:ext>
            </a:extLst>
          </p:cNvPr>
          <p:cNvSpPr txBox="1">
            <a:spLocks/>
          </p:cNvSpPr>
          <p:nvPr/>
        </p:nvSpPr>
        <p:spPr>
          <a:xfrm>
            <a:off x="2139350" y="961115"/>
            <a:ext cx="7607879" cy="6907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a:cs typeface="Arial" panose="020B0604020202020204" pitchFamily="34" charset="0"/>
              </a:rPr>
              <a:t>完整解析 </a:t>
            </a:r>
            <a:r>
              <a:rPr lang="en-US" altLang="zh-TW">
                <a:cs typeface="Arial" panose="020B0604020202020204" pitchFamily="34" charset="0"/>
              </a:rPr>
              <a:t>Guardian​</a:t>
            </a:r>
            <a:r>
              <a:rPr lang="zh-TW" altLang="en-US">
                <a:cs typeface="Arial" panose="020B0604020202020204" pitchFamily="34" charset="0"/>
              </a:rPr>
              <a:t>獨特優勢</a:t>
            </a:r>
          </a:p>
        </p:txBody>
      </p:sp>
    </p:spTree>
    <p:extLst>
      <p:ext uri="{BB962C8B-B14F-4D97-AF65-F5344CB8AC3E}">
        <p14:creationId xmlns:p14="http://schemas.microsoft.com/office/powerpoint/2010/main" val="94839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17CA2458-D7C6-46E6-A22D-8A2A83674362}"/>
              </a:ext>
            </a:extLst>
          </p:cNvPr>
          <p:cNvGrpSpPr/>
          <p:nvPr/>
        </p:nvGrpSpPr>
        <p:grpSpPr>
          <a:xfrm>
            <a:off x="685800" y="61812"/>
            <a:ext cx="6656999" cy="4276089"/>
            <a:chOff x="685800" y="61812"/>
            <a:chExt cx="6656999" cy="4276089"/>
          </a:xfrm>
        </p:grpSpPr>
        <p:sp>
          <p:nvSpPr>
            <p:cNvPr id="124" name="手繪多邊形: 圖案 123">
              <a:extLst>
                <a:ext uri="{FF2B5EF4-FFF2-40B4-BE49-F238E27FC236}">
                  <a16:creationId xmlns:a16="http://schemas.microsoft.com/office/drawing/2014/main" id="{68900BCE-09E6-4499-8260-C95B2994AFA9}"/>
                </a:ext>
              </a:extLst>
            </p:cNvPr>
            <p:cNvSpPr/>
            <p:nvPr/>
          </p:nvSpPr>
          <p:spPr>
            <a:xfrm>
              <a:off x="685800" y="609600"/>
              <a:ext cx="6172200" cy="3728301"/>
            </a:xfrm>
            <a:custGeom>
              <a:avLst/>
              <a:gdLst>
                <a:gd name="connsiteX0" fmla="*/ 0 w 8238427"/>
                <a:gd name="connsiteY0" fmla="*/ 4660891 h 4657082"/>
                <a:gd name="connsiteX1" fmla="*/ 1856887 w 8238427"/>
                <a:gd name="connsiteY1" fmla="*/ 3134945 h 4657082"/>
                <a:gd name="connsiteX2" fmla="*/ 3750523 w 8238427"/>
                <a:gd name="connsiteY2" fmla="*/ 3318756 h 4657082"/>
                <a:gd name="connsiteX3" fmla="*/ 5092658 w 8238427"/>
                <a:gd name="connsiteY3" fmla="*/ 965493 h 4657082"/>
                <a:gd name="connsiteX4" fmla="*/ 8242437 w 8238427"/>
                <a:gd name="connsiteY4" fmla="*/ 0 h 4657082"/>
                <a:gd name="connsiteX0" fmla="*/ 0 w 8242437"/>
                <a:gd name="connsiteY0" fmla="*/ 4660891 h 4660891"/>
                <a:gd name="connsiteX1" fmla="*/ 1800327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34339 w 8242437"/>
                <a:gd name="connsiteY1" fmla="*/ 3351761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81390 w 8242437"/>
                <a:gd name="connsiteY3" fmla="*/ 1278596 h 4660891"/>
                <a:gd name="connsiteX4" fmla="*/ 8242437 w 8242437"/>
                <a:gd name="connsiteY4" fmla="*/ 0 h 4660891"/>
                <a:gd name="connsiteX0" fmla="*/ 0 w 6777330"/>
                <a:gd name="connsiteY0" fmla="*/ 4748951 h 4748951"/>
                <a:gd name="connsiteX1" fmla="*/ 1743766 w 6777330"/>
                <a:gd name="connsiteY1" fmla="*/ 3345553 h 4748951"/>
                <a:gd name="connsiteX2" fmla="*/ 3750523 w 6777330"/>
                <a:gd name="connsiteY2" fmla="*/ 3406816 h 4748951"/>
                <a:gd name="connsiteX3" fmla="*/ 5081390 w 6777330"/>
                <a:gd name="connsiteY3" fmla="*/ 1366656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4968690 w 6777330"/>
                <a:gd name="connsiteY3" fmla="*/ 1288380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5058850 w 6777330"/>
                <a:gd name="connsiteY3" fmla="*/ 1259027 h 4748951"/>
                <a:gd name="connsiteX4" fmla="*/ 6777330 w 6777330"/>
                <a:gd name="connsiteY4" fmla="*/ 0 h 4748951"/>
                <a:gd name="connsiteX0" fmla="*/ 0 w 6664630"/>
                <a:gd name="connsiteY0" fmla="*/ 4739166 h 4739166"/>
                <a:gd name="connsiteX1" fmla="*/ 1743766 w 6664630"/>
                <a:gd name="connsiteY1" fmla="*/ 3335768 h 4739166"/>
                <a:gd name="connsiteX2" fmla="*/ 3750523 w 6664630"/>
                <a:gd name="connsiteY2" fmla="*/ 3397031 h 4739166"/>
                <a:gd name="connsiteX3" fmla="*/ 5058850 w 6664630"/>
                <a:gd name="connsiteY3" fmla="*/ 1249242 h 4739166"/>
                <a:gd name="connsiteX4" fmla="*/ 6664630 w 6664630"/>
                <a:gd name="connsiteY4" fmla="*/ 0 h 4739166"/>
                <a:gd name="connsiteX0" fmla="*/ 0 w 6664630"/>
                <a:gd name="connsiteY0" fmla="*/ 4739166 h 4739166"/>
                <a:gd name="connsiteX1" fmla="*/ 1743766 w 6664630"/>
                <a:gd name="connsiteY1" fmla="*/ 3335768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63224 w 6664630"/>
                <a:gd name="connsiteY2" fmla="*/ 287845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4054815 w 6664630"/>
                <a:gd name="connsiteY2" fmla="*/ 2966514 h 4739166"/>
                <a:gd name="connsiteX3" fmla="*/ 5058850 w 6664630"/>
                <a:gd name="connsiteY3" fmla="*/ 1249242 h 4739166"/>
                <a:gd name="connsiteX4" fmla="*/ 6664630 w 6664630"/>
                <a:gd name="connsiteY4" fmla="*/ 0 h 4739166"/>
                <a:gd name="connsiteX0" fmla="*/ 0 w 6923842"/>
                <a:gd name="connsiteY0" fmla="*/ 4338002 h 4338002"/>
                <a:gd name="connsiteX1" fmla="*/ 1394394 w 6923842"/>
                <a:gd name="connsiteY1" fmla="*/ 3277062 h 4338002"/>
                <a:gd name="connsiteX2" fmla="*/ 4314027 w 6923842"/>
                <a:gd name="connsiteY2" fmla="*/ 2966514 h 4338002"/>
                <a:gd name="connsiteX3" fmla="*/ 5318062 w 6923842"/>
                <a:gd name="connsiteY3" fmla="*/ 1249242 h 4338002"/>
                <a:gd name="connsiteX4" fmla="*/ 6923842 w 6923842"/>
                <a:gd name="connsiteY4" fmla="*/ 0 h 4338002"/>
                <a:gd name="connsiteX0" fmla="*/ 0 w 6791280"/>
                <a:gd name="connsiteY0" fmla="*/ 4359500 h 4359500"/>
                <a:gd name="connsiteX1" fmla="*/ 1394394 w 6791280"/>
                <a:gd name="connsiteY1" fmla="*/ 3298560 h 4359500"/>
                <a:gd name="connsiteX2" fmla="*/ 4314027 w 6791280"/>
                <a:gd name="connsiteY2" fmla="*/ 2988012 h 4359500"/>
                <a:gd name="connsiteX3" fmla="*/ 5318062 w 6791280"/>
                <a:gd name="connsiteY3" fmla="*/ 1270740 h 4359500"/>
                <a:gd name="connsiteX4" fmla="*/ 6791280 w 6791280"/>
                <a:gd name="connsiteY4" fmla="*/ 0 h 4359500"/>
                <a:gd name="connsiteX0" fmla="*/ 0 w 6791280"/>
                <a:gd name="connsiteY0" fmla="*/ 4359500 h 4359500"/>
                <a:gd name="connsiteX1" fmla="*/ 1394394 w 6791280"/>
                <a:gd name="connsiteY1" fmla="*/ 3298560 h 4359500"/>
                <a:gd name="connsiteX2" fmla="*/ 4314027 w 6791280"/>
                <a:gd name="connsiteY2" fmla="*/ 2988012 h 4359500"/>
                <a:gd name="connsiteX3" fmla="*/ 5583187 w 6791280"/>
                <a:gd name="connsiteY3" fmla="*/ 1281488 h 4359500"/>
                <a:gd name="connsiteX4" fmla="*/ 6791280 w 6791280"/>
                <a:gd name="connsiteY4" fmla="*/ 0 h 4359500"/>
                <a:gd name="connsiteX0" fmla="*/ 0 w 6923842"/>
                <a:gd name="connsiteY0" fmla="*/ 4359500 h 4359500"/>
                <a:gd name="connsiteX1" fmla="*/ 1394394 w 6923842"/>
                <a:gd name="connsiteY1" fmla="*/ 3298560 h 4359500"/>
                <a:gd name="connsiteX2" fmla="*/ 4314027 w 6923842"/>
                <a:gd name="connsiteY2" fmla="*/ 2988012 h 4359500"/>
                <a:gd name="connsiteX3" fmla="*/ 5583187 w 6923842"/>
                <a:gd name="connsiteY3" fmla="*/ 1281488 h 4359500"/>
                <a:gd name="connsiteX4" fmla="*/ 6923842 w 6923842"/>
                <a:gd name="connsiteY4" fmla="*/ 0 h 4359500"/>
                <a:gd name="connsiteX0" fmla="*/ 0 w 6923842"/>
                <a:gd name="connsiteY0" fmla="*/ 4359500 h 4359500"/>
                <a:gd name="connsiteX1" fmla="*/ 1394394 w 6923842"/>
                <a:gd name="connsiteY1" fmla="*/ 3298560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842" h="4359500">
                  <a:moveTo>
                    <a:pt x="0" y="4359500"/>
                  </a:moveTo>
                  <a:lnTo>
                    <a:pt x="1384197" y="3094334"/>
                  </a:lnTo>
                  <a:lnTo>
                    <a:pt x="4752502" y="2848278"/>
                  </a:lnTo>
                  <a:lnTo>
                    <a:pt x="5522004" y="1216996"/>
                  </a:lnTo>
                  <a:lnTo>
                    <a:pt x="6923842" y="0"/>
                  </a:lnTo>
                </a:path>
              </a:pathLst>
            </a:custGeom>
            <a:noFill/>
            <a:ln w="247124" cap="flat">
              <a:solidFill>
                <a:srgbClr val="C00000"/>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FFD60B10-9683-4E4F-B324-443B1AA8AF9C}"/>
                </a:ext>
              </a:extLst>
            </p:cNvPr>
            <p:cNvSpPr/>
            <p:nvPr/>
          </p:nvSpPr>
          <p:spPr>
            <a:xfrm rot="12658935">
              <a:off x="6608543" y="61812"/>
              <a:ext cx="734256" cy="714576"/>
            </a:xfrm>
            <a:custGeom>
              <a:avLst/>
              <a:gdLst>
                <a:gd name="connsiteX0" fmla="*/ 216751 w 714932"/>
                <a:gd name="connsiteY0" fmla="*/ 707115 h 701569"/>
                <a:gd name="connsiteX1" fmla="*/ 720679 w 714932"/>
                <a:gd name="connsiteY1" fmla="*/ 165904 h 701569"/>
                <a:gd name="connsiteX2" fmla="*/ 0 w 714932"/>
                <a:gd name="connsiteY2" fmla="*/ 0 h 701569"/>
              </a:gdLst>
              <a:ahLst/>
              <a:cxnLst>
                <a:cxn ang="0">
                  <a:pos x="connsiteX0" y="connsiteY0"/>
                </a:cxn>
                <a:cxn ang="0">
                  <a:pos x="connsiteX1" y="connsiteY1"/>
                </a:cxn>
                <a:cxn ang="0">
                  <a:pos x="connsiteX2" y="connsiteY2"/>
                </a:cxn>
              </a:cxnLst>
              <a:rect l="l" t="t" r="r" b="b"/>
              <a:pathLst>
                <a:path w="714932" h="701569">
                  <a:moveTo>
                    <a:pt x="216751" y="707115"/>
                  </a:moveTo>
                  <a:lnTo>
                    <a:pt x="720679" y="165904"/>
                  </a:lnTo>
                  <a:lnTo>
                    <a:pt x="0" y="0"/>
                  </a:lnTo>
                  <a:close/>
                </a:path>
              </a:pathLst>
            </a:custGeom>
            <a:solidFill>
              <a:srgbClr val="C00000"/>
            </a:solidFill>
            <a:ln w="6679" cap="flat">
              <a:solidFill>
                <a:srgbClr val="C00000"/>
              </a:solidFill>
              <a:prstDash val="solid"/>
              <a:miter/>
            </a:ln>
          </p:spPr>
          <p:txBody>
            <a:bodyPr rtlCol="0" anchor="ctr"/>
            <a:lstStyle/>
            <a:p>
              <a:endParaRPr lang="zh-TW" altLang="en-US"/>
            </a:p>
          </p:txBody>
        </p:sp>
        <p:sp>
          <p:nvSpPr>
            <p:cNvPr id="126" name="橢圓 125">
              <a:extLst>
                <a:ext uri="{FF2B5EF4-FFF2-40B4-BE49-F238E27FC236}">
                  <a16:creationId xmlns:a16="http://schemas.microsoft.com/office/drawing/2014/main" id="{47E73E83-F45E-4B13-8486-BF7F71770497}"/>
                </a:ext>
              </a:extLst>
            </p:cNvPr>
            <p:cNvSpPr/>
            <p:nvPr/>
          </p:nvSpPr>
          <p:spPr>
            <a:xfrm>
              <a:off x="1524000" y="3276600"/>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橢圓 126">
              <a:extLst>
                <a:ext uri="{FF2B5EF4-FFF2-40B4-BE49-F238E27FC236}">
                  <a16:creationId xmlns:a16="http://schemas.microsoft.com/office/drawing/2014/main" id="{51C0607D-B038-45F6-984A-3BA76F810255}"/>
                </a:ext>
              </a:extLst>
            </p:cNvPr>
            <p:cNvSpPr/>
            <p:nvPr/>
          </p:nvSpPr>
          <p:spPr>
            <a:xfrm>
              <a:off x="4267200" y="2895600"/>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橢圓 127">
              <a:extLst>
                <a:ext uri="{FF2B5EF4-FFF2-40B4-BE49-F238E27FC236}">
                  <a16:creationId xmlns:a16="http://schemas.microsoft.com/office/drawing/2014/main" id="{FFF49644-0DFD-4A74-B2BF-4D6135E0ACFC}"/>
                </a:ext>
              </a:extLst>
            </p:cNvPr>
            <p:cNvSpPr/>
            <p:nvPr/>
          </p:nvSpPr>
          <p:spPr>
            <a:xfrm>
              <a:off x="6019800" y="981959"/>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9" name="矩形: 剪去單一角落 128">
            <a:extLst>
              <a:ext uri="{FF2B5EF4-FFF2-40B4-BE49-F238E27FC236}">
                <a16:creationId xmlns:a16="http://schemas.microsoft.com/office/drawing/2014/main" id="{71888CA6-C966-445B-AA39-8E35D3BF7BC4}"/>
              </a:ext>
            </a:extLst>
          </p:cNvPr>
          <p:cNvSpPr/>
          <p:nvPr/>
        </p:nvSpPr>
        <p:spPr>
          <a:xfrm flipH="1">
            <a:off x="6172197" y="1066801"/>
            <a:ext cx="5370443" cy="4800600"/>
          </a:xfrm>
          <a:prstGeom prst="snip1Rect">
            <a:avLst>
              <a:gd name="adj" fmla="val 14662"/>
            </a:avLst>
          </a:prstGeom>
          <a:gradFill>
            <a:gsLst>
              <a:gs pos="55836">
                <a:srgbClr val="000000">
                  <a:alpha val="46000"/>
                </a:srgbClr>
              </a:gs>
              <a:gs pos="3900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a:extLst>
              <a:ext uri="{FF2B5EF4-FFF2-40B4-BE49-F238E27FC236}">
                <a16:creationId xmlns:a16="http://schemas.microsoft.com/office/drawing/2014/main" id="{906C905F-DB91-4349-8715-CCC332262E72}"/>
              </a:ext>
            </a:extLst>
          </p:cNvPr>
          <p:cNvSpPr/>
          <p:nvPr/>
        </p:nvSpPr>
        <p:spPr>
          <a:xfrm>
            <a:off x="8448962" y="4440604"/>
            <a:ext cx="3518470" cy="1200329"/>
          </a:xfrm>
          <a:prstGeom prst="rect">
            <a:avLst/>
          </a:prstGeom>
        </p:spPr>
        <p:txBody>
          <a:bodyPr wrap="square" anchor="t">
            <a:spAutoFit/>
          </a:bodyPr>
          <a:lstStyle/>
          <a:p>
            <a:pPr marL="180975" indent="-180975" defTabSz="457200">
              <a:buFont typeface="Arial" panose="020B0604020202020204" pitchFamily="34" charset="0"/>
              <a:buChar char="•"/>
              <a:defRPr/>
            </a:pPr>
            <a:r>
              <a:rPr lang="zh-TW" altLang="en-US">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搭載 </a:t>
            </a:r>
            <a:r>
              <a:rPr lang="en-US" altLang="zh-TW">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QTS </a:t>
            </a:r>
            <a:r>
              <a:rPr lang="zh-TW" altLang="en-US">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作業系統</a:t>
            </a:r>
          </a:p>
          <a:p>
            <a:pPr marL="180975" indent="-180975" defTabSz="457200">
              <a:buFont typeface="Arial" panose="020B0604020202020204" pitchFamily="34" charset="0"/>
              <a:buChar char="•"/>
              <a:defRPr/>
            </a:pPr>
            <a:r>
              <a:rPr lang="zh-TW" altLang="en-US">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虛擬機應用</a:t>
            </a:r>
          </a:p>
          <a:p>
            <a:pPr marL="180975" indent="-180975" defTabSz="457200">
              <a:buFont typeface="Arial" panose="020B0604020202020204" pitchFamily="34" charset="0"/>
              <a:buChar char="•"/>
              <a:defRPr/>
            </a:pPr>
            <a:r>
              <a:rPr lang="zh-TW" altLang="en-US">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混合雲儲存應用</a:t>
            </a:r>
          </a:p>
          <a:p>
            <a:pPr marL="180975" indent="-180975" defTabSz="457200">
              <a:buFont typeface="Arial" panose="020B0604020202020204" pitchFamily="34" charset="0"/>
              <a:buChar char="•"/>
              <a:defRPr/>
            </a:pPr>
            <a:r>
              <a:rPr lang="en-US" altLang="zh-TW">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IEEE 802.3bt </a:t>
            </a:r>
          </a:p>
        </p:txBody>
      </p:sp>
      <p:sp>
        <p:nvSpPr>
          <p:cNvPr id="131" name="矩形 130">
            <a:extLst>
              <a:ext uri="{FF2B5EF4-FFF2-40B4-BE49-F238E27FC236}">
                <a16:creationId xmlns:a16="http://schemas.microsoft.com/office/drawing/2014/main" id="{FC2E8950-BDB6-4EB9-B9D4-31CD131099AB}"/>
              </a:ext>
            </a:extLst>
          </p:cNvPr>
          <p:cNvSpPr/>
          <p:nvPr/>
        </p:nvSpPr>
        <p:spPr>
          <a:xfrm>
            <a:off x="6217689" y="1981200"/>
            <a:ext cx="5274365" cy="1323439"/>
          </a:xfrm>
          <a:prstGeom prst="rect">
            <a:avLst/>
          </a:prstGeom>
        </p:spPr>
        <p:txBody>
          <a:bodyPr wrap="square" anchor="t">
            <a:spAutoFit/>
          </a:bodyPr>
          <a:lstStyle/>
          <a:p>
            <a:pPr algn="ctr" defTabSz="457200">
              <a:defRPr/>
            </a:pPr>
            <a:r>
              <a:rPr kumimoji="0" lang="zh-TW" altLang="en-US"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a:rPr>
              <a:t>悍將</a:t>
            </a:r>
            <a:r>
              <a:rPr kumimoji="0" lang="en-US" altLang="zh-TW"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a:rPr>
              <a:t>Guardian</a:t>
            </a:r>
            <a:r>
              <a:rPr lang="en-US" altLang="zh-TW" sz="4000">
                <a:solidFill>
                  <a:srgbClr val="D7F71E"/>
                </a:solidFill>
                <a:latin typeface="微軟正黑體" panose="020B0604030504040204" pitchFamily="34" charset="-120"/>
                <a:ea typeface="微軟正黑體" panose="020B0604030504040204" pitchFamily="34" charset="-120"/>
                <a:cs typeface="Arial"/>
              </a:rPr>
              <a:t> </a:t>
            </a:r>
            <a:endParaRPr kumimoji="0" lang="en-US" altLang="zh-TW"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p>
            <a:pPr algn="ctr" defTabSz="457200">
              <a:defRPr/>
            </a:pPr>
            <a:r>
              <a:rPr kumimoji="0" lang="zh-TW" altLang="en-US"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a:rPr>
              <a:t>智能終端</a:t>
            </a:r>
            <a:r>
              <a:rPr lang="zh-TW" altLang="en-US" sz="4000">
                <a:solidFill>
                  <a:srgbClr val="D7F71E"/>
                </a:solidFill>
                <a:latin typeface="微軟正黑體" panose="020B0604030504040204" pitchFamily="34" charset="-120"/>
                <a:ea typeface="微軟正黑體" panose="020B0604030504040204" pitchFamily="34" charset="-120"/>
                <a:cs typeface="Arial"/>
              </a:rPr>
              <a:t> </a:t>
            </a:r>
            <a:r>
              <a:rPr kumimoji="0" lang="en-US" altLang="zh-TW"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a:rPr>
              <a:t>PoE</a:t>
            </a:r>
            <a:r>
              <a:rPr kumimoji="0" lang="zh-TW" altLang="en-US"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a:rPr>
              <a:t> 交換器</a:t>
            </a:r>
            <a:endParaRPr kumimoji="0" lang="en-US" altLang="zh-TW" sz="400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Arial"/>
            </a:endParaRPr>
          </a:p>
        </p:txBody>
      </p:sp>
      <p:sp>
        <p:nvSpPr>
          <p:cNvPr id="132" name="矩形 131">
            <a:extLst>
              <a:ext uri="{FF2B5EF4-FFF2-40B4-BE49-F238E27FC236}">
                <a16:creationId xmlns:a16="http://schemas.microsoft.com/office/drawing/2014/main" id="{366C3D35-D7AD-4003-9C36-8BEB4AE8C22B}"/>
              </a:ext>
            </a:extLst>
          </p:cNvPr>
          <p:cNvSpPr/>
          <p:nvPr/>
        </p:nvSpPr>
        <p:spPr>
          <a:xfrm>
            <a:off x="5867400" y="1330656"/>
            <a:ext cx="2357180" cy="830997"/>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200">
                <a:solidFill>
                  <a:schemeClr val="bg1">
                    <a:lumMod val="95000"/>
                  </a:schemeClr>
                </a:solidFill>
                <a:latin typeface="Arial"/>
                <a:ea typeface="微軟正黑體"/>
                <a:cs typeface="Arial"/>
              </a:rPr>
              <a:t>第</a:t>
            </a:r>
            <a:r>
              <a:rPr lang="en-US" altLang="zh-TW" sz="4800" b="1">
                <a:solidFill>
                  <a:schemeClr val="bg1">
                    <a:lumMod val="95000"/>
                  </a:schemeClr>
                </a:solidFill>
                <a:latin typeface="Arial"/>
                <a:ea typeface="微軟正黑體"/>
                <a:cs typeface="Arial"/>
              </a:rPr>
              <a:t>3</a:t>
            </a:r>
            <a:r>
              <a:rPr lang="zh-TW" altLang="en-US" sz="3200">
                <a:solidFill>
                  <a:schemeClr val="bg1">
                    <a:lumMod val="95000"/>
                  </a:schemeClr>
                </a:solidFill>
                <a:latin typeface="Arial"/>
                <a:ea typeface="微軟正黑體"/>
                <a:cs typeface="Arial"/>
              </a:rPr>
              <a:t>代</a:t>
            </a:r>
          </a:p>
        </p:txBody>
      </p:sp>
      <p:sp>
        <p:nvSpPr>
          <p:cNvPr id="133" name="矩形 132">
            <a:extLst>
              <a:ext uri="{FF2B5EF4-FFF2-40B4-BE49-F238E27FC236}">
                <a16:creationId xmlns:a16="http://schemas.microsoft.com/office/drawing/2014/main" id="{89BCB4A1-A291-46E3-805C-207F3FB35B3A}"/>
              </a:ext>
            </a:extLst>
          </p:cNvPr>
          <p:cNvSpPr/>
          <p:nvPr/>
        </p:nvSpPr>
        <p:spPr>
          <a:xfrm>
            <a:off x="293956" y="542472"/>
            <a:ext cx="4026253" cy="1930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72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PoE</a:t>
            </a:r>
            <a:r>
              <a:rPr kumimoji="0" lang="en-US" altLang="zh-TW" sz="4000" b="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 </a:t>
            </a:r>
            <a:br>
              <a:rPr kumimoji="0" lang="en-US" altLang="zh-TW" sz="3600" b="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br>
            <a:r>
              <a:rPr kumimoji="0" lang="zh-TW" altLang="en-US" sz="3600" b="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  </a:t>
            </a:r>
            <a:r>
              <a:rPr kumimoji="0" lang="zh-TW" altLang="en-US" sz="3200" b="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供電設備產品演進</a:t>
            </a:r>
            <a:endParaRPr kumimoji="0" lang="zh-TW" altLang="en-US" sz="3600" b="0"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endParaRPr>
          </a:p>
        </p:txBody>
      </p:sp>
      <p:pic>
        <p:nvPicPr>
          <p:cNvPr id="134" name="圖片 133" descr="一張含有 室外 的圖片&#10;&#10;自動產生的描述">
            <a:extLst>
              <a:ext uri="{FF2B5EF4-FFF2-40B4-BE49-F238E27FC236}">
                <a16:creationId xmlns:a16="http://schemas.microsoft.com/office/drawing/2014/main" id="{A9F2F067-6492-499A-BA06-690981D4BF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9200" y="4455670"/>
            <a:ext cx="1167920" cy="1167920"/>
          </a:xfrm>
          <a:prstGeom prst="rect">
            <a:avLst/>
          </a:prstGeom>
        </p:spPr>
      </p:pic>
      <p:grpSp>
        <p:nvGrpSpPr>
          <p:cNvPr id="135" name="群組 134">
            <a:extLst>
              <a:ext uri="{FF2B5EF4-FFF2-40B4-BE49-F238E27FC236}">
                <a16:creationId xmlns:a16="http://schemas.microsoft.com/office/drawing/2014/main" id="{3AFF6CA0-43CB-4789-B35C-0D92113CDD53}"/>
              </a:ext>
            </a:extLst>
          </p:cNvPr>
          <p:cNvGrpSpPr/>
          <p:nvPr/>
        </p:nvGrpSpPr>
        <p:grpSpPr>
          <a:xfrm>
            <a:off x="3276600" y="3429000"/>
            <a:ext cx="2523745" cy="2678761"/>
            <a:chOff x="2895600" y="3276600"/>
            <a:chExt cx="2523745" cy="2678761"/>
          </a:xfrm>
        </p:grpSpPr>
        <p:sp>
          <p:nvSpPr>
            <p:cNvPr id="136" name="矩形: 剪去單一角落 202">
              <a:extLst>
                <a:ext uri="{FF2B5EF4-FFF2-40B4-BE49-F238E27FC236}">
                  <a16:creationId xmlns:a16="http://schemas.microsoft.com/office/drawing/2014/main" id="{8A22CF0A-265E-4284-B598-EA5CFAF5829E}"/>
                </a:ext>
              </a:extLst>
            </p:cNvPr>
            <p:cNvSpPr/>
            <p:nvPr/>
          </p:nvSpPr>
          <p:spPr>
            <a:xfrm flipH="1">
              <a:off x="3085604" y="3276600"/>
              <a:ext cx="2240775" cy="2678761"/>
            </a:xfrm>
            <a:custGeom>
              <a:avLst/>
              <a:gdLst>
                <a:gd name="connsiteX0" fmla="*/ 0 w 2206485"/>
                <a:gd name="connsiteY0" fmla="*/ 0 h 2678761"/>
                <a:gd name="connsiteX1" fmla="*/ 1677238 w 2206485"/>
                <a:gd name="connsiteY1" fmla="*/ 0 h 2678761"/>
                <a:gd name="connsiteX2" fmla="*/ 2206485 w 2206485"/>
                <a:gd name="connsiteY2" fmla="*/ 529247 h 2678761"/>
                <a:gd name="connsiteX3" fmla="*/ 2206485 w 2206485"/>
                <a:gd name="connsiteY3" fmla="*/ 2678761 h 2678761"/>
                <a:gd name="connsiteX4" fmla="*/ 0 w 2206485"/>
                <a:gd name="connsiteY4" fmla="*/ 2678761 h 2678761"/>
                <a:gd name="connsiteX5" fmla="*/ 0 w 2206485"/>
                <a:gd name="connsiteY5" fmla="*/ 0 h 2678761"/>
                <a:gd name="connsiteX0" fmla="*/ 0 w 2240775"/>
                <a:gd name="connsiteY0" fmla="*/ 0 h 2678761"/>
                <a:gd name="connsiteX1" fmla="*/ 1677238 w 2240775"/>
                <a:gd name="connsiteY1" fmla="*/ 0 h 2678761"/>
                <a:gd name="connsiteX2" fmla="*/ 2240775 w 2240775"/>
                <a:gd name="connsiteY2" fmla="*/ 323507 h 2678761"/>
                <a:gd name="connsiteX3" fmla="*/ 2206485 w 2240775"/>
                <a:gd name="connsiteY3" fmla="*/ 2678761 h 2678761"/>
                <a:gd name="connsiteX4" fmla="*/ 0 w 2240775"/>
                <a:gd name="connsiteY4" fmla="*/ 2678761 h 2678761"/>
                <a:gd name="connsiteX5" fmla="*/ 0 w 2240775"/>
                <a:gd name="connsiteY5" fmla="*/ 0 h 26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775" h="2678761">
                  <a:moveTo>
                    <a:pt x="0" y="0"/>
                  </a:moveTo>
                  <a:lnTo>
                    <a:pt x="1677238" y="0"/>
                  </a:lnTo>
                  <a:lnTo>
                    <a:pt x="2240775" y="323507"/>
                  </a:lnTo>
                  <a:lnTo>
                    <a:pt x="2206485" y="2678761"/>
                  </a:lnTo>
                  <a:lnTo>
                    <a:pt x="0" y="2678761"/>
                  </a:lnTo>
                  <a:lnTo>
                    <a:pt x="0" y="0"/>
                  </a:lnTo>
                  <a:close/>
                </a:path>
              </a:pathLst>
            </a:custGeom>
            <a:gradFill>
              <a:gsLst>
                <a:gs pos="55836">
                  <a:srgbClr val="000000">
                    <a:alpha val="50000"/>
                  </a:srgbClr>
                </a:gs>
                <a:gs pos="39000">
                  <a:schemeClr val="tx1"/>
                </a:gs>
                <a:gs pos="100000">
                  <a:schemeClr val="tx1">
                    <a:alpha val="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a:extLst>
                <a:ext uri="{FF2B5EF4-FFF2-40B4-BE49-F238E27FC236}">
                  <a16:creationId xmlns:a16="http://schemas.microsoft.com/office/drawing/2014/main" id="{B083A5CF-3A09-4AD3-834C-6D0523E64711}"/>
                </a:ext>
              </a:extLst>
            </p:cNvPr>
            <p:cNvSpPr/>
            <p:nvPr/>
          </p:nvSpPr>
          <p:spPr>
            <a:xfrm>
              <a:off x="3107636" y="4750574"/>
              <a:ext cx="2232990" cy="854764"/>
            </a:xfrm>
            <a:prstGeom prst="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8" name="Picture 6" descr="Image result for l3 poe switch">
              <a:extLst>
                <a:ext uri="{FF2B5EF4-FFF2-40B4-BE49-F238E27FC236}">
                  <a16:creationId xmlns:a16="http://schemas.microsoft.com/office/drawing/2014/main" id="{1ACF9863-E4D2-473F-8A16-13C2F2213145}"/>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091" b="89394" l="7592" r="93979">
                          <a14:foregroundMark x1="9948" y1="47727" x2="7853" y2="47727"/>
                          <a14:foregroundMark x1="92932" y1="53788" x2="93979" y2="64394"/>
                        </a14:backgroundRemoval>
                      </a14:imgEffect>
                    </a14:imgLayer>
                  </a14:imgProps>
                </a:ext>
                <a:ext uri="{28A0092B-C50C-407E-A947-70E740481C1C}">
                  <a14:useLocalDpi xmlns:a14="http://schemas.microsoft.com/office/drawing/2010/main"/>
                </a:ext>
              </a:extLst>
            </a:blip>
            <a:srcRect/>
            <a:stretch>
              <a:fillRect/>
            </a:stretch>
          </p:blipFill>
          <p:spPr bwMode="auto">
            <a:xfrm>
              <a:off x="3100136" y="4760496"/>
              <a:ext cx="2276982" cy="7868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9" name="矩形 138">
              <a:extLst>
                <a:ext uri="{FF2B5EF4-FFF2-40B4-BE49-F238E27FC236}">
                  <a16:creationId xmlns:a16="http://schemas.microsoft.com/office/drawing/2014/main" id="{9855D359-BEC5-44B4-A7F4-7BE7F6E5C93A}"/>
                </a:ext>
              </a:extLst>
            </p:cNvPr>
            <p:cNvSpPr/>
            <p:nvPr/>
          </p:nvSpPr>
          <p:spPr>
            <a:xfrm>
              <a:off x="3044902" y="3959959"/>
              <a:ext cx="2374443"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L2/ L3 </a:t>
              </a:r>
              <a:r>
                <a:rPr kumimoji="0" lang="zh-TW" alt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網管型</a:t>
              </a:r>
              <a:endParaRPr kumimoji="0" lang="en-US" altLang="zh-TW"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PoE </a:t>
              </a:r>
              <a:r>
                <a:rPr kumimoji="0" lang="zh-TW" alt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交換器</a:t>
              </a:r>
            </a:p>
          </p:txBody>
        </p:sp>
        <p:sp>
          <p:nvSpPr>
            <p:cNvPr id="140" name="矩形 139">
              <a:extLst>
                <a:ext uri="{FF2B5EF4-FFF2-40B4-BE49-F238E27FC236}">
                  <a16:creationId xmlns:a16="http://schemas.microsoft.com/office/drawing/2014/main" id="{40D75648-62F6-4E8C-B94C-1BE84C79A86E}"/>
                </a:ext>
              </a:extLst>
            </p:cNvPr>
            <p:cNvSpPr/>
            <p:nvPr/>
          </p:nvSpPr>
          <p:spPr>
            <a:xfrm>
              <a:off x="2895600" y="3398851"/>
              <a:ext cx="1367355" cy="584775"/>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第</a:t>
              </a:r>
              <a:r>
                <a:rPr kumimoji="0" lang="en-US" altLang="zh-TW" sz="3200" b="1" i="0" u="none" strike="noStrike" kern="1200" cap="none" spc="0" normalizeH="0" baseline="0" noProof="0">
                  <a:ln>
                    <a:noFill/>
                  </a:ln>
                  <a:solidFill>
                    <a:schemeClr val="bg1">
                      <a:lumMod val="95000"/>
                    </a:schemeClr>
                  </a:solidFill>
                  <a:effectLst/>
                  <a:uLnTx/>
                  <a:uFillTx/>
                  <a:latin typeface="Arial"/>
                  <a:ea typeface="微軟正黑體"/>
                  <a:cs typeface="Arial"/>
                </a:rPr>
                <a:t>2</a:t>
              </a:r>
              <a:r>
                <a:rPr kumimoji="0" lang="zh-TW"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代</a:t>
              </a:r>
              <a:endParaRPr kumimoji="0" lang="zh-TW" alt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141" name="群組 140">
              <a:extLst>
                <a:ext uri="{FF2B5EF4-FFF2-40B4-BE49-F238E27FC236}">
                  <a16:creationId xmlns:a16="http://schemas.microsoft.com/office/drawing/2014/main" id="{AE7C6B40-05F9-4E9A-8FA7-A49A98506546}"/>
                </a:ext>
              </a:extLst>
            </p:cNvPr>
            <p:cNvGrpSpPr/>
            <p:nvPr/>
          </p:nvGrpSpPr>
          <p:grpSpPr>
            <a:xfrm>
              <a:off x="3087757" y="3282965"/>
              <a:ext cx="2264931" cy="2328999"/>
              <a:chOff x="3193774" y="3236914"/>
              <a:chExt cx="2264931" cy="2328999"/>
            </a:xfrm>
          </p:grpSpPr>
          <p:sp>
            <p:nvSpPr>
              <p:cNvPr id="142" name="手繪多邊形: 圖案 141">
                <a:extLst>
                  <a:ext uri="{FF2B5EF4-FFF2-40B4-BE49-F238E27FC236}">
                    <a16:creationId xmlns:a16="http://schemas.microsoft.com/office/drawing/2014/main" id="{73338536-19FA-430D-96C6-23477941BAFC}"/>
                  </a:ext>
                </a:extLst>
              </p:cNvPr>
              <p:cNvSpPr/>
              <p:nvPr/>
            </p:nvSpPr>
            <p:spPr>
              <a:xfrm>
                <a:off x="3193774" y="3236914"/>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2D33DDA9-6108-4E93-8A47-5A36FBD50C20}"/>
                  </a:ext>
                </a:extLst>
              </p:cNvPr>
              <p:cNvSpPr/>
              <p:nvPr/>
            </p:nvSpPr>
            <p:spPr>
              <a:xfrm>
                <a:off x="3585691" y="3293578"/>
                <a:ext cx="1813378"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grpSp>
      <p:pic>
        <p:nvPicPr>
          <p:cNvPr id="144" name="圖形 143">
            <a:extLst>
              <a:ext uri="{FF2B5EF4-FFF2-40B4-BE49-F238E27FC236}">
                <a16:creationId xmlns:a16="http://schemas.microsoft.com/office/drawing/2014/main" id="{2141E100-C8AF-4E2D-BD8F-41AC1D5D684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14532" y="907775"/>
            <a:ext cx="762000" cy="761998"/>
          </a:xfrm>
          <a:prstGeom prst="rect">
            <a:avLst/>
          </a:prstGeom>
        </p:spPr>
      </p:pic>
      <p:sp>
        <p:nvSpPr>
          <p:cNvPr id="145" name="矩形 144">
            <a:extLst>
              <a:ext uri="{FF2B5EF4-FFF2-40B4-BE49-F238E27FC236}">
                <a16:creationId xmlns:a16="http://schemas.microsoft.com/office/drawing/2014/main" id="{F3685B04-F0D4-4755-8065-7589E2632812}"/>
              </a:ext>
            </a:extLst>
          </p:cNvPr>
          <p:cNvSpPr/>
          <p:nvPr/>
        </p:nvSpPr>
        <p:spPr>
          <a:xfrm>
            <a:off x="6172200" y="3657600"/>
            <a:ext cx="5383696" cy="702365"/>
          </a:xfrm>
          <a:prstGeom prst="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6" name="圖片 145">
            <a:extLst>
              <a:ext uri="{FF2B5EF4-FFF2-40B4-BE49-F238E27FC236}">
                <a16:creationId xmlns:a16="http://schemas.microsoft.com/office/drawing/2014/main" id="{1F62D087-5CF2-4EAE-BDBB-5B34CD744D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80752" y="3154901"/>
            <a:ext cx="4922794" cy="1104792"/>
          </a:xfrm>
          <a:prstGeom prst="rect">
            <a:avLst/>
          </a:prstGeom>
          <a:effectLst>
            <a:outerShdw blurRad="50800" dist="38100" dir="5400000" algn="t" rotWithShape="0">
              <a:prstClr val="black">
                <a:alpha val="40000"/>
              </a:prstClr>
            </a:outerShdw>
          </a:effectLst>
        </p:spPr>
      </p:pic>
      <p:sp>
        <p:nvSpPr>
          <p:cNvPr id="187" name="矩形: 剪去對角角落 121">
            <a:extLst>
              <a:ext uri="{FF2B5EF4-FFF2-40B4-BE49-F238E27FC236}">
                <a16:creationId xmlns:a16="http://schemas.microsoft.com/office/drawing/2014/main" id="{482D1B87-B03A-4F95-91D0-F1626D48E86A}"/>
              </a:ext>
            </a:extLst>
          </p:cNvPr>
          <p:cNvSpPr/>
          <p:nvPr/>
        </p:nvSpPr>
        <p:spPr>
          <a:xfrm>
            <a:off x="6772564" y="1182256"/>
            <a:ext cx="4639734" cy="18000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矩形: 剪去單一角落 202">
            <a:extLst>
              <a:ext uri="{FF2B5EF4-FFF2-40B4-BE49-F238E27FC236}">
                <a16:creationId xmlns:a16="http://schemas.microsoft.com/office/drawing/2014/main" id="{1091B13E-F78E-490D-B13B-52F9B4560C4C}"/>
              </a:ext>
            </a:extLst>
          </p:cNvPr>
          <p:cNvSpPr/>
          <p:nvPr/>
        </p:nvSpPr>
        <p:spPr>
          <a:xfrm flipH="1">
            <a:off x="563879" y="3810000"/>
            <a:ext cx="2286495" cy="2678761"/>
          </a:xfrm>
          <a:custGeom>
            <a:avLst/>
            <a:gdLst>
              <a:gd name="connsiteX0" fmla="*/ 0 w 2206485"/>
              <a:gd name="connsiteY0" fmla="*/ 0 h 2678761"/>
              <a:gd name="connsiteX1" fmla="*/ 1677238 w 2206485"/>
              <a:gd name="connsiteY1" fmla="*/ 0 h 2678761"/>
              <a:gd name="connsiteX2" fmla="*/ 2206485 w 2206485"/>
              <a:gd name="connsiteY2" fmla="*/ 529247 h 2678761"/>
              <a:gd name="connsiteX3" fmla="*/ 2206485 w 2206485"/>
              <a:gd name="connsiteY3" fmla="*/ 2678761 h 2678761"/>
              <a:gd name="connsiteX4" fmla="*/ 0 w 2206485"/>
              <a:gd name="connsiteY4" fmla="*/ 2678761 h 2678761"/>
              <a:gd name="connsiteX5" fmla="*/ 0 w 2206485"/>
              <a:gd name="connsiteY5" fmla="*/ 0 h 2678761"/>
              <a:gd name="connsiteX0" fmla="*/ 0 w 2240775"/>
              <a:gd name="connsiteY0" fmla="*/ 0 h 2678761"/>
              <a:gd name="connsiteX1" fmla="*/ 1677238 w 2240775"/>
              <a:gd name="connsiteY1" fmla="*/ 0 h 2678761"/>
              <a:gd name="connsiteX2" fmla="*/ 2240775 w 2240775"/>
              <a:gd name="connsiteY2" fmla="*/ 323507 h 2678761"/>
              <a:gd name="connsiteX3" fmla="*/ 2206485 w 2240775"/>
              <a:gd name="connsiteY3" fmla="*/ 2678761 h 2678761"/>
              <a:gd name="connsiteX4" fmla="*/ 0 w 2240775"/>
              <a:gd name="connsiteY4" fmla="*/ 2678761 h 2678761"/>
              <a:gd name="connsiteX5" fmla="*/ 0 w 2240775"/>
              <a:gd name="connsiteY5" fmla="*/ 0 h 26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775" h="2678761">
                <a:moveTo>
                  <a:pt x="0" y="0"/>
                </a:moveTo>
                <a:lnTo>
                  <a:pt x="1677238" y="0"/>
                </a:lnTo>
                <a:lnTo>
                  <a:pt x="2240775" y="323507"/>
                </a:lnTo>
                <a:lnTo>
                  <a:pt x="2206485" y="2678761"/>
                </a:lnTo>
                <a:lnTo>
                  <a:pt x="0" y="2678761"/>
                </a:lnTo>
                <a:lnTo>
                  <a:pt x="0" y="0"/>
                </a:lnTo>
                <a:close/>
              </a:path>
            </a:pathLst>
          </a:custGeom>
          <a:gradFill>
            <a:gsLst>
              <a:gs pos="55836">
                <a:srgbClr val="000000">
                  <a:alpha val="50000"/>
                </a:srgbClr>
              </a:gs>
              <a:gs pos="39000">
                <a:schemeClr val="tx1"/>
              </a:gs>
              <a:gs pos="100000">
                <a:schemeClr val="tx1">
                  <a:alpha val="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9" name="群組 188">
            <a:extLst>
              <a:ext uri="{FF2B5EF4-FFF2-40B4-BE49-F238E27FC236}">
                <a16:creationId xmlns:a16="http://schemas.microsoft.com/office/drawing/2014/main" id="{2CC3FD44-2AA9-44DE-9253-488EB12FC0DC}"/>
              </a:ext>
            </a:extLst>
          </p:cNvPr>
          <p:cNvGrpSpPr/>
          <p:nvPr/>
        </p:nvGrpSpPr>
        <p:grpSpPr>
          <a:xfrm>
            <a:off x="381000" y="3816365"/>
            <a:ext cx="2433896" cy="2328999"/>
            <a:chOff x="228600" y="3816365"/>
            <a:chExt cx="2433896" cy="2328999"/>
          </a:xfrm>
        </p:grpSpPr>
        <p:sp>
          <p:nvSpPr>
            <p:cNvPr id="190" name="矩形 189">
              <a:extLst>
                <a:ext uri="{FF2B5EF4-FFF2-40B4-BE49-F238E27FC236}">
                  <a16:creationId xmlns:a16="http://schemas.microsoft.com/office/drawing/2014/main" id="{06D82257-7185-4012-9AD8-3E05F9D6757D}"/>
                </a:ext>
              </a:extLst>
            </p:cNvPr>
            <p:cNvSpPr/>
            <p:nvPr/>
          </p:nvSpPr>
          <p:spPr>
            <a:xfrm>
              <a:off x="417444" y="5283974"/>
              <a:ext cx="2232990" cy="854764"/>
            </a:xfrm>
            <a:prstGeom prst="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1" name="Picture 4">
              <a:extLst>
                <a:ext uri="{FF2B5EF4-FFF2-40B4-BE49-F238E27FC236}">
                  <a16:creationId xmlns:a16="http://schemas.microsoft.com/office/drawing/2014/main" id="{105442A9-1DE6-4E63-BB23-6F543E91997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31018" y="5149010"/>
              <a:ext cx="1983582" cy="9752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2" name="矩形 191">
              <a:extLst>
                <a:ext uri="{FF2B5EF4-FFF2-40B4-BE49-F238E27FC236}">
                  <a16:creationId xmlns:a16="http://schemas.microsoft.com/office/drawing/2014/main" id="{B401007F-1E85-4EA4-8F6F-C0D1BDEA7612}"/>
                </a:ext>
              </a:extLst>
            </p:cNvPr>
            <p:cNvSpPr/>
            <p:nvPr/>
          </p:nvSpPr>
          <p:spPr>
            <a:xfrm>
              <a:off x="447526" y="4413174"/>
              <a:ext cx="2176009" cy="707886"/>
            </a:xfrm>
            <a:prstGeom prst="rect">
              <a:avLst/>
            </a:prstGeom>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無網管型 </a:t>
              </a:r>
              <a:endParaRPr kumimoji="0" lang="en-US" altLang="zh-TW" sz="2000" i="0" u="none" strike="noStrike" kern="1200" cap="none" spc="0" normalizeH="0" baseline="0" noProof="0">
                <a:ln>
                  <a:noFill/>
                </a:ln>
                <a:solidFill>
                  <a:schemeClr val="bg1">
                    <a:lumMod val="95000"/>
                  </a:schemeClr>
                </a:solidFill>
                <a:effectLst/>
                <a:uLnTx/>
                <a:uFillTx/>
                <a:latin typeface="Arial"/>
                <a:ea typeface="微軟正黑體"/>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i="0" u="none" strike="noStrike" kern="1200" cap="none" spc="0" normalizeH="0" baseline="0" noProof="0">
                  <a:ln>
                    <a:noFill/>
                  </a:ln>
                  <a:solidFill>
                    <a:schemeClr val="bg1">
                      <a:lumMod val="95000"/>
                    </a:schemeClr>
                  </a:solidFill>
                  <a:effectLst/>
                  <a:uLnTx/>
                  <a:uFillTx/>
                  <a:latin typeface="Arial"/>
                  <a:ea typeface="微軟正黑體"/>
                  <a:cs typeface="Arial"/>
                </a:rPr>
                <a:t>PoE </a:t>
              </a:r>
              <a:r>
                <a:rPr kumimoji="0" lang="zh-TW"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交換器</a:t>
              </a:r>
            </a:p>
          </p:txBody>
        </p:sp>
        <p:sp>
          <p:nvSpPr>
            <p:cNvPr id="193" name="矩形 192">
              <a:extLst>
                <a:ext uri="{FF2B5EF4-FFF2-40B4-BE49-F238E27FC236}">
                  <a16:creationId xmlns:a16="http://schemas.microsoft.com/office/drawing/2014/main" id="{0B1AEA89-C647-4D77-80BE-4D2CBF993EE1}"/>
                </a:ext>
              </a:extLst>
            </p:cNvPr>
            <p:cNvSpPr/>
            <p:nvPr/>
          </p:nvSpPr>
          <p:spPr>
            <a:xfrm>
              <a:off x="228600" y="3932251"/>
              <a:ext cx="1300835" cy="584775"/>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第</a:t>
              </a:r>
              <a:r>
                <a:rPr kumimoji="0" lang="en-US" altLang="zh-TW" sz="3200" b="1" i="0" u="none" strike="noStrike" kern="1200" cap="none" spc="0" normalizeH="0" baseline="0" noProof="0">
                  <a:ln>
                    <a:noFill/>
                  </a:ln>
                  <a:solidFill>
                    <a:schemeClr val="bg1">
                      <a:lumMod val="95000"/>
                    </a:schemeClr>
                  </a:solidFill>
                  <a:effectLst/>
                  <a:uLnTx/>
                  <a:uFillTx/>
                  <a:latin typeface="Arial"/>
                  <a:ea typeface="微軟正黑體"/>
                  <a:cs typeface="Arial"/>
                </a:rPr>
                <a:t>1</a:t>
              </a:r>
              <a:r>
                <a:rPr kumimoji="0" lang="zh-TW"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代</a:t>
              </a:r>
              <a:endParaRPr kumimoji="0" lang="zh-TW" alt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94" name="手繪多邊形: 圖案 193">
              <a:extLst>
                <a:ext uri="{FF2B5EF4-FFF2-40B4-BE49-F238E27FC236}">
                  <a16:creationId xmlns:a16="http://schemas.microsoft.com/office/drawing/2014/main" id="{B42EC934-B5DE-47C0-BFEE-9EAE41E7BFBF}"/>
                </a:ext>
              </a:extLst>
            </p:cNvPr>
            <p:cNvSpPr/>
            <p:nvPr/>
          </p:nvSpPr>
          <p:spPr>
            <a:xfrm>
              <a:off x="397565" y="3816365"/>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865F250A-DB69-484D-848B-88447974182A}"/>
                </a:ext>
              </a:extLst>
            </p:cNvPr>
            <p:cNvSpPr/>
            <p:nvPr/>
          </p:nvSpPr>
          <p:spPr>
            <a:xfrm>
              <a:off x="789482" y="3873029"/>
              <a:ext cx="1813378"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grpSp>
        <p:nvGrpSpPr>
          <p:cNvPr id="5" name="群組 4">
            <a:extLst>
              <a:ext uri="{FF2B5EF4-FFF2-40B4-BE49-F238E27FC236}">
                <a16:creationId xmlns:a16="http://schemas.microsoft.com/office/drawing/2014/main" id="{450DC930-EDC5-4063-912D-1327C6EC1B0E}"/>
              </a:ext>
            </a:extLst>
          </p:cNvPr>
          <p:cNvGrpSpPr/>
          <p:nvPr/>
        </p:nvGrpSpPr>
        <p:grpSpPr>
          <a:xfrm>
            <a:off x="-1618682" y="435908"/>
            <a:ext cx="6392879" cy="2217354"/>
            <a:chOff x="-1618682" y="435908"/>
            <a:chExt cx="6392879" cy="2217354"/>
          </a:xfrm>
        </p:grpSpPr>
        <p:grpSp>
          <p:nvGrpSpPr>
            <p:cNvPr id="147" name="圖形 13">
              <a:extLst>
                <a:ext uri="{FF2B5EF4-FFF2-40B4-BE49-F238E27FC236}">
                  <a16:creationId xmlns:a16="http://schemas.microsoft.com/office/drawing/2014/main" id="{FF405008-4C4E-4201-8578-D6069326C005}"/>
                </a:ext>
              </a:extLst>
            </p:cNvPr>
            <p:cNvGrpSpPr/>
            <p:nvPr/>
          </p:nvGrpSpPr>
          <p:grpSpPr>
            <a:xfrm>
              <a:off x="1527444" y="435908"/>
              <a:ext cx="3246753" cy="214862"/>
              <a:chOff x="3216084" y="3002290"/>
              <a:chExt cx="1203675" cy="79657"/>
            </a:xfrm>
            <a:solidFill>
              <a:srgbClr val="D7F71E"/>
            </a:solidFill>
          </p:grpSpPr>
          <p:sp>
            <p:nvSpPr>
              <p:cNvPr id="148" name="手繪多邊形: 圖案 147">
                <a:extLst>
                  <a:ext uri="{FF2B5EF4-FFF2-40B4-BE49-F238E27FC236}">
                    <a16:creationId xmlns:a16="http://schemas.microsoft.com/office/drawing/2014/main" id="{489ACB25-5380-4A30-86C8-9CF21D2DBD8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07E0A11D-28B2-4797-B502-AF20E905791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51287F6B-91E3-443E-88DA-7F53C83B0B9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C88E7D59-E224-4E69-9F27-9B739635445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B7558EAC-E04D-4BEC-A1D6-8BCD39C02CF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4B78C6B7-1472-4D2C-8C7E-534C811AE2E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BB0793D1-1690-4E36-B462-2DEEFA9ACE9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63196D37-8B14-4DF6-8026-E4CCF4903DB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E70E5772-1BE0-437C-8304-83915B5048C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711FC4C5-F2FD-4F5D-8B72-C41C4451C0E9}"/>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647B4A87-129C-4991-90E4-70BF2A0BB3D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8D0FCF6C-8E3F-4353-B3D3-1492E15C091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172D9464-7F9C-4B49-BF2C-8C8262B11768}"/>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CCDD901E-489B-40BF-B75C-C3D91C43DA3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8F6E191C-BA43-49CF-B0D1-22D4757E6DE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226A8AA7-C020-43D4-9941-88392A06A86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16FC0064-3D09-4237-AEAA-C08DCA61BD2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8370A8D7-E0A6-49DE-830C-C94F4DC014C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8F8BF9BD-C517-483D-8D5C-ADC25C20C54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167" name="圖形 13">
              <a:extLst>
                <a:ext uri="{FF2B5EF4-FFF2-40B4-BE49-F238E27FC236}">
                  <a16:creationId xmlns:a16="http://schemas.microsoft.com/office/drawing/2014/main" id="{36B4014B-19B7-4FB8-8152-859341055773}"/>
                </a:ext>
              </a:extLst>
            </p:cNvPr>
            <p:cNvGrpSpPr/>
            <p:nvPr/>
          </p:nvGrpSpPr>
          <p:grpSpPr>
            <a:xfrm>
              <a:off x="1527444" y="2438400"/>
              <a:ext cx="3246753" cy="214862"/>
              <a:chOff x="3216084" y="3002290"/>
              <a:chExt cx="1203675" cy="79657"/>
            </a:xfrm>
            <a:solidFill>
              <a:srgbClr val="D7F71E"/>
            </a:solidFill>
          </p:grpSpPr>
          <p:sp>
            <p:nvSpPr>
              <p:cNvPr id="168" name="手繪多邊形: 圖案 167">
                <a:extLst>
                  <a:ext uri="{FF2B5EF4-FFF2-40B4-BE49-F238E27FC236}">
                    <a16:creationId xmlns:a16="http://schemas.microsoft.com/office/drawing/2014/main" id="{4BE60961-D258-4BDE-8F1C-F025B19AA016}"/>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8F5F8DBE-4EF5-4731-94F2-895F7A6F329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A2688362-04A9-447D-8828-B52B42A6BB3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20DCB648-AF41-454B-A0F3-B1A08892E65D}"/>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83898198-A40E-41B7-AECD-76A3DF7F023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962382A0-670D-4EE4-9769-75576212F3D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DC0891AF-14BC-407E-9250-BE39327E442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2CF90BDD-B806-402C-8963-003AF9A9E9E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46A00B9D-8177-4E15-A9AD-A4B5BE7A797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0BA9B5D5-897E-4A79-94B4-033BE6D8AB7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8096EADC-D8DA-4303-9B08-A544725750D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9D0EDA80-40A6-4912-ABB1-3436743103D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BE922720-011B-497D-8FBC-0FFC12A089B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AD345B22-D424-4A4D-80C3-A9ABEC9D79D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805B1653-C215-4FAF-AFAB-70DB3A4ECC5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C760068E-F202-4943-ABDA-2B6823A74B2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633B01E9-A789-4939-85F9-F1301C03674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E7D94C83-D445-4035-9027-1E7A6AD68AF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689FCF0D-279D-4D2F-BDA0-AD0CE3318FE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196" name="圖形 13">
              <a:extLst>
                <a:ext uri="{FF2B5EF4-FFF2-40B4-BE49-F238E27FC236}">
                  <a16:creationId xmlns:a16="http://schemas.microsoft.com/office/drawing/2014/main" id="{2BCCA89A-097E-4B93-B80C-83FA9479C7BA}"/>
                </a:ext>
              </a:extLst>
            </p:cNvPr>
            <p:cNvGrpSpPr/>
            <p:nvPr/>
          </p:nvGrpSpPr>
          <p:grpSpPr>
            <a:xfrm>
              <a:off x="-1618682" y="435908"/>
              <a:ext cx="3246753" cy="214862"/>
              <a:chOff x="3216084" y="3002290"/>
              <a:chExt cx="1203675" cy="79657"/>
            </a:xfrm>
            <a:solidFill>
              <a:srgbClr val="D7F71E"/>
            </a:solidFill>
          </p:grpSpPr>
          <p:sp>
            <p:nvSpPr>
              <p:cNvPr id="197" name="手繪多邊形: 圖案 196">
                <a:extLst>
                  <a:ext uri="{FF2B5EF4-FFF2-40B4-BE49-F238E27FC236}">
                    <a16:creationId xmlns:a16="http://schemas.microsoft.com/office/drawing/2014/main" id="{B880C7E0-D339-4470-A6F0-697E2EC9668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985A3FB5-98AE-44D5-B370-7A616F01338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E30E99D1-49A1-4109-BF27-CD776108980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2E66C495-0148-4AAD-B72A-6080284305A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A1982115-00A0-4B62-B9BD-4DAF3404C90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5E380989-2B45-4CEA-8AEB-1BF3FC1111E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071C8AEA-F477-4005-9557-9131F41D4AE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DD8987BA-C716-47D0-9FCA-295FC3C1D9B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40312E19-1E81-43ED-A3DD-FC2DE4C2563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5E030E57-7A21-4F11-A7CD-9DA009B4133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EA188CD2-8CD6-481F-88E7-672112D5C14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21960DE9-0C7A-4334-8663-B5A757C88E9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160945DC-F562-4CFA-9C1A-435F2448D26E}"/>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E8839D16-F761-4901-AE12-EE7F7C09B77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BD3EF75D-5184-45B1-B29A-5DF81E3C004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D37ACA14-25DB-4AC7-B2C4-E2F914B9E75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B3A4FA9B-8835-49C1-B1C7-4F53E11E312F}"/>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3280D835-3A12-4635-A6AB-24AAE563AB1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079D7433-2CCA-44C5-8554-657A3168719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218" name="圖形 13">
              <a:extLst>
                <a:ext uri="{FF2B5EF4-FFF2-40B4-BE49-F238E27FC236}">
                  <a16:creationId xmlns:a16="http://schemas.microsoft.com/office/drawing/2014/main" id="{1589C332-A40C-4453-9813-293F35AB879F}"/>
                </a:ext>
              </a:extLst>
            </p:cNvPr>
            <p:cNvGrpSpPr/>
            <p:nvPr/>
          </p:nvGrpSpPr>
          <p:grpSpPr>
            <a:xfrm>
              <a:off x="-1618682" y="2438400"/>
              <a:ext cx="3246753" cy="214862"/>
              <a:chOff x="3216084" y="3002290"/>
              <a:chExt cx="1203675" cy="79657"/>
            </a:xfrm>
            <a:solidFill>
              <a:srgbClr val="D7F71E"/>
            </a:solidFill>
          </p:grpSpPr>
          <p:sp>
            <p:nvSpPr>
              <p:cNvPr id="219" name="手繪多邊形: 圖案 218">
                <a:extLst>
                  <a:ext uri="{FF2B5EF4-FFF2-40B4-BE49-F238E27FC236}">
                    <a16:creationId xmlns:a16="http://schemas.microsoft.com/office/drawing/2014/main" id="{A751B591-8C8E-4B57-9BDD-6B092D1D141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CA93501F-4EB3-43CD-A523-3D7B4AB38EA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F2B6531F-EA53-41AE-88E1-81F0A786D1B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DD869B76-28E3-4513-AC06-EF406D774ED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A3A1CFEE-CD0D-4807-8D8B-00CFDDFD85F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D0405327-3674-465C-9220-19209C7CCFE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3D685D49-68D8-4639-A3B8-923C83DBA13A}"/>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BB0A484A-C119-4F6C-B9B2-4177D708CD3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AE9CC818-F831-4598-8800-A89E7014C91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BCB2F30F-001E-445A-86C0-C35DF923F7A2}"/>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4B3E14CD-0CCD-4C5B-9BDB-DEA825AAA771}"/>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9E144CC1-463A-4255-93F0-BCEE0E207592}"/>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6475A377-189C-46E5-A4DE-6C61268E9C05}"/>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895425FC-B26D-4DC9-B1BB-E32CD123C5F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BEF4A4C6-62FA-41EF-90C7-9AFBC3A6692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EC488A7A-3601-4B60-A622-347FEAAACE3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F1379063-BA98-4C07-9A38-12D89616539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9A603889-392C-4ED3-AFBD-2D8E254BB8E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01DEE812-0CB0-483B-89D0-0AEF633C54B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2286325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a:extLst>
              <a:ext uri="{FF2B5EF4-FFF2-40B4-BE49-F238E27FC236}">
                <a16:creationId xmlns:a16="http://schemas.microsoft.com/office/drawing/2014/main" id="{C8F07144-FAA8-45B5-8C18-8EB11E1D0A6F}"/>
              </a:ext>
            </a:extLst>
          </p:cNvPr>
          <p:cNvGrpSpPr/>
          <p:nvPr/>
        </p:nvGrpSpPr>
        <p:grpSpPr>
          <a:xfrm rot="16200000">
            <a:off x="6894328" y="462687"/>
            <a:ext cx="2392574" cy="4053398"/>
            <a:chOff x="2832242" y="2934050"/>
            <a:chExt cx="1678114" cy="2464066"/>
          </a:xfrm>
        </p:grpSpPr>
        <p:sp>
          <p:nvSpPr>
            <p:cNvPr id="29" name="手繪多邊形: 圖案 28">
              <a:extLst>
                <a:ext uri="{FF2B5EF4-FFF2-40B4-BE49-F238E27FC236}">
                  <a16:creationId xmlns:a16="http://schemas.microsoft.com/office/drawing/2014/main" id="{11D89933-95BC-44E6-9AC6-69CB0137B60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E5A7F37E-C5A7-4731-B3A7-BCF019078CF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F42B24C9-FC46-4022-857F-AEDC836F112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DA56A126-4487-4A2D-8AFA-DA0D55F1C15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599AA54D-FDCD-4AB6-8CDB-926388A8A58E}"/>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5" name="圖形 13">
              <a:extLst>
                <a:ext uri="{FF2B5EF4-FFF2-40B4-BE49-F238E27FC236}">
                  <a16:creationId xmlns:a16="http://schemas.microsoft.com/office/drawing/2014/main" id="{51A2BD83-7365-4005-A539-337DF9D19138}"/>
                </a:ext>
              </a:extLst>
            </p:cNvPr>
            <p:cNvGrpSpPr/>
            <p:nvPr/>
          </p:nvGrpSpPr>
          <p:grpSpPr>
            <a:xfrm>
              <a:off x="3216084" y="3002290"/>
              <a:ext cx="1203675" cy="79657"/>
              <a:chOff x="3216084" y="3002290"/>
              <a:chExt cx="1203675" cy="79657"/>
            </a:xfrm>
            <a:solidFill>
              <a:srgbClr val="000000"/>
            </a:solidFill>
          </p:grpSpPr>
          <p:sp>
            <p:nvSpPr>
              <p:cNvPr id="36" name="手繪多邊形: 圖案 35">
                <a:extLst>
                  <a:ext uri="{FF2B5EF4-FFF2-40B4-BE49-F238E27FC236}">
                    <a16:creationId xmlns:a16="http://schemas.microsoft.com/office/drawing/2014/main" id="{F392B1B8-1B0D-41B7-80A7-BE1B8735A5D5}"/>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5D3E827F-855E-4B24-B352-0865DD0A463D}"/>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B237EE71-6891-43B0-BF37-3CD4699DCA0B}"/>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EE7651DA-CDC8-46AB-8700-420B831053C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977EB9A7-D189-4D6D-843A-AA08EFA7AB0F}"/>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CF4C9B63-B487-472A-8F81-ABD7D8F594B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906DB621-6E37-45C5-9310-C744E18C23F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86168C73-5586-4337-9E34-55C63D3E67B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1DF8534C-9675-452A-AF0E-2E54AF34B57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FDE4BEEE-AA32-46B1-ADDF-9700F52D509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ED32140C-584A-4F60-8722-7D64C664BC99}"/>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4BDF63AF-95BB-44F2-A3C9-D1F0A2A46E3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1A34D4DC-4FDC-46B1-84E6-E56470E550D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E6E366B9-A046-4A7B-BC4E-EA6BF1A46D4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792DB7D2-5A49-4171-B6A0-9B61B0201A6C}"/>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20ED100E-77A7-48CD-8593-381EA30E85F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67FE3AE-4F3C-4AFE-B557-88D74485A40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98BB6673-4C07-46C9-8D78-B1DD4921D2B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2F8B1A40-3D9B-4EC9-A4AD-9DB6CD3FF53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63" name="群組 62">
            <a:extLst>
              <a:ext uri="{FF2B5EF4-FFF2-40B4-BE49-F238E27FC236}">
                <a16:creationId xmlns:a16="http://schemas.microsoft.com/office/drawing/2014/main" id="{0A840F0A-FE63-4E56-957B-90488ECF414F}"/>
              </a:ext>
            </a:extLst>
          </p:cNvPr>
          <p:cNvGrpSpPr/>
          <p:nvPr/>
        </p:nvGrpSpPr>
        <p:grpSpPr>
          <a:xfrm rot="16200000">
            <a:off x="6894328" y="2929161"/>
            <a:ext cx="2392574" cy="4053398"/>
            <a:chOff x="2832242" y="2934050"/>
            <a:chExt cx="1678114" cy="2464066"/>
          </a:xfrm>
        </p:grpSpPr>
        <p:sp>
          <p:nvSpPr>
            <p:cNvPr id="64" name="手繪多邊形: 圖案 63">
              <a:extLst>
                <a:ext uri="{FF2B5EF4-FFF2-40B4-BE49-F238E27FC236}">
                  <a16:creationId xmlns:a16="http://schemas.microsoft.com/office/drawing/2014/main" id="{FBA728A7-6803-4825-8950-B08A072DCBDC}"/>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C36B4165-96E3-480C-9ECE-D823BB96634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68A162A6-7347-4D57-9CEF-26D0E23E394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817174E4-ED44-4BE3-B37C-D8D8DF64210D}"/>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85FE8205-3C3D-42C7-9033-68829425C9A9}"/>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9" name="圖形 13">
              <a:extLst>
                <a:ext uri="{FF2B5EF4-FFF2-40B4-BE49-F238E27FC236}">
                  <a16:creationId xmlns:a16="http://schemas.microsoft.com/office/drawing/2014/main" id="{76F7DB93-00D6-446C-9090-0E1ABA21E911}"/>
                </a:ext>
              </a:extLst>
            </p:cNvPr>
            <p:cNvGrpSpPr/>
            <p:nvPr/>
          </p:nvGrpSpPr>
          <p:grpSpPr>
            <a:xfrm>
              <a:off x="3216084" y="3002290"/>
              <a:ext cx="1203675" cy="79657"/>
              <a:chOff x="3216084" y="3002290"/>
              <a:chExt cx="1203675" cy="79657"/>
            </a:xfrm>
            <a:solidFill>
              <a:srgbClr val="000000"/>
            </a:solidFill>
          </p:grpSpPr>
          <p:sp>
            <p:nvSpPr>
              <p:cNvPr id="70" name="手繪多邊形: 圖案 69">
                <a:extLst>
                  <a:ext uri="{FF2B5EF4-FFF2-40B4-BE49-F238E27FC236}">
                    <a16:creationId xmlns:a16="http://schemas.microsoft.com/office/drawing/2014/main" id="{313CFF65-ACBB-4116-9139-5F48A62CECF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F592C300-B9BE-4302-80D6-017160E8CE3E}"/>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718D2218-248F-4BD0-9199-D479641B574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12D92067-0E38-4E0E-8443-B28E2E6DFEF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E2EB63AC-1939-410E-BC53-E8AF2BF5874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A4203649-60A0-4D93-A196-710A63F7803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DA892C64-2868-4597-BFFF-61102E6A403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CF516071-375A-457E-A81F-BDD1970E149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8EDA2813-3368-4B97-9221-0DF80B44015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A7EB53C8-E997-4076-AF03-582C3760C74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33675CCB-419E-4E5E-AA75-9B85690D40A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055A18A0-8140-41CE-A4CA-36832B590AF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420A80DC-8E5B-4B72-86FB-63B1CBAA354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766853FF-12F3-4304-A797-DFFF9B1A7E5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CE0B9F0A-04FC-4F90-933E-836D47F1400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3CAEB51C-7735-4A85-A837-3DA70EA50AB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4A8D740A-0412-4D00-8BFD-E9A10149A299}"/>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D9F13F69-0DDA-4F96-B28B-658DC7C5008A}"/>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346DC0AC-32C0-4A9C-8E4C-44EBD119F49B}"/>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89" name="群組 88">
            <a:extLst>
              <a:ext uri="{FF2B5EF4-FFF2-40B4-BE49-F238E27FC236}">
                <a16:creationId xmlns:a16="http://schemas.microsoft.com/office/drawing/2014/main" id="{ABBA9E48-1C20-44C4-BDF7-DD4079A66E17}"/>
              </a:ext>
            </a:extLst>
          </p:cNvPr>
          <p:cNvGrpSpPr/>
          <p:nvPr/>
        </p:nvGrpSpPr>
        <p:grpSpPr>
          <a:xfrm rot="16200000">
            <a:off x="2744678" y="462687"/>
            <a:ext cx="2392574" cy="4053398"/>
            <a:chOff x="2832242" y="2934050"/>
            <a:chExt cx="1678114" cy="2464066"/>
          </a:xfrm>
        </p:grpSpPr>
        <p:sp>
          <p:nvSpPr>
            <p:cNvPr id="90" name="手繪多邊形: 圖案 89">
              <a:extLst>
                <a:ext uri="{FF2B5EF4-FFF2-40B4-BE49-F238E27FC236}">
                  <a16:creationId xmlns:a16="http://schemas.microsoft.com/office/drawing/2014/main" id="{6342C827-C691-423A-B932-1A249598F230}"/>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7CCB9077-B536-4BE7-BB3E-EFF5FB60421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72E03C38-52C7-4822-8666-7D79CF36D6F6}"/>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C5F83CE1-B9EC-4667-8812-C900DAFE3E0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8B49A10E-856F-46C8-83F2-FEC226620EDE}"/>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95" name="圖形 13">
              <a:extLst>
                <a:ext uri="{FF2B5EF4-FFF2-40B4-BE49-F238E27FC236}">
                  <a16:creationId xmlns:a16="http://schemas.microsoft.com/office/drawing/2014/main" id="{54DF11BF-6420-4617-9479-6E553A612124}"/>
                </a:ext>
              </a:extLst>
            </p:cNvPr>
            <p:cNvGrpSpPr/>
            <p:nvPr/>
          </p:nvGrpSpPr>
          <p:grpSpPr>
            <a:xfrm>
              <a:off x="3216084" y="3002290"/>
              <a:ext cx="1203675" cy="79657"/>
              <a:chOff x="3216084" y="3002290"/>
              <a:chExt cx="1203675" cy="79657"/>
            </a:xfrm>
            <a:solidFill>
              <a:srgbClr val="000000"/>
            </a:solidFill>
          </p:grpSpPr>
          <p:sp>
            <p:nvSpPr>
              <p:cNvPr id="96" name="手繪多邊形: 圖案 95">
                <a:extLst>
                  <a:ext uri="{FF2B5EF4-FFF2-40B4-BE49-F238E27FC236}">
                    <a16:creationId xmlns:a16="http://schemas.microsoft.com/office/drawing/2014/main" id="{D7850656-D5ED-4511-8487-76E6F1A5969F}"/>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3C2EE0FC-97D7-4339-8FDB-0695D5F4AF8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FD7EFEE0-95A9-4641-9320-58EEE78F582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595266CE-E353-419C-BF2D-4D6F0E1FC05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03228061-38AF-4DD7-9F53-8B331B4A7CC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1524D665-B213-4600-A535-24F9A790C45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D0F34E6E-19BD-4E60-ABCF-D651CCC6D5D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BE1748F0-1EE6-4455-9122-061BF04C4554}"/>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BA03EA71-DEEF-42BE-BF2C-F08E2679361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28492BC5-9325-4D9F-83E0-F09C4EABD2A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7C9CE029-DD60-48A3-AFDC-810E54CC067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D92D6EC1-42CF-4738-B4E1-6CA14FCA8AC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342EDC6C-9928-41BB-8E43-4707BC603BA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6536EB04-5D16-4C0A-96B9-84A4B2896E7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46970577-189F-443D-B2E2-28DB4B6D3D0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25672F0A-C51F-4E1D-9FCB-E9CBE23E2759}"/>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E000AD9A-78DE-4B70-A392-7D8335080B1C}"/>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B8C97B3F-F6D6-4C3F-A0E1-BD6CE9BCC99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67AC0283-F320-4ED4-BEA2-3F37A88CD8B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17" name="群組 116">
            <a:extLst>
              <a:ext uri="{FF2B5EF4-FFF2-40B4-BE49-F238E27FC236}">
                <a16:creationId xmlns:a16="http://schemas.microsoft.com/office/drawing/2014/main" id="{2813313D-CA8D-44FC-8D3A-9B4E1EA68F9B}"/>
              </a:ext>
            </a:extLst>
          </p:cNvPr>
          <p:cNvGrpSpPr/>
          <p:nvPr/>
        </p:nvGrpSpPr>
        <p:grpSpPr>
          <a:xfrm rot="16200000">
            <a:off x="2744678" y="2959535"/>
            <a:ext cx="2392574" cy="4053398"/>
            <a:chOff x="2832242" y="2934050"/>
            <a:chExt cx="1678114" cy="2464066"/>
          </a:xfrm>
        </p:grpSpPr>
        <p:sp>
          <p:nvSpPr>
            <p:cNvPr id="118" name="手繪多邊形: 圖案 117">
              <a:extLst>
                <a:ext uri="{FF2B5EF4-FFF2-40B4-BE49-F238E27FC236}">
                  <a16:creationId xmlns:a16="http://schemas.microsoft.com/office/drawing/2014/main" id="{3517D3D3-F5F1-470D-848E-5B824E0411D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679A3494-F943-47E7-8C95-D0178ADC1E4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07C33D0B-53DB-4152-85E2-19049370C82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89931374-6B75-41B9-A829-7416183BBEB7}"/>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1E554325-42D0-449F-9527-7AB0BA87A352}"/>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23" name="圖形 13">
              <a:extLst>
                <a:ext uri="{FF2B5EF4-FFF2-40B4-BE49-F238E27FC236}">
                  <a16:creationId xmlns:a16="http://schemas.microsoft.com/office/drawing/2014/main" id="{D0F59983-FE57-4A08-AB65-A658615D571C}"/>
                </a:ext>
              </a:extLst>
            </p:cNvPr>
            <p:cNvGrpSpPr/>
            <p:nvPr/>
          </p:nvGrpSpPr>
          <p:grpSpPr>
            <a:xfrm>
              <a:off x="3216084" y="3002290"/>
              <a:ext cx="1203675" cy="79657"/>
              <a:chOff x="3216084" y="3002290"/>
              <a:chExt cx="1203675" cy="79657"/>
            </a:xfrm>
            <a:solidFill>
              <a:srgbClr val="000000"/>
            </a:solidFill>
          </p:grpSpPr>
          <p:sp>
            <p:nvSpPr>
              <p:cNvPr id="124" name="手繪多邊形: 圖案 123">
                <a:extLst>
                  <a:ext uri="{FF2B5EF4-FFF2-40B4-BE49-F238E27FC236}">
                    <a16:creationId xmlns:a16="http://schemas.microsoft.com/office/drawing/2014/main" id="{D081D739-B95D-4B58-A411-CF2F120DA10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85D1BEBA-33D6-4395-89F9-EC42D9E7BEC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85E77644-1496-46E2-B6EB-781B6D29839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5F73A21B-8197-49ED-AA9E-C00ED3D0CAA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016B33E8-5D3F-48DF-8A2F-2ED9286543A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9FC1F6E9-F6D1-4CAA-AC1E-F2CE13D94A4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EB188764-73F0-4956-B5C9-3B103C3F428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5F3FD216-FD17-4581-A4BC-BCE1415170C9}"/>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CA86A645-FF83-4FF9-AE63-8711D62163C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BE117997-FBBF-4E93-B8C9-1A9B0098B21E}"/>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02C09D57-00DF-4AE9-B767-A42187058C21}"/>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30420D8B-2505-4949-934B-8AA0271AC360}"/>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EEC0CCC9-B76A-430C-B63B-BB3E577AA10E}"/>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02169FF6-8CF8-449B-9650-E5981045DEA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C3B1368C-520D-4FDF-B39A-B1F1EDE7856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05160A5C-BB4D-485F-A17F-0593BE6B47C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59FE46F4-3B3F-4207-A0AA-F0C17D2CDBD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5340FAF9-2723-4A1C-B8DD-3F3BB839F4D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EDC93E33-D265-4995-867B-4EB4D7CAD89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CB4E64A5-E328-4AF6-B437-1E01A83974D5}"/>
              </a:ext>
            </a:extLst>
          </p:cNvPr>
          <p:cNvSpPr>
            <a:spLocks noGrp="1"/>
          </p:cNvSpPr>
          <p:nvPr>
            <p:ph type="title"/>
          </p:nvPr>
        </p:nvSpPr>
        <p:spPr/>
        <p:txBody>
          <a:bodyPr/>
          <a:lstStyle/>
          <a:p>
            <a:r>
              <a:rPr lang="zh-TW" altLang="en-US">
                <a:latin typeface="Arial"/>
                <a:ea typeface="微軟正黑體"/>
                <a:cs typeface="Arial"/>
              </a:rPr>
              <a:t>為監控而生 </a:t>
            </a:r>
            <a:r>
              <a:rPr lang="en" altLang="zh-TW">
                <a:latin typeface="Arial"/>
                <a:ea typeface="微軟正黑體"/>
                <a:cs typeface="Arial"/>
              </a:rPr>
              <a:t>- QVR Pro </a:t>
            </a:r>
            <a:r>
              <a:rPr lang="zh-TW" altLang="en-US">
                <a:latin typeface="Arial"/>
                <a:ea typeface="微軟正黑體"/>
                <a:cs typeface="Arial"/>
              </a:rPr>
              <a:t>完善解決方案</a:t>
            </a:r>
          </a:p>
        </p:txBody>
      </p:sp>
      <p:pic>
        <p:nvPicPr>
          <p:cNvPr id="19" name="圖片 18">
            <a:extLst>
              <a:ext uri="{FF2B5EF4-FFF2-40B4-BE49-F238E27FC236}">
                <a16:creationId xmlns:a16="http://schemas.microsoft.com/office/drawing/2014/main" id="{E9472D1F-692B-43EB-8D11-7BBB79F8C2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265" y="1195049"/>
            <a:ext cx="809145" cy="809145"/>
          </a:xfrm>
          <a:prstGeom prst="rect">
            <a:avLst/>
          </a:prstGeom>
        </p:spPr>
      </p:pic>
      <p:pic>
        <p:nvPicPr>
          <p:cNvPr id="22" name="Picture 13">
            <a:extLst>
              <a:ext uri="{FF2B5EF4-FFF2-40B4-BE49-F238E27FC236}">
                <a16:creationId xmlns:a16="http://schemas.microsoft.com/office/drawing/2014/main" id="{344F251D-C6AD-4D3C-BDB0-4474750CD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930" y="1479517"/>
            <a:ext cx="3657600" cy="2000283"/>
          </a:xfrm>
          <a:prstGeom prst="roundRect">
            <a:avLst>
              <a:gd name="adj" fmla="val 5479"/>
            </a:avLst>
          </a:prstGeom>
          <a:solidFill>
            <a:srgbClr val="FFFFFF">
              <a:shade val="85000"/>
            </a:srgbClr>
          </a:solidFill>
          <a:ln>
            <a:noFill/>
          </a:ln>
          <a:effectLst/>
        </p:spPr>
      </p:pic>
      <p:grpSp>
        <p:nvGrpSpPr>
          <p:cNvPr id="30" name="群組 29">
            <a:extLst>
              <a:ext uri="{FF2B5EF4-FFF2-40B4-BE49-F238E27FC236}">
                <a16:creationId xmlns:a16="http://schemas.microsoft.com/office/drawing/2014/main" id="{7812BA6D-BC77-41D0-94A8-850D1BB6CEC8}"/>
              </a:ext>
            </a:extLst>
          </p:cNvPr>
          <p:cNvGrpSpPr/>
          <p:nvPr/>
        </p:nvGrpSpPr>
        <p:grpSpPr>
          <a:xfrm>
            <a:off x="1000117" y="1258880"/>
            <a:ext cx="728860" cy="728861"/>
            <a:chOff x="64134" y="1583904"/>
            <a:chExt cx="728860" cy="728861"/>
          </a:xfrm>
        </p:grpSpPr>
        <p:sp>
          <p:nvSpPr>
            <p:cNvPr id="11" name="矩形: 圓角 10">
              <a:extLst>
                <a:ext uri="{FF2B5EF4-FFF2-40B4-BE49-F238E27FC236}">
                  <a16:creationId xmlns:a16="http://schemas.microsoft.com/office/drawing/2014/main" id="{EFEBA004-1537-4BFB-920A-C1FA8EBD859B}"/>
                </a:ext>
              </a:extLst>
            </p:cNvPr>
            <p:cNvSpPr/>
            <p:nvPr/>
          </p:nvSpPr>
          <p:spPr>
            <a:xfrm>
              <a:off x="64134" y="1583904"/>
              <a:ext cx="728860" cy="7288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2" name="Google Shape;239;p31">
              <a:extLst>
                <a:ext uri="{FF2B5EF4-FFF2-40B4-BE49-F238E27FC236}">
                  <a16:creationId xmlns:a16="http://schemas.microsoft.com/office/drawing/2014/main" id="{DE9A646C-AD75-4B20-82E5-8FDFA2A10EB5}"/>
                </a:ext>
              </a:extLst>
            </p:cNvPr>
            <p:cNvPicPr preferRelativeResize="0"/>
            <p:nvPr/>
          </p:nvPicPr>
          <p:blipFill rotWithShape="1">
            <a:blip r:embed="rId4">
              <a:alphaModFix/>
            </a:blip>
            <a:srcRect/>
            <a:stretch/>
          </p:blipFill>
          <p:spPr>
            <a:xfrm>
              <a:off x="80358" y="1602954"/>
              <a:ext cx="705016" cy="705017"/>
            </a:xfrm>
            <a:prstGeom prst="rect">
              <a:avLst/>
            </a:prstGeom>
            <a:noFill/>
            <a:ln>
              <a:noFill/>
            </a:ln>
          </p:spPr>
        </p:pic>
      </p:grpSp>
      <p:sp>
        <p:nvSpPr>
          <p:cNvPr id="9" name="矩形 8">
            <a:extLst>
              <a:ext uri="{FF2B5EF4-FFF2-40B4-BE49-F238E27FC236}">
                <a16:creationId xmlns:a16="http://schemas.microsoft.com/office/drawing/2014/main" id="{92658627-A2A6-418F-AC8F-070ED40F164E}"/>
              </a:ext>
            </a:extLst>
          </p:cNvPr>
          <p:cNvSpPr/>
          <p:nvPr/>
        </p:nvSpPr>
        <p:spPr>
          <a:xfrm>
            <a:off x="713415" y="2117716"/>
            <a:ext cx="1117974"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Pro</a:t>
            </a:r>
            <a:endParaRPr kumimoji="0" lang="en-US" altLang="zh-TW" sz="1600" b="0" i="0" u="none" strike="noStrike" kern="0" cap="none" spc="0" normalizeH="0" baseline="0" noProof="0">
              <a:ln>
                <a:noFill/>
              </a:ln>
              <a:solidFill>
                <a:schemeClr val="bg1">
                  <a:lumMod val="95000"/>
                </a:schemeClr>
              </a:solidFill>
              <a:effectLst/>
              <a:uLnTx/>
              <a:uFillTx/>
              <a:latin typeface="Arial"/>
              <a:ea typeface="新細明體" panose="02020500000000000000" pitchFamily="18" charset="-120"/>
              <a:cs typeface="Arial"/>
              <a:sym typeface="Arial"/>
            </a:endParaRPr>
          </a:p>
        </p:txBody>
      </p:sp>
      <p:sp>
        <p:nvSpPr>
          <p:cNvPr id="37" name="矩形 36">
            <a:extLst>
              <a:ext uri="{FF2B5EF4-FFF2-40B4-BE49-F238E27FC236}">
                <a16:creationId xmlns:a16="http://schemas.microsoft.com/office/drawing/2014/main" id="{F7155BCE-4360-420E-90EA-F905B9976515}"/>
              </a:ext>
            </a:extLst>
          </p:cNvPr>
          <p:cNvSpPr/>
          <p:nvPr/>
        </p:nvSpPr>
        <p:spPr>
          <a:xfrm>
            <a:off x="10009995" y="2053389"/>
            <a:ext cx="1861163"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Pro</a:t>
            </a:r>
            <a:r>
              <a:rPr kumimoji="0" lang="zh-TW" altLang="en-US"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 </a:t>
            </a: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Client</a:t>
            </a:r>
          </a:p>
        </p:txBody>
      </p:sp>
      <p:pic>
        <p:nvPicPr>
          <p:cNvPr id="20" name="圖片 19">
            <a:extLst>
              <a:ext uri="{FF2B5EF4-FFF2-40B4-BE49-F238E27FC236}">
                <a16:creationId xmlns:a16="http://schemas.microsoft.com/office/drawing/2014/main" id="{08BA8C87-319F-44F9-8096-CE527FCFE6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668" y="1502127"/>
            <a:ext cx="3392043" cy="1999044"/>
          </a:xfrm>
          <a:prstGeom prst="roundRect">
            <a:avLst>
              <a:gd name="adj" fmla="val 0"/>
            </a:avLst>
          </a:prstGeom>
          <a:solidFill>
            <a:srgbClr val="FFFFFF">
              <a:shade val="85000"/>
            </a:srgbClr>
          </a:solidFill>
          <a:ln>
            <a:noFill/>
          </a:ln>
          <a:effectLst/>
        </p:spPr>
      </p:pic>
      <p:sp>
        <p:nvSpPr>
          <p:cNvPr id="51" name="矩形 50">
            <a:extLst>
              <a:ext uri="{FF2B5EF4-FFF2-40B4-BE49-F238E27FC236}">
                <a16:creationId xmlns:a16="http://schemas.microsoft.com/office/drawing/2014/main" id="{89A6FCD6-D6F6-447F-8FB4-82C8763D3AB5}"/>
              </a:ext>
            </a:extLst>
          </p:cNvPr>
          <p:cNvSpPr/>
          <p:nvPr/>
        </p:nvSpPr>
        <p:spPr>
          <a:xfrm>
            <a:off x="497305" y="4636168"/>
            <a:ext cx="1484345"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Center</a:t>
            </a:r>
          </a:p>
        </p:txBody>
      </p:sp>
      <p:sp>
        <p:nvSpPr>
          <p:cNvPr id="52" name="矩形 51">
            <a:extLst>
              <a:ext uri="{FF2B5EF4-FFF2-40B4-BE49-F238E27FC236}">
                <a16:creationId xmlns:a16="http://schemas.microsoft.com/office/drawing/2014/main" id="{3D9CD0EF-EDC4-4A90-A552-429F7B3717F8}"/>
              </a:ext>
            </a:extLst>
          </p:cNvPr>
          <p:cNvSpPr/>
          <p:nvPr/>
        </p:nvSpPr>
        <p:spPr>
          <a:xfrm>
            <a:off x="10131380" y="4652211"/>
            <a:ext cx="1467061"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a:t>
            </a:r>
            <a:r>
              <a:rPr kumimoji="0" lang="zh-TW" altLang="en-US"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 </a:t>
            </a: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Guard</a:t>
            </a:r>
          </a:p>
        </p:txBody>
      </p:sp>
      <p:pic>
        <p:nvPicPr>
          <p:cNvPr id="23" name="Picture 15">
            <a:extLst>
              <a:ext uri="{FF2B5EF4-FFF2-40B4-BE49-F238E27FC236}">
                <a16:creationId xmlns:a16="http://schemas.microsoft.com/office/drawing/2014/main" id="{00CE73CE-D51E-46EC-85A0-5E35DD3290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7056" y="4028210"/>
            <a:ext cx="3657600" cy="2003622"/>
          </a:xfrm>
          <a:prstGeom prst="roundRect">
            <a:avLst>
              <a:gd name="adj" fmla="val 5479"/>
            </a:avLst>
          </a:prstGeom>
          <a:solidFill>
            <a:srgbClr val="FFFFFF">
              <a:shade val="85000"/>
            </a:srgbClr>
          </a:solidFill>
          <a:ln>
            <a:noFill/>
          </a:ln>
          <a:effectLst/>
        </p:spPr>
      </p:pic>
      <p:grpSp>
        <p:nvGrpSpPr>
          <p:cNvPr id="54" name="群組 53">
            <a:extLst>
              <a:ext uri="{FF2B5EF4-FFF2-40B4-BE49-F238E27FC236}">
                <a16:creationId xmlns:a16="http://schemas.microsoft.com/office/drawing/2014/main" id="{FB65DFA5-DA40-4FD4-B96D-F980EBA7954A}"/>
              </a:ext>
            </a:extLst>
          </p:cNvPr>
          <p:cNvGrpSpPr/>
          <p:nvPr/>
        </p:nvGrpSpPr>
        <p:grpSpPr>
          <a:xfrm>
            <a:off x="1000117" y="3750046"/>
            <a:ext cx="728860" cy="728861"/>
            <a:chOff x="1030980" y="4084257"/>
            <a:chExt cx="728860" cy="728861"/>
          </a:xfrm>
        </p:grpSpPr>
        <p:sp>
          <p:nvSpPr>
            <p:cNvPr id="49" name="矩形: 圓角 48">
              <a:extLst>
                <a:ext uri="{FF2B5EF4-FFF2-40B4-BE49-F238E27FC236}">
                  <a16:creationId xmlns:a16="http://schemas.microsoft.com/office/drawing/2014/main" id="{9F5E873D-980F-4E54-8E3B-A801EDFC4B5A}"/>
                </a:ext>
              </a:extLst>
            </p:cNvPr>
            <p:cNvSpPr/>
            <p:nvPr/>
          </p:nvSpPr>
          <p:spPr>
            <a:xfrm>
              <a:off x="1030980" y="4084257"/>
              <a:ext cx="728860" cy="7288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5" name="Google Shape;240;p31">
              <a:extLst>
                <a:ext uri="{FF2B5EF4-FFF2-40B4-BE49-F238E27FC236}">
                  <a16:creationId xmlns:a16="http://schemas.microsoft.com/office/drawing/2014/main" id="{56C20977-45A6-4C32-B0E0-ABD466CBF63E}"/>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47824" y="4108175"/>
              <a:ext cx="688212" cy="688212"/>
            </a:xfrm>
            <a:prstGeom prst="rect">
              <a:avLst/>
            </a:prstGeom>
            <a:noFill/>
            <a:ln>
              <a:noFill/>
            </a:ln>
          </p:spPr>
        </p:pic>
      </p:grpSp>
      <p:pic>
        <p:nvPicPr>
          <p:cNvPr id="21" name="Picture 7">
            <a:extLst>
              <a:ext uri="{FF2B5EF4-FFF2-40B4-BE49-F238E27FC236}">
                <a16:creationId xmlns:a16="http://schemas.microsoft.com/office/drawing/2014/main" id="{4B4D8744-078F-426A-A142-083A486D722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22795" y="4003490"/>
            <a:ext cx="3392043" cy="1980214"/>
          </a:xfrm>
          <a:prstGeom prst="roundRect">
            <a:avLst>
              <a:gd name="adj" fmla="val 0"/>
            </a:avLst>
          </a:prstGeom>
          <a:solidFill>
            <a:srgbClr val="FFFFFF">
              <a:shade val="85000"/>
            </a:srgbClr>
          </a:solidFill>
          <a:ln>
            <a:noFill/>
          </a:ln>
          <a:effectLst/>
        </p:spPr>
      </p:pic>
      <p:grpSp>
        <p:nvGrpSpPr>
          <p:cNvPr id="59" name="群組 58">
            <a:extLst>
              <a:ext uri="{FF2B5EF4-FFF2-40B4-BE49-F238E27FC236}">
                <a16:creationId xmlns:a16="http://schemas.microsoft.com/office/drawing/2014/main" id="{2B827DC4-A150-40DF-A0D5-0F304363C1E9}"/>
              </a:ext>
            </a:extLst>
          </p:cNvPr>
          <p:cNvGrpSpPr/>
          <p:nvPr/>
        </p:nvGrpSpPr>
        <p:grpSpPr>
          <a:xfrm>
            <a:off x="10477356" y="3797103"/>
            <a:ext cx="728860" cy="728861"/>
            <a:chOff x="6444561" y="4084257"/>
            <a:chExt cx="728860" cy="728861"/>
          </a:xfrm>
        </p:grpSpPr>
        <p:sp>
          <p:nvSpPr>
            <p:cNvPr id="56" name="矩形: 圓角 55">
              <a:extLst>
                <a:ext uri="{FF2B5EF4-FFF2-40B4-BE49-F238E27FC236}">
                  <a16:creationId xmlns:a16="http://schemas.microsoft.com/office/drawing/2014/main" id="{A1C61157-99CE-41BF-ACC5-EE671E76D22C}"/>
                </a:ext>
              </a:extLst>
            </p:cNvPr>
            <p:cNvSpPr/>
            <p:nvPr/>
          </p:nvSpPr>
          <p:spPr>
            <a:xfrm>
              <a:off x="6444561" y="4084257"/>
              <a:ext cx="728860" cy="7288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58" name="Google Shape;238;p31" descr="Guard_512.png">
              <a:extLst>
                <a:ext uri="{FF2B5EF4-FFF2-40B4-BE49-F238E27FC236}">
                  <a16:creationId xmlns:a16="http://schemas.microsoft.com/office/drawing/2014/main" id="{DB2D000B-EA12-4D11-A071-6678F846030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6472813" y="4108175"/>
              <a:ext cx="689735" cy="680188"/>
            </a:xfrm>
            <a:prstGeom prst="rect">
              <a:avLst/>
            </a:prstGeom>
            <a:noFill/>
            <a:ln>
              <a:noFill/>
            </a:ln>
          </p:spPr>
        </p:pic>
      </p:grpSp>
      <p:sp>
        <p:nvSpPr>
          <p:cNvPr id="116" name="手繪多邊形: 圖案 115">
            <a:extLst>
              <a:ext uri="{FF2B5EF4-FFF2-40B4-BE49-F238E27FC236}">
                <a16:creationId xmlns:a16="http://schemas.microsoft.com/office/drawing/2014/main" id="{EDF6B1CB-C418-463B-AFBE-0DEE21E1B21B}"/>
              </a:ext>
            </a:extLst>
          </p:cNvPr>
          <p:cNvSpPr/>
          <p:nvPr/>
        </p:nvSpPr>
        <p:spPr>
          <a:xfrm>
            <a:off x="331991" y="2468027"/>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F4AEFF24-03A0-4CD7-AF04-38E47572AF9B}"/>
              </a:ext>
            </a:extLst>
          </p:cNvPr>
          <p:cNvSpPr/>
          <p:nvPr/>
        </p:nvSpPr>
        <p:spPr>
          <a:xfrm>
            <a:off x="331991" y="5073316"/>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9A247D55-0880-4906-B4BD-2E4A1463388A}"/>
              </a:ext>
            </a:extLst>
          </p:cNvPr>
          <p:cNvSpPr/>
          <p:nvPr/>
        </p:nvSpPr>
        <p:spPr>
          <a:xfrm flipH="1">
            <a:off x="10130587" y="2435943"/>
            <a:ext cx="1499938"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B359049E-6E4E-4D8B-A6BB-68A5EC84FF42}"/>
              </a:ext>
            </a:extLst>
          </p:cNvPr>
          <p:cNvSpPr/>
          <p:nvPr/>
        </p:nvSpPr>
        <p:spPr>
          <a:xfrm flipH="1">
            <a:off x="10146630" y="5025190"/>
            <a:ext cx="1499938"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2967081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BCA52217-9CF1-4172-B68A-647D9CFA8544}"/>
              </a:ext>
            </a:extLst>
          </p:cNvPr>
          <p:cNvGrpSpPr/>
          <p:nvPr/>
        </p:nvGrpSpPr>
        <p:grpSpPr>
          <a:xfrm>
            <a:off x="377630" y="1312704"/>
            <a:ext cx="3721769" cy="4451917"/>
            <a:chOff x="2832242" y="2934050"/>
            <a:chExt cx="1678114" cy="2464066"/>
          </a:xfrm>
        </p:grpSpPr>
        <p:sp>
          <p:nvSpPr>
            <p:cNvPr id="18" name="手繪多邊形: 圖案 17">
              <a:extLst>
                <a:ext uri="{FF2B5EF4-FFF2-40B4-BE49-F238E27FC236}">
                  <a16:creationId xmlns:a16="http://schemas.microsoft.com/office/drawing/2014/main" id="{F38D4688-D31B-4F75-830A-F0255BB3ABC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9921599D-87F6-44C1-99BF-A0571DA810A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0257FE22-D582-4B91-829A-25BF71E25717}"/>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4F3AFEAE-D09E-4A87-A9E1-CB90EE466CF5}"/>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58A0A070-8CDA-4945-91D1-D098CC12DC0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3" name="圖形 13">
              <a:extLst>
                <a:ext uri="{FF2B5EF4-FFF2-40B4-BE49-F238E27FC236}">
                  <a16:creationId xmlns:a16="http://schemas.microsoft.com/office/drawing/2014/main" id="{D3FF29D8-8D22-421D-8227-260E129A83AD}"/>
                </a:ext>
              </a:extLst>
            </p:cNvPr>
            <p:cNvGrpSpPr/>
            <p:nvPr/>
          </p:nvGrpSpPr>
          <p:grpSpPr>
            <a:xfrm>
              <a:off x="3216084" y="3002290"/>
              <a:ext cx="1203675" cy="79657"/>
              <a:chOff x="3216084" y="3002290"/>
              <a:chExt cx="1203675" cy="79657"/>
            </a:xfrm>
            <a:solidFill>
              <a:srgbClr val="000000"/>
            </a:solidFill>
          </p:grpSpPr>
          <p:sp>
            <p:nvSpPr>
              <p:cNvPr id="24" name="手繪多邊形: 圖案 23">
                <a:extLst>
                  <a:ext uri="{FF2B5EF4-FFF2-40B4-BE49-F238E27FC236}">
                    <a16:creationId xmlns:a16="http://schemas.microsoft.com/office/drawing/2014/main" id="{75075679-0A1A-4D9F-BFC6-F0356BAD5B8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C3944A9A-A8FD-4C07-8811-ECAE0B15B2A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91A4504D-3F24-43DD-89AC-936DE9BF900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3640C669-E701-43C6-8103-FD40257A331C}"/>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52F71536-F3A3-4D1D-86F7-54309215C6D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CB77D425-5D71-4F96-99AC-C9C132E1CF70}"/>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D5E36E1E-D0F1-4DA6-9A26-C838656D424A}"/>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FE7432F4-BAD0-4CD2-A2F6-0CD5D0FDC48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A06F6C55-D497-40E0-924B-628F374528F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5198ED5F-877B-4A1D-BF04-B25978545BB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E56977BB-C266-43A0-975F-A8D4F858858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771714DE-E9CE-4C07-901A-4572517441F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7BC1D205-FB51-4A60-A9E1-6F7D1665158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15E017A4-BFF5-43C1-B300-37BA30A1EA2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9686065B-19F4-46F7-889C-AC1A306A1F5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272EFA4D-8929-4AE3-BF13-05ADE2B58F1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915E993D-521B-44A5-BB0C-969151992E6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74F4DC89-4AED-455B-B02F-4611340F130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B00CC9FF-B164-40E2-8A64-5161438BD3D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43" name="群組 42">
            <a:extLst>
              <a:ext uri="{FF2B5EF4-FFF2-40B4-BE49-F238E27FC236}">
                <a16:creationId xmlns:a16="http://schemas.microsoft.com/office/drawing/2014/main" id="{F7157E18-A6E4-4A07-BC5C-F009D6A8C28D}"/>
              </a:ext>
            </a:extLst>
          </p:cNvPr>
          <p:cNvGrpSpPr/>
          <p:nvPr/>
        </p:nvGrpSpPr>
        <p:grpSpPr>
          <a:xfrm>
            <a:off x="4199663" y="1312704"/>
            <a:ext cx="3721769" cy="4451917"/>
            <a:chOff x="2832242" y="2934050"/>
            <a:chExt cx="1678114" cy="2464066"/>
          </a:xfrm>
        </p:grpSpPr>
        <p:sp>
          <p:nvSpPr>
            <p:cNvPr id="44" name="手繪多邊形: 圖案 43">
              <a:extLst>
                <a:ext uri="{FF2B5EF4-FFF2-40B4-BE49-F238E27FC236}">
                  <a16:creationId xmlns:a16="http://schemas.microsoft.com/office/drawing/2014/main" id="{36A4986D-3E05-472F-8840-7D3198EB00AE}"/>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12E1B590-C408-4293-B17E-D0EF6741323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0DB2F0B4-C8E0-4B63-A8D1-7FFCE325B88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3B177FB1-8D36-4DA4-A873-906414DF17F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6153AE09-60D6-428A-9FF4-B2DA622471DA}"/>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9" name="圖形 13">
              <a:extLst>
                <a:ext uri="{FF2B5EF4-FFF2-40B4-BE49-F238E27FC236}">
                  <a16:creationId xmlns:a16="http://schemas.microsoft.com/office/drawing/2014/main" id="{B49D2A01-E48D-41AC-B428-DFFD13604C7F}"/>
                </a:ext>
              </a:extLst>
            </p:cNvPr>
            <p:cNvGrpSpPr/>
            <p:nvPr/>
          </p:nvGrpSpPr>
          <p:grpSpPr>
            <a:xfrm>
              <a:off x="3216084" y="3002290"/>
              <a:ext cx="1203675" cy="79657"/>
              <a:chOff x="3216084" y="3002290"/>
              <a:chExt cx="1203675" cy="79657"/>
            </a:xfrm>
            <a:solidFill>
              <a:srgbClr val="000000"/>
            </a:solidFill>
          </p:grpSpPr>
          <p:sp>
            <p:nvSpPr>
              <p:cNvPr id="50" name="手繪多邊形: 圖案 49">
                <a:extLst>
                  <a:ext uri="{FF2B5EF4-FFF2-40B4-BE49-F238E27FC236}">
                    <a16:creationId xmlns:a16="http://schemas.microsoft.com/office/drawing/2014/main" id="{B0BA6C29-0218-4F88-89E6-48B913C0CC8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B1C88471-2A7F-4CE5-9EA3-1E0788D1C29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403322E1-7669-437B-A67F-37651A78A34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B7C5DA29-0FA3-4682-999B-425A919228A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D772E30D-DE5F-4C5F-9A09-B5C9EB9B12D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72770275-5782-4F34-8AE7-B6A370DC190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58AEA61A-0A13-4CEE-8DCD-A5E3475BDF0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D27188A5-2C8D-4492-8DA6-9A65BAB00E4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94C2DEDF-1B13-49F6-92CC-E97AD98127B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7C2943AA-02D7-49E6-8295-F05B8A5CD82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F687C23D-A97A-4691-B60A-D77D3C5B8A3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2BB0A3CD-AED9-443A-BA88-DD37C365F55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4F896AD6-0FD0-482A-9301-06C34629E25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1B9E4E6-1883-48AC-9D0E-4783F93CEBD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CCA7ABDC-6A2B-4C28-9EB4-CACF7397564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CF7717D1-28CD-4B50-958D-09431A85E83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19C236C-1439-452B-9ECE-6C7C33C1BD3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0403D7AB-61D7-45C1-B638-02CD239C186B}"/>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7F717702-744C-47D8-A3BF-24C1D096BA68}"/>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69" name="群組 68">
            <a:extLst>
              <a:ext uri="{FF2B5EF4-FFF2-40B4-BE49-F238E27FC236}">
                <a16:creationId xmlns:a16="http://schemas.microsoft.com/office/drawing/2014/main" id="{1020B334-4372-4198-B4E1-561262767169}"/>
              </a:ext>
            </a:extLst>
          </p:cNvPr>
          <p:cNvGrpSpPr/>
          <p:nvPr/>
        </p:nvGrpSpPr>
        <p:grpSpPr>
          <a:xfrm>
            <a:off x="8051573" y="1312704"/>
            <a:ext cx="3721769" cy="4451917"/>
            <a:chOff x="2832242" y="2934050"/>
            <a:chExt cx="1678114" cy="2464066"/>
          </a:xfrm>
        </p:grpSpPr>
        <p:sp>
          <p:nvSpPr>
            <p:cNvPr id="70" name="手繪多邊形: 圖案 69">
              <a:extLst>
                <a:ext uri="{FF2B5EF4-FFF2-40B4-BE49-F238E27FC236}">
                  <a16:creationId xmlns:a16="http://schemas.microsoft.com/office/drawing/2014/main" id="{ACE2050E-9D27-4C47-B65B-FF37AF2A248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AFFFF327-1D2D-4490-8BF6-0295FF5AA56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58075AAE-2312-4ABD-953E-5E6EC73E1ED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956C64F7-EE70-44C9-B366-19EAFD148B1D}"/>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3BDB201-68F8-4E9B-BF92-2D6F05211335}"/>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75" name="圖形 13">
              <a:extLst>
                <a:ext uri="{FF2B5EF4-FFF2-40B4-BE49-F238E27FC236}">
                  <a16:creationId xmlns:a16="http://schemas.microsoft.com/office/drawing/2014/main" id="{67961E22-BED0-4CF3-8078-1EBED3EC819F}"/>
                </a:ext>
              </a:extLst>
            </p:cNvPr>
            <p:cNvGrpSpPr/>
            <p:nvPr/>
          </p:nvGrpSpPr>
          <p:grpSpPr>
            <a:xfrm>
              <a:off x="3216084" y="3002290"/>
              <a:ext cx="1203675" cy="79657"/>
              <a:chOff x="3216084" y="3002290"/>
              <a:chExt cx="1203675" cy="79657"/>
            </a:xfrm>
            <a:solidFill>
              <a:srgbClr val="000000"/>
            </a:solidFill>
          </p:grpSpPr>
          <p:sp>
            <p:nvSpPr>
              <p:cNvPr id="76" name="手繪多邊形: 圖案 75">
                <a:extLst>
                  <a:ext uri="{FF2B5EF4-FFF2-40B4-BE49-F238E27FC236}">
                    <a16:creationId xmlns:a16="http://schemas.microsoft.com/office/drawing/2014/main" id="{9609EA47-FF10-4200-B3CA-D7D9B612A3D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5341D584-8998-4E90-B446-E9E611C2FAF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DCB97732-354D-44FC-9238-9B6272BAFDE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F9C8BA7C-8495-412D-A477-AF4F18DE477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7C61CB76-B812-4237-A8FD-283902DFB85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E6B6E441-0443-430B-883D-18CE70DFA35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16425AE7-0CF5-4B08-8971-B4C609D7CD0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B6D6B1CB-7B87-4B55-A882-19687FEED954}"/>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9092248B-017F-4731-85DB-3848A5DEF15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39652FD6-F4C5-4453-802E-AE87D86ACCB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75363E18-464A-4842-84DB-43850E416D6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D0F7C2D6-0131-4CB1-9CB2-54A6AFB0442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0CF2909A-0EB5-44CF-87E8-362388A0094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75D32959-1DF0-4401-9E27-8F535923758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039042B7-AB15-480B-B4AB-C0695319CF5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178BB2B3-0BB8-42BF-A05E-C118DDAEECE4}"/>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5595596E-9FC9-48E8-8B36-EFCEEE6AB95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3D3360F8-D1CF-4578-A480-C9F75F26F09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F67517B7-1355-4CF7-A400-5176D7FC273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0D34F96C-D10C-42F4-B5D3-B899F4EEBA30}"/>
              </a:ext>
            </a:extLst>
          </p:cNvPr>
          <p:cNvSpPr>
            <a:spLocks noGrp="1"/>
          </p:cNvSpPr>
          <p:nvPr>
            <p:ph type="title"/>
          </p:nvPr>
        </p:nvSpPr>
        <p:spPr/>
        <p:txBody>
          <a:bodyPr/>
          <a:lstStyle/>
          <a:p>
            <a:r>
              <a:rPr lang="zh-TW" altLang="en-US">
                <a:latin typeface="Arial"/>
                <a:ea typeface="微軟正黑體"/>
                <a:cs typeface="Arial"/>
              </a:rPr>
              <a:t>為監控而生 </a:t>
            </a:r>
            <a:r>
              <a:rPr lang="en" altLang="zh-TW">
                <a:latin typeface="Arial"/>
                <a:ea typeface="微軟正黑體"/>
                <a:cs typeface="Arial"/>
              </a:rPr>
              <a:t>- QVR Pro</a:t>
            </a:r>
            <a:r>
              <a:rPr lang="zh-TW" altLang="en-US">
                <a:latin typeface="Arial"/>
                <a:ea typeface="微軟正黑體"/>
                <a:cs typeface="Arial"/>
              </a:rPr>
              <a:t> 完善解決方案</a:t>
            </a:r>
          </a:p>
        </p:txBody>
      </p:sp>
      <p:pic>
        <p:nvPicPr>
          <p:cNvPr id="1026" name="Picture 2" descr="Live">
            <a:extLst>
              <a:ext uri="{FF2B5EF4-FFF2-40B4-BE49-F238E27FC236}">
                <a16:creationId xmlns:a16="http://schemas.microsoft.com/office/drawing/2014/main" id="{8EEAC16A-6CB9-403A-8764-E314AB86528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8564" y="3458746"/>
            <a:ext cx="3623242" cy="20151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1C7D8A86-24AC-405B-A5B6-CC9B3A77A6AE}"/>
              </a:ext>
            </a:extLst>
          </p:cNvPr>
          <p:cNvSpPr/>
          <p:nvPr/>
        </p:nvSpPr>
        <p:spPr>
          <a:xfrm>
            <a:off x="759777" y="1732749"/>
            <a:ext cx="299357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極速回放</a:t>
            </a:r>
          </a:p>
        </p:txBody>
      </p:sp>
      <p:sp>
        <p:nvSpPr>
          <p:cNvPr id="6" name="矩形 5">
            <a:extLst>
              <a:ext uri="{FF2B5EF4-FFF2-40B4-BE49-F238E27FC236}">
                <a16:creationId xmlns:a16="http://schemas.microsoft.com/office/drawing/2014/main" id="{5F67C948-171A-4704-9921-CF4DF2955E5B}"/>
              </a:ext>
            </a:extLst>
          </p:cNvPr>
          <p:cNvSpPr/>
          <p:nvPr/>
        </p:nvSpPr>
        <p:spPr>
          <a:xfrm>
            <a:off x="430902" y="2344196"/>
            <a:ext cx="3623242" cy="1077218"/>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600">
                <a:solidFill>
                  <a:schemeClr val="bg1">
                    <a:lumMod val="95000"/>
                  </a:schemeClr>
                </a:solidFill>
                <a:latin typeface="Arial"/>
                <a:ea typeface="微軟正黑體"/>
                <a:cs typeface="Arial"/>
              </a:rPr>
              <a:t>一</a:t>
            </a:r>
            <a:r>
              <a:rPr kumimoji="0" lang="zh-TW" altLang="en-US" sz="1600" b="0" i="0" u="none" strike="noStrike" kern="1200" cap="none" spc="0" normalizeH="0" baseline="0" noProof="0">
                <a:ln>
                  <a:noFill/>
                </a:ln>
                <a:solidFill>
                  <a:schemeClr val="bg1">
                    <a:lumMod val="95000"/>
                  </a:schemeClr>
                </a:solidFill>
                <a:effectLst/>
                <a:uLnTx/>
                <a:uFillTx/>
                <a:latin typeface="Arial"/>
                <a:ea typeface="微軟正黑體"/>
                <a:cs typeface="Arial"/>
              </a:rPr>
              <a:t>鍵快速切換即時</a:t>
            </a:r>
            <a:r>
              <a:rPr kumimoji="0" lang="en-US" altLang="zh-TW" sz="1600" b="0" i="0" u="none" strike="noStrike" kern="1200" cap="none" spc="0" normalizeH="0" baseline="0" noProof="0">
                <a:ln>
                  <a:noFill/>
                </a:ln>
                <a:solidFill>
                  <a:schemeClr val="bg1">
                    <a:lumMod val="95000"/>
                  </a:schemeClr>
                </a:solidFill>
                <a:effectLst/>
                <a:uLnTx/>
                <a:uFillTx/>
                <a:latin typeface="Arial"/>
                <a:ea typeface="微軟正黑體"/>
                <a:cs typeface="Arial"/>
              </a:rPr>
              <a:t>/</a:t>
            </a:r>
            <a:r>
              <a:rPr kumimoji="0" lang="zh-TW" altLang="en-US" sz="1600" b="0" i="0" u="none" strike="noStrike" kern="1200" cap="none" spc="0" normalizeH="0" baseline="0" noProof="0">
                <a:ln>
                  <a:noFill/>
                </a:ln>
                <a:solidFill>
                  <a:schemeClr val="bg1">
                    <a:lumMod val="95000"/>
                  </a:schemeClr>
                </a:solidFill>
                <a:effectLst/>
                <a:uLnTx/>
                <a:uFillTx/>
                <a:latin typeface="Arial"/>
                <a:ea typeface="微軟正黑體"/>
                <a:cs typeface="Arial"/>
              </a:rPr>
              <a:t>單一回放</a:t>
            </a:r>
            <a:r>
              <a:rPr kumimoji="0" lang="en-US" altLang="zh-TW" sz="1600" b="0" i="0" u="none" strike="noStrike" kern="1200" cap="none" spc="0" normalizeH="0" baseline="0" noProof="0">
                <a:ln>
                  <a:noFill/>
                </a:ln>
                <a:solidFill>
                  <a:schemeClr val="bg1">
                    <a:lumMod val="95000"/>
                  </a:schemeClr>
                </a:solidFill>
                <a:effectLst/>
                <a:uLnTx/>
                <a:uFillTx/>
                <a:latin typeface="Arial"/>
                <a:ea typeface="微軟正黑體"/>
                <a:cs typeface="Arial"/>
              </a:rPr>
              <a:t>/</a:t>
            </a:r>
            <a:r>
              <a:rPr kumimoji="0" lang="zh-TW" altLang="en-US" sz="1600" b="0" i="0" u="none" strike="noStrike" kern="1200" cap="none" spc="0" normalizeH="0" baseline="0" noProof="0">
                <a:ln>
                  <a:noFill/>
                </a:ln>
                <a:solidFill>
                  <a:schemeClr val="bg1">
                    <a:lumMod val="95000"/>
                  </a:schemeClr>
                </a:solidFill>
                <a:effectLst/>
                <a:uLnTx/>
                <a:uFillTx/>
                <a:latin typeface="Arial"/>
                <a:ea typeface="微軟正黑體"/>
                <a:cs typeface="Arial"/>
              </a:rPr>
              <a:t>同步回放監控功能，單一視窗內可監看多頻道的即時影像或錄影檔回放。點擊或框選時間軸即可調閱指定時段錄影資料。</a:t>
            </a:r>
          </a:p>
        </p:txBody>
      </p:sp>
      <p:sp>
        <p:nvSpPr>
          <p:cNvPr id="5" name="矩形 4">
            <a:extLst>
              <a:ext uri="{FF2B5EF4-FFF2-40B4-BE49-F238E27FC236}">
                <a16:creationId xmlns:a16="http://schemas.microsoft.com/office/drawing/2014/main" id="{0E2A3DBC-33CF-4E16-AD51-703DD8E1D7BC}"/>
              </a:ext>
            </a:extLst>
          </p:cNvPr>
          <p:cNvSpPr/>
          <p:nvPr/>
        </p:nvSpPr>
        <p:spPr>
          <a:xfrm>
            <a:off x="4515349" y="1732749"/>
            <a:ext cx="3058885" cy="523220"/>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動態影像顯示配置</a:t>
            </a:r>
          </a:p>
        </p:txBody>
      </p:sp>
      <p:pic>
        <p:nvPicPr>
          <p:cNvPr id="1028" name="Picture 4">
            <a:extLst>
              <a:ext uri="{FF2B5EF4-FFF2-40B4-BE49-F238E27FC236}">
                <a16:creationId xmlns:a16="http://schemas.microsoft.com/office/drawing/2014/main" id="{68A744E5-7100-4786-A04D-20F51C0063A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636" t="6944" r="9018"/>
          <a:stretch/>
        </p:blipFill>
        <p:spPr bwMode="auto">
          <a:xfrm>
            <a:off x="4340031" y="3457501"/>
            <a:ext cx="3465095" cy="198271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7B3D20C1-23BD-4551-A693-C0128CA6DD3B}"/>
              </a:ext>
            </a:extLst>
          </p:cNvPr>
          <p:cNvSpPr/>
          <p:nvPr/>
        </p:nvSpPr>
        <p:spPr>
          <a:xfrm>
            <a:off x="4282467" y="2344196"/>
            <a:ext cx="3623242"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高彈性且可自訂的動態影像顯示配置，您可選用內建的顯示模板，或自由調整監控頻道顯示比例及位置，滿足各種監看情境。</a:t>
            </a:r>
            <a:endParaRPr kumimoji="0" lang="zh-TW" altLang="en-US" sz="11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2E89584E-08BD-44FE-8282-091E9199D8FF}"/>
              </a:ext>
            </a:extLst>
          </p:cNvPr>
          <p:cNvSpPr/>
          <p:nvPr/>
        </p:nvSpPr>
        <p:spPr>
          <a:xfrm>
            <a:off x="8476115" y="1732748"/>
            <a:ext cx="3080657" cy="523220"/>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重點監看區域</a:t>
            </a:r>
          </a:p>
        </p:txBody>
      </p:sp>
      <p:pic>
        <p:nvPicPr>
          <p:cNvPr id="1030" name="Picture 6">
            <a:extLst>
              <a:ext uri="{FF2B5EF4-FFF2-40B4-BE49-F238E27FC236}">
                <a16:creationId xmlns:a16="http://schemas.microsoft.com/office/drawing/2014/main" id="{B67A1ED8-C299-4F94-A4AE-E2EAFECD7D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7817" y="3502684"/>
            <a:ext cx="3614446" cy="198444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E96A2470-9723-4645-97A7-DA5E8F3C8A08}"/>
              </a:ext>
            </a:extLst>
          </p:cNvPr>
          <p:cNvSpPr/>
          <p:nvPr/>
        </p:nvSpPr>
        <p:spPr>
          <a:xfrm>
            <a:off x="8159902" y="2344196"/>
            <a:ext cx="3562271" cy="1077218"/>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QVR Pro </a:t>
            </a:r>
            <a:r>
              <a:rPr kumimoji="0" lang="zh-TW" altLang="en-US"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將重點監看區域 </a:t>
            </a:r>
            <a:r>
              <a:rPr kumimoji="0" lang="en-US" altLang="zh-TW"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(ROI) </a:t>
            </a:r>
            <a:r>
              <a:rPr kumimoji="0" lang="zh-TW" altLang="en-US"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功能再升級，突破以往區域框選數量限制，支援即時監控及錄影回放模式中多重框選。</a:t>
            </a:r>
          </a:p>
        </p:txBody>
      </p:sp>
    </p:spTree>
    <p:extLst>
      <p:ext uri="{BB962C8B-B14F-4D97-AF65-F5344CB8AC3E}">
        <p14:creationId xmlns:p14="http://schemas.microsoft.com/office/powerpoint/2010/main" val="683303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群組 42">
            <a:extLst>
              <a:ext uri="{FF2B5EF4-FFF2-40B4-BE49-F238E27FC236}">
                <a16:creationId xmlns:a16="http://schemas.microsoft.com/office/drawing/2014/main" id="{BFC56118-FBF1-4FE2-A55E-351422C53093}"/>
              </a:ext>
            </a:extLst>
          </p:cNvPr>
          <p:cNvGrpSpPr/>
          <p:nvPr/>
        </p:nvGrpSpPr>
        <p:grpSpPr>
          <a:xfrm>
            <a:off x="4190624" y="1312704"/>
            <a:ext cx="3721769" cy="4451917"/>
            <a:chOff x="2832242" y="2934050"/>
            <a:chExt cx="1678114" cy="2464066"/>
          </a:xfrm>
        </p:grpSpPr>
        <p:sp>
          <p:nvSpPr>
            <p:cNvPr id="44" name="手繪多邊形: 圖案 43">
              <a:extLst>
                <a:ext uri="{FF2B5EF4-FFF2-40B4-BE49-F238E27FC236}">
                  <a16:creationId xmlns:a16="http://schemas.microsoft.com/office/drawing/2014/main" id="{FAD00E27-BA5E-4830-9F33-9A69ECCC657C}"/>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41B16712-20D1-4571-82A2-E66F44D83D7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3CD77F49-89D9-412D-ACD7-39613145529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EF3298AA-95B2-494D-AFA9-D568358C6EE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336F758-F8DD-436E-819C-9603C028A834}"/>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9" name="圖形 13">
              <a:extLst>
                <a:ext uri="{FF2B5EF4-FFF2-40B4-BE49-F238E27FC236}">
                  <a16:creationId xmlns:a16="http://schemas.microsoft.com/office/drawing/2014/main" id="{03115344-9DAB-457B-A89E-EF48D734429B}"/>
                </a:ext>
              </a:extLst>
            </p:cNvPr>
            <p:cNvGrpSpPr/>
            <p:nvPr/>
          </p:nvGrpSpPr>
          <p:grpSpPr>
            <a:xfrm>
              <a:off x="3216084" y="3002290"/>
              <a:ext cx="1203675" cy="79657"/>
              <a:chOff x="3216084" y="3002290"/>
              <a:chExt cx="1203675" cy="79657"/>
            </a:xfrm>
            <a:solidFill>
              <a:srgbClr val="000000"/>
            </a:solidFill>
          </p:grpSpPr>
          <p:sp>
            <p:nvSpPr>
              <p:cNvPr id="50" name="手繪多邊形: 圖案 49">
                <a:extLst>
                  <a:ext uri="{FF2B5EF4-FFF2-40B4-BE49-F238E27FC236}">
                    <a16:creationId xmlns:a16="http://schemas.microsoft.com/office/drawing/2014/main" id="{CA557621-75F4-40CE-8CE0-3CDF49FEA86D}"/>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03C4B5D6-1D5A-4A83-9F42-62256DAF36E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53896657-FE53-47A2-BD5E-47A0E2EDC82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681BC81F-414A-4F8B-9E9E-BBC9321D2F7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E572CB86-0692-435F-8495-08CC2F3B4E7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FF8E5647-0E65-4D6F-B738-9064BBA0979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843DE007-BD1E-4DF9-A15E-58E832B4B17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4E28B505-86DA-4984-B641-DC4DE99403D5}"/>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AE1D763B-4016-4153-A07D-771588158F5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9EFD5114-9612-4AC7-A39F-0C320937D9B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94F2C304-B0B5-4F83-BF26-69812E5E589D}"/>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776A88AC-6C76-440D-A6BA-91117FFCCEF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0DD4DB2F-02D9-4D3E-95F0-9DAF71B9CAA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CFDC091A-A7D3-4068-858B-C980D6F354D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3C2B01A5-000A-46E4-B990-6A231E14605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18BEA30C-99B4-4CA4-A49F-768796F9E06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A9B40B43-E1ED-4A57-ADD5-D1E040A4BAE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1D45D07D-A41F-4593-919A-137C0515FB4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F7F9E33B-92B9-44BF-9244-0632EAA4445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3" name="矩形 2">
            <a:extLst>
              <a:ext uri="{FF2B5EF4-FFF2-40B4-BE49-F238E27FC236}">
                <a16:creationId xmlns:a16="http://schemas.microsoft.com/office/drawing/2014/main" id="{FD58EAE3-9FD1-4842-A879-298B015F2D10}"/>
              </a:ext>
            </a:extLst>
          </p:cNvPr>
          <p:cNvSpPr/>
          <p:nvPr/>
        </p:nvSpPr>
        <p:spPr>
          <a:xfrm>
            <a:off x="4491413" y="3262052"/>
            <a:ext cx="3160295" cy="2117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74E80FB4-FF61-4678-8BE7-20CFC78FFFBE}"/>
              </a:ext>
            </a:extLst>
          </p:cNvPr>
          <p:cNvGrpSpPr/>
          <p:nvPr/>
        </p:nvGrpSpPr>
        <p:grpSpPr>
          <a:xfrm>
            <a:off x="368591" y="1312704"/>
            <a:ext cx="3721769" cy="4451917"/>
            <a:chOff x="2832242" y="2934050"/>
            <a:chExt cx="1678114" cy="2464066"/>
          </a:xfrm>
        </p:grpSpPr>
        <p:sp>
          <p:nvSpPr>
            <p:cNvPr id="14" name="手繪多邊形: 圖案 13">
              <a:extLst>
                <a:ext uri="{FF2B5EF4-FFF2-40B4-BE49-F238E27FC236}">
                  <a16:creationId xmlns:a16="http://schemas.microsoft.com/office/drawing/2014/main" id="{1398267A-3E90-42FC-B9FA-4C84A581206E}"/>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C6C3E754-7EF2-4FB6-8FFE-278B8C3174B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4B314EE5-963D-4D72-B6FA-7F0E43C98F7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D6713D98-7741-4E71-87CE-9D5251627DE9}"/>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3FAE0CF1-FD69-46CF-ABB8-B8BF2733A20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3" name="圖形 13">
              <a:extLst>
                <a:ext uri="{FF2B5EF4-FFF2-40B4-BE49-F238E27FC236}">
                  <a16:creationId xmlns:a16="http://schemas.microsoft.com/office/drawing/2014/main" id="{9F65185A-5E90-40DF-B3F0-9B40A10FB197}"/>
                </a:ext>
              </a:extLst>
            </p:cNvPr>
            <p:cNvGrpSpPr/>
            <p:nvPr/>
          </p:nvGrpSpPr>
          <p:grpSpPr>
            <a:xfrm>
              <a:off x="3216084" y="3002290"/>
              <a:ext cx="1203675" cy="79657"/>
              <a:chOff x="3216084" y="3002290"/>
              <a:chExt cx="1203675" cy="79657"/>
            </a:xfrm>
            <a:solidFill>
              <a:srgbClr val="000000"/>
            </a:solidFill>
          </p:grpSpPr>
          <p:sp>
            <p:nvSpPr>
              <p:cNvPr id="24" name="手繪多邊形: 圖案 23">
                <a:extLst>
                  <a:ext uri="{FF2B5EF4-FFF2-40B4-BE49-F238E27FC236}">
                    <a16:creationId xmlns:a16="http://schemas.microsoft.com/office/drawing/2014/main" id="{069A86BB-EE7F-4D62-A00F-87760A8772AD}"/>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EF71DE60-8778-40C0-8721-64F9FAB0882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00469F96-1BA8-46CF-A593-41FAFE7D7F2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2B6DE7EC-91C7-4DAA-BEEA-C36171655CA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574AA466-71A1-45DE-94E2-2C44420F19C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2AE0710E-96F8-4C7C-8334-3189EA6380E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8EF10D49-226F-4F45-B6F3-F41896B6F4BB}"/>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6243D66C-152F-4ED9-AE4E-25B614EF6665}"/>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1BA7BD06-D6CA-42F5-94F5-98582034B40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8F822C3B-F411-4847-A8CE-F46EBD77204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C646363A-3DDD-4DDA-A015-4D0F9977AAA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33217EE3-3630-48AA-9A23-D2B47AB1664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39BE4641-BFCE-4E0F-A382-CC449E0E3F1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91F8F439-F77B-4C24-B680-F3C76B7473E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E517D294-A32C-4EDC-9CC7-3F9056AFC03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C3B16CC0-ABB4-47A7-99FB-AB68BF85B2E9}"/>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3BEAB3E7-C3BD-455F-807A-443F738ED48E}"/>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C5CFBD35-45F5-4BAD-A7D9-9620DA1D559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76046EEE-02CE-4A6F-A7FB-DC12E4CC7C9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69" name="群組 68">
            <a:extLst>
              <a:ext uri="{FF2B5EF4-FFF2-40B4-BE49-F238E27FC236}">
                <a16:creationId xmlns:a16="http://schemas.microsoft.com/office/drawing/2014/main" id="{2D59F65F-F02B-4ACC-BCF7-9DE3752D5452}"/>
              </a:ext>
            </a:extLst>
          </p:cNvPr>
          <p:cNvGrpSpPr/>
          <p:nvPr/>
        </p:nvGrpSpPr>
        <p:grpSpPr>
          <a:xfrm>
            <a:off x="8042534" y="1312704"/>
            <a:ext cx="3721769" cy="4451917"/>
            <a:chOff x="2832242" y="2934050"/>
            <a:chExt cx="1678114" cy="2464066"/>
          </a:xfrm>
        </p:grpSpPr>
        <p:sp>
          <p:nvSpPr>
            <p:cNvPr id="70" name="手繪多邊形: 圖案 69">
              <a:extLst>
                <a:ext uri="{FF2B5EF4-FFF2-40B4-BE49-F238E27FC236}">
                  <a16:creationId xmlns:a16="http://schemas.microsoft.com/office/drawing/2014/main" id="{15CCD0EE-EAC1-4D9B-8437-121A5DA83976}"/>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53B2773B-E598-49EF-A3F6-1867C338EEE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85A3905C-8B82-4BE3-9719-A8C8E08ADB2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A50C24B2-9084-474E-9569-35781D27E3C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D8A493B8-6BA2-4F44-9F15-43891E02A63E}"/>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75" name="圖形 13">
              <a:extLst>
                <a:ext uri="{FF2B5EF4-FFF2-40B4-BE49-F238E27FC236}">
                  <a16:creationId xmlns:a16="http://schemas.microsoft.com/office/drawing/2014/main" id="{E9D063E5-20A5-4265-A068-9D7BB5AEEA1F}"/>
                </a:ext>
              </a:extLst>
            </p:cNvPr>
            <p:cNvGrpSpPr/>
            <p:nvPr/>
          </p:nvGrpSpPr>
          <p:grpSpPr>
            <a:xfrm>
              <a:off x="3216084" y="3002290"/>
              <a:ext cx="1203675" cy="79657"/>
              <a:chOff x="3216084" y="3002290"/>
              <a:chExt cx="1203675" cy="79657"/>
            </a:xfrm>
            <a:solidFill>
              <a:srgbClr val="000000"/>
            </a:solidFill>
          </p:grpSpPr>
          <p:sp>
            <p:nvSpPr>
              <p:cNvPr id="76" name="手繪多邊形: 圖案 75">
                <a:extLst>
                  <a:ext uri="{FF2B5EF4-FFF2-40B4-BE49-F238E27FC236}">
                    <a16:creationId xmlns:a16="http://schemas.microsoft.com/office/drawing/2014/main" id="{7018574F-6D42-4150-8DA1-AAB38EE292A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7BC32508-C2E5-4EF8-9CC2-5D4DC07FB8E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82F87DEE-C507-489A-943A-632FDD0DA03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CBFFEA46-251D-45C2-A018-F4F6CEACA47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E090F7CE-F389-49B4-87B5-5BEE806C607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12C990BC-5B09-4320-818E-36389F13237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B330E85A-DFC3-42EA-8E81-61A5734FBA2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AE1115C5-7644-4B9A-A9D1-EED70266C9E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CEBDCB07-D4EA-4AE6-98F2-BDFCC9FBD66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1DCD6098-767B-4BDD-B1B0-F9943326368E}"/>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E572EFCB-7F76-4963-9F1C-4BB1F5218BC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14BBF650-7E89-4532-8AB7-132F95674BF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29E88C06-AF2E-490A-8F06-BA672C7DCB6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9AA77B78-4050-495E-8DBE-BCE23DA3EFC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EB1C6E69-D785-4A6F-8ACC-5E8B43F2FD5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5EF564D1-F921-4048-83E9-69573D1D750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9DFFC88C-73AB-4CD1-BD5F-2CEE1501B52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10362CDA-521A-462B-B8EA-A4883F1A70F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6D1F8E8D-90C3-413C-8428-2BB2383D8BBF}"/>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95" name="矩形 94">
            <a:extLst>
              <a:ext uri="{FF2B5EF4-FFF2-40B4-BE49-F238E27FC236}">
                <a16:creationId xmlns:a16="http://schemas.microsoft.com/office/drawing/2014/main" id="{93074169-8721-4503-AC7C-96A590F01E06}"/>
              </a:ext>
            </a:extLst>
          </p:cNvPr>
          <p:cNvSpPr/>
          <p:nvPr/>
        </p:nvSpPr>
        <p:spPr>
          <a:xfrm>
            <a:off x="750738" y="1732749"/>
            <a:ext cx="2993572" cy="954107"/>
          </a:xfrm>
          <a:prstGeom prst="rect">
            <a:avLst/>
          </a:prstGeom>
          <a:noFill/>
        </p:spPr>
        <p:txBody>
          <a:bodyPr wrap="square">
            <a:spAutoFit/>
          </a:bodyPr>
          <a:lstStyle/>
          <a:p>
            <a:pPr lvl="0" algn="ctr" defTabSz="457200">
              <a:defRPr/>
            </a:pPr>
            <a:r>
              <a:rPr lang="zh-TW" altLang="en-US" sz="2800" b="1">
                <a:solidFill>
                  <a:srgbClr val="D7F71E"/>
                </a:solidFill>
                <a:latin typeface="微軟正黑體" panose="020B0604030504040204" pitchFamily="34" charset="-120"/>
                <a:ea typeface="微軟正黑體" panose="020B0604030504040204" pitchFamily="34" charset="-120"/>
              </a:rPr>
              <a:t>獨家魚眼</a:t>
            </a:r>
            <a:endParaRPr lang="en-US" altLang="zh-TW" sz="2800" b="1">
              <a:solidFill>
                <a:srgbClr val="D7F71E"/>
              </a:solidFill>
              <a:latin typeface="微軟正黑體" panose="020B0604030504040204" pitchFamily="34" charset="-120"/>
              <a:ea typeface="微軟正黑體" panose="020B0604030504040204" pitchFamily="34" charset="-120"/>
            </a:endParaRPr>
          </a:p>
          <a:p>
            <a:pPr lvl="0" algn="ctr" defTabSz="457200">
              <a:defRPr/>
            </a:pPr>
            <a:r>
              <a:rPr lang="zh-TW" altLang="en-US" sz="2800" b="1">
                <a:solidFill>
                  <a:srgbClr val="D7F71E"/>
                </a:solidFill>
                <a:latin typeface="微軟正黑體" panose="020B0604030504040204" pitchFamily="34" charset="-120"/>
                <a:ea typeface="微軟正黑體" panose="020B0604030504040204" pitchFamily="34" charset="-120"/>
              </a:rPr>
              <a:t>影像解析技術</a:t>
            </a:r>
          </a:p>
        </p:txBody>
      </p:sp>
      <p:sp>
        <p:nvSpPr>
          <p:cNvPr id="96" name="矩形 95">
            <a:extLst>
              <a:ext uri="{FF2B5EF4-FFF2-40B4-BE49-F238E27FC236}">
                <a16:creationId xmlns:a16="http://schemas.microsoft.com/office/drawing/2014/main" id="{3F11979E-BB7B-45A4-A615-72C3EDCF5981}"/>
              </a:ext>
            </a:extLst>
          </p:cNvPr>
          <p:cNvSpPr/>
          <p:nvPr/>
        </p:nvSpPr>
        <p:spPr>
          <a:xfrm>
            <a:off x="4506310" y="1732749"/>
            <a:ext cx="3058885" cy="523220"/>
          </a:xfrm>
          <a:prstGeom prst="rect">
            <a:avLst/>
          </a:prstGeom>
          <a:noFill/>
        </p:spPr>
        <p:txBody>
          <a:bodyPr wrap="square">
            <a:spAutoFit/>
          </a:bodyPr>
          <a:lstStyle/>
          <a:p>
            <a:pPr lvl="0" algn="ctr" defTabSz="457200" fontAlgn="base">
              <a:defRPr/>
            </a:pPr>
            <a:r>
              <a:rPr lang="zh-TW" altLang="en-US" sz="2800" b="1">
                <a:solidFill>
                  <a:srgbClr val="D7F71E"/>
                </a:solidFill>
                <a:latin typeface="微軟正黑體" panose="020B0604030504040204" pitchFamily="34" charset="-120"/>
                <a:ea typeface="微軟正黑體" panose="020B0604030504040204" pitchFamily="34" charset="-120"/>
              </a:rPr>
              <a:t>電子地圖 </a:t>
            </a:r>
            <a:r>
              <a:rPr lang="en-US" altLang="zh-TW" sz="2800" b="1">
                <a:solidFill>
                  <a:srgbClr val="D7F71E"/>
                </a:solidFill>
                <a:latin typeface="微軟正黑體" panose="020B0604030504040204" pitchFamily="34" charset="-120"/>
                <a:ea typeface="微軟正黑體" panose="020B0604030504040204" pitchFamily="34" charset="-120"/>
              </a:rPr>
              <a:t>(E-map)</a:t>
            </a:r>
          </a:p>
        </p:txBody>
      </p:sp>
      <p:sp>
        <p:nvSpPr>
          <p:cNvPr id="97" name="矩形 96">
            <a:extLst>
              <a:ext uri="{FF2B5EF4-FFF2-40B4-BE49-F238E27FC236}">
                <a16:creationId xmlns:a16="http://schemas.microsoft.com/office/drawing/2014/main" id="{B987B26B-9D63-4EA8-824E-C9EEBD1594AC}"/>
              </a:ext>
            </a:extLst>
          </p:cNvPr>
          <p:cNvSpPr/>
          <p:nvPr/>
        </p:nvSpPr>
        <p:spPr>
          <a:xfrm>
            <a:off x="8467076" y="1732748"/>
            <a:ext cx="3080657" cy="523220"/>
          </a:xfrm>
          <a:prstGeom prst="rect">
            <a:avLst/>
          </a:prstGeom>
          <a:noFill/>
        </p:spPr>
        <p:txBody>
          <a:bodyPr wrap="square">
            <a:spAutoFit/>
          </a:bodyPr>
          <a:lstStyle/>
          <a:p>
            <a:pPr lvl="0" algn="ctr" defTabSz="457200" fontAlgn="base">
              <a:defRPr/>
            </a:pPr>
            <a:r>
              <a:rPr lang="zh-TW" altLang="en-US" sz="2800" b="1">
                <a:solidFill>
                  <a:srgbClr val="D7F71E"/>
                </a:solidFill>
                <a:latin typeface="微軟正黑體" panose="020B0604030504040204" pitchFamily="34" charset="-120"/>
                <a:ea typeface="微軟正黑體" panose="020B0604030504040204" pitchFamily="34" charset="-120"/>
              </a:rPr>
              <a:t>多種事件通知方式</a:t>
            </a:r>
          </a:p>
        </p:txBody>
      </p:sp>
      <p:sp>
        <p:nvSpPr>
          <p:cNvPr id="2" name="標題 1">
            <a:extLst>
              <a:ext uri="{FF2B5EF4-FFF2-40B4-BE49-F238E27FC236}">
                <a16:creationId xmlns:a16="http://schemas.microsoft.com/office/drawing/2014/main" id="{7E86AA8B-EA2F-4177-85BA-919FDDAA21A3}"/>
              </a:ext>
            </a:extLst>
          </p:cNvPr>
          <p:cNvSpPr>
            <a:spLocks noGrp="1"/>
          </p:cNvSpPr>
          <p:nvPr>
            <p:ph type="title"/>
          </p:nvPr>
        </p:nvSpPr>
        <p:spPr/>
        <p:txBody>
          <a:bodyPr/>
          <a:lstStyle/>
          <a:p>
            <a:r>
              <a:rPr lang="zh-TW" altLang="en-US">
                <a:latin typeface="Arial"/>
                <a:ea typeface="微軟正黑體"/>
                <a:cs typeface="Arial"/>
              </a:rPr>
              <a:t>為監控而生 </a:t>
            </a:r>
            <a:r>
              <a:rPr lang="en" altLang="zh-TW">
                <a:latin typeface="Arial"/>
                <a:ea typeface="微軟正黑體"/>
                <a:cs typeface="Arial"/>
              </a:rPr>
              <a:t>- QVR Pro</a:t>
            </a:r>
            <a:r>
              <a:rPr lang="zh-TW" altLang="en-US">
                <a:latin typeface="Arial"/>
                <a:ea typeface="微軟正黑體"/>
                <a:cs typeface="Arial"/>
              </a:rPr>
              <a:t> 完善解決方案</a:t>
            </a:r>
          </a:p>
        </p:txBody>
      </p:sp>
      <p:pic>
        <p:nvPicPr>
          <p:cNvPr id="3074" name="Picture 2">
            <a:extLst>
              <a:ext uri="{FF2B5EF4-FFF2-40B4-BE49-F238E27FC236}">
                <a16:creationId xmlns:a16="http://schemas.microsoft.com/office/drawing/2014/main" id="{149402B1-E54E-4E6D-BE80-1167FCA3132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6323" y="3534768"/>
            <a:ext cx="3451339" cy="205546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0724FFF6-812A-4047-B98F-4E5B6CF6A897}"/>
              </a:ext>
            </a:extLst>
          </p:cNvPr>
          <p:cNvSpPr/>
          <p:nvPr/>
        </p:nvSpPr>
        <p:spPr>
          <a:xfrm>
            <a:off x="630132" y="2647079"/>
            <a:ext cx="3249202"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可將標準全景攝影機所錄製的原始魚眼影像周邊扭曲的部分還原成標準的畫面比例及格式。</a:t>
            </a:r>
          </a:p>
        </p:txBody>
      </p:sp>
      <p:sp>
        <p:nvSpPr>
          <p:cNvPr id="10" name="矩形 9">
            <a:extLst>
              <a:ext uri="{FF2B5EF4-FFF2-40B4-BE49-F238E27FC236}">
                <a16:creationId xmlns:a16="http://schemas.microsoft.com/office/drawing/2014/main" id="{5DA8D135-7C62-4C36-B514-A53D607F96AD}"/>
              </a:ext>
            </a:extLst>
          </p:cNvPr>
          <p:cNvSpPr/>
          <p:nvPr/>
        </p:nvSpPr>
        <p:spPr>
          <a:xfrm>
            <a:off x="4561709" y="2246026"/>
            <a:ext cx="3322320"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當事件發生時，您可透過電子地圖快速了解事件發生的攝影機位置，幫助您妥善判斷並即時處理。</a:t>
            </a:r>
          </a:p>
        </p:txBody>
      </p:sp>
      <p:sp>
        <p:nvSpPr>
          <p:cNvPr id="13" name="矩形 12">
            <a:extLst>
              <a:ext uri="{FF2B5EF4-FFF2-40B4-BE49-F238E27FC236}">
                <a16:creationId xmlns:a16="http://schemas.microsoft.com/office/drawing/2014/main" id="{A1920446-46DB-4027-92BA-25CC45B23E84}"/>
              </a:ext>
            </a:extLst>
          </p:cNvPr>
          <p:cNvSpPr/>
          <p:nvPr/>
        </p:nvSpPr>
        <p:spPr>
          <a:xfrm>
            <a:off x="8332102" y="2246026"/>
            <a:ext cx="3288170" cy="830997"/>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透過事件通知列表、攝影機閃爍紅框、警報聲、電子地圖標記等，迅速了解事件狀態並即時處理。</a:t>
            </a:r>
          </a:p>
        </p:txBody>
      </p:sp>
      <p:pic>
        <p:nvPicPr>
          <p:cNvPr id="3078" name="Picture 6">
            <a:extLst>
              <a:ext uri="{FF2B5EF4-FFF2-40B4-BE49-F238E27FC236}">
                <a16:creationId xmlns:a16="http://schemas.microsoft.com/office/drawing/2014/main" id="{A8B4AB64-141E-4AE6-B031-139FE81F10A6}"/>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5150" y="3213926"/>
            <a:ext cx="3562271" cy="2149641"/>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15">
            <a:extLst>
              <a:ext uri="{FF2B5EF4-FFF2-40B4-BE49-F238E27FC236}">
                <a16:creationId xmlns:a16="http://schemas.microsoft.com/office/drawing/2014/main" id="{803F6136-B39C-48EE-A943-75DE5FEEC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6691" y="3225581"/>
            <a:ext cx="3140364" cy="2234239"/>
          </a:xfrm>
          <a:prstGeom prst="rect">
            <a:avLst/>
          </a:prstGeom>
          <a:noFill/>
        </p:spPr>
      </p:pic>
    </p:spTree>
    <p:extLst>
      <p:ext uri="{BB962C8B-B14F-4D97-AF65-F5344CB8AC3E}">
        <p14:creationId xmlns:p14="http://schemas.microsoft.com/office/powerpoint/2010/main" val="2251147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群組 21">
            <a:extLst>
              <a:ext uri="{FF2B5EF4-FFF2-40B4-BE49-F238E27FC236}">
                <a16:creationId xmlns:a16="http://schemas.microsoft.com/office/drawing/2014/main" id="{F1CB5CBE-29A2-4186-8D73-9072F7120AFC}"/>
              </a:ext>
            </a:extLst>
          </p:cNvPr>
          <p:cNvGrpSpPr/>
          <p:nvPr/>
        </p:nvGrpSpPr>
        <p:grpSpPr>
          <a:xfrm rot="5400000">
            <a:off x="8712924" y="2791468"/>
            <a:ext cx="2771159" cy="3449055"/>
            <a:chOff x="2832242" y="2934050"/>
            <a:chExt cx="1678114" cy="2464066"/>
          </a:xfrm>
        </p:grpSpPr>
        <p:sp>
          <p:nvSpPr>
            <p:cNvPr id="23" name="手繪多邊形: 圖案 22">
              <a:extLst>
                <a:ext uri="{FF2B5EF4-FFF2-40B4-BE49-F238E27FC236}">
                  <a16:creationId xmlns:a16="http://schemas.microsoft.com/office/drawing/2014/main" id="{A2DCAF0C-71EC-4C68-867C-F19572D449B1}"/>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F76B2972-FAAD-402E-8215-D94E6649D9E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4C997593-59E8-4BB3-AEDB-E66A14AEC86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ADD73AD2-C979-40B8-A3F6-E66BA2AB5944}"/>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25F3BDC2-C71F-45BD-AA0F-E9308288DAC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8" name="圖形 13">
              <a:extLst>
                <a:ext uri="{FF2B5EF4-FFF2-40B4-BE49-F238E27FC236}">
                  <a16:creationId xmlns:a16="http://schemas.microsoft.com/office/drawing/2014/main" id="{BE767A47-5BB9-4D0C-932C-95BBB3437585}"/>
                </a:ext>
              </a:extLst>
            </p:cNvPr>
            <p:cNvGrpSpPr/>
            <p:nvPr/>
          </p:nvGrpSpPr>
          <p:grpSpPr>
            <a:xfrm>
              <a:off x="3216084" y="3002290"/>
              <a:ext cx="1203675" cy="79657"/>
              <a:chOff x="3216084" y="3002290"/>
              <a:chExt cx="1203675" cy="79657"/>
            </a:xfrm>
            <a:solidFill>
              <a:srgbClr val="000000"/>
            </a:solidFill>
          </p:grpSpPr>
          <p:sp>
            <p:nvSpPr>
              <p:cNvPr id="29" name="手繪多邊形: 圖案 28">
                <a:extLst>
                  <a:ext uri="{FF2B5EF4-FFF2-40B4-BE49-F238E27FC236}">
                    <a16:creationId xmlns:a16="http://schemas.microsoft.com/office/drawing/2014/main" id="{A58EF627-1F0C-4CA7-BD1B-44CF92E4566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D1ECDD25-BFB9-40CA-8A36-D0F1C01DE00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209A636A-FCBA-48B7-86AC-D9A4A1542CB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455B9472-E37C-449C-A31F-5FCE595D99A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C805D3CE-DB51-43E5-85CA-4E1C1B523FF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A56050A4-339E-43CA-B041-9959ECC4B15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73A61BE6-311D-4A5B-B46B-341A99D56BC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ABB75EE0-25F8-43E9-AF87-52CB1E88CD5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9FDA63A0-79A8-47AC-B5B4-D5A7D107997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A430DBC1-018E-4BC7-A5D2-5D4070DDC8B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6B03F0B7-ABC2-412B-B539-D7F3CF51C4B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8AFAFAF9-EE0A-4511-9108-A13912771872}"/>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8F62F056-BDC1-42C3-9CD5-8013CFA9E9D5}"/>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88943EA3-4FE8-43EA-A3A2-D7519F8031A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E0CFC793-1EEB-4610-9CFC-DB56606B48D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CF33480F-C999-4044-8533-BF4A93DF52E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3E97EE7F-20C9-4024-876D-5E9382346CC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728A00BC-CA64-47A7-96B8-E6D99E0B900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3EA86242-3844-483D-8475-ACFB354B8DB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48" name="群組 47">
            <a:extLst>
              <a:ext uri="{FF2B5EF4-FFF2-40B4-BE49-F238E27FC236}">
                <a16:creationId xmlns:a16="http://schemas.microsoft.com/office/drawing/2014/main" id="{12BCA7CC-4C1E-41D3-B881-377B69CBCBC5}"/>
              </a:ext>
            </a:extLst>
          </p:cNvPr>
          <p:cNvGrpSpPr/>
          <p:nvPr/>
        </p:nvGrpSpPr>
        <p:grpSpPr>
          <a:xfrm rot="5400000" flipV="1">
            <a:off x="968953" y="2642725"/>
            <a:ext cx="2771159" cy="3746541"/>
            <a:chOff x="2832242" y="2934050"/>
            <a:chExt cx="1678114" cy="2512961"/>
          </a:xfrm>
        </p:grpSpPr>
        <p:sp>
          <p:nvSpPr>
            <p:cNvPr id="49" name="手繪多邊形: 圖案 48">
              <a:extLst>
                <a:ext uri="{FF2B5EF4-FFF2-40B4-BE49-F238E27FC236}">
                  <a16:creationId xmlns:a16="http://schemas.microsoft.com/office/drawing/2014/main" id="{1A9CC73E-EA3F-4D90-BE55-9D9B2D5BD8FF}"/>
                </a:ext>
              </a:extLst>
            </p:cNvPr>
            <p:cNvSpPr/>
            <p:nvPr/>
          </p:nvSpPr>
          <p:spPr>
            <a:xfrm>
              <a:off x="2848440" y="3014808"/>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74E8D1F0-2EE2-42DF-89B9-ACD0F38164E1}"/>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62A262DC-ECD0-4E34-82E6-A8DFC48F7946}"/>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DDD30F44-BA3F-4CF9-A52B-DCEA06CE3FD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960D59B5-CB4F-4C7F-B364-1C61000EB87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54" name="圖形 13">
              <a:extLst>
                <a:ext uri="{FF2B5EF4-FFF2-40B4-BE49-F238E27FC236}">
                  <a16:creationId xmlns:a16="http://schemas.microsoft.com/office/drawing/2014/main" id="{B115C000-3FD7-4B75-A0BA-209AA3AA43DC}"/>
                </a:ext>
              </a:extLst>
            </p:cNvPr>
            <p:cNvGrpSpPr/>
            <p:nvPr/>
          </p:nvGrpSpPr>
          <p:grpSpPr>
            <a:xfrm>
              <a:off x="3216084" y="3002290"/>
              <a:ext cx="1203675" cy="79657"/>
              <a:chOff x="3216084" y="3002290"/>
              <a:chExt cx="1203675" cy="79657"/>
            </a:xfrm>
            <a:solidFill>
              <a:srgbClr val="000000"/>
            </a:solidFill>
          </p:grpSpPr>
          <p:sp>
            <p:nvSpPr>
              <p:cNvPr id="55" name="手繪多邊形: 圖案 54">
                <a:extLst>
                  <a:ext uri="{FF2B5EF4-FFF2-40B4-BE49-F238E27FC236}">
                    <a16:creationId xmlns:a16="http://schemas.microsoft.com/office/drawing/2014/main" id="{334F4A5F-8D77-43CB-B971-D915626A3FCF}"/>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8B0D11EE-1ACE-4827-B8FE-B59FC9634B9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81C8C199-1C9E-43EC-8DB6-19BB6B1F89D0}"/>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5B60744C-4F51-498D-B3E2-802FEE14B2EF}"/>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32B1725A-497E-4EE3-B6ED-443E3DED294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E85D4206-826D-4563-9299-AAA84835379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182FA718-E671-4DCD-A768-B07586D5E7C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F9456176-C3DF-4F2E-A627-D4DB574A1E8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7737137-B117-4068-A268-F4C67810D15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24495053-6AFE-4634-93C5-1584A48A4D4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8581E2EE-0556-4D75-8307-EEB2ED6BB50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9EEE153D-DE6F-4E45-A36C-7E26F0663F53}"/>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8CF26A66-EAF4-4BC8-8243-0B58A02EA635}"/>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A71B2B8E-8364-44D5-AA48-79227BD2A91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F9625B73-446F-4B2B-B34E-4637BEE1439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40F52709-20D1-42EF-9904-270B50BCADB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F1FBCC3E-1826-461A-BFC8-9E89E71DC4A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E29A1BC1-DF41-4FE0-A7D1-23F635C451D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F66902B4-889D-46F9-A460-931040EF98C5}"/>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6" name="矩形: 圓角化單一角落 5">
            <a:extLst>
              <a:ext uri="{FF2B5EF4-FFF2-40B4-BE49-F238E27FC236}">
                <a16:creationId xmlns:a16="http://schemas.microsoft.com/office/drawing/2014/main" id="{CE35D9BE-BEC4-448A-9478-08818EAA546C}"/>
              </a:ext>
            </a:extLst>
          </p:cNvPr>
          <p:cNvSpPr/>
          <p:nvPr/>
        </p:nvSpPr>
        <p:spPr>
          <a:xfrm>
            <a:off x="3320716" y="3178543"/>
            <a:ext cx="5967663" cy="2688393"/>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D4E076E2-216D-4976-B320-46BB99BBDC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842614" y="2234679"/>
            <a:ext cx="557572" cy="6492240"/>
          </a:xfrm>
          <a:prstGeom prst="rect">
            <a:avLst/>
          </a:prstGeom>
        </p:spPr>
      </p:pic>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a:xfrm>
            <a:off x="838200" y="136525"/>
            <a:ext cx="10515600" cy="1310138"/>
          </a:xfrm>
        </p:spPr>
        <p:txBody>
          <a:bodyPr>
            <a:normAutofit/>
          </a:bodyPr>
          <a:lstStyle/>
          <a:p>
            <a:r>
              <a:rPr lang="zh-TW" altLang="en-US">
                <a:latin typeface="Arial"/>
                <a:ea typeface="微軟正黑體"/>
                <a:cs typeface="Arial"/>
              </a:rPr>
              <a:t>運行虛擬機與軟體容器，一機多系統</a:t>
            </a:r>
          </a:p>
        </p:txBody>
      </p:sp>
      <p:sp>
        <p:nvSpPr>
          <p:cNvPr id="14" name="文字版面配置區 2">
            <a:extLst>
              <a:ext uri="{FF2B5EF4-FFF2-40B4-BE49-F238E27FC236}">
                <a16:creationId xmlns:a16="http://schemas.microsoft.com/office/drawing/2014/main" id="{F9D9EC71-43C0-4B60-9736-7555AEA6AA49}"/>
              </a:ext>
            </a:extLst>
          </p:cNvPr>
          <p:cNvSpPr>
            <a:spLocks noGrp="1"/>
          </p:cNvSpPr>
          <p:nvPr>
            <p:ph idx="1"/>
          </p:nvPr>
        </p:nvSpPr>
        <p:spPr>
          <a:xfrm>
            <a:off x="688157" y="1266657"/>
            <a:ext cx="10665643" cy="2279183"/>
          </a:xfrm>
        </p:spPr>
        <p:txBody>
          <a:bodyPr>
            <a:normAutofit/>
          </a:bodyPr>
          <a:lstStyle/>
          <a:p>
            <a:pPr marL="152396" indent="0">
              <a:lnSpc>
                <a:spcPct val="100000"/>
              </a:lnSpc>
              <a:buNone/>
            </a:pPr>
            <a:r>
              <a:rPr lang="en-US" altLang="zh-TW" sz="2400"/>
              <a:t>Virtualization Station (</a:t>
            </a:r>
            <a:r>
              <a:rPr lang="zh-TW" altLang="en-US" sz="2400"/>
              <a:t>虛擬機工作站</a:t>
            </a:r>
            <a:r>
              <a:rPr lang="en-US" altLang="zh-TW" sz="2400"/>
              <a:t>) </a:t>
            </a:r>
            <a:r>
              <a:rPr lang="zh-TW" altLang="en-US" sz="2400"/>
              <a:t>和 </a:t>
            </a:r>
            <a:r>
              <a:rPr lang="en-US" altLang="zh-TW" sz="2400"/>
              <a:t>Container Station (</a:t>
            </a:r>
            <a:r>
              <a:rPr lang="zh-TW" altLang="en-US" sz="2400"/>
              <a:t>軟體容器工作站</a:t>
            </a:r>
            <a:r>
              <a:rPr lang="en-US" altLang="zh-TW" sz="2400"/>
              <a:t>) </a:t>
            </a:r>
            <a:r>
              <a:rPr lang="zh-TW" altLang="en-US" sz="2400"/>
              <a:t>引領全方位的混合虛擬應用解決方案。無論您的需求為何，皆可仰賴 </a:t>
            </a:r>
            <a:r>
              <a:rPr lang="en-US" altLang="zh-TW" sz="2400"/>
              <a:t>QNAP </a:t>
            </a:r>
            <a:r>
              <a:rPr lang="zh-TW" altLang="en-US" sz="2400"/>
              <a:t>完整的虛擬化應用支援。為您的虛擬化需求挑選合適的部署策略，也可以很簡單！</a:t>
            </a:r>
          </a:p>
        </p:txBody>
      </p:sp>
      <p:pic>
        <p:nvPicPr>
          <p:cNvPr id="15" name="Picture 2" descr="https://www.qnap.com/uploads/images/product/Virtualization-Station.png?v=1">
            <a:extLst>
              <a:ext uri="{FF2B5EF4-FFF2-40B4-BE49-F238E27FC236}">
                <a16:creationId xmlns:a16="http://schemas.microsoft.com/office/drawing/2014/main" id="{C0D82CBE-0F5B-4CB3-AE4A-37AD60CF11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0477" y="3954552"/>
            <a:ext cx="1270000" cy="1270000"/>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4" descr="https://www.qnap.com/uploads/images/product/ContainerStation.png?v=1">
            <a:extLst>
              <a:ext uri="{FF2B5EF4-FFF2-40B4-BE49-F238E27FC236}">
                <a16:creationId xmlns:a16="http://schemas.microsoft.com/office/drawing/2014/main" id="{D3013D5B-5E0F-4816-90BA-E5409CA77C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39409" y="3985032"/>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a:extLst>
              <a:ext uri="{FF2B5EF4-FFF2-40B4-BE49-F238E27FC236}">
                <a16:creationId xmlns:a16="http://schemas.microsoft.com/office/drawing/2014/main" id="{7DEDAD0D-18EA-453F-A931-20C339C07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58503" y="4295592"/>
            <a:ext cx="6921418" cy="2771305"/>
          </a:xfrm>
          <a:prstGeom prst="rect">
            <a:avLst/>
          </a:prstGeom>
          <a:effectLst/>
        </p:spPr>
      </p:pic>
      <p:pic>
        <p:nvPicPr>
          <p:cNvPr id="4098" name="Picture 2" descr="Image result for mikrotik">
            <a:extLst>
              <a:ext uri="{FF2B5EF4-FFF2-40B4-BE49-F238E27FC236}">
                <a16:creationId xmlns:a16="http://schemas.microsoft.com/office/drawing/2014/main" id="{601575F2-F1D5-48FF-818D-358E2B1E759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55201" y="-830507"/>
            <a:ext cx="1328022" cy="691768"/>
          </a:xfrm>
          <a:prstGeom prst="round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5DDF35D9-A90B-4DD3-93B6-B6C89502EC80}"/>
              </a:ext>
            </a:extLst>
          </p:cNvPr>
          <p:cNvSpPr/>
          <p:nvPr/>
        </p:nvSpPr>
        <p:spPr>
          <a:xfrm>
            <a:off x="840081" y="5297120"/>
            <a:ext cx="1758366"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rPr>
              <a:t>Virtualization Station </a:t>
            </a:r>
            <a:endParaRPr kumimoji="0" lang="zh-TW" altLang="en-US"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9" name="矩形 18">
            <a:extLst>
              <a:ext uri="{FF2B5EF4-FFF2-40B4-BE49-F238E27FC236}">
                <a16:creationId xmlns:a16="http://schemas.microsoft.com/office/drawing/2014/main" id="{5D695FF7-5147-40EE-A360-B7069511C5C2}"/>
              </a:ext>
            </a:extLst>
          </p:cNvPr>
          <p:cNvSpPr/>
          <p:nvPr/>
        </p:nvSpPr>
        <p:spPr>
          <a:xfrm>
            <a:off x="9598599" y="5297120"/>
            <a:ext cx="1459375"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rPr>
              <a:t>Container Station</a:t>
            </a:r>
            <a:endParaRPr kumimoji="0" lang="zh-TW" altLang="en-US" sz="14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nvGrpSpPr>
          <p:cNvPr id="9" name="群組 8">
            <a:extLst>
              <a:ext uri="{FF2B5EF4-FFF2-40B4-BE49-F238E27FC236}">
                <a16:creationId xmlns:a16="http://schemas.microsoft.com/office/drawing/2014/main" id="{FAB6E8C5-D5DC-4173-933D-830FB21AD1E2}"/>
              </a:ext>
            </a:extLst>
          </p:cNvPr>
          <p:cNvGrpSpPr/>
          <p:nvPr/>
        </p:nvGrpSpPr>
        <p:grpSpPr>
          <a:xfrm>
            <a:off x="3581400" y="3514246"/>
            <a:ext cx="5125452" cy="677549"/>
            <a:chOff x="3581400" y="3514246"/>
            <a:chExt cx="5125452" cy="677549"/>
          </a:xfrm>
        </p:grpSpPr>
        <p:sp>
          <p:nvSpPr>
            <p:cNvPr id="21" name="矩形: 圓角 20">
              <a:extLst>
                <a:ext uri="{FF2B5EF4-FFF2-40B4-BE49-F238E27FC236}">
                  <a16:creationId xmlns:a16="http://schemas.microsoft.com/office/drawing/2014/main" id="{57AD2B40-458D-4C40-8018-148F63591D0C}"/>
                </a:ext>
              </a:extLst>
            </p:cNvPr>
            <p:cNvSpPr/>
            <p:nvPr/>
          </p:nvSpPr>
          <p:spPr>
            <a:xfrm>
              <a:off x="7011311" y="3515030"/>
              <a:ext cx="1695541"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362AEE4C-F92E-43A8-B31A-5BF6C783D6AF}"/>
                </a:ext>
              </a:extLst>
            </p:cNvPr>
            <p:cNvSpPr/>
            <p:nvPr/>
          </p:nvSpPr>
          <p:spPr>
            <a:xfrm>
              <a:off x="3581400" y="3515030"/>
              <a:ext cx="198028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Picture 2" descr="Image result for openwrt icon">
              <a:extLst>
                <a:ext uri="{FF2B5EF4-FFF2-40B4-BE49-F238E27FC236}">
                  <a16:creationId xmlns:a16="http://schemas.microsoft.com/office/drawing/2014/main" id="{04E41FBB-E63A-4A7A-A54A-977AC6ED832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72036" y="3633470"/>
              <a:ext cx="1757938" cy="4463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Pfsense icon">
              <a:extLst>
                <a:ext uri="{FF2B5EF4-FFF2-40B4-BE49-F238E27FC236}">
                  <a16:creationId xmlns:a16="http://schemas.microsoft.com/office/drawing/2014/main" id="{BF495803-F613-434C-A374-200316617E7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132816" y="3636994"/>
              <a:ext cx="1461000" cy="396204"/>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5DAA0071-C6C4-46BA-A147-793C373F499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23580" y="3514246"/>
              <a:ext cx="1342327" cy="677549"/>
            </a:xfrm>
            <a:prstGeom prst="roundRect">
              <a:avLst>
                <a:gd name="adj" fmla="val 15623"/>
              </a:avLst>
            </a:prstGeom>
            <a:solidFill>
              <a:srgbClr val="FFFFFF">
                <a:shade val="85000"/>
              </a:srgbClr>
            </a:solidFill>
            <a:ln>
              <a:noFill/>
            </a:ln>
            <a:effectLst/>
          </p:spPr>
        </p:pic>
      </p:grpSp>
    </p:spTree>
    <p:extLst>
      <p:ext uri="{BB962C8B-B14F-4D97-AF65-F5344CB8AC3E}">
        <p14:creationId xmlns:p14="http://schemas.microsoft.com/office/powerpoint/2010/main" val="3373603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剪去單一角落 2">
            <a:extLst>
              <a:ext uri="{FF2B5EF4-FFF2-40B4-BE49-F238E27FC236}">
                <a16:creationId xmlns:a16="http://schemas.microsoft.com/office/drawing/2014/main" id="{74F9A6E3-8F40-4B82-BA3D-234420F3CCE3}"/>
              </a:ext>
            </a:extLst>
          </p:cNvPr>
          <p:cNvSpPr/>
          <p:nvPr/>
        </p:nvSpPr>
        <p:spPr>
          <a:xfrm>
            <a:off x="742122" y="1205949"/>
            <a:ext cx="10747513" cy="4426226"/>
          </a:xfrm>
          <a:prstGeom prst="snip1Rect">
            <a:avLst>
              <a:gd name="adj" fmla="val 88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4" name="圖片 83">
            <a:extLst>
              <a:ext uri="{FF2B5EF4-FFF2-40B4-BE49-F238E27FC236}">
                <a16:creationId xmlns:a16="http://schemas.microsoft.com/office/drawing/2014/main" id="{0FE9DE54-3762-46E9-BE77-7E4260FFB8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59239" y="3124059"/>
            <a:ext cx="4784132" cy="1330960"/>
          </a:xfrm>
          <a:prstGeom prst="rect">
            <a:avLst/>
          </a:prstGeom>
          <a:effectLst>
            <a:outerShdw blurRad="50800" dist="38100" dir="5400000" algn="t" rotWithShape="0">
              <a:prstClr val="black">
                <a:alpha val="40000"/>
              </a:prstClr>
            </a:outerShdw>
          </a:effectLst>
        </p:spPr>
      </p:pic>
      <p:sp>
        <p:nvSpPr>
          <p:cNvPr id="15" name="箭號: 向右 14">
            <a:extLst>
              <a:ext uri="{FF2B5EF4-FFF2-40B4-BE49-F238E27FC236}">
                <a16:creationId xmlns:a16="http://schemas.microsoft.com/office/drawing/2014/main" id="{8213A29E-DB1B-4EAF-8011-A0863648BD15}"/>
              </a:ext>
            </a:extLst>
          </p:cNvPr>
          <p:cNvSpPr/>
          <p:nvPr/>
        </p:nvSpPr>
        <p:spPr>
          <a:xfrm>
            <a:off x="5764681" y="3310084"/>
            <a:ext cx="846744" cy="788808"/>
          </a:xfrm>
          <a:prstGeom prst="rightArrow">
            <a:avLst/>
          </a:prstGeom>
          <a:solidFill>
            <a:srgbClr val="7A8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4" name="直線接點 93">
            <a:extLst>
              <a:ext uri="{FF2B5EF4-FFF2-40B4-BE49-F238E27FC236}">
                <a16:creationId xmlns:a16="http://schemas.microsoft.com/office/drawing/2014/main" id="{F44778A8-090E-4586-8C04-6024445DE0FC}"/>
              </a:ext>
            </a:extLst>
          </p:cNvPr>
          <p:cNvCxnSpPr>
            <a:cxnSpLocks/>
          </p:cNvCxnSpPr>
          <p:nvPr/>
        </p:nvCxnSpPr>
        <p:spPr>
          <a:xfrm flipV="1">
            <a:off x="9643758" y="2390698"/>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CD570517-3060-4FCE-AE1D-731D0903B08B}"/>
              </a:ext>
            </a:extLst>
          </p:cNvPr>
          <p:cNvCxnSpPr>
            <a:cxnSpLocks/>
          </p:cNvCxnSpPr>
          <p:nvPr/>
        </p:nvCxnSpPr>
        <p:spPr>
          <a:xfrm flipV="1">
            <a:off x="10663772" y="2390698"/>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83F790CE-7269-46F6-8AAE-D63C46B132EA}"/>
              </a:ext>
            </a:extLst>
          </p:cNvPr>
          <p:cNvCxnSpPr>
            <a:cxnSpLocks/>
            <a:stCxn id="78" idx="0"/>
          </p:cNvCxnSpPr>
          <p:nvPr/>
        </p:nvCxnSpPr>
        <p:spPr>
          <a:xfrm flipV="1">
            <a:off x="1705059" y="2227392"/>
            <a:ext cx="39376" cy="282679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9D0614ED-6E3E-4C87-8E46-BB5D9E2AA9DE}"/>
              </a:ext>
            </a:extLst>
          </p:cNvPr>
          <p:cNvCxnSpPr>
            <a:cxnSpLocks/>
          </p:cNvCxnSpPr>
          <p:nvPr/>
        </p:nvCxnSpPr>
        <p:spPr>
          <a:xfrm flipH="1" flipV="1">
            <a:off x="4164042" y="2427394"/>
            <a:ext cx="32634" cy="268630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644F3B8E-398A-45F7-95E3-4826A4393E61}"/>
              </a:ext>
            </a:extLst>
          </p:cNvPr>
          <p:cNvCxnSpPr>
            <a:cxnSpLocks/>
          </p:cNvCxnSpPr>
          <p:nvPr/>
        </p:nvCxnSpPr>
        <p:spPr>
          <a:xfrm flipV="1">
            <a:off x="5185921" y="2412149"/>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7A42EF75-B09C-4D07-AC2E-734F9189A6DA}"/>
              </a:ext>
            </a:extLst>
          </p:cNvPr>
          <p:cNvCxnSpPr>
            <a:cxnSpLocks/>
          </p:cNvCxnSpPr>
          <p:nvPr/>
        </p:nvCxnSpPr>
        <p:spPr>
          <a:xfrm flipV="1">
            <a:off x="3250311" y="2390698"/>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151419A7-BA69-4E94-B660-E153FA4C9B47}"/>
              </a:ext>
            </a:extLst>
          </p:cNvPr>
          <p:cNvSpPr>
            <a:spLocks noGrp="1"/>
          </p:cNvSpPr>
          <p:nvPr>
            <p:ph type="title"/>
          </p:nvPr>
        </p:nvSpPr>
        <p:spPr/>
        <p:txBody>
          <a:bodyPr>
            <a:normAutofit/>
          </a:bodyPr>
          <a:lstStyle/>
          <a:p>
            <a:r>
              <a:rPr lang="en-US" altLang="zh-TW"/>
              <a:t>Guardian </a:t>
            </a:r>
            <a:r>
              <a:rPr lang="zh-TW" altLang="en-US"/>
              <a:t>提供快速便利的 </a:t>
            </a:r>
            <a:r>
              <a:rPr lang="en-US" altLang="zh-TW"/>
              <a:t>VM </a:t>
            </a:r>
            <a:r>
              <a:rPr lang="zh-TW" altLang="en-US"/>
              <a:t>建置服務 </a:t>
            </a:r>
          </a:p>
        </p:txBody>
      </p:sp>
      <p:sp>
        <p:nvSpPr>
          <p:cNvPr id="59" name="矩形: 圓角 58">
            <a:extLst>
              <a:ext uri="{FF2B5EF4-FFF2-40B4-BE49-F238E27FC236}">
                <a16:creationId xmlns:a16="http://schemas.microsoft.com/office/drawing/2014/main" id="{8C12573E-EBB2-42DE-92C4-D77C20C401FB}"/>
              </a:ext>
            </a:extLst>
          </p:cNvPr>
          <p:cNvSpPr/>
          <p:nvPr/>
        </p:nvSpPr>
        <p:spPr>
          <a:xfrm>
            <a:off x="997033" y="2006381"/>
            <a:ext cx="2556228"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err="1">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0" name="矩形: 圓角 59">
            <a:extLst>
              <a:ext uri="{FF2B5EF4-FFF2-40B4-BE49-F238E27FC236}">
                <a16:creationId xmlns:a16="http://schemas.microsoft.com/office/drawing/2014/main" id="{0A03169C-EEF7-4196-AD8C-22B494E4EBA4}"/>
              </a:ext>
            </a:extLst>
          </p:cNvPr>
          <p:cNvSpPr/>
          <p:nvPr/>
        </p:nvSpPr>
        <p:spPr>
          <a:xfrm>
            <a:off x="3661957" y="2006379"/>
            <a:ext cx="103146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1" name="矩形: 圓角 60">
            <a:extLst>
              <a:ext uri="{FF2B5EF4-FFF2-40B4-BE49-F238E27FC236}">
                <a16:creationId xmlns:a16="http://schemas.microsoft.com/office/drawing/2014/main" id="{B68ADAA3-C9A9-4D6A-B34F-FDDC69B267EB}"/>
              </a:ext>
            </a:extLst>
          </p:cNvPr>
          <p:cNvSpPr/>
          <p:nvPr/>
        </p:nvSpPr>
        <p:spPr>
          <a:xfrm>
            <a:off x="4915133" y="2006378"/>
            <a:ext cx="77202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2" name="矩形: 圓角 61">
            <a:extLst>
              <a:ext uri="{FF2B5EF4-FFF2-40B4-BE49-F238E27FC236}">
                <a16:creationId xmlns:a16="http://schemas.microsoft.com/office/drawing/2014/main" id="{298CEDD0-D5E3-44FE-89AA-BD471321D3F0}"/>
              </a:ext>
            </a:extLst>
          </p:cNvPr>
          <p:cNvSpPr/>
          <p:nvPr/>
        </p:nvSpPr>
        <p:spPr>
          <a:xfrm>
            <a:off x="997032" y="2597830"/>
            <a:ext cx="4693049" cy="42101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Virtualization Station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3" name="矩形: 圓角 62">
            <a:extLst>
              <a:ext uri="{FF2B5EF4-FFF2-40B4-BE49-F238E27FC236}">
                <a16:creationId xmlns:a16="http://schemas.microsoft.com/office/drawing/2014/main" id="{8FD99778-7248-4B85-B20B-D7A967EF2C4A}"/>
              </a:ext>
            </a:extLst>
          </p:cNvPr>
          <p:cNvSpPr/>
          <p:nvPr/>
        </p:nvSpPr>
        <p:spPr>
          <a:xfrm>
            <a:off x="997033" y="3174982"/>
            <a:ext cx="1416066" cy="421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4" name="矩形: 圓角 63">
            <a:extLst>
              <a:ext uri="{FF2B5EF4-FFF2-40B4-BE49-F238E27FC236}">
                <a16:creationId xmlns:a16="http://schemas.microsoft.com/office/drawing/2014/main" id="{65B3C6FF-D6D9-4A00-97E8-B7C7A46AB883}"/>
              </a:ext>
            </a:extLst>
          </p:cNvPr>
          <p:cNvSpPr/>
          <p:nvPr/>
        </p:nvSpPr>
        <p:spPr>
          <a:xfrm>
            <a:off x="997033" y="3773453"/>
            <a:ext cx="1416069" cy="42101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5" name="矩形: 圓角 64">
            <a:extLst>
              <a:ext uri="{FF2B5EF4-FFF2-40B4-BE49-F238E27FC236}">
                <a16:creationId xmlns:a16="http://schemas.microsoft.com/office/drawing/2014/main" id="{3381456D-76AF-4F0E-B2CF-1A77AB19DA66}"/>
              </a:ext>
            </a:extLst>
          </p:cNvPr>
          <p:cNvSpPr/>
          <p:nvPr/>
        </p:nvSpPr>
        <p:spPr>
          <a:xfrm>
            <a:off x="2719400" y="3804276"/>
            <a:ext cx="2916382" cy="42101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6" name="矩形: 圓角 65">
            <a:extLst>
              <a:ext uri="{FF2B5EF4-FFF2-40B4-BE49-F238E27FC236}">
                <a16:creationId xmlns:a16="http://schemas.microsoft.com/office/drawing/2014/main" id="{F1807332-FCFA-4447-9144-E877010E0E34}"/>
              </a:ext>
            </a:extLst>
          </p:cNvPr>
          <p:cNvSpPr/>
          <p:nvPr/>
        </p:nvSpPr>
        <p:spPr>
          <a:xfrm>
            <a:off x="2688578" y="5054191"/>
            <a:ext cx="2916386"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7" name="矩形: 圓角 66">
            <a:extLst>
              <a:ext uri="{FF2B5EF4-FFF2-40B4-BE49-F238E27FC236}">
                <a16:creationId xmlns:a16="http://schemas.microsoft.com/office/drawing/2014/main" id="{723A9811-DFEC-4211-8EDB-D79757AA1347}"/>
              </a:ext>
            </a:extLst>
          </p:cNvPr>
          <p:cNvSpPr/>
          <p:nvPr/>
        </p:nvSpPr>
        <p:spPr>
          <a:xfrm>
            <a:off x="997033" y="4401601"/>
            <a:ext cx="1416054" cy="421015"/>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WAN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8" name="矩形: 圓角 67">
            <a:extLst>
              <a:ext uri="{FF2B5EF4-FFF2-40B4-BE49-F238E27FC236}">
                <a16:creationId xmlns:a16="http://schemas.microsoft.com/office/drawing/2014/main" id="{3CA182DF-8E4E-46D7-B4C1-0AEAE2920FF4}"/>
              </a:ext>
            </a:extLst>
          </p:cNvPr>
          <p:cNvSpPr/>
          <p:nvPr/>
        </p:nvSpPr>
        <p:spPr>
          <a:xfrm>
            <a:off x="2688578" y="4432424"/>
            <a:ext cx="2916386" cy="421015"/>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7" name="矩形: 圓角 76">
            <a:extLst>
              <a:ext uri="{FF2B5EF4-FFF2-40B4-BE49-F238E27FC236}">
                <a16:creationId xmlns:a16="http://schemas.microsoft.com/office/drawing/2014/main" id="{A39E5BB8-ECC2-479B-9DD9-D1B77AE68BDB}"/>
              </a:ext>
            </a:extLst>
          </p:cNvPr>
          <p:cNvSpPr/>
          <p:nvPr/>
        </p:nvSpPr>
        <p:spPr>
          <a:xfrm>
            <a:off x="2750222" y="3168455"/>
            <a:ext cx="2916367" cy="421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8" name="矩形: 圓角 77">
            <a:extLst>
              <a:ext uri="{FF2B5EF4-FFF2-40B4-BE49-F238E27FC236}">
                <a16:creationId xmlns:a16="http://schemas.microsoft.com/office/drawing/2014/main" id="{7675B27D-0249-4825-B70B-1F0815EFEA1A}"/>
              </a:ext>
            </a:extLst>
          </p:cNvPr>
          <p:cNvSpPr/>
          <p:nvPr/>
        </p:nvSpPr>
        <p:spPr>
          <a:xfrm>
            <a:off x="997033" y="5054191"/>
            <a:ext cx="1416052"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83" name="文字方塊 82">
            <a:extLst>
              <a:ext uri="{FF2B5EF4-FFF2-40B4-BE49-F238E27FC236}">
                <a16:creationId xmlns:a16="http://schemas.microsoft.com/office/drawing/2014/main" id="{5C153F59-0300-47E2-928E-3E32B45E4356}"/>
              </a:ext>
            </a:extLst>
          </p:cNvPr>
          <p:cNvSpPr txBox="1"/>
          <p:nvPr/>
        </p:nvSpPr>
        <p:spPr>
          <a:xfrm>
            <a:off x="997030" y="1321803"/>
            <a:ext cx="4690127" cy="461665"/>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傳統 </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NAS</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Switch</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佈建</a:t>
            </a:r>
          </a:p>
        </p:txBody>
      </p:sp>
      <p:sp>
        <p:nvSpPr>
          <p:cNvPr id="85" name="文字方塊 84">
            <a:extLst>
              <a:ext uri="{FF2B5EF4-FFF2-40B4-BE49-F238E27FC236}">
                <a16:creationId xmlns:a16="http://schemas.microsoft.com/office/drawing/2014/main" id="{323FD1B3-A7A4-4AD6-AA13-EDC8688B78D1}"/>
              </a:ext>
            </a:extLst>
          </p:cNvPr>
          <p:cNvSpPr txBox="1"/>
          <p:nvPr/>
        </p:nvSpPr>
        <p:spPr>
          <a:xfrm>
            <a:off x="6612836" y="2940627"/>
            <a:ext cx="4465982"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Guardian </a:t>
            </a:r>
            <a:r>
              <a:rPr kumimoji="0" lang="en-US" altLang="zh-TW" sz="1800" b="1" i="0" u="none" strike="noStrike" kern="0" cap="none" spc="0" normalizeH="0" baseline="0" noProof="0" err="1">
                <a:ln>
                  <a:noFill/>
                </a:ln>
                <a:solidFill>
                  <a:prstClr val="black"/>
                </a:solidFill>
                <a:effectLst/>
                <a:uLnTx/>
                <a:uFillTx/>
                <a:latin typeface="Arial"/>
                <a:ea typeface="新細明體" panose="02020500000000000000" pitchFamily="18" charset="-120"/>
                <a:cs typeface="Arial"/>
                <a:sym typeface="Arial"/>
              </a:rPr>
              <a:t>vSwitch</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Mode VM</a:t>
            </a:r>
            <a:r>
              <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Installer</a:t>
            </a:r>
            <a:endPar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endParaRPr>
          </a:p>
        </p:txBody>
      </p:sp>
      <p:cxnSp>
        <p:nvCxnSpPr>
          <p:cNvPr id="90" name="直線接點 89">
            <a:extLst>
              <a:ext uri="{FF2B5EF4-FFF2-40B4-BE49-F238E27FC236}">
                <a16:creationId xmlns:a16="http://schemas.microsoft.com/office/drawing/2014/main" id="{DFCC034E-1586-431D-9894-9C1C0BDE470D}"/>
              </a:ext>
            </a:extLst>
          </p:cNvPr>
          <p:cNvCxnSpPr>
            <a:cxnSpLocks/>
          </p:cNvCxnSpPr>
          <p:nvPr/>
        </p:nvCxnSpPr>
        <p:spPr>
          <a:xfrm flipV="1">
            <a:off x="7811553" y="2390698"/>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1" name="矩形: 圓角 90">
            <a:extLst>
              <a:ext uri="{FF2B5EF4-FFF2-40B4-BE49-F238E27FC236}">
                <a16:creationId xmlns:a16="http://schemas.microsoft.com/office/drawing/2014/main" id="{DAC452D4-1D24-4E9B-9091-2C50B2011777}"/>
              </a:ext>
            </a:extLst>
          </p:cNvPr>
          <p:cNvSpPr/>
          <p:nvPr/>
        </p:nvSpPr>
        <p:spPr>
          <a:xfrm>
            <a:off x="6445380" y="2006381"/>
            <a:ext cx="2556228"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err="1">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2" name="矩形: 圓角 91">
            <a:extLst>
              <a:ext uri="{FF2B5EF4-FFF2-40B4-BE49-F238E27FC236}">
                <a16:creationId xmlns:a16="http://schemas.microsoft.com/office/drawing/2014/main" id="{6649E98F-113A-4B41-9C83-3DF83BD2331D}"/>
              </a:ext>
            </a:extLst>
          </p:cNvPr>
          <p:cNvSpPr/>
          <p:nvPr/>
        </p:nvSpPr>
        <p:spPr>
          <a:xfrm>
            <a:off x="9110304" y="2006379"/>
            <a:ext cx="103146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3" name="矩形: 圓角 92">
            <a:extLst>
              <a:ext uri="{FF2B5EF4-FFF2-40B4-BE49-F238E27FC236}">
                <a16:creationId xmlns:a16="http://schemas.microsoft.com/office/drawing/2014/main" id="{02C6FFDB-7000-4D88-82E3-8E09E6CEC7C1}"/>
              </a:ext>
            </a:extLst>
          </p:cNvPr>
          <p:cNvSpPr/>
          <p:nvPr/>
        </p:nvSpPr>
        <p:spPr>
          <a:xfrm>
            <a:off x="10250464" y="2006378"/>
            <a:ext cx="77202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8" name="矩形: 圓角 97">
            <a:extLst>
              <a:ext uri="{FF2B5EF4-FFF2-40B4-BE49-F238E27FC236}">
                <a16:creationId xmlns:a16="http://schemas.microsoft.com/office/drawing/2014/main" id="{557C453F-966F-4885-A37B-A139DDF4D11B}"/>
              </a:ext>
            </a:extLst>
          </p:cNvPr>
          <p:cNvSpPr/>
          <p:nvPr/>
        </p:nvSpPr>
        <p:spPr>
          <a:xfrm>
            <a:off x="8106071" y="5054191"/>
            <a:ext cx="2916386"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9" name="矩形: 圓角 98">
            <a:extLst>
              <a:ext uri="{FF2B5EF4-FFF2-40B4-BE49-F238E27FC236}">
                <a16:creationId xmlns:a16="http://schemas.microsoft.com/office/drawing/2014/main" id="{72A66E04-C9B1-4AFD-A6FF-E89650D17065}"/>
              </a:ext>
            </a:extLst>
          </p:cNvPr>
          <p:cNvSpPr/>
          <p:nvPr/>
        </p:nvSpPr>
        <p:spPr>
          <a:xfrm>
            <a:off x="6445347" y="5054191"/>
            <a:ext cx="1416052"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cxnSp>
        <p:nvCxnSpPr>
          <p:cNvPr id="100" name="直線接點 99">
            <a:extLst>
              <a:ext uri="{FF2B5EF4-FFF2-40B4-BE49-F238E27FC236}">
                <a16:creationId xmlns:a16="http://schemas.microsoft.com/office/drawing/2014/main" id="{D2348D08-58CB-403A-9CA3-58CD7F93F45C}"/>
              </a:ext>
            </a:extLst>
          </p:cNvPr>
          <p:cNvCxnSpPr>
            <a:cxnSpLocks/>
          </p:cNvCxnSpPr>
          <p:nvPr/>
        </p:nvCxnSpPr>
        <p:spPr>
          <a:xfrm flipV="1">
            <a:off x="7183756" y="4324350"/>
            <a:ext cx="0" cy="734688"/>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80EB7BE7-7F4D-48B8-B4EF-4E6E37BC7888}"/>
              </a:ext>
            </a:extLst>
          </p:cNvPr>
          <p:cNvCxnSpPr>
            <a:cxnSpLocks/>
          </p:cNvCxnSpPr>
          <p:nvPr/>
        </p:nvCxnSpPr>
        <p:spPr>
          <a:xfrm flipV="1">
            <a:off x="9525003" y="4324350"/>
            <a:ext cx="0" cy="734688"/>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2" name="文字方塊 101">
            <a:extLst>
              <a:ext uri="{FF2B5EF4-FFF2-40B4-BE49-F238E27FC236}">
                <a16:creationId xmlns:a16="http://schemas.microsoft.com/office/drawing/2014/main" id="{41A564BC-5550-404C-ACAC-A437F569EB2E}"/>
              </a:ext>
            </a:extLst>
          </p:cNvPr>
          <p:cNvSpPr txBox="1"/>
          <p:nvPr/>
        </p:nvSpPr>
        <p:spPr>
          <a:xfrm>
            <a:off x="6459510" y="1321803"/>
            <a:ext cx="4562947" cy="461665"/>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佈建架構</a:t>
            </a:r>
          </a:p>
        </p:txBody>
      </p:sp>
    </p:spTree>
    <p:extLst>
      <p:ext uri="{BB962C8B-B14F-4D97-AF65-F5344CB8AC3E}">
        <p14:creationId xmlns:p14="http://schemas.microsoft.com/office/powerpoint/2010/main" val="2036127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群組 65">
            <a:extLst>
              <a:ext uri="{FF2B5EF4-FFF2-40B4-BE49-F238E27FC236}">
                <a16:creationId xmlns:a16="http://schemas.microsoft.com/office/drawing/2014/main" id="{206567F8-FC55-4760-BAFD-17384B83BD32}"/>
              </a:ext>
            </a:extLst>
          </p:cNvPr>
          <p:cNvGrpSpPr/>
          <p:nvPr/>
        </p:nvGrpSpPr>
        <p:grpSpPr>
          <a:xfrm>
            <a:off x="4168766" y="1915597"/>
            <a:ext cx="3851910" cy="3605093"/>
            <a:chOff x="2832242" y="2934050"/>
            <a:chExt cx="1678114" cy="2464066"/>
          </a:xfrm>
        </p:grpSpPr>
        <p:sp>
          <p:nvSpPr>
            <p:cNvPr id="67" name="手繪多邊形: 圖案 66">
              <a:extLst>
                <a:ext uri="{FF2B5EF4-FFF2-40B4-BE49-F238E27FC236}">
                  <a16:creationId xmlns:a16="http://schemas.microsoft.com/office/drawing/2014/main" id="{367EC709-2E0B-4CD2-B215-1DCE49FB9B40}"/>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E15E383B-3D28-4AE4-BECC-1629BF712939}"/>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777AEA50-509E-4DD9-B30C-3DD1E1FA45DF}"/>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6FB08224-347C-41D5-8C89-657F96A19B49}"/>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2E604435-B66B-402E-8378-3BF50F67F07C}"/>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72" name="圖形 13">
              <a:extLst>
                <a:ext uri="{FF2B5EF4-FFF2-40B4-BE49-F238E27FC236}">
                  <a16:creationId xmlns:a16="http://schemas.microsoft.com/office/drawing/2014/main" id="{E83C8B16-02F4-47C3-9FD9-D3EF36E68865}"/>
                </a:ext>
              </a:extLst>
            </p:cNvPr>
            <p:cNvGrpSpPr/>
            <p:nvPr/>
          </p:nvGrpSpPr>
          <p:grpSpPr>
            <a:xfrm>
              <a:off x="3216084" y="3002290"/>
              <a:ext cx="1203675" cy="79657"/>
              <a:chOff x="3216084" y="3002290"/>
              <a:chExt cx="1203675" cy="79657"/>
            </a:xfrm>
            <a:solidFill>
              <a:srgbClr val="000000"/>
            </a:solidFill>
          </p:grpSpPr>
          <p:sp>
            <p:nvSpPr>
              <p:cNvPr id="73" name="手繪多邊形: 圖案 72">
                <a:extLst>
                  <a:ext uri="{FF2B5EF4-FFF2-40B4-BE49-F238E27FC236}">
                    <a16:creationId xmlns:a16="http://schemas.microsoft.com/office/drawing/2014/main" id="{BF3B1FB8-DC30-49E7-9A19-371EEF356BE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69A23F08-E02C-4FE7-9F1F-CC98DC1EEFD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BD4DA828-22E7-4BD8-BC4C-EFE422B72A3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C7048E97-382B-456C-A163-F3F875219087}"/>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0174BB4E-0FA8-476F-98B5-6471C0D200D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E4A1D1EC-A705-4EB1-86EE-636752E80D8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C724712C-98B7-425C-8370-14C8B63C469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1641F210-8619-4E0B-9FCF-2512A582AE9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575BB7F2-2A46-4DBA-A80A-CB7FB1C27F4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5132B0C7-BB9B-4C65-B329-0507FEF0FD3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3EE5780E-47CB-4D2E-904F-48959A14051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98E3D4DC-9F0B-4386-826B-0D194EA8BBE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1C129708-9BFC-4497-8B30-A9BBE3A45A6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E992B90B-87AE-44D8-904D-484C5C769DE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2436B01E-17BC-4850-844B-50927BA7969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19AEAE6D-E2DF-4080-A21F-55891DB4F69E}"/>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FA2FA623-4233-4FE4-A0B7-105DFC0BDBF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E52F21AE-7F43-47FA-9405-57BB80B4EA8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D9B0319C-0520-4142-91B3-6E1D5607EEB5}"/>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92" name="群組 91">
            <a:extLst>
              <a:ext uri="{FF2B5EF4-FFF2-40B4-BE49-F238E27FC236}">
                <a16:creationId xmlns:a16="http://schemas.microsoft.com/office/drawing/2014/main" id="{F545BF5C-BA00-4388-B982-DDB08855EDD8}"/>
              </a:ext>
            </a:extLst>
          </p:cNvPr>
          <p:cNvGrpSpPr/>
          <p:nvPr/>
        </p:nvGrpSpPr>
        <p:grpSpPr>
          <a:xfrm>
            <a:off x="8136854" y="1915597"/>
            <a:ext cx="3851910" cy="3605093"/>
            <a:chOff x="2832242" y="2934050"/>
            <a:chExt cx="1678114" cy="2464066"/>
          </a:xfrm>
        </p:grpSpPr>
        <p:sp>
          <p:nvSpPr>
            <p:cNvPr id="93" name="手繪多邊形: 圖案 92">
              <a:extLst>
                <a:ext uri="{FF2B5EF4-FFF2-40B4-BE49-F238E27FC236}">
                  <a16:creationId xmlns:a16="http://schemas.microsoft.com/office/drawing/2014/main" id="{CF8E2821-FA85-4494-801F-8CEA3C9217E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463E846D-E2D6-4439-A3B2-460EFBFA607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249F2995-4C9B-4226-B4DF-C7C86F2BF6E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3CED9410-94AD-494B-9A93-E06460A7C99C}"/>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24E81025-B279-4039-B5EB-E755B00541A5}"/>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98" name="圖形 13">
              <a:extLst>
                <a:ext uri="{FF2B5EF4-FFF2-40B4-BE49-F238E27FC236}">
                  <a16:creationId xmlns:a16="http://schemas.microsoft.com/office/drawing/2014/main" id="{19C0E73D-C09A-4DFC-A4D5-BDBB978D1602}"/>
                </a:ext>
              </a:extLst>
            </p:cNvPr>
            <p:cNvGrpSpPr/>
            <p:nvPr/>
          </p:nvGrpSpPr>
          <p:grpSpPr>
            <a:xfrm>
              <a:off x="3216084" y="3002290"/>
              <a:ext cx="1203675" cy="79657"/>
              <a:chOff x="3216084" y="3002290"/>
              <a:chExt cx="1203675" cy="79657"/>
            </a:xfrm>
            <a:solidFill>
              <a:srgbClr val="000000"/>
            </a:solidFill>
          </p:grpSpPr>
          <p:sp>
            <p:nvSpPr>
              <p:cNvPr id="99" name="手繪多邊形: 圖案 98">
                <a:extLst>
                  <a:ext uri="{FF2B5EF4-FFF2-40B4-BE49-F238E27FC236}">
                    <a16:creationId xmlns:a16="http://schemas.microsoft.com/office/drawing/2014/main" id="{1C3B9FC8-E477-4692-BD06-AF78A6DA403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3B5D56EC-88E2-40B3-ADA7-7718580A423B}"/>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B1B559C0-D946-48E3-BC86-2366848DFFF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F4501E37-DFFE-47A4-8F56-7D937B4FC0B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DCD2F485-67F3-4780-9AFD-1B0A74244E73}"/>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A869010E-6AAE-4E01-B270-01F58C7871D0}"/>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0EC55993-56C2-4210-BA39-EB1C0180BDE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5C63C72E-A0F3-4A3C-9DB9-6399278CC350}"/>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FA30FF9C-EA54-4C2D-B0FB-35DC42B937B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D19D99AE-C942-46C9-9D9A-F2E4E5CC599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30FB246E-65DE-4FC0-8623-2C91B78C829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D29F8446-661B-4334-997C-DDD59FA52A00}"/>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3EA8CCE9-61BE-42A1-81A0-6F13BE75278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298A9FBB-8820-4292-819D-6B07318607F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0E57A60B-B420-4C41-B438-1DB195AF4A9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88E7DC2C-4099-40C0-A07C-065D6A0F75C4}"/>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A674BBE1-18F6-4CD5-BB32-F52628C5C26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92CFE12B-CC55-4EE5-B3B4-84D905C67CD5}"/>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BC32F4FB-82F4-4730-9BDA-2A40EF36B5C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39" name="群組 38">
            <a:extLst>
              <a:ext uri="{FF2B5EF4-FFF2-40B4-BE49-F238E27FC236}">
                <a16:creationId xmlns:a16="http://schemas.microsoft.com/office/drawing/2014/main" id="{B91A5F8F-8CC7-4D6F-ACEF-ECA2B4FD03AD}"/>
              </a:ext>
            </a:extLst>
          </p:cNvPr>
          <p:cNvGrpSpPr/>
          <p:nvPr/>
        </p:nvGrpSpPr>
        <p:grpSpPr>
          <a:xfrm>
            <a:off x="199086" y="1915597"/>
            <a:ext cx="3851910" cy="3605093"/>
            <a:chOff x="2832242" y="2934050"/>
            <a:chExt cx="1678114" cy="2464066"/>
          </a:xfrm>
        </p:grpSpPr>
        <p:sp>
          <p:nvSpPr>
            <p:cNvPr id="41" name="手繪多邊形: 圖案 40">
              <a:extLst>
                <a:ext uri="{FF2B5EF4-FFF2-40B4-BE49-F238E27FC236}">
                  <a16:creationId xmlns:a16="http://schemas.microsoft.com/office/drawing/2014/main" id="{7DEDAD39-1793-4EE3-81F2-92DB26FC7AC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B81B887E-699F-4C0A-9EF3-4992A53B107C}"/>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339B55C8-B6D6-488B-9CCE-512B0A3486A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413E86F2-1643-4020-B2DE-93BA2579B110}"/>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0B93EF29-8B65-4ED3-BF60-95688E76AE03}"/>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6" name="圖形 13">
              <a:extLst>
                <a:ext uri="{FF2B5EF4-FFF2-40B4-BE49-F238E27FC236}">
                  <a16:creationId xmlns:a16="http://schemas.microsoft.com/office/drawing/2014/main" id="{636578E8-E584-4BF1-8844-74CABB07AAB1}"/>
                </a:ext>
              </a:extLst>
            </p:cNvPr>
            <p:cNvGrpSpPr/>
            <p:nvPr/>
          </p:nvGrpSpPr>
          <p:grpSpPr>
            <a:xfrm>
              <a:off x="3216084" y="3002290"/>
              <a:ext cx="1203675" cy="79657"/>
              <a:chOff x="3216084" y="3002290"/>
              <a:chExt cx="1203675" cy="79657"/>
            </a:xfrm>
            <a:solidFill>
              <a:srgbClr val="000000"/>
            </a:solidFill>
          </p:grpSpPr>
          <p:sp>
            <p:nvSpPr>
              <p:cNvPr id="47" name="手繪多邊形: 圖案 46">
                <a:extLst>
                  <a:ext uri="{FF2B5EF4-FFF2-40B4-BE49-F238E27FC236}">
                    <a16:creationId xmlns:a16="http://schemas.microsoft.com/office/drawing/2014/main" id="{0B405175-9C90-4743-960A-25075939C84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FCBB34ED-2275-4159-8BB2-EA8724BAC00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A50F5F6A-3C89-4227-BDBB-61E056637498}"/>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34E3EC18-E102-4206-B1DA-CE8A56EF6FD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446B5C05-A200-44B3-94B8-F621FEC7ED3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68CD7F91-63DF-472E-AA12-9489BBEB71D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FBBB4F94-87F0-443A-A362-C8F280E2967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B0794445-4D8F-4E68-B746-6FB0A75A872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F89F24EC-AF5B-4301-A592-BF607C55285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456EAEF9-48DA-4453-9045-01B0C81689D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0D6B1F08-EF5C-4C71-8B86-99121068F3B1}"/>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EDBA47B8-0DFA-41D2-B967-DCB36167424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444EE835-BD70-4DF2-9A1A-686583552F3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B60DF81F-C927-44A6-8F79-371269E68DC7}"/>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2D0DB285-D9F5-4A50-9DF8-9BDA861862D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15CFF57-501C-4BDA-98C9-77852F4EF3C8}"/>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134297C-AD0D-4157-B220-8E3F4CE479F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BC3CAEF7-514C-4E1B-9C8F-711FFCF0390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17714873-09FF-4D9A-8DA1-60232829CE10}"/>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3" name="文字版面配置區 2">
            <a:extLst>
              <a:ext uri="{FF2B5EF4-FFF2-40B4-BE49-F238E27FC236}">
                <a16:creationId xmlns:a16="http://schemas.microsoft.com/office/drawing/2014/main" id="{196B5C6B-37A2-44D3-9E60-2F2BA8E6B270}"/>
              </a:ext>
            </a:extLst>
          </p:cNvPr>
          <p:cNvSpPr>
            <a:spLocks noGrp="1"/>
          </p:cNvSpPr>
          <p:nvPr>
            <p:ph idx="1"/>
          </p:nvPr>
        </p:nvSpPr>
        <p:spPr>
          <a:xfrm>
            <a:off x="769960" y="1266657"/>
            <a:ext cx="10515600" cy="745023"/>
          </a:xfrm>
        </p:spPr>
        <p:txBody>
          <a:bodyPr>
            <a:normAutofit/>
          </a:bodyPr>
          <a:lstStyle/>
          <a:p>
            <a:pPr marL="0" indent="0">
              <a:lnSpc>
                <a:spcPct val="100000"/>
              </a:lnSpc>
              <a:buNone/>
            </a:pPr>
            <a:r>
              <a:rPr lang="zh-TW" altLang="en-US" sz="2400"/>
              <a:t>簡單安裝三步驟，省下許多建置困擾。</a:t>
            </a:r>
          </a:p>
        </p:txBody>
      </p:sp>
      <p:sp>
        <p:nvSpPr>
          <p:cNvPr id="2" name="標題 1">
            <a:extLst>
              <a:ext uri="{FF2B5EF4-FFF2-40B4-BE49-F238E27FC236}">
                <a16:creationId xmlns:a16="http://schemas.microsoft.com/office/drawing/2014/main" id="{8CE7F7EC-599E-4263-A736-FC9D73DAE9AE}"/>
              </a:ext>
            </a:extLst>
          </p:cNvPr>
          <p:cNvSpPr>
            <a:spLocks noGrp="1"/>
          </p:cNvSpPr>
          <p:nvPr>
            <p:ph type="title"/>
          </p:nvPr>
        </p:nvSpPr>
        <p:spPr>
          <a:xfrm>
            <a:off x="662093" y="136525"/>
            <a:ext cx="11197397" cy="1310138"/>
          </a:xfrm>
        </p:spPr>
        <p:txBody>
          <a:bodyPr>
            <a:normAutofit/>
          </a:bodyPr>
          <a:lstStyle/>
          <a:p>
            <a:r>
              <a:rPr lang="zh-TW" altLang="en-US"/>
              <a:t>支援 </a:t>
            </a:r>
            <a:r>
              <a:rPr lang="en-US" altLang="zh-TW"/>
              <a:t>VM</a:t>
            </a:r>
            <a:r>
              <a:rPr lang="zh-TW" altLang="en-US"/>
              <a:t> </a:t>
            </a:r>
            <a:r>
              <a:rPr lang="en-US" altLang="zh-TW"/>
              <a:t>Installer</a:t>
            </a:r>
            <a:r>
              <a:rPr lang="zh-TW" altLang="en-US"/>
              <a:t>，簡易快速設定 </a:t>
            </a:r>
            <a:r>
              <a:rPr lang="en-US" altLang="zh-TW"/>
              <a:t>VM </a:t>
            </a:r>
            <a:r>
              <a:rPr lang="zh-TW" altLang="en-US"/>
              <a:t>軟體</a:t>
            </a:r>
          </a:p>
        </p:txBody>
      </p:sp>
      <p:sp>
        <p:nvSpPr>
          <p:cNvPr id="25" name="文字方塊 24">
            <a:extLst>
              <a:ext uri="{FF2B5EF4-FFF2-40B4-BE49-F238E27FC236}">
                <a16:creationId xmlns:a16="http://schemas.microsoft.com/office/drawing/2014/main" id="{900BC71F-482A-4125-8C65-04E7F79C133E}"/>
              </a:ext>
            </a:extLst>
          </p:cNvPr>
          <p:cNvSpPr txBox="1"/>
          <p:nvPr/>
        </p:nvSpPr>
        <p:spPr>
          <a:xfrm>
            <a:off x="820062" y="2545708"/>
            <a:ext cx="326898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2000" b="1"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選擇您要安裝的 </a:t>
            </a:r>
            <a:r>
              <a:rPr kumimoji="0" lang="en-US" altLang="zh-TW" sz="2000" b="1"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VM </a:t>
            </a:r>
            <a:r>
              <a:rPr kumimoji="0" lang="zh-TW" altLang="en-US" sz="2000" b="1"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服務</a:t>
            </a:r>
          </a:p>
        </p:txBody>
      </p:sp>
      <p:sp>
        <p:nvSpPr>
          <p:cNvPr id="30" name="文字方塊 29">
            <a:extLst>
              <a:ext uri="{FF2B5EF4-FFF2-40B4-BE49-F238E27FC236}">
                <a16:creationId xmlns:a16="http://schemas.microsoft.com/office/drawing/2014/main" id="{8E4099DF-C7C1-4588-A3CE-9B1D09B4152A}"/>
              </a:ext>
            </a:extLst>
          </p:cNvPr>
          <p:cNvSpPr txBox="1"/>
          <p:nvPr/>
        </p:nvSpPr>
        <p:spPr>
          <a:xfrm>
            <a:off x="4483619" y="2545708"/>
            <a:ext cx="362020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2000"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設定對應的 </a:t>
            </a:r>
            <a:r>
              <a:rPr kumimoji="0" lang="en-US" altLang="zh-TW" sz="2000"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WAN</a:t>
            </a:r>
            <a:r>
              <a:rPr kumimoji="0" lang="zh-TW" altLang="en-US" sz="2000"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2000"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Port</a:t>
            </a:r>
            <a:endParaRPr kumimoji="0" lang="zh-TW" altLang="en-US" sz="2000"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FAEDEF19-7B8B-4B81-9237-6CD660BCB056}"/>
              </a:ext>
            </a:extLst>
          </p:cNvPr>
          <p:cNvSpPr txBox="1"/>
          <p:nvPr/>
        </p:nvSpPr>
        <p:spPr>
          <a:xfrm>
            <a:off x="8209900" y="2545708"/>
            <a:ext cx="256284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2000" b="1" i="0" u="none" strike="noStrike" kern="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完成設定</a:t>
            </a:r>
          </a:p>
        </p:txBody>
      </p:sp>
      <p:pic>
        <p:nvPicPr>
          <p:cNvPr id="8" name="圖片 7" descr="一張含有 螢幕擷取畫面 的圖片&#10;&#10;自動產生的描述">
            <a:extLst>
              <a:ext uri="{FF2B5EF4-FFF2-40B4-BE49-F238E27FC236}">
                <a16:creationId xmlns:a16="http://schemas.microsoft.com/office/drawing/2014/main" id="{1CFE129F-3829-4CCD-9D77-848354C03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733" y="3157442"/>
            <a:ext cx="3557117" cy="2176197"/>
          </a:xfrm>
          <a:prstGeom prst="roundRect">
            <a:avLst>
              <a:gd name="adj" fmla="val 5479"/>
            </a:avLst>
          </a:prstGeom>
          <a:solidFill>
            <a:srgbClr val="FFFFFF">
              <a:shade val="85000"/>
            </a:srgbClr>
          </a:solidFill>
          <a:ln>
            <a:noFill/>
          </a:ln>
          <a:effectLst/>
        </p:spPr>
      </p:pic>
      <p:pic>
        <p:nvPicPr>
          <p:cNvPr id="11" name="圖片 10" descr="一張含有 螢幕擷取畫面 的圖片&#10;&#10;自動產生的描述">
            <a:extLst>
              <a:ext uri="{FF2B5EF4-FFF2-40B4-BE49-F238E27FC236}">
                <a16:creationId xmlns:a16="http://schemas.microsoft.com/office/drawing/2014/main" id="{6C242E27-28B2-4C45-AC9B-B8BFB4625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7369" y="3146011"/>
            <a:ext cx="3565897" cy="2176197"/>
          </a:xfrm>
          <a:prstGeom prst="roundRect">
            <a:avLst>
              <a:gd name="adj" fmla="val 5479"/>
            </a:avLst>
          </a:prstGeom>
          <a:solidFill>
            <a:srgbClr val="FFFFFF">
              <a:shade val="85000"/>
            </a:srgbClr>
          </a:solidFill>
          <a:ln>
            <a:noFill/>
          </a:ln>
          <a:effectLst/>
        </p:spPr>
      </p:pic>
      <p:pic>
        <p:nvPicPr>
          <p:cNvPr id="13" name="圖片 12" descr="一張含有 螢幕擷取畫面 的圖片&#10;&#10;自動產生的描述">
            <a:extLst>
              <a:ext uri="{FF2B5EF4-FFF2-40B4-BE49-F238E27FC236}">
                <a16:creationId xmlns:a16="http://schemas.microsoft.com/office/drawing/2014/main" id="{ED6EEA38-7126-4C72-8406-6290BBA8CB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565" y="3125667"/>
            <a:ext cx="3563904" cy="2173681"/>
          </a:xfrm>
          <a:prstGeom prst="roundRect">
            <a:avLst>
              <a:gd name="adj" fmla="val 5479"/>
            </a:avLst>
          </a:prstGeom>
          <a:solidFill>
            <a:srgbClr val="FFFFFF">
              <a:shade val="85000"/>
            </a:srgbClr>
          </a:solidFill>
          <a:ln>
            <a:noFill/>
          </a:ln>
          <a:effectLst/>
        </p:spPr>
      </p:pic>
      <p:grpSp>
        <p:nvGrpSpPr>
          <p:cNvPr id="4" name="群組 3">
            <a:extLst>
              <a:ext uri="{FF2B5EF4-FFF2-40B4-BE49-F238E27FC236}">
                <a16:creationId xmlns:a16="http://schemas.microsoft.com/office/drawing/2014/main" id="{D3AE1F0E-DE32-4FCD-9537-E3D6A713439D}"/>
              </a:ext>
            </a:extLst>
          </p:cNvPr>
          <p:cNvGrpSpPr/>
          <p:nvPr/>
        </p:nvGrpSpPr>
        <p:grpSpPr>
          <a:xfrm>
            <a:off x="369856" y="2397907"/>
            <a:ext cx="541072" cy="646331"/>
            <a:chOff x="-217170" y="2421836"/>
            <a:chExt cx="541072" cy="646331"/>
          </a:xfrm>
        </p:grpSpPr>
        <p:sp>
          <p:nvSpPr>
            <p:cNvPr id="19" name="矩形: 圓角 18">
              <a:extLst>
                <a:ext uri="{FF2B5EF4-FFF2-40B4-BE49-F238E27FC236}">
                  <a16:creationId xmlns:a16="http://schemas.microsoft.com/office/drawing/2014/main" id="{31DDEF58-F15E-4088-BE3B-0E6C36C07E0F}"/>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20" name="矩形 19">
              <a:extLst>
                <a:ext uri="{FF2B5EF4-FFF2-40B4-BE49-F238E27FC236}">
                  <a16:creationId xmlns:a16="http://schemas.microsoft.com/office/drawing/2014/main" id="{D175A38D-9987-441E-A2B5-18A10F80EF56}"/>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27" name="群組 26">
            <a:extLst>
              <a:ext uri="{FF2B5EF4-FFF2-40B4-BE49-F238E27FC236}">
                <a16:creationId xmlns:a16="http://schemas.microsoft.com/office/drawing/2014/main" id="{F6C2E16C-0EDA-49A4-BF4B-E373800350F6}"/>
              </a:ext>
            </a:extLst>
          </p:cNvPr>
          <p:cNvGrpSpPr/>
          <p:nvPr/>
        </p:nvGrpSpPr>
        <p:grpSpPr>
          <a:xfrm>
            <a:off x="4339536" y="2401717"/>
            <a:ext cx="541072" cy="646331"/>
            <a:chOff x="-217170" y="2421836"/>
            <a:chExt cx="541072" cy="646331"/>
          </a:xfrm>
        </p:grpSpPr>
        <p:sp>
          <p:nvSpPr>
            <p:cNvPr id="31" name="矩形: 圓角 30">
              <a:extLst>
                <a:ext uri="{FF2B5EF4-FFF2-40B4-BE49-F238E27FC236}">
                  <a16:creationId xmlns:a16="http://schemas.microsoft.com/office/drawing/2014/main" id="{7715BDFF-E11F-4DC9-B0E9-5216D07F3D72}"/>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32" name="矩形 31">
              <a:extLst>
                <a:ext uri="{FF2B5EF4-FFF2-40B4-BE49-F238E27FC236}">
                  <a16:creationId xmlns:a16="http://schemas.microsoft.com/office/drawing/2014/main" id="{C9B23D33-0566-40CB-9BCE-65570B2C11ED}"/>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33" name="群組 32">
            <a:extLst>
              <a:ext uri="{FF2B5EF4-FFF2-40B4-BE49-F238E27FC236}">
                <a16:creationId xmlns:a16="http://schemas.microsoft.com/office/drawing/2014/main" id="{08C02C37-F286-4953-8051-0BEFA6446E5A}"/>
              </a:ext>
            </a:extLst>
          </p:cNvPr>
          <p:cNvGrpSpPr/>
          <p:nvPr/>
        </p:nvGrpSpPr>
        <p:grpSpPr>
          <a:xfrm>
            <a:off x="8307624" y="2401717"/>
            <a:ext cx="541072" cy="646331"/>
            <a:chOff x="-217170" y="2421836"/>
            <a:chExt cx="541072" cy="646331"/>
          </a:xfrm>
        </p:grpSpPr>
        <p:sp>
          <p:nvSpPr>
            <p:cNvPr id="37" name="矩形: 圓角 36">
              <a:extLst>
                <a:ext uri="{FF2B5EF4-FFF2-40B4-BE49-F238E27FC236}">
                  <a16:creationId xmlns:a16="http://schemas.microsoft.com/office/drawing/2014/main" id="{CF06A675-D16B-4B9D-849D-5DD49A3572C8}"/>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38" name="矩形 37">
              <a:extLst>
                <a:ext uri="{FF2B5EF4-FFF2-40B4-BE49-F238E27FC236}">
                  <a16:creationId xmlns:a16="http://schemas.microsoft.com/office/drawing/2014/main" id="{23A62EFA-5C6D-425A-AF23-C005857BF28B}"/>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2701670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a:extLst>
              <a:ext uri="{FF2B5EF4-FFF2-40B4-BE49-F238E27FC236}">
                <a16:creationId xmlns:a16="http://schemas.microsoft.com/office/drawing/2014/main" id="{89B655F3-A96B-4EA8-9910-ED40298059F9}"/>
              </a:ext>
            </a:extLst>
          </p:cNvPr>
          <p:cNvGrpSpPr/>
          <p:nvPr/>
        </p:nvGrpSpPr>
        <p:grpSpPr>
          <a:xfrm>
            <a:off x="349894" y="1332667"/>
            <a:ext cx="2802336" cy="4188023"/>
            <a:chOff x="2832242" y="2934050"/>
            <a:chExt cx="1678114" cy="2464066"/>
          </a:xfrm>
        </p:grpSpPr>
        <p:sp>
          <p:nvSpPr>
            <p:cNvPr id="39" name="手繪多邊形: 圖案 38">
              <a:extLst>
                <a:ext uri="{FF2B5EF4-FFF2-40B4-BE49-F238E27FC236}">
                  <a16:creationId xmlns:a16="http://schemas.microsoft.com/office/drawing/2014/main" id="{3E124117-B027-41D5-A3E7-BBA531CC5C5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F1088D37-319F-49DC-B2CA-AFF624E7BE9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ADE4D002-914D-459A-8872-12765E51502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7988EA33-6415-4759-9F87-48ACB8CF984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10AB393C-FAF8-4304-B0E2-9F6692696C33}"/>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5" name="圖形 13">
              <a:extLst>
                <a:ext uri="{FF2B5EF4-FFF2-40B4-BE49-F238E27FC236}">
                  <a16:creationId xmlns:a16="http://schemas.microsoft.com/office/drawing/2014/main" id="{66871573-DC6B-4FD2-A1F3-07A642CE791B}"/>
                </a:ext>
              </a:extLst>
            </p:cNvPr>
            <p:cNvGrpSpPr/>
            <p:nvPr/>
          </p:nvGrpSpPr>
          <p:grpSpPr>
            <a:xfrm>
              <a:off x="3216084" y="3002290"/>
              <a:ext cx="1203675" cy="79657"/>
              <a:chOff x="3216084" y="3002290"/>
              <a:chExt cx="1203675" cy="79657"/>
            </a:xfrm>
            <a:solidFill>
              <a:srgbClr val="000000"/>
            </a:solidFill>
          </p:grpSpPr>
          <p:sp>
            <p:nvSpPr>
              <p:cNvPr id="46" name="手繪多邊形: 圖案 45">
                <a:extLst>
                  <a:ext uri="{FF2B5EF4-FFF2-40B4-BE49-F238E27FC236}">
                    <a16:creationId xmlns:a16="http://schemas.microsoft.com/office/drawing/2014/main" id="{8C7F04CE-757A-40E2-BED6-3CDD60F0738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7D37E665-10F1-4D99-9B32-298DFCACDDB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B4492B2C-67DE-44E3-B2EE-B35B2F41D6A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94501E4A-16C0-4CD8-A4E3-E93F8523EC5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4781AFC0-D17B-4827-97C1-BF1061F1C05C}"/>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95E27C07-C49F-4E17-9024-6D4CF0DE8CC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D2A82FBE-4050-41BF-AF45-61AA11611A0B}"/>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2A9B5116-1A11-4667-ACE4-923B9FD2A8D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0E79F43D-3E96-4829-92C4-CB1DE7C98F8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10EDBFED-F75B-444C-97EB-D834A367F37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92194BD4-7CFA-44EB-B30C-1E24E2B740EA}"/>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388FFEEF-FA32-4B65-BD77-ECB567F0428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0E91DB9F-76B1-4B61-93C2-4F30DCDAF5A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76A2793D-7A39-447F-8080-8B76913C10C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1EBDA16D-F4C8-4877-A394-E20A69F42F7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0185E495-6292-4519-AC3F-25F8682537C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96C30249-DA2C-45BC-B615-C567477F028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FF9EA68B-EAE3-423E-AEA9-6FB911C199E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8D833C33-DAA4-4D42-A143-43FA5BFE401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70" name="群組 69">
            <a:extLst>
              <a:ext uri="{FF2B5EF4-FFF2-40B4-BE49-F238E27FC236}">
                <a16:creationId xmlns:a16="http://schemas.microsoft.com/office/drawing/2014/main" id="{55B083A5-A477-48D6-88B8-4C4D8C2FED11}"/>
              </a:ext>
            </a:extLst>
          </p:cNvPr>
          <p:cNvGrpSpPr/>
          <p:nvPr/>
        </p:nvGrpSpPr>
        <p:grpSpPr>
          <a:xfrm>
            <a:off x="3248995" y="1332667"/>
            <a:ext cx="2802336" cy="4188023"/>
            <a:chOff x="2832242" y="2934050"/>
            <a:chExt cx="1678114" cy="2464066"/>
          </a:xfrm>
        </p:grpSpPr>
        <p:sp>
          <p:nvSpPr>
            <p:cNvPr id="71" name="手繪多邊形: 圖案 70">
              <a:extLst>
                <a:ext uri="{FF2B5EF4-FFF2-40B4-BE49-F238E27FC236}">
                  <a16:creationId xmlns:a16="http://schemas.microsoft.com/office/drawing/2014/main" id="{2D3624D5-47FB-4722-B35B-345D298E78D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7972F64B-8905-4F6E-8A5D-784C63671E21}"/>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9D57C3E7-E57F-4ED6-86B2-EE2AE5A6F6E7}"/>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2EDD3AF-EFA9-49CC-BCEB-0170BF2FE7B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B48C6181-E9C6-479D-A0BD-2B2B970D42FA}"/>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76" name="圖形 13">
              <a:extLst>
                <a:ext uri="{FF2B5EF4-FFF2-40B4-BE49-F238E27FC236}">
                  <a16:creationId xmlns:a16="http://schemas.microsoft.com/office/drawing/2014/main" id="{3AE510A6-A207-4863-891F-78F86E85568F}"/>
                </a:ext>
              </a:extLst>
            </p:cNvPr>
            <p:cNvGrpSpPr/>
            <p:nvPr/>
          </p:nvGrpSpPr>
          <p:grpSpPr>
            <a:xfrm>
              <a:off x="3216084" y="3002290"/>
              <a:ext cx="1203675" cy="79657"/>
              <a:chOff x="3216084" y="3002290"/>
              <a:chExt cx="1203675" cy="79657"/>
            </a:xfrm>
            <a:solidFill>
              <a:srgbClr val="000000"/>
            </a:solidFill>
          </p:grpSpPr>
          <p:sp>
            <p:nvSpPr>
              <p:cNvPr id="77" name="手繪多邊形: 圖案 76">
                <a:extLst>
                  <a:ext uri="{FF2B5EF4-FFF2-40B4-BE49-F238E27FC236}">
                    <a16:creationId xmlns:a16="http://schemas.microsoft.com/office/drawing/2014/main" id="{52BFD4A1-7179-433C-BF72-752FC2B462A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D58A750C-BB69-4746-A1C4-8C3C41FBAB7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A06A7672-5779-4CB4-A673-C0A11A1ADD4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F69EB468-CD82-43B3-AAB4-1B70563F586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23F8A495-A0DA-41C3-9DD9-952A5DA840E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C53E0227-09AF-4BD5-94D6-058C8E7D257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4A1638B8-F09A-4316-A3B5-4652AFB672A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B1415538-6B97-4F46-A634-FE7940CB520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0F8CBF3C-9A18-4031-B4AB-B9664B191109}"/>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D3177481-4E1D-40EA-B145-B2F367950AC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33F93E64-529C-4DF5-8889-FBAE5D8E269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15450C48-6EBD-47B1-8130-DB1BEC936BA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85CAFA3E-1179-4E74-9BC5-929E08A3488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4F0C83FC-2DF1-4CB6-95CF-48A7588765B3}"/>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8F3E36D5-7B00-4D88-ABF9-1406AA0F08F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421E992F-6CDA-4D98-BC82-6D19E03D6489}"/>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870D77D5-BF81-4BA6-8CA8-05DE7DBDDC4C}"/>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E73DC813-A39D-47A3-99D1-69A61BD0E50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19584E56-A4EE-4FCC-9FE6-76066851CDB3}"/>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96" name="群組 95">
            <a:extLst>
              <a:ext uri="{FF2B5EF4-FFF2-40B4-BE49-F238E27FC236}">
                <a16:creationId xmlns:a16="http://schemas.microsoft.com/office/drawing/2014/main" id="{DA18B262-D5ED-4EF4-8E48-C8A2ED47E79B}"/>
              </a:ext>
            </a:extLst>
          </p:cNvPr>
          <p:cNvGrpSpPr/>
          <p:nvPr/>
        </p:nvGrpSpPr>
        <p:grpSpPr>
          <a:xfrm>
            <a:off x="6135267" y="1332667"/>
            <a:ext cx="2802336" cy="4188023"/>
            <a:chOff x="2832242" y="2934050"/>
            <a:chExt cx="1678114" cy="2464066"/>
          </a:xfrm>
        </p:grpSpPr>
        <p:sp>
          <p:nvSpPr>
            <p:cNvPr id="97" name="手繪多邊形: 圖案 96">
              <a:extLst>
                <a:ext uri="{FF2B5EF4-FFF2-40B4-BE49-F238E27FC236}">
                  <a16:creationId xmlns:a16="http://schemas.microsoft.com/office/drawing/2014/main" id="{48583CF5-18E6-43A4-9E3B-15128AC506A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AE5813CF-B391-4E6E-80B3-56BEA5285D4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99DAA861-4038-4B26-B688-2006AA90A4A7}"/>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BC00E4FA-905A-4FAF-910F-AFF694BA25E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A0A2707A-3638-4C40-913B-5A88B4638A9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02" name="圖形 13">
              <a:extLst>
                <a:ext uri="{FF2B5EF4-FFF2-40B4-BE49-F238E27FC236}">
                  <a16:creationId xmlns:a16="http://schemas.microsoft.com/office/drawing/2014/main" id="{247A77EB-1266-4FBD-AF7D-E2293CB9B69C}"/>
                </a:ext>
              </a:extLst>
            </p:cNvPr>
            <p:cNvGrpSpPr/>
            <p:nvPr/>
          </p:nvGrpSpPr>
          <p:grpSpPr>
            <a:xfrm>
              <a:off x="3216084" y="3002290"/>
              <a:ext cx="1203675" cy="79657"/>
              <a:chOff x="3216084" y="3002290"/>
              <a:chExt cx="1203675" cy="79657"/>
            </a:xfrm>
            <a:solidFill>
              <a:srgbClr val="000000"/>
            </a:solidFill>
          </p:grpSpPr>
          <p:sp>
            <p:nvSpPr>
              <p:cNvPr id="103" name="手繪多邊形: 圖案 102">
                <a:extLst>
                  <a:ext uri="{FF2B5EF4-FFF2-40B4-BE49-F238E27FC236}">
                    <a16:creationId xmlns:a16="http://schemas.microsoft.com/office/drawing/2014/main" id="{12D602EC-FD7B-4737-83F8-E82BF7425AB6}"/>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2F2DADEF-6E4E-465A-806D-F4DAEAFAC38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D929F39B-6DFC-4DF6-B899-9BA6068648F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A4941D6F-6A92-481F-9604-CE1BD076416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517D7354-A289-45C8-A5D5-B604FDBE12E3}"/>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208E8D85-7EAB-499A-9AD6-9C7DEF616670}"/>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DD8B43EA-BEF4-4E49-B685-94DEEC34C50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995C2BE5-3747-424D-9C0A-5050689732A9}"/>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B99F3BA4-665F-4663-9563-D389A7EE265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0A2AEEBA-2E2B-4ED5-BDC5-9876B2AD166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C84431D7-24C1-4B3A-84DB-BC1FB479B11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37C04C67-A17B-4D71-8F55-93E341FF0EC0}"/>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F2E3B35E-2048-4B62-8476-457FB0453DB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38B16D5E-02BE-4D34-8CDD-497ABA9B305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560107E3-C0DE-478C-B97E-1F6E3F9549D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853DB06D-303C-465A-985C-E4A96617275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83B56099-087F-41F6-B3D2-9DA15E7FADA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222AE457-CBCA-4C2D-A8ED-BE809DDA5ED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9BAB8F50-DDAB-47C0-97FB-874C01051E7A}"/>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22" name="群組 121">
            <a:extLst>
              <a:ext uri="{FF2B5EF4-FFF2-40B4-BE49-F238E27FC236}">
                <a16:creationId xmlns:a16="http://schemas.microsoft.com/office/drawing/2014/main" id="{84E9C201-954B-473F-ACD7-95BF7744575F}"/>
              </a:ext>
            </a:extLst>
          </p:cNvPr>
          <p:cNvGrpSpPr/>
          <p:nvPr/>
        </p:nvGrpSpPr>
        <p:grpSpPr>
          <a:xfrm>
            <a:off x="9034368" y="1332667"/>
            <a:ext cx="2802336" cy="4188023"/>
            <a:chOff x="2832242" y="2934050"/>
            <a:chExt cx="1678114" cy="2464066"/>
          </a:xfrm>
        </p:grpSpPr>
        <p:sp>
          <p:nvSpPr>
            <p:cNvPr id="123" name="手繪多邊形: 圖案 122">
              <a:extLst>
                <a:ext uri="{FF2B5EF4-FFF2-40B4-BE49-F238E27FC236}">
                  <a16:creationId xmlns:a16="http://schemas.microsoft.com/office/drawing/2014/main" id="{4F5A5CD5-A433-443C-85AB-0B01D976E708}"/>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748A391B-76C7-4C10-8E8E-F4C33CF5A89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FAB01C72-AA71-428D-8CB5-C65672085FC6}"/>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C15CF395-B69B-45B7-A45F-3C80C9D524B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1E046BDD-6AFB-4413-84C5-C318B5E8A67A}"/>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28" name="圖形 13">
              <a:extLst>
                <a:ext uri="{FF2B5EF4-FFF2-40B4-BE49-F238E27FC236}">
                  <a16:creationId xmlns:a16="http://schemas.microsoft.com/office/drawing/2014/main" id="{E59160FA-F8C6-4487-A124-B74E69E62E3E}"/>
                </a:ext>
              </a:extLst>
            </p:cNvPr>
            <p:cNvGrpSpPr/>
            <p:nvPr/>
          </p:nvGrpSpPr>
          <p:grpSpPr>
            <a:xfrm>
              <a:off x="3216084" y="3002290"/>
              <a:ext cx="1203675" cy="79657"/>
              <a:chOff x="3216084" y="3002290"/>
              <a:chExt cx="1203675" cy="79657"/>
            </a:xfrm>
            <a:solidFill>
              <a:srgbClr val="000000"/>
            </a:solidFill>
          </p:grpSpPr>
          <p:sp>
            <p:nvSpPr>
              <p:cNvPr id="129" name="手繪多邊形: 圖案 128">
                <a:extLst>
                  <a:ext uri="{FF2B5EF4-FFF2-40B4-BE49-F238E27FC236}">
                    <a16:creationId xmlns:a16="http://schemas.microsoft.com/office/drawing/2014/main" id="{9125F71E-8A8C-44FA-9E9D-B4AF5680E2A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9BF7A557-6BAE-4E75-97F1-322930686F0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25469F7B-254A-497C-8126-1A3F9D56767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80325192-0DA6-45F0-9F05-609761D52A9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F985D407-F0E6-4B0C-BFB3-D35F6FDF12A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2614E972-F7AC-45A8-8B87-3E6F02BFE68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D6F58863-6E92-4AEC-A062-2D7EB479771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90356822-8406-429F-A81A-0A5D5D59731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6E653FA0-D546-48E1-9F21-2B9F319C0D0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8E9B35A5-5DFA-4F09-BA0F-4549B78E26F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9D5FF0F2-BA67-48D6-9D67-83225E7BC04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EEC8DA87-BAD6-4540-A93E-3008F0C6261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AA7CE8AE-1E24-4D0A-9BA7-0EB03AB8CF35}"/>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A5F82CC1-D215-462F-B559-D2CF13D3889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F84D00E5-54A3-4FA7-9B61-DBAB6F2D8A4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0F53E65E-1568-40B6-B43C-450D288B9C3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94D09487-18FF-47A7-A281-9AD8E965216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A78037B3-FCB2-44B0-B784-3FECF59CE1F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FB79E967-EBEA-4A5D-8A45-D2389D3FAF8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E804FCE0-E576-4D57-8C31-D7C622E4BD72}"/>
              </a:ext>
            </a:extLst>
          </p:cNvPr>
          <p:cNvSpPr>
            <a:spLocks noGrp="1"/>
          </p:cNvSpPr>
          <p:nvPr>
            <p:ph type="title"/>
          </p:nvPr>
        </p:nvSpPr>
        <p:spPr>
          <a:xfrm>
            <a:off x="838200" y="136525"/>
            <a:ext cx="10515600" cy="1310138"/>
          </a:xfrm>
        </p:spPr>
        <p:txBody>
          <a:bodyPr>
            <a:normAutofit/>
          </a:bodyPr>
          <a:lstStyle/>
          <a:p>
            <a:r>
              <a:rPr lang="zh-TW" altLang="en-US">
                <a:latin typeface="Arial"/>
                <a:ea typeface="微軟正黑體"/>
                <a:cs typeface="Arial"/>
              </a:rPr>
              <a:t>翻倍您的工作效率</a:t>
            </a:r>
          </a:p>
        </p:txBody>
      </p:sp>
      <p:pic>
        <p:nvPicPr>
          <p:cNvPr id="16" name="Picture 6" descr="https://www.qnap.com/uploads/images/product/ocr-converter-icon.png?v=1">
            <a:extLst>
              <a:ext uri="{FF2B5EF4-FFF2-40B4-BE49-F238E27FC236}">
                <a16:creationId xmlns:a16="http://schemas.microsoft.com/office/drawing/2014/main" id="{AEB6CE8B-45C5-49FA-B52D-2EB042ACDA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6502" y="2518617"/>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8" descr="https://www.qnap.com/uploads/images/product/qfiling-icon.png?v=1">
            <a:extLst>
              <a:ext uri="{FF2B5EF4-FFF2-40B4-BE49-F238E27FC236}">
                <a16:creationId xmlns:a16="http://schemas.microsoft.com/office/drawing/2014/main" id="{06C9FC0F-0693-4A2E-82AE-594C52B1DB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0526" y="2518617"/>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0" descr="https://www.qnap.com/uploads/images/product/qsirch-icon.png?v=1">
            <a:extLst>
              <a:ext uri="{FF2B5EF4-FFF2-40B4-BE49-F238E27FC236}">
                <a16:creationId xmlns:a16="http://schemas.microsoft.com/office/drawing/2014/main" id="{FD1822C1-4BEE-4AB8-A880-B046037BEA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9129" y="2518617"/>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C15D7F91-A226-41BE-8B1F-20DA2B073698}"/>
              </a:ext>
            </a:extLst>
          </p:cNvPr>
          <p:cNvSpPr/>
          <p:nvPr/>
        </p:nvSpPr>
        <p:spPr>
          <a:xfrm>
            <a:off x="9165300" y="3789581"/>
            <a:ext cx="2545879" cy="1431161"/>
          </a:xfrm>
          <a:prstGeom prst="rect">
            <a:avLst/>
          </a:prstGeom>
        </p:spPr>
        <p:txBody>
          <a:bodyPr wrap="square">
            <a:spAutoFit/>
          </a:bodyPr>
          <a:lstStyle/>
          <a:p>
            <a:pPr algn="ctr" defTabSz="457200">
              <a:spcAft>
                <a:spcPts val="600"/>
              </a:spcAft>
              <a:buClr>
                <a:srgbClr val="000000"/>
              </a:buClr>
              <a:defRPr/>
            </a:pPr>
            <a:r>
              <a:rPr lang="en-US" altLang="zh-TW" b="1" dirty="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Qfiling</a:t>
            </a:r>
            <a:r>
              <a:rPr lang="en-US" altLang="zh-TW" b="1"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讓檔案整理工作變得自動化，將紊亂的檔案夾資料按照設定條件自動歸納到所屬的資料夾中。</a:t>
            </a:r>
          </a:p>
        </p:txBody>
      </p:sp>
      <p:sp>
        <p:nvSpPr>
          <p:cNvPr id="24" name="矩形 23">
            <a:extLst>
              <a:ext uri="{FF2B5EF4-FFF2-40B4-BE49-F238E27FC236}">
                <a16:creationId xmlns:a16="http://schemas.microsoft.com/office/drawing/2014/main" id="{26C74F81-0BBE-46A4-B45E-DEEF7AF7B0AA}"/>
              </a:ext>
            </a:extLst>
          </p:cNvPr>
          <p:cNvSpPr/>
          <p:nvPr/>
        </p:nvSpPr>
        <p:spPr>
          <a:xfrm>
            <a:off x="3519492" y="3789581"/>
            <a:ext cx="2281510" cy="14619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
                <a:srgbClr val="000000"/>
              </a:buClr>
              <a:buSzTx/>
              <a:buFontTx/>
              <a:buNone/>
              <a:tabLst/>
              <a:defRPr/>
            </a:pPr>
            <a:r>
              <a:rPr kumimoji="0" lang="en-US" altLang="zh-TW" sz="20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a:t>
            </a:r>
            <a:r>
              <a:rPr lang="en-US" altLang="zh-TW" sz="2000" b="1" dirty="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sirch</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以關鍵字迅速搜尋所需圖片、音樂、影片、文件以及電子郵件，全面提升檔案搜尋體驗。</a:t>
            </a:r>
          </a:p>
        </p:txBody>
      </p:sp>
      <p:sp>
        <p:nvSpPr>
          <p:cNvPr id="25" name="矩形 24">
            <a:extLst>
              <a:ext uri="{FF2B5EF4-FFF2-40B4-BE49-F238E27FC236}">
                <a16:creationId xmlns:a16="http://schemas.microsoft.com/office/drawing/2014/main" id="{CF87B788-8302-455D-A0AC-BDC97952641E}"/>
              </a:ext>
            </a:extLst>
          </p:cNvPr>
          <p:cNvSpPr/>
          <p:nvPr/>
        </p:nvSpPr>
        <p:spPr>
          <a:xfrm>
            <a:off x="6331049" y="3789581"/>
            <a:ext cx="2438401" cy="143116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
                <a:srgbClr val="000000"/>
              </a:buClr>
              <a:buSzTx/>
              <a:buFontTx/>
              <a:buNone/>
              <a:tabLst/>
              <a:defRPr/>
            </a:pPr>
            <a:r>
              <a:rPr kumimoji="0" lang="en-US" altLang="zh-TW" sz="1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OCR Converter </a:t>
            </a:r>
            <a:endPar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能萃取圖檔中的文字，讓資料整理、編輯、搜尋都能迅速完成，圖片資料的使用變得更加靈活。</a:t>
            </a:r>
          </a:p>
        </p:txBody>
      </p:sp>
      <p:sp>
        <p:nvSpPr>
          <p:cNvPr id="29" name="矩形 28">
            <a:extLst>
              <a:ext uri="{FF2B5EF4-FFF2-40B4-BE49-F238E27FC236}">
                <a16:creationId xmlns:a16="http://schemas.microsoft.com/office/drawing/2014/main" id="{99184654-4194-4899-81F1-391942128DA7}"/>
              </a:ext>
            </a:extLst>
          </p:cNvPr>
          <p:cNvSpPr/>
          <p:nvPr/>
        </p:nvSpPr>
        <p:spPr>
          <a:xfrm>
            <a:off x="3243903" y="1910633"/>
            <a:ext cx="2762840" cy="461665"/>
          </a:xfrm>
          <a:prstGeom prst="rect">
            <a:avLst/>
          </a:prstGeom>
          <a:noFill/>
          <a:ln>
            <a:noFill/>
          </a:ln>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全文檢索</a:t>
            </a:r>
          </a:p>
        </p:txBody>
      </p:sp>
      <p:sp>
        <p:nvSpPr>
          <p:cNvPr id="31" name="矩形 30">
            <a:extLst>
              <a:ext uri="{FF2B5EF4-FFF2-40B4-BE49-F238E27FC236}">
                <a16:creationId xmlns:a16="http://schemas.microsoft.com/office/drawing/2014/main" id="{C0A8CED1-6839-4BB4-A773-CC0755E64C58}"/>
              </a:ext>
            </a:extLst>
          </p:cNvPr>
          <p:cNvSpPr/>
          <p:nvPr/>
        </p:nvSpPr>
        <p:spPr>
          <a:xfrm>
            <a:off x="6403857" y="1910633"/>
            <a:ext cx="2295589" cy="461665"/>
          </a:xfrm>
          <a:prstGeom prst="rect">
            <a:avLst/>
          </a:prstGeom>
          <a:noFill/>
          <a:ln>
            <a:noFill/>
          </a:ln>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檔案數位化</a:t>
            </a:r>
          </a:p>
        </p:txBody>
      </p:sp>
      <p:sp>
        <p:nvSpPr>
          <p:cNvPr id="33" name="矩形 32">
            <a:extLst>
              <a:ext uri="{FF2B5EF4-FFF2-40B4-BE49-F238E27FC236}">
                <a16:creationId xmlns:a16="http://schemas.microsoft.com/office/drawing/2014/main" id="{F15F3D8E-7BB1-4E06-9E3C-80D789D5D7C4}"/>
              </a:ext>
            </a:extLst>
          </p:cNvPr>
          <p:cNvSpPr/>
          <p:nvPr/>
        </p:nvSpPr>
        <p:spPr>
          <a:xfrm>
            <a:off x="8998145" y="1910633"/>
            <a:ext cx="2792839" cy="461665"/>
          </a:xfrm>
          <a:prstGeom prst="rect">
            <a:avLst/>
          </a:prstGeom>
          <a:noFill/>
          <a:ln>
            <a:noFill/>
          </a:ln>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智能歸檔</a:t>
            </a:r>
          </a:p>
        </p:txBody>
      </p:sp>
      <p:sp>
        <p:nvSpPr>
          <p:cNvPr id="65" name="矩形 64">
            <a:extLst>
              <a:ext uri="{FF2B5EF4-FFF2-40B4-BE49-F238E27FC236}">
                <a16:creationId xmlns:a16="http://schemas.microsoft.com/office/drawing/2014/main" id="{36486433-7EA8-444B-85B5-6FAD68046502}"/>
              </a:ext>
            </a:extLst>
          </p:cNvPr>
          <p:cNvSpPr/>
          <p:nvPr/>
        </p:nvSpPr>
        <p:spPr>
          <a:xfrm>
            <a:off x="353246" y="1910633"/>
            <a:ext cx="2831288" cy="461665"/>
          </a:xfrm>
          <a:prstGeom prst="rect">
            <a:avLst/>
          </a:prstGeom>
          <a:noFill/>
        </p:spPr>
        <p:txBody>
          <a:bodyPr wrap="square">
            <a:spAutoFit/>
          </a:bodyPr>
          <a:lstStyle/>
          <a:p>
            <a:pPr lvl="0" algn="ctr" defTabSz="457200">
              <a:defRPr/>
            </a:pPr>
            <a:r>
              <a:rPr lang="zh-TW" altLang="en-US" sz="2400" b="1">
                <a:solidFill>
                  <a:srgbClr val="D7F71E"/>
                </a:solidFill>
                <a:latin typeface="微軟正黑體" panose="020B0604030504040204" pitchFamily="34" charset="-120"/>
                <a:ea typeface="微軟正黑體" panose="020B0604030504040204" pitchFamily="34" charset="-120"/>
              </a:rPr>
              <a:t>檔案集中管理</a:t>
            </a:r>
          </a:p>
        </p:txBody>
      </p:sp>
      <p:pic>
        <p:nvPicPr>
          <p:cNvPr id="68" name="Picture 2" descr="https://www.qnap.com/uploads/images/product/file-station-icon.png?v=1">
            <a:extLst>
              <a:ext uri="{FF2B5EF4-FFF2-40B4-BE49-F238E27FC236}">
                <a16:creationId xmlns:a16="http://schemas.microsoft.com/office/drawing/2014/main" id="{1921CDD2-FAA9-4FE6-BBF1-21F80C94E9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6341" y="2518617"/>
            <a:ext cx="1165971" cy="11659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9" name="矩形 68">
            <a:extLst>
              <a:ext uri="{FF2B5EF4-FFF2-40B4-BE49-F238E27FC236}">
                <a16:creationId xmlns:a16="http://schemas.microsoft.com/office/drawing/2014/main" id="{A2FC766B-BB19-4EC4-B8F3-4867185F3BD6}"/>
              </a:ext>
            </a:extLst>
          </p:cNvPr>
          <p:cNvSpPr/>
          <p:nvPr/>
        </p:nvSpPr>
        <p:spPr>
          <a:xfrm>
            <a:off x="489527" y="3789581"/>
            <a:ext cx="2511204" cy="14619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
                <a:srgbClr val="000000"/>
              </a:buClr>
              <a:buSzTx/>
              <a:buFontTx/>
              <a:buNone/>
              <a:tabLst/>
              <a:defRPr/>
            </a:pPr>
            <a:r>
              <a:rPr kumimoji="0" lang="en-US" altLang="zh-TW" sz="20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File Station </a:t>
            </a:r>
            <a:endPar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可直接存取 </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USB </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行動裝置、雲端儲存空間，一個視窗即可瀏覽來自不同裝置的檔案並進行歸檔管理。</a:t>
            </a:r>
          </a:p>
        </p:txBody>
      </p:sp>
    </p:spTree>
    <p:extLst>
      <p:ext uri="{BB962C8B-B14F-4D97-AF65-F5344CB8AC3E}">
        <p14:creationId xmlns:p14="http://schemas.microsoft.com/office/powerpoint/2010/main" val="2311117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a:extLst>
              <a:ext uri="{FF2B5EF4-FFF2-40B4-BE49-F238E27FC236}">
                <a16:creationId xmlns:a16="http://schemas.microsoft.com/office/drawing/2014/main" id="{47604C86-C9C0-48F9-B2AE-96C8836B0316}"/>
              </a:ext>
            </a:extLst>
          </p:cNvPr>
          <p:cNvSpPr/>
          <p:nvPr/>
        </p:nvSpPr>
        <p:spPr>
          <a:xfrm>
            <a:off x="-79012" y="1125094"/>
            <a:ext cx="1421260" cy="1443750"/>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8" name="橢圓 147">
            <a:extLst>
              <a:ext uri="{FF2B5EF4-FFF2-40B4-BE49-F238E27FC236}">
                <a16:creationId xmlns:a16="http://schemas.microsoft.com/office/drawing/2014/main" id="{2DEFA269-13A5-4679-8590-E4363AAA7D33}"/>
              </a:ext>
            </a:extLst>
          </p:cNvPr>
          <p:cNvSpPr/>
          <p:nvPr/>
        </p:nvSpPr>
        <p:spPr>
          <a:xfrm>
            <a:off x="60897" y="3222963"/>
            <a:ext cx="1061425" cy="107822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9" name="橢圓 148">
            <a:extLst>
              <a:ext uri="{FF2B5EF4-FFF2-40B4-BE49-F238E27FC236}">
                <a16:creationId xmlns:a16="http://schemas.microsoft.com/office/drawing/2014/main" id="{E2BB3AED-7F48-4FC5-A69F-3FE9C270A1BC}"/>
              </a:ext>
            </a:extLst>
          </p:cNvPr>
          <p:cNvSpPr/>
          <p:nvPr/>
        </p:nvSpPr>
        <p:spPr>
          <a:xfrm>
            <a:off x="0" y="5379405"/>
            <a:ext cx="1061425" cy="107822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39AC4731-9544-489B-8745-AFDBAA982EDF}"/>
              </a:ext>
            </a:extLst>
          </p:cNvPr>
          <p:cNvSpPr/>
          <p:nvPr/>
        </p:nvSpPr>
        <p:spPr>
          <a:xfrm>
            <a:off x="1502732" y="256854"/>
            <a:ext cx="7792340" cy="6616372"/>
          </a:xfrm>
          <a:prstGeom prst="rect">
            <a:avLst/>
          </a:prstGeom>
          <a:solidFill>
            <a:schemeClr val="accent3">
              <a:lumMod val="60000"/>
              <a:lumOff val="40000"/>
            </a:scheme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endParaRPr kumimoji="0" lang="zh-TW" altLang="en-US" sz="26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extLst>
              <a:ext uri="{FF2B5EF4-FFF2-40B4-BE49-F238E27FC236}">
                <a16:creationId xmlns:a16="http://schemas.microsoft.com/office/drawing/2014/main" id="{770A4828-1234-402A-B169-05508359F5BF}"/>
              </a:ext>
            </a:extLst>
          </p:cNvPr>
          <p:cNvSpPr/>
          <p:nvPr/>
        </p:nvSpPr>
        <p:spPr>
          <a:xfrm>
            <a:off x="2812259" y="2063865"/>
            <a:ext cx="577589" cy="34877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11E15F2B-55ED-4216-9258-4301BAE03603}"/>
              </a:ext>
            </a:extLst>
          </p:cNvPr>
          <p:cNvSpPr/>
          <p:nvPr/>
        </p:nvSpPr>
        <p:spPr>
          <a:xfrm>
            <a:off x="3506053" y="2836190"/>
            <a:ext cx="5478651" cy="3905137"/>
          </a:xfrm>
          <a:prstGeom prst="roundRect">
            <a:avLst>
              <a:gd name="adj" fmla="val 1874"/>
            </a:avLst>
          </a:prstGeom>
          <a:solidFill>
            <a:schemeClr val="bg2"/>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A96E5529-9CC9-4F0E-897C-373258F6A59E}"/>
              </a:ext>
            </a:extLst>
          </p:cNvPr>
          <p:cNvSpPr/>
          <p:nvPr/>
        </p:nvSpPr>
        <p:spPr>
          <a:xfrm>
            <a:off x="60897" y="1298481"/>
            <a:ext cx="1138559" cy="381675"/>
          </a:xfrm>
          <a:prstGeom prst="roundRect">
            <a:avLst>
              <a:gd name="adj" fmla="val 50000"/>
            </a:avLst>
          </a:prstGeom>
          <a:solidFill>
            <a:schemeClr val="tx1">
              <a:lumMod val="75000"/>
              <a:lumOff val="2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8F643641-E358-4429-BE2F-79F380345841}"/>
              </a:ext>
            </a:extLst>
          </p:cNvPr>
          <p:cNvSpPr/>
          <p:nvPr/>
        </p:nvSpPr>
        <p:spPr>
          <a:xfrm>
            <a:off x="9470488" y="770562"/>
            <a:ext cx="2574438" cy="3015819"/>
          </a:xfrm>
          <a:prstGeom prst="roundRect">
            <a:avLst>
              <a:gd name="adj" fmla="val 0"/>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4D09400F-42E1-4D7E-BBC1-B40974072C29}"/>
              </a:ext>
            </a:extLst>
          </p:cNvPr>
          <p:cNvSpPr/>
          <p:nvPr/>
        </p:nvSpPr>
        <p:spPr>
          <a:xfrm>
            <a:off x="9581071" y="1633656"/>
            <a:ext cx="2427793" cy="157299"/>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59CC818C-3D88-4031-806B-895E80F28029}"/>
              </a:ext>
            </a:extLst>
          </p:cNvPr>
          <p:cNvSpPr/>
          <p:nvPr/>
        </p:nvSpPr>
        <p:spPr>
          <a:xfrm>
            <a:off x="9491036" y="4708100"/>
            <a:ext cx="2574438" cy="2030358"/>
          </a:xfrm>
          <a:prstGeom prst="roundRect">
            <a:avLst>
              <a:gd name="adj" fmla="val 0"/>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10">
            <a:extLst>
              <a:ext uri="{FF2B5EF4-FFF2-40B4-BE49-F238E27FC236}">
                <a16:creationId xmlns:a16="http://schemas.microsoft.com/office/drawing/2014/main" id="{2BB6C41B-90A6-41C5-B211-7C94F0D66FFA}"/>
              </a:ext>
            </a:extLst>
          </p:cNvPr>
          <p:cNvSpPr/>
          <p:nvPr/>
        </p:nvSpPr>
        <p:spPr>
          <a:xfrm>
            <a:off x="9427363" y="819220"/>
            <a:ext cx="2627315" cy="36046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800" b="1"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雲端儲存空間</a:t>
            </a:r>
            <a:endParaRPr kumimoji="1" lang="zh-TW" altLang="en-US" sz="18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 name="矩形: 圓角 11">
            <a:extLst>
              <a:ext uri="{FF2B5EF4-FFF2-40B4-BE49-F238E27FC236}">
                <a16:creationId xmlns:a16="http://schemas.microsoft.com/office/drawing/2014/main" id="{7F213BED-807A-4B28-8223-6243151632BE}"/>
              </a:ext>
            </a:extLst>
          </p:cNvPr>
          <p:cNvSpPr/>
          <p:nvPr/>
        </p:nvSpPr>
        <p:spPr>
          <a:xfrm>
            <a:off x="9562153" y="3657005"/>
            <a:ext cx="2427793" cy="194739"/>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12">
            <a:extLst>
              <a:ext uri="{FF2B5EF4-FFF2-40B4-BE49-F238E27FC236}">
                <a16:creationId xmlns:a16="http://schemas.microsoft.com/office/drawing/2014/main" id="{2EFE61D2-8EF8-4C58-BC23-8E0F895A10C2}"/>
              </a:ext>
            </a:extLst>
          </p:cNvPr>
          <p:cNvSpPr/>
          <p:nvPr/>
        </p:nvSpPr>
        <p:spPr>
          <a:xfrm>
            <a:off x="3582129" y="2924944"/>
            <a:ext cx="5315854" cy="2123706"/>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HybridMount</a:t>
            </a:r>
            <a:r>
              <a:rPr kumimoji="0" lang="zh-TW" altLang="en-US"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kumimoji="0" lang="zh-CN" altLang="en-US"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模式</a:t>
            </a:r>
            <a:r>
              <a:rPr kumimoji="0" lang="zh-TW" altLang="en-US"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1)</a:t>
            </a: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zh-TW" altLang="en-US" sz="12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檔案型雲網關</a:t>
            </a:r>
          </a:p>
        </p:txBody>
      </p:sp>
      <p:sp>
        <p:nvSpPr>
          <p:cNvPr id="14" name="矩形 13">
            <a:extLst>
              <a:ext uri="{FF2B5EF4-FFF2-40B4-BE49-F238E27FC236}">
                <a16:creationId xmlns:a16="http://schemas.microsoft.com/office/drawing/2014/main" id="{488529C8-0004-48B6-91F6-C0C072EB6183}"/>
              </a:ext>
            </a:extLst>
          </p:cNvPr>
          <p:cNvSpPr/>
          <p:nvPr/>
        </p:nvSpPr>
        <p:spPr>
          <a:xfrm>
            <a:off x="3573852" y="644559"/>
            <a:ext cx="5327062" cy="2113012"/>
          </a:xfrm>
          <a:prstGeom prst="rect">
            <a:avLst/>
          </a:prstGeom>
          <a:solidFill>
            <a:srgbClr val="1FA18B"/>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a:ln>
                  <a:noFill/>
                </a:ln>
                <a:solidFill>
                  <a:prstClr val="white"/>
                </a:solidFill>
                <a:effectLst/>
                <a:uLnTx/>
                <a:uFillTx/>
                <a:latin typeface="Arial"/>
                <a:ea typeface="新細明體"/>
                <a:cs typeface="Arial"/>
              </a:rPr>
              <a:t>VJBOD Cloud </a:t>
            </a:r>
            <a:endParaRPr kumimoji="0" lang="en-US" altLang="zh-TW" sz="28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區塊型雲網關</a:t>
            </a:r>
            <a:endParaRPr kumimoji="0" lang="zh-TW" altLang="en-US" sz="14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矩形 14">
            <a:extLst>
              <a:ext uri="{FF2B5EF4-FFF2-40B4-BE49-F238E27FC236}">
                <a16:creationId xmlns:a16="http://schemas.microsoft.com/office/drawing/2014/main" id="{2C02BDA2-79D6-4143-A8BE-05EE5B034EB1}"/>
              </a:ext>
            </a:extLst>
          </p:cNvPr>
          <p:cNvSpPr/>
          <p:nvPr/>
        </p:nvSpPr>
        <p:spPr>
          <a:xfrm>
            <a:off x="3585060" y="5146112"/>
            <a:ext cx="5315854" cy="1501492"/>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HybridMount</a:t>
            </a:r>
            <a:r>
              <a:rPr kumimoji="0" lang="en-US" altLang="zh-TW" sz="2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kumimoji="0" lang="zh-CN" altLang="en-US"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模式</a:t>
            </a:r>
            <a:r>
              <a:rPr kumimoji="0" lang="zh-TW" altLang="en-US"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 </a:t>
            </a:r>
            <a:r>
              <a:rPr kumimoji="0" lang="en-US" altLang="zh-TW" sz="2400"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2)</a:t>
            </a: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a:t>
            </a:r>
            <a:r>
              <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Station</a:t>
            </a:r>
            <a:r>
              <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zh-CN" altLang="en-US" sz="12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掛載</a:t>
            </a:r>
            <a:endParaRPr kumimoji="0" lang="zh-TW" altLang="en-US" sz="12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4C0328BE-57B3-4ECF-85C7-A9ABA9E4FE11}"/>
              </a:ext>
            </a:extLst>
          </p:cNvPr>
          <p:cNvSpPr/>
          <p:nvPr/>
        </p:nvSpPr>
        <p:spPr>
          <a:xfrm>
            <a:off x="9438159" y="4736732"/>
            <a:ext cx="2637067" cy="28528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遠端儲存裝置</a:t>
            </a:r>
            <a:endParaRPr kumimoji="1" lang="zh-TW"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圓柱 4">
            <a:extLst>
              <a:ext uri="{FF2B5EF4-FFF2-40B4-BE49-F238E27FC236}">
                <a16:creationId xmlns:a16="http://schemas.microsoft.com/office/drawing/2014/main" id="{F76F3F9B-9E15-42C4-BD7A-794B036D3E67}"/>
              </a:ext>
            </a:extLst>
          </p:cNvPr>
          <p:cNvSpPr/>
          <p:nvPr/>
        </p:nvSpPr>
        <p:spPr>
          <a:xfrm>
            <a:off x="9719203" y="1308017"/>
            <a:ext cx="661307" cy="422010"/>
          </a:xfrm>
          <a:prstGeom prst="can">
            <a:avLst>
              <a:gd name="adj" fmla="val 17778"/>
            </a:avLst>
          </a:prstGeom>
          <a:solidFill>
            <a:schemeClr val="accent1">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物件儲存</a:t>
            </a:r>
            <a:endParaRPr kumimoji="1" lang="zh-TW"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77A6E2CD-5F98-463E-B165-2E7BBE850036}"/>
              </a:ext>
            </a:extLst>
          </p:cNvPr>
          <p:cNvSpPr/>
          <p:nvPr/>
        </p:nvSpPr>
        <p:spPr>
          <a:xfrm>
            <a:off x="3746097" y="2077144"/>
            <a:ext cx="1561433" cy="564164"/>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vJBOD</a:t>
            </a: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zh-CN"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雲端磁碟區</a:t>
            </a:r>
            <a:b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br>
            <a:r>
              <a:rPr kumimoji="0" lang="en-US" altLang="zh-TW"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(EXT4 </a:t>
            </a:r>
            <a:r>
              <a:rPr kumimoji="0" lang="zh-CN" altLang="en-US"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檔案系統</a:t>
            </a:r>
            <a:r>
              <a:rPr kumimoji="0" lang="en-US" altLang="zh-TW"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a:t>
            </a:r>
            <a:endPar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9" name="矩形 18">
            <a:extLst>
              <a:ext uri="{FF2B5EF4-FFF2-40B4-BE49-F238E27FC236}">
                <a16:creationId xmlns:a16="http://schemas.microsoft.com/office/drawing/2014/main" id="{299A84EB-4E7B-4A10-80E8-072782EDCA39}"/>
              </a:ext>
            </a:extLst>
          </p:cNvPr>
          <p:cNvSpPr/>
          <p:nvPr/>
        </p:nvSpPr>
        <p:spPr>
          <a:xfrm>
            <a:off x="1806168" y="1225071"/>
            <a:ext cx="979802" cy="593818"/>
          </a:xfrm>
          <a:prstGeom prst="rect">
            <a:avLst/>
          </a:prstGeom>
          <a:solidFill>
            <a:srgbClr val="92D050"/>
          </a:solidFill>
          <a:ln w="9525" cap="flat" cmpd="sng" algn="ctr">
            <a:noFill/>
            <a:prstDash val="solid"/>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iSCSI</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Target</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 name="矩形 19">
            <a:extLst>
              <a:ext uri="{FF2B5EF4-FFF2-40B4-BE49-F238E27FC236}">
                <a16:creationId xmlns:a16="http://schemas.microsoft.com/office/drawing/2014/main" id="{2DE50BAA-3DEA-4613-A9C4-8F38EE0466B4}"/>
              </a:ext>
            </a:extLst>
          </p:cNvPr>
          <p:cNvSpPr/>
          <p:nvPr/>
        </p:nvSpPr>
        <p:spPr>
          <a:xfrm>
            <a:off x="1806168" y="5111593"/>
            <a:ext cx="938581"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Qsync</a:t>
            </a:r>
            <a:endParaRPr kumimoji="0" lang="zh-TW" altLang="en-US"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 name="矩形 20">
            <a:extLst>
              <a:ext uri="{FF2B5EF4-FFF2-40B4-BE49-F238E27FC236}">
                <a16:creationId xmlns:a16="http://schemas.microsoft.com/office/drawing/2014/main" id="{31F9B3A2-5043-44EE-8F32-74475C3D3574}"/>
              </a:ext>
            </a:extLst>
          </p:cNvPr>
          <p:cNvSpPr/>
          <p:nvPr/>
        </p:nvSpPr>
        <p:spPr>
          <a:xfrm>
            <a:off x="1817815" y="3130643"/>
            <a:ext cx="925690"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NFS</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 name="矩形 21">
            <a:extLst>
              <a:ext uri="{FF2B5EF4-FFF2-40B4-BE49-F238E27FC236}">
                <a16:creationId xmlns:a16="http://schemas.microsoft.com/office/drawing/2014/main" id="{247E633B-2081-4262-8193-FF6A770CE368}"/>
              </a:ext>
            </a:extLst>
          </p:cNvPr>
          <p:cNvSpPr/>
          <p:nvPr/>
        </p:nvSpPr>
        <p:spPr>
          <a:xfrm>
            <a:off x="1817815" y="3625880"/>
            <a:ext cx="925690"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AFP</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3" name="矩形 22">
            <a:extLst>
              <a:ext uri="{FF2B5EF4-FFF2-40B4-BE49-F238E27FC236}">
                <a16:creationId xmlns:a16="http://schemas.microsoft.com/office/drawing/2014/main" id="{E0C8D981-2008-413A-A09A-37BA36CD7570}"/>
              </a:ext>
            </a:extLst>
          </p:cNvPr>
          <p:cNvSpPr/>
          <p:nvPr/>
        </p:nvSpPr>
        <p:spPr>
          <a:xfrm>
            <a:off x="1817815" y="2635406"/>
            <a:ext cx="925690"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2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4" name="矩形 23">
            <a:extLst>
              <a:ext uri="{FF2B5EF4-FFF2-40B4-BE49-F238E27FC236}">
                <a16:creationId xmlns:a16="http://schemas.microsoft.com/office/drawing/2014/main" id="{6FDA6CEC-EF50-474E-88BC-3AA20E2B36AB}"/>
              </a:ext>
            </a:extLst>
          </p:cNvPr>
          <p:cNvSpPr/>
          <p:nvPr/>
        </p:nvSpPr>
        <p:spPr>
          <a:xfrm>
            <a:off x="1806168" y="4121117"/>
            <a:ext cx="938581"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 name="矩形 24">
            <a:extLst>
              <a:ext uri="{FF2B5EF4-FFF2-40B4-BE49-F238E27FC236}">
                <a16:creationId xmlns:a16="http://schemas.microsoft.com/office/drawing/2014/main" id="{B69A03F0-F4B4-4BFC-8A88-1C26DC7B0C53}"/>
              </a:ext>
            </a:extLst>
          </p:cNvPr>
          <p:cNvSpPr/>
          <p:nvPr/>
        </p:nvSpPr>
        <p:spPr>
          <a:xfrm>
            <a:off x="1806168" y="4616354"/>
            <a:ext cx="938581" cy="418135"/>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Web</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DAV</a:t>
            </a:r>
            <a:endParaRPr kumimoji="0" lang="zh-TW" altLang="en-US" sz="105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 name="圓柱 63">
            <a:extLst>
              <a:ext uri="{FF2B5EF4-FFF2-40B4-BE49-F238E27FC236}">
                <a16:creationId xmlns:a16="http://schemas.microsoft.com/office/drawing/2014/main" id="{24403DF1-288E-4964-9423-E70DA0E4553C}"/>
              </a:ext>
            </a:extLst>
          </p:cNvPr>
          <p:cNvSpPr/>
          <p:nvPr/>
        </p:nvSpPr>
        <p:spPr>
          <a:xfrm>
            <a:off x="10472828" y="1308017"/>
            <a:ext cx="661307" cy="422010"/>
          </a:xfrm>
          <a:prstGeom prst="can">
            <a:avLst>
              <a:gd name="adj" fmla="val 14166"/>
            </a:avLst>
          </a:prstGeom>
          <a:solidFill>
            <a:schemeClr val="accent1">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物件儲存</a:t>
            </a:r>
            <a:endParaRPr kumimoji="1" lang="zh-TW"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圓柱 64">
            <a:extLst>
              <a:ext uri="{FF2B5EF4-FFF2-40B4-BE49-F238E27FC236}">
                <a16:creationId xmlns:a16="http://schemas.microsoft.com/office/drawing/2014/main" id="{5C9D3F43-13E9-4D86-A0AC-1FD27CFA8851}"/>
              </a:ext>
            </a:extLst>
          </p:cNvPr>
          <p:cNvSpPr/>
          <p:nvPr/>
        </p:nvSpPr>
        <p:spPr>
          <a:xfrm>
            <a:off x="11218704" y="1300506"/>
            <a:ext cx="661307" cy="422010"/>
          </a:xfrm>
          <a:prstGeom prst="can">
            <a:avLst>
              <a:gd name="adj" fmla="val 17778"/>
            </a:avLst>
          </a:prstGeom>
          <a:solidFill>
            <a:schemeClr val="accent1">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物件儲存</a:t>
            </a:r>
            <a:endParaRPr kumimoji="1" lang="zh-TW"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圓柱 65">
            <a:extLst>
              <a:ext uri="{FF2B5EF4-FFF2-40B4-BE49-F238E27FC236}">
                <a16:creationId xmlns:a16="http://schemas.microsoft.com/office/drawing/2014/main" id="{DD785483-6736-4970-8FE3-80844539D8C7}"/>
              </a:ext>
            </a:extLst>
          </p:cNvPr>
          <p:cNvSpPr/>
          <p:nvPr/>
        </p:nvSpPr>
        <p:spPr>
          <a:xfrm>
            <a:off x="11239201" y="3346730"/>
            <a:ext cx="661307" cy="479336"/>
          </a:xfrm>
          <a:prstGeom prst="can">
            <a:avLst>
              <a:gd name="adj" fmla="val 20413"/>
            </a:avLst>
          </a:prstGeom>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雲端硬碟</a:t>
            </a:r>
            <a:endParaRPr kumimoji="1" lang="en-US" altLang="zh-TW"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9" name="圓柱 66">
            <a:extLst>
              <a:ext uri="{FF2B5EF4-FFF2-40B4-BE49-F238E27FC236}">
                <a16:creationId xmlns:a16="http://schemas.microsoft.com/office/drawing/2014/main" id="{140D7F9C-464E-44AB-B294-73F6AA9B02F1}"/>
              </a:ext>
            </a:extLst>
          </p:cNvPr>
          <p:cNvSpPr/>
          <p:nvPr/>
        </p:nvSpPr>
        <p:spPr>
          <a:xfrm>
            <a:off x="10465299" y="3348485"/>
            <a:ext cx="661307" cy="479336"/>
          </a:xfrm>
          <a:prstGeom prst="can">
            <a:avLst>
              <a:gd name="adj" fmla="val 17661"/>
            </a:avLst>
          </a:prstGeom>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雲端硬碟</a:t>
            </a:r>
            <a:endParaRPr kumimoji="1" lang="en-US" altLang="zh-TW"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圓柱 67">
            <a:extLst>
              <a:ext uri="{FF2B5EF4-FFF2-40B4-BE49-F238E27FC236}">
                <a16:creationId xmlns:a16="http://schemas.microsoft.com/office/drawing/2014/main" id="{A817CA07-6BBC-46D0-BBAF-2F6D0E368CC6}"/>
              </a:ext>
            </a:extLst>
          </p:cNvPr>
          <p:cNvSpPr/>
          <p:nvPr/>
        </p:nvSpPr>
        <p:spPr>
          <a:xfrm>
            <a:off x="9691397" y="3341695"/>
            <a:ext cx="661307" cy="479336"/>
          </a:xfrm>
          <a:prstGeom prst="can">
            <a:avLst>
              <a:gd name="adj" fmla="val 15826"/>
            </a:avLst>
          </a:prstGeom>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雲端硬碟</a:t>
            </a:r>
            <a:endParaRPr kumimoji="1" lang="en-US" altLang="zh-TW"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C65A92C2-6DC7-4EE4-BEAF-E0CEED92D756}"/>
              </a:ext>
            </a:extLst>
          </p:cNvPr>
          <p:cNvSpPr/>
          <p:nvPr/>
        </p:nvSpPr>
        <p:spPr>
          <a:xfrm>
            <a:off x="7806517" y="3600919"/>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2" name="矩形 31">
            <a:extLst>
              <a:ext uri="{FF2B5EF4-FFF2-40B4-BE49-F238E27FC236}">
                <a16:creationId xmlns:a16="http://schemas.microsoft.com/office/drawing/2014/main" id="{3C280C43-C5D5-499A-B518-4136DBECC1AD}"/>
              </a:ext>
            </a:extLst>
          </p:cNvPr>
          <p:cNvSpPr/>
          <p:nvPr/>
        </p:nvSpPr>
        <p:spPr>
          <a:xfrm>
            <a:off x="7790035" y="2022590"/>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3" name="矩形 32">
            <a:extLst>
              <a:ext uri="{FF2B5EF4-FFF2-40B4-BE49-F238E27FC236}">
                <a16:creationId xmlns:a16="http://schemas.microsoft.com/office/drawing/2014/main" id="{375B40E8-2227-4974-8236-8C189784C30B}"/>
              </a:ext>
            </a:extLst>
          </p:cNvPr>
          <p:cNvSpPr/>
          <p:nvPr/>
        </p:nvSpPr>
        <p:spPr>
          <a:xfrm>
            <a:off x="7809056" y="4355121"/>
            <a:ext cx="918223" cy="596183"/>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4" name="矩形 33">
            <a:extLst>
              <a:ext uri="{FF2B5EF4-FFF2-40B4-BE49-F238E27FC236}">
                <a16:creationId xmlns:a16="http://schemas.microsoft.com/office/drawing/2014/main" id="{E7C551BC-1458-4689-A92A-D1504EFF2F32}"/>
              </a:ext>
            </a:extLst>
          </p:cNvPr>
          <p:cNvSpPr/>
          <p:nvPr/>
        </p:nvSpPr>
        <p:spPr>
          <a:xfrm>
            <a:off x="7783428" y="1367020"/>
            <a:ext cx="943851"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5" name="矩形 34">
            <a:extLst>
              <a:ext uri="{FF2B5EF4-FFF2-40B4-BE49-F238E27FC236}">
                <a16:creationId xmlns:a16="http://schemas.microsoft.com/office/drawing/2014/main" id="{3B1DB468-55C6-4A92-AD18-F561903974B7}"/>
              </a:ext>
            </a:extLst>
          </p:cNvPr>
          <p:cNvSpPr/>
          <p:nvPr/>
        </p:nvSpPr>
        <p:spPr>
          <a:xfrm>
            <a:off x="4113303" y="5778103"/>
            <a:ext cx="2967171" cy="708915"/>
          </a:xfrm>
          <a:prstGeom prst="rect">
            <a:avLst/>
          </a:prstGeom>
          <a:solidFill>
            <a:srgbClr val="FFC000"/>
          </a:solidFill>
          <a:ln w="9525">
            <a:noFill/>
          </a:ln>
          <a:effectLst/>
        </p:spPr>
        <p:style>
          <a:lnRef idx="0">
            <a:scrgbClr r="0" g="0" b="0"/>
          </a:lnRef>
          <a:fillRef idx="0">
            <a:scrgbClr r="0" g="0" b="0"/>
          </a:fillRef>
          <a:effectRef idx="0">
            <a:scrgbClr r="0" g="0" b="0"/>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Station </a:t>
            </a:r>
            <a:r>
              <a:rPr kumimoji="0" lang="zh-CN" altLang="en-US" sz="16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存取</a:t>
            </a:r>
            <a:endParaRPr kumimoji="0" lang="zh-TW" altLang="en-US" sz="16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40" name="直線接點 39">
            <a:extLst>
              <a:ext uri="{FF2B5EF4-FFF2-40B4-BE49-F238E27FC236}">
                <a16:creationId xmlns:a16="http://schemas.microsoft.com/office/drawing/2014/main" id="{CBB75F0D-B221-4C16-9EB3-A5341B54BC3A}"/>
              </a:ext>
            </a:extLst>
          </p:cNvPr>
          <p:cNvCxnSpPr/>
          <p:nvPr/>
        </p:nvCxnSpPr>
        <p:spPr>
          <a:xfrm>
            <a:off x="8249296" y="4175076"/>
            <a:ext cx="0" cy="21031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A919A7B7-B6F9-41ED-A537-69656114BD73}"/>
              </a:ext>
            </a:extLst>
          </p:cNvPr>
          <p:cNvCxnSpPr/>
          <p:nvPr/>
        </p:nvCxnSpPr>
        <p:spPr>
          <a:xfrm>
            <a:off x="8247072" y="1726355"/>
            <a:ext cx="0" cy="210310"/>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FE6761CD-A06E-4832-9F5A-F0D1B9CB3136}"/>
              </a:ext>
            </a:extLst>
          </p:cNvPr>
          <p:cNvSpPr/>
          <p:nvPr/>
        </p:nvSpPr>
        <p:spPr>
          <a:xfrm>
            <a:off x="9580503" y="5254099"/>
            <a:ext cx="852998" cy="429147"/>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WebDAV</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7" name="矩形 66">
            <a:extLst>
              <a:ext uri="{FF2B5EF4-FFF2-40B4-BE49-F238E27FC236}">
                <a16:creationId xmlns:a16="http://schemas.microsoft.com/office/drawing/2014/main" id="{21433106-9A6E-46E4-BAF5-DAD549C43C45}"/>
              </a:ext>
            </a:extLst>
          </p:cNvPr>
          <p:cNvSpPr/>
          <p:nvPr/>
        </p:nvSpPr>
        <p:spPr>
          <a:xfrm>
            <a:off x="9581202" y="5751471"/>
            <a:ext cx="852299" cy="366491"/>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 name="矩形 67">
            <a:extLst>
              <a:ext uri="{FF2B5EF4-FFF2-40B4-BE49-F238E27FC236}">
                <a16:creationId xmlns:a16="http://schemas.microsoft.com/office/drawing/2014/main" id="{D13F8787-731C-4AC7-ADF7-52EA36C99055}"/>
              </a:ext>
            </a:extLst>
          </p:cNvPr>
          <p:cNvSpPr/>
          <p:nvPr/>
        </p:nvSpPr>
        <p:spPr>
          <a:xfrm>
            <a:off x="9578754" y="6182284"/>
            <a:ext cx="854747" cy="366131"/>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9" name="矩形 68">
            <a:extLst>
              <a:ext uri="{FF2B5EF4-FFF2-40B4-BE49-F238E27FC236}">
                <a16:creationId xmlns:a16="http://schemas.microsoft.com/office/drawing/2014/main" id="{0F7B1A3E-DEED-48DB-932B-37C828C733B2}"/>
              </a:ext>
            </a:extLst>
          </p:cNvPr>
          <p:cNvSpPr/>
          <p:nvPr/>
        </p:nvSpPr>
        <p:spPr>
          <a:xfrm>
            <a:off x="11262515" y="5678260"/>
            <a:ext cx="650875"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NAS</a:t>
            </a:r>
            <a:endParaRPr kumimoji="0" lang="zh-TW" altLang="en-US"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0" name="矩形 69">
            <a:extLst>
              <a:ext uri="{FF2B5EF4-FFF2-40B4-BE49-F238E27FC236}">
                <a16:creationId xmlns:a16="http://schemas.microsoft.com/office/drawing/2014/main" id="{319E6D0A-2290-4F92-90F1-917437A6A829}"/>
              </a:ext>
            </a:extLst>
          </p:cNvPr>
          <p:cNvSpPr/>
          <p:nvPr/>
        </p:nvSpPr>
        <p:spPr>
          <a:xfrm>
            <a:off x="11103373" y="6460387"/>
            <a:ext cx="969880"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Data</a:t>
            </a:r>
            <a:r>
              <a:rPr kumimoji="0" lang="zh-TW" altLang="en-US"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center</a:t>
            </a:r>
            <a:endParaRPr kumimoji="0" lang="zh-TW" altLang="en-US" sz="9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1" name="L-圖案 189">
            <a:extLst>
              <a:ext uri="{FF2B5EF4-FFF2-40B4-BE49-F238E27FC236}">
                <a16:creationId xmlns:a16="http://schemas.microsoft.com/office/drawing/2014/main" id="{AEB71D0C-7F4A-4896-AE84-2F469037D738}"/>
              </a:ext>
            </a:extLst>
          </p:cNvPr>
          <p:cNvSpPr/>
          <p:nvPr/>
        </p:nvSpPr>
        <p:spPr>
          <a:xfrm flipH="1">
            <a:off x="3573850" y="1356923"/>
            <a:ext cx="3931850" cy="3691727"/>
          </a:xfrm>
          <a:prstGeom prst="corner">
            <a:avLst>
              <a:gd name="adj1" fmla="val 15402"/>
              <a:gd name="adj2" fmla="val 12762"/>
            </a:avLst>
          </a:prstGeom>
          <a:solidFill>
            <a:srgbClr val="75DBFF"/>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2" name="矩形 71">
            <a:extLst>
              <a:ext uri="{FF2B5EF4-FFF2-40B4-BE49-F238E27FC236}">
                <a16:creationId xmlns:a16="http://schemas.microsoft.com/office/drawing/2014/main" id="{2968A558-CC41-43F3-8D7E-D2DA4915E8E4}"/>
              </a:ext>
            </a:extLst>
          </p:cNvPr>
          <p:cNvSpPr/>
          <p:nvPr/>
        </p:nvSpPr>
        <p:spPr>
          <a:xfrm>
            <a:off x="4734737" y="4455587"/>
            <a:ext cx="1309974" cy="307777"/>
          </a:xfrm>
          <a:prstGeom prst="rect">
            <a:avLst/>
          </a:prstGeom>
        </p:spPr>
        <p:txBody>
          <a:bodyPr wrap="none">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Engine</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3" name="矩形 72">
            <a:extLst>
              <a:ext uri="{FF2B5EF4-FFF2-40B4-BE49-F238E27FC236}">
                <a16:creationId xmlns:a16="http://schemas.microsoft.com/office/drawing/2014/main" id="{1E173499-3593-45C8-9322-A4F30B5564E9}"/>
              </a:ext>
            </a:extLst>
          </p:cNvPr>
          <p:cNvSpPr/>
          <p:nvPr/>
        </p:nvSpPr>
        <p:spPr>
          <a:xfrm>
            <a:off x="6001640" y="1356923"/>
            <a:ext cx="945568" cy="62485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專屬快取空間</a:t>
            </a:r>
            <a:endParaRPr kumimoji="0" lang="zh-TW" altLang="en-US" sz="11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74" name="直線接點 73">
            <a:extLst>
              <a:ext uri="{FF2B5EF4-FFF2-40B4-BE49-F238E27FC236}">
                <a16:creationId xmlns:a16="http://schemas.microsoft.com/office/drawing/2014/main" id="{B30F97E5-DC5C-4D19-BD5A-5962C5ECCC2A}"/>
              </a:ext>
            </a:extLst>
          </p:cNvPr>
          <p:cNvCxnSpPr>
            <a:cxnSpLocks/>
          </p:cNvCxnSpPr>
          <p:nvPr/>
        </p:nvCxnSpPr>
        <p:spPr>
          <a:xfrm>
            <a:off x="6331539" y="1792949"/>
            <a:ext cx="0" cy="438666"/>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6AF36358-65CB-434E-BF3E-CD85CB45BF17}"/>
              </a:ext>
            </a:extLst>
          </p:cNvPr>
          <p:cNvSpPr txBox="1"/>
          <p:nvPr/>
        </p:nvSpPr>
        <p:spPr>
          <a:xfrm>
            <a:off x="2842081" y="2221438"/>
            <a:ext cx="461665" cy="3278782"/>
          </a:xfrm>
          <a:prstGeom prst="rect">
            <a:avLst/>
          </a:prstGeom>
          <a:noFill/>
          <a:ln/>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1" lang="zh-CN" altLang="en-US" sz="18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檔案服務</a:t>
            </a:r>
            <a:endParaRPr kumimoji="1" lang="zh-TW" altLang="en-US" sz="18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6" name="矩形 75">
            <a:extLst>
              <a:ext uri="{FF2B5EF4-FFF2-40B4-BE49-F238E27FC236}">
                <a16:creationId xmlns:a16="http://schemas.microsoft.com/office/drawing/2014/main" id="{2403F635-79FB-4745-831E-C5A871F79B07}"/>
              </a:ext>
            </a:extLst>
          </p:cNvPr>
          <p:cNvSpPr/>
          <p:nvPr/>
        </p:nvSpPr>
        <p:spPr>
          <a:xfrm>
            <a:off x="1806168" y="5631107"/>
            <a:ext cx="938581" cy="418135"/>
          </a:xfrm>
          <a:prstGeom prst="rect">
            <a:avLst/>
          </a:prstGeom>
          <a:solidFill>
            <a:srgbClr val="FFC000"/>
          </a:solidFill>
          <a:ln/>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Station</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7" name="矩形 76">
            <a:extLst>
              <a:ext uri="{FF2B5EF4-FFF2-40B4-BE49-F238E27FC236}">
                <a16:creationId xmlns:a16="http://schemas.microsoft.com/office/drawing/2014/main" id="{B855BB43-3A96-4FE3-BCAC-628B793F0FBD}"/>
              </a:ext>
            </a:extLst>
          </p:cNvPr>
          <p:cNvSpPr/>
          <p:nvPr/>
        </p:nvSpPr>
        <p:spPr>
          <a:xfrm>
            <a:off x="16614" y="2165277"/>
            <a:ext cx="1302005" cy="261280"/>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Arial" panose="020B0604020202020204" pitchFamily="34" charset="0"/>
              </a:rPr>
              <a:t>本地伺服器</a:t>
            </a:r>
            <a:endParaRPr kumimoji="0" lang="zh-TW" altLang="en-US" sz="1000" b="1" i="0" u="none" strike="noStrike" kern="0" cap="none" spc="0" normalizeH="0" baseline="0" noProof="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8" name="文字方塊 77">
            <a:extLst>
              <a:ext uri="{FF2B5EF4-FFF2-40B4-BE49-F238E27FC236}">
                <a16:creationId xmlns:a16="http://schemas.microsoft.com/office/drawing/2014/main" id="{11A1C4AE-C67F-4B85-BDAF-0889AA127CA9}"/>
              </a:ext>
            </a:extLst>
          </p:cNvPr>
          <p:cNvSpPr txBox="1"/>
          <p:nvPr/>
        </p:nvSpPr>
        <p:spPr>
          <a:xfrm>
            <a:off x="5389724" y="1388360"/>
            <a:ext cx="507831" cy="1252948"/>
          </a:xfrm>
          <a:prstGeom prst="rect">
            <a:avLst/>
          </a:prstGeom>
          <a:solidFill>
            <a:srgbClr val="FFB689"/>
          </a:solidFill>
          <a:ln w="9525">
            <a:noFill/>
          </a:ln>
          <a:effectLst/>
        </p:spPr>
        <p:style>
          <a:lnRef idx="1">
            <a:schemeClr val="accent2"/>
          </a:lnRef>
          <a:fillRef idx="2">
            <a:schemeClr val="accent2"/>
          </a:fillRef>
          <a:effectRef idx="1">
            <a:schemeClr val="accent2"/>
          </a:effectRef>
          <a:fontRef idx="minor">
            <a:schemeClr val="dk1"/>
          </a:fontRef>
        </p:style>
        <p:txBody>
          <a:bodyPr vert="eaVert" wrap="square" rtlCol="0" anchor="ctr">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LUN</a:t>
            </a:r>
            <a:r>
              <a:rPr kumimoji="1" lang="zh-TW" altLang="en-US"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Size Provisioning</a:t>
            </a:r>
            <a:endParaRPr kumimoji="1" lang="zh-TW" altLang="en-US" sz="105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9" name="矩形 78">
            <a:extLst>
              <a:ext uri="{FF2B5EF4-FFF2-40B4-BE49-F238E27FC236}">
                <a16:creationId xmlns:a16="http://schemas.microsoft.com/office/drawing/2014/main" id="{8CF9E59F-E042-4C0C-B124-5614B985D914}"/>
              </a:ext>
            </a:extLst>
          </p:cNvPr>
          <p:cNvSpPr/>
          <p:nvPr/>
        </p:nvSpPr>
        <p:spPr>
          <a:xfrm>
            <a:off x="4192351" y="3671733"/>
            <a:ext cx="1617900" cy="721840"/>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虛擬檔案系統</a:t>
            </a:r>
            <a:endParaRPr kumimoji="0" lang="en-US" altLang="zh-TW" sz="12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0" name="矩形 79">
            <a:extLst>
              <a:ext uri="{FF2B5EF4-FFF2-40B4-BE49-F238E27FC236}">
                <a16:creationId xmlns:a16="http://schemas.microsoft.com/office/drawing/2014/main" id="{80D9B3AB-BB28-41B3-B74B-2D014DFA7A9D}"/>
              </a:ext>
            </a:extLst>
          </p:cNvPr>
          <p:cNvSpPr/>
          <p:nvPr/>
        </p:nvSpPr>
        <p:spPr>
          <a:xfrm>
            <a:off x="3736217" y="1388360"/>
            <a:ext cx="1589919" cy="607915"/>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LUNs</a:t>
            </a:r>
          </a:p>
        </p:txBody>
      </p:sp>
      <p:sp>
        <p:nvSpPr>
          <p:cNvPr id="82" name="左-右雙向箭號 206">
            <a:extLst>
              <a:ext uri="{FF2B5EF4-FFF2-40B4-BE49-F238E27FC236}">
                <a16:creationId xmlns:a16="http://schemas.microsoft.com/office/drawing/2014/main" id="{31ED57A8-E7C2-41FC-A030-78C19368EC25}"/>
              </a:ext>
            </a:extLst>
          </p:cNvPr>
          <p:cNvSpPr/>
          <p:nvPr/>
        </p:nvSpPr>
        <p:spPr>
          <a:xfrm>
            <a:off x="2682945" y="5850638"/>
            <a:ext cx="1369797" cy="366249"/>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檔案存取</a:t>
            </a:r>
            <a:endParaRPr kumimoji="1"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84" name="直線箭頭接點 217">
            <a:extLst>
              <a:ext uri="{FF2B5EF4-FFF2-40B4-BE49-F238E27FC236}">
                <a16:creationId xmlns:a16="http://schemas.microsoft.com/office/drawing/2014/main" id="{9AF09663-BBDE-4B7D-BC9F-5DBDB8842C51}"/>
              </a:ext>
            </a:extLst>
          </p:cNvPr>
          <p:cNvCxnSpPr>
            <a:cxnSpLocks/>
          </p:cNvCxnSpPr>
          <p:nvPr/>
        </p:nvCxnSpPr>
        <p:spPr>
          <a:xfrm>
            <a:off x="11512101" y="3856994"/>
            <a:ext cx="9339" cy="257806"/>
          </a:xfrm>
          <a:prstGeom prst="straightConnector1">
            <a:avLst/>
          </a:prstGeom>
          <a:ln w="28575">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左-右雙向箭號 223">
            <a:extLst>
              <a:ext uri="{FF2B5EF4-FFF2-40B4-BE49-F238E27FC236}">
                <a16:creationId xmlns:a16="http://schemas.microsoft.com/office/drawing/2014/main" id="{935DFD57-7C3A-41ED-95F4-24833574F278}"/>
              </a:ext>
            </a:extLst>
          </p:cNvPr>
          <p:cNvSpPr/>
          <p:nvPr/>
        </p:nvSpPr>
        <p:spPr>
          <a:xfrm>
            <a:off x="2613550" y="1468582"/>
            <a:ext cx="1130842" cy="344359"/>
          </a:xfrm>
          <a:prstGeom prst="leftRigh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Arial" panose="020B0604020202020204" pitchFamily="34" charset="0"/>
              </a:rPr>
              <a:t>區塊存取</a:t>
            </a:r>
            <a:endParaRPr kumimoji="1" lang="zh-TW" altLang="en-US" sz="900" b="0" i="0" u="none" strike="noStrike" kern="1200" cap="none" spc="0" normalizeH="0" baseline="0" noProof="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86" name="直線箭頭接點 226">
            <a:extLst>
              <a:ext uri="{FF2B5EF4-FFF2-40B4-BE49-F238E27FC236}">
                <a16:creationId xmlns:a16="http://schemas.microsoft.com/office/drawing/2014/main" id="{48561DB5-5C2A-4EF6-A96A-18C431A6936E}"/>
              </a:ext>
            </a:extLst>
          </p:cNvPr>
          <p:cNvCxnSpPr>
            <a:cxnSpLocks/>
          </p:cNvCxnSpPr>
          <p:nvPr/>
        </p:nvCxnSpPr>
        <p:spPr>
          <a:xfrm flipH="1">
            <a:off x="10506600" y="5494068"/>
            <a:ext cx="678151" cy="8566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直線箭頭接點 228">
            <a:extLst>
              <a:ext uri="{FF2B5EF4-FFF2-40B4-BE49-F238E27FC236}">
                <a16:creationId xmlns:a16="http://schemas.microsoft.com/office/drawing/2014/main" id="{43C4CFE1-59B3-4923-BE23-989895A2916F}"/>
              </a:ext>
            </a:extLst>
          </p:cNvPr>
          <p:cNvCxnSpPr>
            <a:cxnSpLocks/>
          </p:cNvCxnSpPr>
          <p:nvPr/>
        </p:nvCxnSpPr>
        <p:spPr>
          <a:xfrm flipH="1">
            <a:off x="10509607" y="5344454"/>
            <a:ext cx="66130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直線箭頭接點 230">
            <a:extLst>
              <a:ext uri="{FF2B5EF4-FFF2-40B4-BE49-F238E27FC236}">
                <a16:creationId xmlns:a16="http://schemas.microsoft.com/office/drawing/2014/main" id="{507BEB43-915C-4729-B07E-B5B66EB0E038}"/>
              </a:ext>
            </a:extLst>
          </p:cNvPr>
          <p:cNvCxnSpPr>
            <a:cxnSpLocks/>
          </p:cNvCxnSpPr>
          <p:nvPr/>
        </p:nvCxnSpPr>
        <p:spPr>
          <a:xfrm flipH="1" flipV="1">
            <a:off x="10533215" y="5494069"/>
            <a:ext cx="685489" cy="872105"/>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箭頭接點 232">
            <a:extLst>
              <a:ext uri="{FF2B5EF4-FFF2-40B4-BE49-F238E27FC236}">
                <a16:creationId xmlns:a16="http://schemas.microsoft.com/office/drawing/2014/main" id="{92367B0C-7E79-4EDD-AD16-49BE224478B2}"/>
              </a:ext>
            </a:extLst>
          </p:cNvPr>
          <p:cNvCxnSpPr>
            <a:cxnSpLocks/>
          </p:cNvCxnSpPr>
          <p:nvPr/>
        </p:nvCxnSpPr>
        <p:spPr>
          <a:xfrm flipH="1" flipV="1">
            <a:off x="10506600" y="6479890"/>
            <a:ext cx="712104" cy="65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左-右雙向箭號 233">
            <a:extLst>
              <a:ext uri="{FF2B5EF4-FFF2-40B4-BE49-F238E27FC236}">
                <a16:creationId xmlns:a16="http://schemas.microsoft.com/office/drawing/2014/main" id="{B87DF435-B3D7-4CE8-BC1D-7849E1223106}"/>
              </a:ext>
            </a:extLst>
          </p:cNvPr>
          <p:cNvSpPr/>
          <p:nvPr/>
        </p:nvSpPr>
        <p:spPr>
          <a:xfrm>
            <a:off x="3237330" y="3913982"/>
            <a:ext cx="955021" cy="366249"/>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檔案存取</a:t>
            </a:r>
            <a:endParaRPr kumimoji="1" lang="zh-TW"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1" name="矩形 90">
            <a:extLst>
              <a:ext uri="{FF2B5EF4-FFF2-40B4-BE49-F238E27FC236}">
                <a16:creationId xmlns:a16="http://schemas.microsoft.com/office/drawing/2014/main" id="{57D42424-9723-42D5-B518-A4674F17FB85}"/>
              </a:ext>
            </a:extLst>
          </p:cNvPr>
          <p:cNvSpPr/>
          <p:nvPr/>
        </p:nvSpPr>
        <p:spPr>
          <a:xfrm>
            <a:off x="-69516" y="1301753"/>
            <a:ext cx="1393994" cy="3708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TW" altLang="en-US" sz="1000" b="1" i="0" u="none" strike="noStrike" kern="0" cap="none" spc="0" normalizeH="0" baseline="0" noProof="0">
                <a:ln>
                  <a:noFill/>
                </a:ln>
                <a:solidFill>
                  <a:srgbClr val="A5A5A5">
                    <a:lumMod val="40000"/>
                    <a:lumOff val="60000"/>
                  </a:srgbClr>
                </a:solidFill>
                <a:effectLst/>
                <a:uLnTx/>
                <a:uFillTx/>
                <a:latin typeface="微軟正黑體" panose="020B0604030504040204" pitchFamily="34" charset="-120"/>
                <a:ea typeface="微軟正黑體" panose="020B0604030504040204" pitchFamily="34" charset="-120"/>
                <a:cs typeface="Arial" panose="020B0604020202020204" pitchFamily="34" charset="0"/>
              </a:rPr>
              <a:t>用戶檔案系統</a:t>
            </a:r>
          </a:p>
        </p:txBody>
      </p:sp>
      <p:sp>
        <p:nvSpPr>
          <p:cNvPr id="92" name="矩形 91">
            <a:extLst>
              <a:ext uri="{FF2B5EF4-FFF2-40B4-BE49-F238E27FC236}">
                <a16:creationId xmlns:a16="http://schemas.microsoft.com/office/drawing/2014/main" id="{CA918690-5DE8-4E0A-917C-78484CF356FA}"/>
              </a:ext>
            </a:extLst>
          </p:cNvPr>
          <p:cNvSpPr/>
          <p:nvPr/>
        </p:nvSpPr>
        <p:spPr>
          <a:xfrm>
            <a:off x="1798742" y="2029643"/>
            <a:ext cx="938581" cy="528661"/>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3" name="矩形 92">
            <a:extLst>
              <a:ext uri="{FF2B5EF4-FFF2-40B4-BE49-F238E27FC236}">
                <a16:creationId xmlns:a16="http://schemas.microsoft.com/office/drawing/2014/main" id="{1B62E943-3DCB-476A-84C5-09E89FA80CF6}"/>
              </a:ext>
            </a:extLst>
          </p:cNvPr>
          <p:cNvSpPr/>
          <p:nvPr/>
        </p:nvSpPr>
        <p:spPr>
          <a:xfrm>
            <a:off x="0" y="0"/>
            <a:ext cx="12192000" cy="565687"/>
          </a:xfrm>
          <a:prstGeom prst="rect">
            <a:avLst/>
          </a:prstGeom>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QTS </a:t>
            </a:r>
            <a:r>
              <a:rPr kumimoji="0" lang="zh-CN" altLang="en-US" sz="36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雲網關與掛載架構</a:t>
            </a:r>
            <a:endParaRPr kumimoji="0" lang="zh-TW" altLang="en-US" sz="36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5" name="矩形 94">
            <a:extLst>
              <a:ext uri="{FF2B5EF4-FFF2-40B4-BE49-F238E27FC236}">
                <a16:creationId xmlns:a16="http://schemas.microsoft.com/office/drawing/2014/main" id="{AB320C51-DCB3-4456-A7C1-292DFB0FAEB5}"/>
              </a:ext>
            </a:extLst>
          </p:cNvPr>
          <p:cNvSpPr/>
          <p:nvPr/>
        </p:nvSpPr>
        <p:spPr>
          <a:xfrm>
            <a:off x="115617" y="3861346"/>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000" b="1" i="0" u="none" strike="noStrike" kern="0" cap="none" spc="0" normalizeH="0" baseline="0" noProof="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Arial" panose="020B0604020202020204" pitchFamily="34" charset="0"/>
              </a:rPr>
              <a:t>本地使用者</a:t>
            </a:r>
            <a:endParaRPr kumimoji="0" lang="zh-TW" altLang="en-US" sz="1000" b="1" i="0" u="none" strike="noStrike" kern="0" cap="none" spc="0" normalizeH="0" baseline="0" noProof="0">
              <a:ln>
                <a:noFill/>
              </a:ln>
              <a:solidFill>
                <a:prstClr val="white">
                  <a:lumMod val="95000"/>
                </a:prstClr>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6" name="左大括弧 95">
            <a:extLst>
              <a:ext uri="{FF2B5EF4-FFF2-40B4-BE49-F238E27FC236}">
                <a16:creationId xmlns:a16="http://schemas.microsoft.com/office/drawing/2014/main" id="{87338EA6-919A-4287-B749-E4C1F20E8767}"/>
              </a:ext>
            </a:extLst>
          </p:cNvPr>
          <p:cNvSpPr/>
          <p:nvPr/>
        </p:nvSpPr>
        <p:spPr>
          <a:xfrm>
            <a:off x="1482680" y="2139738"/>
            <a:ext cx="349569" cy="3336810"/>
          </a:xfrm>
          <a:prstGeom prst="leftBrace">
            <a:avLst>
              <a:gd name="adj1" fmla="val 48235"/>
              <a:gd name="adj2" fmla="val 50000"/>
            </a:avLst>
          </a:prstGeom>
          <a:ln w="57150">
            <a:solidFill>
              <a:srgbClr val="005B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7" name="矩形 96">
            <a:extLst>
              <a:ext uri="{FF2B5EF4-FFF2-40B4-BE49-F238E27FC236}">
                <a16:creationId xmlns:a16="http://schemas.microsoft.com/office/drawing/2014/main" id="{37DC6445-7F7D-48A7-9D32-2AE36C6E24A0}"/>
              </a:ext>
            </a:extLst>
          </p:cNvPr>
          <p:cNvSpPr/>
          <p:nvPr/>
        </p:nvSpPr>
        <p:spPr>
          <a:xfrm>
            <a:off x="1798742" y="6105341"/>
            <a:ext cx="938581" cy="366250"/>
          </a:xfrm>
          <a:prstGeom prst="rect">
            <a:avLst/>
          </a:prstGeom>
          <a:solidFill>
            <a:srgbClr val="FFC000"/>
          </a:solidFill>
          <a:ln/>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Qfile</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8" name="矩形 97">
            <a:extLst>
              <a:ext uri="{FF2B5EF4-FFF2-40B4-BE49-F238E27FC236}">
                <a16:creationId xmlns:a16="http://schemas.microsoft.com/office/drawing/2014/main" id="{DAF57A2B-CA47-4F3C-B6FC-FC357018B7AF}"/>
              </a:ext>
            </a:extLst>
          </p:cNvPr>
          <p:cNvSpPr/>
          <p:nvPr/>
        </p:nvSpPr>
        <p:spPr>
          <a:xfrm>
            <a:off x="7783428" y="5983805"/>
            <a:ext cx="918223" cy="531632"/>
          </a:xfrm>
          <a:prstGeom prst="rect">
            <a:avLst/>
          </a:prstGeom>
          <a:solidFill>
            <a:srgbClr val="6699FF"/>
          </a:solidFill>
          <a:ln w="9525">
            <a:noFill/>
          </a:ln>
          <a:effectLst/>
        </p:spPr>
        <p:style>
          <a:lnRef idx="1">
            <a:schemeClr val="accent5"/>
          </a:lnRef>
          <a:fillRef idx="2">
            <a:schemeClr val="accent5"/>
          </a:fillRef>
          <a:effectRef idx="1">
            <a:schemeClr val="accent5"/>
          </a:effectRef>
          <a:fontRef idx="minor">
            <a:schemeClr val="dk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Remote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9" name="左-右雙向箭號 249">
            <a:extLst>
              <a:ext uri="{FF2B5EF4-FFF2-40B4-BE49-F238E27FC236}">
                <a16:creationId xmlns:a16="http://schemas.microsoft.com/office/drawing/2014/main" id="{3E20AE8E-BFBA-43F8-94BB-226D1661234C}"/>
              </a:ext>
            </a:extLst>
          </p:cNvPr>
          <p:cNvSpPr/>
          <p:nvPr/>
        </p:nvSpPr>
        <p:spPr>
          <a:xfrm>
            <a:off x="3021125" y="2174515"/>
            <a:ext cx="907339" cy="366249"/>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檔案存取</a:t>
            </a:r>
            <a:endParaRPr kumimoji="1" lang="zh-TW" altLang="en-US" sz="9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102" name="直線接點 101">
            <a:extLst>
              <a:ext uri="{FF2B5EF4-FFF2-40B4-BE49-F238E27FC236}">
                <a16:creationId xmlns:a16="http://schemas.microsoft.com/office/drawing/2014/main" id="{B5EA33E4-087D-46A5-AC9B-E6611AB2A275}"/>
              </a:ext>
            </a:extLst>
          </p:cNvPr>
          <p:cNvCxnSpPr>
            <a:cxnSpLocks/>
          </p:cNvCxnSpPr>
          <p:nvPr/>
        </p:nvCxnSpPr>
        <p:spPr>
          <a:xfrm>
            <a:off x="6474424" y="3592034"/>
            <a:ext cx="0" cy="43866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3" name="矩形 102">
            <a:extLst>
              <a:ext uri="{FF2B5EF4-FFF2-40B4-BE49-F238E27FC236}">
                <a16:creationId xmlns:a16="http://schemas.microsoft.com/office/drawing/2014/main" id="{E05E7577-F03B-484D-B496-E3E9947995E4}"/>
              </a:ext>
            </a:extLst>
          </p:cNvPr>
          <p:cNvSpPr/>
          <p:nvPr/>
        </p:nvSpPr>
        <p:spPr>
          <a:xfrm>
            <a:off x="6001230" y="2094548"/>
            <a:ext cx="945568" cy="540858"/>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專屬快取空間</a:t>
            </a:r>
            <a:endParaRPr kumimoji="0" lang="zh-TW" altLang="en-US" sz="11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4" name="矩形 103">
            <a:extLst>
              <a:ext uri="{FF2B5EF4-FFF2-40B4-BE49-F238E27FC236}">
                <a16:creationId xmlns:a16="http://schemas.microsoft.com/office/drawing/2014/main" id="{453F6D53-EB79-4381-9781-1E3B3D839C16}"/>
              </a:ext>
            </a:extLst>
          </p:cNvPr>
          <p:cNvSpPr/>
          <p:nvPr/>
        </p:nvSpPr>
        <p:spPr>
          <a:xfrm>
            <a:off x="5897966" y="3453168"/>
            <a:ext cx="1049242" cy="406953"/>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專屬快取空間</a:t>
            </a:r>
            <a:endParaRPr kumimoji="0" lang="zh-TW" altLang="en-US" sz="10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5" name="矩形 104">
            <a:extLst>
              <a:ext uri="{FF2B5EF4-FFF2-40B4-BE49-F238E27FC236}">
                <a16:creationId xmlns:a16="http://schemas.microsoft.com/office/drawing/2014/main" id="{C27523C8-FB99-445B-BDA2-384992DB75DB}"/>
              </a:ext>
            </a:extLst>
          </p:cNvPr>
          <p:cNvSpPr/>
          <p:nvPr/>
        </p:nvSpPr>
        <p:spPr>
          <a:xfrm>
            <a:off x="5897966" y="4030700"/>
            <a:ext cx="1049242" cy="362873"/>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專屬快取空間</a:t>
            </a:r>
            <a:endParaRPr kumimoji="0" lang="zh-TW" altLang="en-US" sz="1000" b="0"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106" name="直線單箭頭接點 105">
            <a:extLst>
              <a:ext uri="{FF2B5EF4-FFF2-40B4-BE49-F238E27FC236}">
                <a16:creationId xmlns:a16="http://schemas.microsoft.com/office/drawing/2014/main" id="{486FBBAE-9DE5-496E-B9ED-9D26D671A828}"/>
              </a:ext>
            </a:extLst>
          </p:cNvPr>
          <p:cNvCxnSpPr>
            <a:cxnSpLocks/>
          </p:cNvCxnSpPr>
          <p:nvPr/>
        </p:nvCxnSpPr>
        <p:spPr>
          <a:xfrm flipV="1">
            <a:off x="8820671" y="1481066"/>
            <a:ext cx="629497" cy="1"/>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A606ECB1-B0A8-462D-9080-077575FFEA97}"/>
              </a:ext>
            </a:extLst>
          </p:cNvPr>
          <p:cNvCxnSpPr>
            <a:cxnSpLocks/>
          </p:cNvCxnSpPr>
          <p:nvPr/>
        </p:nvCxnSpPr>
        <p:spPr>
          <a:xfrm flipV="1">
            <a:off x="8758249" y="3727626"/>
            <a:ext cx="812067" cy="1710544"/>
          </a:xfrm>
          <a:prstGeom prst="straightConnector1">
            <a:avLst/>
          </a:prstGeom>
          <a:ln w="635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8" name="矩形 107">
            <a:extLst>
              <a:ext uri="{FF2B5EF4-FFF2-40B4-BE49-F238E27FC236}">
                <a16:creationId xmlns:a16="http://schemas.microsoft.com/office/drawing/2014/main" id="{2E520F1B-F9EB-44F3-8766-31135F69733A}"/>
              </a:ext>
            </a:extLst>
          </p:cNvPr>
          <p:cNvSpPr/>
          <p:nvPr/>
        </p:nvSpPr>
        <p:spPr>
          <a:xfrm>
            <a:off x="7794523" y="5325222"/>
            <a:ext cx="918223" cy="553316"/>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9" name="左-右雙向箭號 68">
            <a:extLst>
              <a:ext uri="{FF2B5EF4-FFF2-40B4-BE49-F238E27FC236}">
                <a16:creationId xmlns:a16="http://schemas.microsoft.com/office/drawing/2014/main" id="{0CFDE2BB-4EC6-4BB5-A69C-3881ED2AA68D}"/>
              </a:ext>
            </a:extLst>
          </p:cNvPr>
          <p:cNvSpPr/>
          <p:nvPr/>
        </p:nvSpPr>
        <p:spPr>
          <a:xfrm>
            <a:off x="1040369" y="1229203"/>
            <a:ext cx="979803" cy="293375"/>
          </a:xfrm>
          <a:prstGeom prst="leftRightArrow">
            <a:avLst/>
          </a:prstGeom>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Ethernet</a:t>
            </a:r>
            <a:endParaRPr kumimoji="1" lang="zh-TW" altLang="en-US"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0" name="左-右雙向箭號 69">
            <a:extLst>
              <a:ext uri="{FF2B5EF4-FFF2-40B4-BE49-F238E27FC236}">
                <a16:creationId xmlns:a16="http://schemas.microsoft.com/office/drawing/2014/main" id="{59D0D011-266C-478C-91F5-69A871049FFD}"/>
              </a:ext>
            </a:extLst>
          </p:cNvPr>
          <p:cNvSpPr/>
          <p:nvPr/>
        </p:nvSpPr>
        <p:spPr>
          <a:xfrm>
            <a:off x="1040369" y="1543751"/>
            <a:ext cx="979803" cy="293375"/>
          </a:xfrm>
          <a:prstGeom prst="leftRightArrow">
            <a:avLst/>
          </a:prstGeom>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err="1">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Fibre</a:t>
            </a:r>
            <a:r>
              <a:rPr kumimoji="1" lang="zh-TW" altLang="en-US"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Channel</a:t>
            </a:r>
            <a:endParaRPr kumimoji="1" lang="zh-TW" altLang="en-US" sz="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1" name="矩形 110">
            <a:extLst>
              <a:ext uri="{FF2B5EF4-FFF2-40B4-BE49-F238E27FC236}">
                <a16:creationId xmlns:a16="http://schemas.microsoft.com/office/drawing/2014/main" id="{12107CE9-7809-4D1D-8E45-7513CE49FEE8}"/>
              </a:ext>
            </a:extLst>
          </p:cNvPr>
          <p:cNvSpPr/>
          <p:nvPr/>
        </p:nvSpPr>
        <p:spPr>
          <a:xfrm>
            <a:off x="9487146" y="1172380"/>
            <a:ext cx="2582217" cy="45719"/>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2" name="矩形 111">
            <a:extLst>
              <a:ext uri="{FF2B5EF4-FFF2-40B4-BE49-F238E27FC236}">
                <a16:creationId xmlns:a16="http://schemas.microsoft.com/office/drawing/2014/main" id="{9ECBD277-F7CC-45BC-A54F-5D205F15BE40}"/>
              </a:ext>
            </a:extLst>
          </p:cNvPr>
          <p:cNvSpPr/>
          <p:nvPr/>
        </p:nvSpPr>
        <p:spPr>
          <a:xfrm>
            <a:off x="9491037" y="5119480"/>
            <a:ext cx="2574438" cy="457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13" name="圖形 225">
            <a:extLst>
              <a:ext uri="{FF2B5EF4-FFF2-40B4-BE49-F238E27FC236}">
                <a16:creationId xmlns:a16="http://schemas.microsoft.com/office/drawing/2014/main" id="{297D0314-8CB1-4E46-9C69-8A59CB8B81DC}"/>
              </a:ext>
            </a:extLst>
          </p:cNvPr>
          <p:cNvGrpSpPr/>
          <p:nvPr/>
        </p:nvGrpSpPr>
        <p:grpSpPr>
          <a:xfrm>
            <a:off x="11319730" y="5226088"/>
            <a:ext cx="507554" cy="495322"/>
            <a:chOff x="8935443" y="-3779"/>
            <a:chExt cx="790575" cy="771525"/>
          </a:xfrm>
          <a:solidFill>
            <a:schemeClr val="bg1"/>
          </a:solidFill>
        </p:grpSpPr>
        <p:sp>
          <p:nvSpPr>
            <p:cNvPr id="114" name="手繪多邊形: 圖案 113">
              <a:extLst>
                <a:ext uri="{FF2B5EF4-FFF2-40B4-BE49-F238E27FC236}">
                  <a16:creationId xmlns:a16="http://schemas.microsoft.com/office/drawing/2014/main" id="{4CE9F7D4-948C-4DD6-BBC7-F540A2336AF8}"/>
                </a:ext>
              </a:extLst>
            </p:cNvPr>
            <p:cNvSpPr/>
            <p:nvPr/>
          </p:nvSpPr>
          <p:spPr>
            <a:xfrm>
              <a:off x="8935443" y="-3779"/>
              <a:ext cx="790575" cy="771525"/>
            </a:xfrm>
            <a:custGeom>
              <a:avLst/>
              <a:gdLst>
                <a:gd name="connsiteX0" fmla="*/ 733425 w 790575"/>
                <a:gd name="connsiteY0" fmla="*/ 0 h 771525"/>
                <a:gd name="connsiteX1" fmla="*/ 58484 w 790575"/>
                <a:gd name="connsiteY1" fmla="*/ 0 h 771525"/>
                <a:gd name="connsiteX2" fmla="*/ 0 w 790575"/>
                <a:gd name="connsiteY2" fmla="*/ 58484 h 771525"/>
                <a:gd name="connsiteX3" fmla="*/ 0 w 790575"/>
                <a:gd name="connsiteY3" fmla="*/ 716947 h 771525"/>
                <a:gd name="connsiteX4" fmla="*/ 58484 w 790575"/>
                <a:gd name="connsiteY4" fmla="*/ 775430 h 771525"/>
                <a:gd name="connsiteX5" fmla="*/ 733425 w 790575"/>
                <a:gd name="connsiteY5" fmla="*/ 775430 h 771525"/>
                <a:gd name="connsiteX6" fmla="*/ 791909 w 790575"/>
                <a:gd name="connsiteY6" fmla="*/ 716947 h 771525"/>
                <a:gd name="connsiteX7" fmla="*/ 791909 w 790575"/>
                <a:gd name="connsiteY7" fmla="*/ 58484 h 771525"/>
                <a:gd name="connsiteX8" fmla="*/ 733425 w 790575"/>
                <a:gd name="connsiteY8" fmla="*/ 0 h 771525"/>
                <a:gd name="connsiteX9" fmla="*/ 214503 w 790575"/>
                <a:gd name="connsiteY9" fmla="*/ 734187 h 771525"/>
                <a:gd name="connsiteX10" fmla="*/ 79058 w 790575"/>
                <a:gd name="connsiteY10" fmla="*/ 734187 h 771525"/>
                <a:gd name="connsiteX11" fmla="*/ 32290 w 790575"/>
                <a:gd name="connsiteY11" fmla="*/ 687419 h 771525"/>
                <a:gd name="connsiteX12" fmla="*/ 32290 w 790575"/>
                <a:gd name="connsiteY12" fmla="*/ 87344 h 771525"/>
                <a:gd name="connsiteX13" fmla="*/ 79058 w 790575"/>
                <a:gd name="connsiteY13" fmla="*/ 40577 h 771525"/>
                <a:gd name="connsiteX14" fmla="*/ 214408 w 790575"/>
                <a:gd name="connsiteY14" fmla="*/ 40577 h 771525"/>
                <a:gd name="connsiteX15" fmla="*/ 214408 w 790575"/>
                <a:gd name="connsiteY15" fmla="*/ 734187 h 771525"/>
                <a:gd name="connsiteX16" fmla="*/ 347853 w 790575"/>
                <a:gd name="connsiteY16" fmla="*/ 731330 h 771525"/>
                <a:gd name="connsiteX17" fmla="*/ 225457 w 790575"/>
                <a:gd name="connsiteY17" fmla="*/ 731330 h 771525"/>
                <a:gd name="connsiteX18" fmla="*/ 225457 w 790575"/>
                <a:gd name="connsiteY18" fmla="*/ 291465 h 771525"/>
                <a:gd name="connsiteX19" fmla="*/ 347758 w 790575"/>
                <a:gd name="connsiteY19" fmla="*/ 291465 h 771525"/>
                <a:gd name="connsiteX20" fmla="*/ 347758 w 790575"/>
                <a:gd name="connsiteY20" fmla="*/ 731330 h 771525"/>
                <a:gd name="connsiteX21" fmla="*/ 482727 w 790575"/>
                <a:gd name="connsiteY21" fmla="*/ 731330 h 771525"/>
                <a:gd name="connsiteX22" fmla="*/ 360426 w 790575"/>
                <a:gd name="connsiteY22" fmla="*/ 731330 h 771525"/>
                <a:gd name="connsiteX23" fmla="*/ 360426 w 790575"/>
                <a:gd name="connsiteY23" fmla="*/ 291465 h 771525"/>
                <a:gd name="connsiteX24" fmla="*/ 482727 w 790575"/>
                <a:gd name="connsiteY24" fmla="*/ 291465 h 771525"/>
                <a:gd name="connsiteX25" fmla="*/ 482727 w 790575"/>
                <a:gd name="connsiteY25" fmla="*/ 731330 h 771525"/>
                <a:gd name="connsiteX26" fmla="*/ 617696 w 790575"/>
                <a:gd name="connsiteY26" fmla="*/ 731330 h 771525"/>
                <a:gd name="connsiteX27" fmla="*/ 495395 w 790575"/>
                <a:gd name="connsiteY27" fmla="*/ 731330 h 771525"/>
                <a:gd name="connsiteX28" fmla="*/ 495395 w 790575"/>
                <a:gd name="connsiteY28" fmla="*/ 291465 h 771525"/>
                <a:gd name="connsiteX29" fmla="*/ 617696 w 790575"/>
                <a:gd name="connsiteY29" fmla="*/ 291465 h 771525"/>
                <a:gd name="connsiteX30" fmla="*/ 617696 w 790575"/>
                <a:gd name="connsiteY30" fmla="*/ 731330 h 771525"/>
                <a:gd name="connsiteX31" fmla="*/ 752665 w 790575"/>
                <a:gd name="connsiteY31" fmla="*/ 731330 h 771525"/>
                <a:gd name="connsiteX32" fmla="*/ 630365 w 790575"/>
                <a:gd name="connsiteY32" fmla="*/ 731330 h 771525"/>
                <a:gd name="connsiteX33" fmla="*/ 630365 w 790575"/>
                <a:gd name="connsiteY33" fmla="*/ 291465 h 771525"/>
                <a:gd name="connsiteX34" fmla="*/ 752761 w 790575"/>
                <a:gd name="connsiteY34" fmla="*/ 291465 h 771525"/>
                <a:gd name="connsiteX35" fmla="*/ 752761 w 790575"/>
                <a:gd name="connsiteY35" fmla="*/ 731330 h 771525"/>
                <a:gd name="connsiteX36" fmla="*/ 753332 w 790575"/>
                <a:gd name="connsiteY36" fmla="*/ 276320 h 771525"/>
                <a:gd name="connsiteX37" fmla="*/ 226886 w 790575"/>
                <a:gd name="connsiteY37" fmla="*/ 276320 h 771525"/>
                <a:gd name="connsiteX38" fmla="*/ 226886 w 790575"/>
                <a:gd name="connsiteY38" fmla="*/ 41243 h 771525"/>
                <a:gd name="connsiteX39" fmla="*/ 753428 w 790575"/>
                <a:gd name="connsiteY39" fmla="*/ 41243 h 771525"/>
                <a:gd name="connsiteX40" fmla="*/ 753428 w 790575"/>
                <a:gd name="connsiteY40" fmla="*/ 27632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0575" h="771525">
                  <a:moveTo>
                    <a:pt x="733425" y="0"/>
                  </a:moveTo>
                  <a:lnTo>
                    <a:pt x="58484" y="0"/>
                  </a:lnTo>
                  <a:cubicBezTo>
                    <a:pt x="26194" y="0"/>
                    <a:pt x="0" y="26194"/>
                    <a:pt x="0" y="58484"/>
                  </a:cubicBezTo>
                  <a:lnTo>
                    <a:pt x="0" y="716947"/>
                  </a:lnTo>
                  <a:cubicBezTo>
                    <a:pt x="0" y="749237"/>
                    <a:pt x="26194" y="775430"/>
                    <a:pt x="58484" y="775430"/>
                  </a:cubicBezTo>
                  <a:lnTo>
                    <a:pt x="733425" y="775430"/>
                  </a:lnTo>
                  <a:cubicBezTo>
                    <a:pt x="765715" y="775430"/>
                    <a:pt x="791909" y="749237"/>
                    <a:pt x="791909" y="716947"/>
                  </a:cubicBezTo>
                  <a:lnTo>
                    <a:pt x="791909" y="58484"/>
                  </a:lnTo>
                  <a:cubicBezTo>
                    <a:pt x="791909" y="26194"/>
                    <a:pt x="765715" y="0"/>
                    <a:pt x="733425" y="0"/>
                  </a:cubicBezTo>
                  <a:close/>
                  <a:moveTo>
                    <a:pt x="214503" y="734187"/>
                  </a:moveTo>
                  <a:lnTo>
                    <a:pt x="79058" y="734187"/>
                  </a:lnTo>
                  <a:cubicBezTo>
                    <a:pt x="53245" y="734187"/>
                    <a:pt x="32290" y="713232"/>
                    <a:pt x="32290" y="687419"/>
                  </a:cubicBezTo>
                  <a:lnTo>
                    <a:pt x="32290" y="87344"/>
                  </a:lnTo>
                  <a:cubicBezTo>
                    <a:pt x="32290" y="61532"/>
                    <a:pt x="53245" y="40577"/>
                    <a:pt x="79058" y="40577"/>
                  </a:cubicBezTo>
                  <a:lnTo>
                    <a:pt x="214408" y="40577"/>
                  </a:lnTo>
                  <a:lnTo>
                    <a:pt x="214408" y="734187"/>
                  </a:lnTo>
                  <a:close/>
                  <a:moveTo>
                    <a:pt x="347853" y="731330"/>
                  </a:moveTo>
                  <a:lnTo>
                    <a:pt x="225457" y="731330"/>
                  </a:lnTo>
                  <a:lnTo>
                    <a:pt x="225457" y="291465"/>
                  </a:lnTo>
                  <a:lnTo>
                    <a:pt x="347758" y="291465"/>
                  </a:lnTo>
                  <a:lnTo>
                    <a:pt x="347758" y="731330"/>
                  </a:lnTo>
                  <a:close/>
                  <a:moveTo>
                    <a:pt x="482727" y="731330"/>
                  </a:moveTo>
                  <a:lnTo>
                    <a:pt x="360426" y="731330"/>
                  </a:lnTo>
                  <a:lnTo>
                    <a:pt x="360426" y="291465"/>
                  </a:lnTo>
                  <a:lnTo>
                    <a:pt x="482727" y="291465"/>
                  </a:lnTo>
                  <a:lnTo>
                    <a:pt x="482727" y="731330"/>
                  </a:lnTo>
                  <a:close/>
                  <a:moveTo>
                    <a:pt x="617696" y="731330"/>
                  </a:moveTo>
                  <a:lnTo>
                    <a:pt x="495395" y="731330"/>
                  </a:lnTo>
                  <a:lnTo>
                    <a:pt x="495395" y="291465"/>
                  </a:lnTo>
                  <a:lnTo>
                    <a:pt x="617696" y="291465"/>
                  </a:lnTo>
                  <a:lnTo>
                    <a:pt x="617696" y="731330"/>
                  </a:lnTo>
                  <a:close/>
                  <a:moveTo>
                    <a:pt x="752665" y="731330"/>
                  </a:moveTo>
                  <a:lnTo>
                    <a:pt x="630365" y="731330"/>
                  </a:lnTo>
                  <a:lnTo>
                    <a:pt x="630365" y="291465"/>
                  </a:lnTo>
                  <a:lnTo>
                    <a:pt x="752761" y="291465"/>
                  </a:lnTo>
                  <a:lnTo>
                    <a:pt x="752761" y="731330"/>
                  </a:lnTo>
                  <a:close/>
                  <a:moveTo>
                    <a:pt x="753332" y="276320"/>
                  </a:moveTo>
                  <a:lnTo>
                    <a:pt x="226886" y="276320"/>
                  </a:lnTo>
                  <a:lnTo>
                    <a:pt x="226886" y="41243"/>
                  </a:lnTo>
                  <a:lnTo>
                    <a:pt x="753428" y="41243"/>
                  </a:lnTo>
                  <a:lnTo>
                    <a:pt x="753428" y="2763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5" name="手繪多邊形: 圖案 114">
              <a:extLst>
                <a:ext uri="{FF2B5EF4-FFF2-40B4-BE49-F238E27FC236}">
                  <a16:creationId xmlns:a16="http://schemas.microsoft.com/office/drawing/2014/main" id="{F93D3DAF-593B-4DEE-84B8-BF8A1E3994DF}"/>
                </a:ext>
              </a:extLst>
            </p:cNvPr>
            <p:cNvSpPr/>
            <p:nvPr/>
          </p:nvSpPr>
          <p:spPr>
            <a:xfrm>
              <a:off x="9004213" y="493902"/>
              <a:ext cx="104775" cy="57150"/>
            </a:xfrm>
            <a:custGeom>
              <a:avLst/>
              <a:gdLst>
                <a:gd name="connsiteX0" fmla="*/ 105823 w 104775"/>
                <a:gd name="connsiteY0" fmla="*/ 53245 h 57150"/>
                <a:gd name="connsiteX1" fmla="*/ 100012 w 104775"/>
                <a:gd name="connsiteY1" fmla="*/ 59055 h 57150"/>
                <a:gd name="connsiteX2" fmla="*/ 5810 w 104775"/>
                <a:gd name="connsiteY2" fmla="*/ 59055 h 57150"/>
                <a:gd name="connsiteX3" fmla="*/ 0 w 104775"/>
                <a:gd name="connsiteY3" fmla="*/ 53245 h 57150"/>
                <a:gd name="connsiteX4" fmla="*/ 0 w 104775"/>
                <a:gd name="connsiteY4" fmla="*/ 5810 h 57150"/>
                <a:gd name="connsiteX5" fmla="*/ 5810 w 104775"/>
                <a:gd name="connsiteY5" fmla="*/ 0 h 57150"/>
                <a:gd name="connsiteX6" fmla="*/ 100012 w 104775"/>
                <a:gd name="connsiteY6" fmla="*/ 0 h 57150"/>
                <a:gd name="connsiteX7" fmla="*/ 105823 w 104775"/>
                <a:gd name="connsiteY7" fmla="*/ 5810 h 57150"/>
                <a:gd name="connsiteX8" fmla="*/ 105823 w 104775"/>
                <a:gd name="connsiteY8" fmla="*/ 53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105823" y="53245"/>
                  </a:moveTo>
                  <a:cubicBezTo>
                    <a:pt x="105823" y="56483"/>
                    <a:pt x="103156" y="59055"/>
                    <a:pt x="100012" y="59055"/>
                  </a:cubicBezTo>
                  <a:lnTo>
                    <a:pt x="5810" y="59055"/>
                  </a:lnTo>
                  <a:cubicBezTo>
                    <a:pt x="2572" y="59055"/>
                    <a:pt x="0" y="56388"/>
                    <a:pt x="0" y="53245"/>
                  </a:cubicBezTo>
                  <a:lnTo>
                    <a:pt x="0" y="5810"/>
                  </a:lnTo>
                  <a:cubicBezTo>
                    <a:pt x="0" y="2572"/>
                    <a:pt x="2667" y="0"/>
                    <a:pt x="5810" y="0"/>
                  </a:cubicBezTo>
                  <a:lnTo>
                    <a:pt x="100012" y="0"/>
                  </a:lnTo>
                  <a:cubicBezTo>
                    <a:pt x="103251" y="0"/>
                    <a:pt x="105823" y="2572"/>
                    <a:pt x="105823" y="5810"/>
                  </a:cubicBezTo>
                  <a:lnTo>
                    <a:pt x="105823" y="5324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6" name="手繪多邊形: 圖案 115">
              <a:extLst>
                <a:ext uri="{FF2B5EF4-FFF2-40B4-BE49-F238E27FC236}">
                  <a16:creationId xmlns:a16="http://schemas.microsoft.com/office/drawing/2014/main" id="{30EFF104-4D50-49D8-BD89-21563FD629F2}"/>
                </a:ext>
              </a:extLst>
            </p:cNvPr>
            <p:cNvSpPr/>
            <p:nvPr/>
          </p:nvSpPr>
          <p:spPr>
            <a:xfrm>
              <a:off x="9004213" y="590867"/>
              <a:ext cx="104775" cy="95250"/>
            </a:xfrm>
            <a:custGeom>
              <a:avLst/>
              <a:gdLst>
                <a:gd name="connsiteX0" fmla="*/ 105823 w 104775"/>
                <a:gd name="connsiteY0" fmla="*/ 89630 h 95250"/>
                <a:gd name="connsiteX1" fmla="*/ 100012 w 104775"/>
                <a:gd name="connsiteY1" fmla="*/ 95440 h 95250"/>
                <a:gd name="connsiteX2" fmla="*/ 5810 w 104775"/>
                <a:gd name="connsiteY2" fmla="*/ 95440 h 95250"/>
                <a:gd name="connsiteX3" fmla="*/ 0 w 104775"/>
                <a:gd name="connsiteY3" fmla="*/ 89630 h 95250"/>
                <a:gd name="connsiteX4" fmla="*/ 0 w 104775"/>
                <a:gd name="connsiteY4" fmla="*/ 5810 h 95250"/>
                <a:gd name="connsiteX5" fmla="*/ 5810 w 104775"/>
                <a:gd name="connsiteY5" fmla="*/ 0 h 95250"/>
                <a:gd name="connsiteX6" fmla="*/ 100012 w 104775"/>
                <a:gd name="connsiteY6" fmla="*/ 0 h 95250"/>
                <a:gd name="connsiteX7" fmla="*/ 105823 w 104775"/>
                <a:gd name="connsiteY7" fmla="*/ 5810 h 95250"/>
                <a:gd name="connsiteX8" fmla="*/ 105823 w 104775"/>
                <a:gd name="connsiteY8" fmla="*/ 896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105823" y="89630"/>
                  </a:moveTo>
                  <a:cubicBezTo>
                    <a:pt x="105823" y="92869"/>
                    <a:pt x="103156" y="95440"/>
                    <a:pt x="100012" y="95440"/>
                  </a:cubicBezTo>
                  <a:lnTo>
                    <a:pt x="5810" y="95440"/>
                  </a:lnTo>
                  <a:cubicBezTo>
                    <a:pt x="2572" y="95440"/>
                    <a:pt x="0" y="92773"/>
                    <a:pt x="0" y="89630"/>
                  </a:cubicBezTo>
                  <a:lnTo>
                    <a:pt x="0" y="5810"/>
                  </a:lnTo>
                  <a:cubicBezTo>
                    <a:pt x="0" y="2572"/>
                    <a:pt x="2667" y="0"/>
                    <a:pt x="5810" y="0"/>
                  </a:cubicBezTo>
                  <a:lnTo>
                    <a:pt x="100012" y="0"/>
                  </a:lnTo>
                  <a:cubicBezTo>
                    <a:pt x="103251" y="0"/>
                    <a:pt x="105823" y="2667"/>
                    <a:pt x="105823" y="5810"/>
                  </a:cubicBezTo>
                  <a:lnTo>
                    <a:pt x="105823" y="896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7" name="手繪多邊形: 圖案 116">
              <a:extLst>
                <a:ext uri="{FF2B5EF4-FFF2-40B4-BE49-F238E27FC236}">
                  <a16:creationId xmlns:a16="http://schemas.microsoft.com/office/drawing/2014/main" id="{9F680CCA-AB36-4E7E-B76E-E9919F69058B}"/>
                </a:ext>
              </a:extLst>
            </p:cNvPr>
            <p:cNvSpPr/>
            <p:nvPr/>
          </p:nvSpPr>
          <p:spPr>
            <a:xfrm>
              <a:off x="91940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2" y="54674"/>
                    <a:pt x="27337" y="54674"/>
                  </a:cubicBezTo>
                  <a:cubicBezTo>
                    <a:pt x="12287" y="54674"/>
                    <a:pt x="0" y="42386"/>
                    <a:pt x="0" y="27337"/>
                  </a:cubicBezTo>
                  <a:cubicBezTo>
                    <a:pt x="0" y="12287"/>
                    <a:pt x="12287" y="0"/>
                    <a:pt x="27337" y="0"/>
                  </a:cubicBezTo>
                  <a:cubicBezTo>
                    <a:pt x="42482"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8" name="手繪多邊形: 圖案 117">
              <a:extLst>
                <a:ext uri="{FF2B5EF4-FFF2-40B4-BE49-F238E27FC236}">
                  <a16:creationId xmlns:a16="http://schemas.microsoft.com/office/drawing/2014/main" id="{74DC4B87-86B8-430A-A05A-2DC83820B170}"/>
                </a:ext>
              </a:extLst>
            </p:cNvPr>
            <p:cNvSpPr/>
            <p:nvPr/>
          </p:nvSpPr>
          <p:spPr>
            <a:xfrm>
              <a:off x="93273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386" y="54674"/>
                    <a:pt x="27337" y="54674"/>
                  </a:cubicBezTo>
                  <a:cubicBezTo>
                    <a:pt x="12192" y="54674"/>
                    <a:pt x="0" y="42386"/>
                    <a:pt x="0" y="27337"/>
                  </a:cubicBezTo>
                  <a:cubicBezTo>
                    <a:pt x="0" y="12287"/>
                    <a:pt x="12287"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9" name="手繪多邊形: 圖案 118">
              <a:extLst>
                <a:ext uri="{FF2B5EF4-FFF2-40B4-BE49-F238E27FC236}">
                  <a16:creationId xmlns:a16="http://schemas.microsoft.com/office/drawing/2014/main" id="{EE68AE1D-8F24-4F4A-9D36-5B5EA43C305F}"/>
                </a:ext>
              </a:extLst>
            </p:cNvPr>
            <p:cNvSpPr/>
            <p:nvPr/>
          </p:nvSpPr>
          <p:spPr>
            <a:xfrm>
              <a:off x="94607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0" name="手繪多邊形: 圖案 119">
              <a:extLst>
                <a:ext uri="{FF2B5EF4-FFF2-40B4-BE49-F238E27FC236}">
                  <a16:creationId xmlns:a16="http://schemas.microsoft.com/office/drawing/2014/main" id="{9640CCDD-C952-4C4E-BA74-230763D9B780}"/>
                </a:ext>
              </a:extLst>
            </p:cNvPr>
            <p:cNvSpPr/>
            <p:nvPr/>
          </p:nvSpPr>
          <p:spPr>
            <a:xfrm>
              <a:off x="95940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1" name="手繪多邊形: 圖案 120">
              <a:extLst>
                <a:ext uri="{FF2B5EF4-FFF2-40B4-BE49-F238E27FC236}">
                  <a16:creationId xmlns:a16="http://schemas.microsoft.com/office/drawing/2014/main" id="{349D64A5-08BD-4ACB-BD9F-74EE1A4563AE}"/>
                </a:ext>
              </a:extLst>
            </p:cNvPr>
            <p:cNvSpPr/>
            <p:nvPr/>
          </p:nvSpPr>
          <p:spPr>
            <a:xfrm>
              <a:off x="9065745" y="84518"/>
              <a:ext cx="28575" cy="19050"/>
            </a:xfrm>
            <a:custGeom>
              <a:avLst/>
              <a:gdLst>
                <a:gd name="connsiteX0" fmla="*/ 31623 w 28575"/>
                <a:gd name="connsiteY0" fmla="*/ 24384 h 19050"/>
                <a:gd name="connsiteX1" fmla="*/ 22289 w 28575"/>
                <a:gd name="connsiteY1" fmla="*/ 24384 h 19050"/>
                <a:gd name="connsiteX2" fmla="*/ 22289 w 28575"/>
                <a:gd name="connsiteY2" fmla="*/ 17907 h 19050"/>
                <a:gd name="connsiteX3" fmla="*/ 9239 w 28575"/>
                <a:gd name="connsiteY3" fmla="*/ 17907 h 19050"/>
                <a:gd name="connsiteX4" fmla="*/ 9239 w 28575"/>
                <a:gd name="connsiteY4" fmla="*/ 24384 h 19050"/>
                <a:gd name="connsiteX5" fmla="*/ 0 w 28575"/>
                <a:gd name="connsiteY5" fmla="*/ 24384 h 19050"/>
                <a:gd name="connsiteX6" fmla="*/ 0 w 28575"/>
                <a:gd name="connsiteY6" fmla="*/ 5334 h 19050"/>
                <a:gd name="connsiteX7" fmla="*/ 1810 w 28575"/>
                <a:gd name="connsiteY7" fmla="*/ 1429 h 19050"/>
                <a:gd name="connsiteX8" fmla="*/ 6953 w 28575"/>
                <a:gd name="connsiteY8" fmla="*/ 0 h 19050"/>
                <a:gd name="connsiteX9" fmla="*/ 24670 w 28575"/>
                <a:gd name="connsiteY9" fmla="*/ 0 h 19050"/>
                <a:gd name="connsiteX10" fmla="*/ 29813 w 28575"/>
                <a:gd name="connsiteY10" fmla="*/ 1429 h 19050"/>
                <a:gd name="connsiteX11" fmla="*/ 31623 w 28575"/>
                <a:gd name="connsiteY11" fmla="*/ 5334 h 19050"/>
                <a:gd name="connsiteX12" fmla="*/ 31623 w 28575"/>
                <a:gd name="connsiteY12" fmla="*/ 24384 h 19050"/>
                <a:gd name="connsiteX13" fmla="*/ 22289 w 28575"/>
                <a:gd name="connsiteY13" fmla="*/ 13430 h 19050"/>
                <a:gd name="connsiteX14" fmla="*/ 22289 w 28575"/>
                <a:gd name="connsiteY14" fmla="*/ 6382 h 19050"/>
                <a:gd name="connsiteX15" fmla="*/ 9239 w 28575"/>
                <a:gd name="connsiteY15" fmla="*/ 6382 h 19050"/>
                <a:gd name="connsiteX16" fmla="*/ 9239 w 28575"/>
                <a:gd name="connsiteY16" fmla="*/ 13430 h 19050"/>
                <a:gd name="connsiteX17" fmla="*/ 22289 w 28575"/>
                <a:gd name="connsiteY17" fmla="*/ 1343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19050">
                  <a:moveTo>
                    <a:pt x="31623" y="24384"/>
                  </a:moveTo>
                  <a:lnTo>
                    <a:pt x="22289" y="24384"/>
                  </a:lnTo>
                  <a:lnTo>
                    <a:pt x="22289" y="17907"/>
                  </a:lnTo>
                  <a:lnTo>
                    <a:pt x="9239" y="17907"/>
                  </a:lnTo>
                  <a:lnTo>
                    <a:pt x="9239" y="24384"/>
                  </a:lnTo>
                  <a:lnTo>
                    <a:pt x="0" y="24384"/>
                  </a:lnTo>
                  <a:lnTo>
                    <a:pt x="0" y="5334"/>
                  </a:lnTo>
                  <a:cubicBezTo>
                    <a:pt x="0" y="3715"/>
                    <a:pt x="571" y="2381"/>
                    <a:pt x="1810" y="1429"/>
                  </a:cubicBezTo>
                  <a:cubicBezTo>
                    <a:pt x="3048" y="476"/>
                    <a:pt x="4763" y="0"/>
                    <a:pt x="6953" y="0"/>
                  </a:cubicBezTo>
                  <a:lnTo>
                    <a:pt x="24670" y="0"/>
                  </a:lnTo>
                  <a:cubicBezTo>
                    <a:pt x="26860" y="0"/>
                    <a:pt x="28575" y="476"/>
                    <a:pt x="29813" y="1429"/>
                  </a:cubicBezTo>
                  <a:cubicBezTo>
                    <a:pt x="31052" y="2381"/>
                    <a:pt x="31623" y="3715"/>
                    <a:pt x="31623" y="5334"/>
                  </a:cubicBezTo>
                  <a:lnTo>
                    <a:pt x="31623" y="24384"/>
                  </a:lnTo>
                  <a:close/>
                  <a:moveTo>
                    <a:pt x="22289" y="13430"/>
                  </a:moveTo>
                  <a:lnTo>
                    <a:pt x="22289" y="6382"/>
                  </a:lnTo>
                  <a:lnTo>
                    <a:pt x="9239" y="6382"/>
                  </a:lnTo>
                  <a:lnTo>
                    <a:pt x="9239" y="13430"/>
                  </a:lnTo>
                  <a:lnTo>
                    <a:pt x="22289" y="13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2" name="手繪多邊形: 圖案 121">
              <a:extLst>
                <a:ext uri="{FF2B5EF4-FFF2-40B4-BE49-F238E27FC236}">
                  <a16:creationId xmlns:a16="http://schemas.microsoft.com/office/drawing/2014/main" id="{8F2FD0F9-C8CF-4E12-A4D5-A5705AB236EA}"/>
                </a:ext>
              </a:extLst>
            </p:cNvPr>
            <p:cNvSpPr/>
            <p:nvPr/>
          </p:nvSpPr>
          <p:spPr>
            <a:xfrm>
              <a:off x="9101654" y="84518"/>
              <a:ext cx="28575" cy="19050"/>
            </a:xfrm>
            <a:custGeom>
              <a:avLst/>
              <a:gdLst>
                <a:gd name="connsiteX0" fmla="*/ 29051 w 28575"/>
                <a:gd name="connsiteY0" fmla="*/ 1238 h 19050"/>
                <a:gd name="connsiteX1" fmla="*/ 24765 w 28575"/>
                <a:gd name="connsiteY1" fmla="*/ 0 h 19050"/>
                <a:gd name="connsiteX2" fmla="*/ 24765 w 28575"/>
                <a:gd name="connsiteY2" fmla="*/ 0 h 19050"/>
                <a:gd name="connsiteX3" fmla="*/ 24384 w 28575"/>
                <a:gd name="connsiteY3" fmla="*/ 0 h 19050"/>
                <a:gd name="connsiteX4" fmla="*/ 24098 w 28575"/>
                <a:gd name="connsiteY4" fmla="*/ 0 h 19050"/>
                <a:gd name="connsiteX5" fmla="*/ 7525 w 28575"/>
                <a:gd name="connsiteY5" fmla="*/ 0 h 19050"/>
                <a:gd name="connsiteX6" fmla="*/ 7525 w 28575"/>
                <a:gd name="connsiteY6" fmla="*/ 0 h 19050"/>
                <a:gd name="connsiteX7" fmla="*/ 6953 w 28575"/>
                <a:gd name="connsiteY7" fmla="*/ 0 h 19050"/>
                <a:gd name="connsiteX8" fmla="*/ 1810 w 28575"/>
                <a:gd name="connsiteY8" fmla="*/ 1429 h 19050"/>
                <a:gd name="connsiteX9" fmla="*/ 0 w 28575"/>
                <a:gd name="connsiteY9" fmla="*/ 5239 h 19050"/>
                <a:gd name="connsiteX10" fmla="*/ 0 w 28575"/>
                <a:gd name="connsiteY10" fmla="*/ 5239 h 19050"/>
                <a:gd name="connsiteX11" fmla="*/ 0 w 28575"/>
                <a:gd name="connsiteY11" fmla="*/ 5334 h 19050"/>
                <a:gd name="connsiteX12" fmla="*/ 0 w 28575"/>
                <a:gd name="connsiteY12" fmla="*/ 5334 h 19050"/>
                <a:gd name="connsiteX13" fmla="*/ 0 w 28575"/>
                <a:gd name="connsiteY13" fmla="*/ 5334 h 19050"/>
                <a:gd name="connsiteX14" fmla="*/ 0 w 28575"/>
                <a:gd name="connsiteY14" fmla="*/ 24384 h 19050"/>
                <a:gd name="connsiteX15" fmla="*/ 9334 w 28575"/>
                <a:gd name="connsiteY15" fmla="*/ 24384 h 19050"/>
                <a:gd name="connsiteX16" fmla="*/ 9334 w 28575"/>
                <a:gd name="connsiteY16" fmla="*/ 18002 h 19050"/>
                <a:gd name="connsiteX17" fmla="*/ 24384 w 28575"/>
                <a:gd name="connsiteY17" fmla="*/ 18002 h 19050"/>
                <a:gd name="connsiteX18" fmla="*/ 30480 w 28575"/>
                <a:gd name="connsiteY18" fmla="*/ 13049 h 19050"/>
                <a:gd name="connsiteX19" fmla="*/ 30480 w 28575"/>
                <a:gd name="connsiteY19" fmla="*/ 5334 h 19050"/>
                <a:gd name="connsiteX20" fmla="*/ 29051 w 28575"/>
                <a:gd name="connsiteY20" fmla="*/ 1238 h 19050"/>
                <a:gd name="connsiteX21" fmla="*/ 21145 w 28575"/>
                <a:gd name="connsiteY21" fmla="*/ 12668 h 19050"/>
                <a:gd name="connsiteX22" fmla="*/ 9334 w 28575"/>
                <a:gd name="connsiteY22" fmla="*/ 12668 h 19050"/>
                <a:gd name="connsiteX23" fmla="*/ 9334 w 28575"/>
                <a:gd name="connsiteY23" fmla="*/ 6382 h 19050"/>
                <a:gd name="connsiteX24" fmla="*/ 21145 w 28575"/>
                <a:gd name="connsiteY24" fmla="*/ 6382 h 19050"/>
                <a:gd name="connsiteX25" fmla="*/ 21145 w 28575"/>
                <a:gd name="connsiteY25" fmla="*/ 12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9051" y="1238"/>
                  </a:moveTo>
                  <a:cubicBezTo>
                    <a:pt x="28099" y="476"/>
                    <a:pt x="26670" y="95"/>
                    <a:pt x="24765" y="0"/>
                  </a:cubicBezTo>
                  <a:lnTo>
                    <a:pt x="24765" y="0"/>
                  </a:lnTo>
                  <a:lnTo>
                    <a:pt x="24384" y="0"/>
                  </a:lnTo>
                  <a:cubicBezTo>
                    <a:pt x="24289" y="0"/>
                    <a:pt x="24193" y="0"/>
                    <a:pt x="24098" y="0"/>
                  </a:cubicBezTo>
                  <a:lnTo>
                    <a:pt x="7525" y="0"/>
                  </a:lnTo>
                  <a:lnTo>
                    <a:pt x="7525" y="0"/>
                  </a:lnTo>
                  <a:lnTo>
                    <a:pt x="6953" y="0"/>
                  </a:lnTo>
                  <a:cubicBezTo>
                    <a:pt x="4763" y="0"/>
                    <a:pt x="3048" y="476"/>
                    <a:pt x="1810" y="1429"/>
                  </a:cubicBezTo>
                  <a:cubicBezTo>
                    <a:pt x="571" y="2381"/>
                    <a:pt x="0" y="3619"/>
                    <a:pt x="0" y="5239"/>
                  </a:cubicBezTo>
                  <a:lnTo>
                    <a:pt x="0" y="5239"/>
                  </a:lnTo>
                  <a:lnTo>
                    <a:pt x="0" y="5334"/>
                  </a:lnTo>
                  <a:cubicBezTo>
                    <a:pt x="0" y="5334"/>
                    <a:pt x="0" y="5334"/>
                    <a:pt x="0" y="5334"/>
                  </a:cubicBezTo>
                  <a:lnTo>
                    <a:pt x="0" y="5334"/>
                  </a:lnTo>
                  <a:lnTo>
                    <a:pt x="0" y="24384"/>
                  </a:lnTo>
                  <a:lnTo>
                    <a:pt x="9334" y="24384"/>
                  </a:lnTo>
                  <a:lnTo>
                    <a:pt x="9334" y="18002"/>
                  </a:lnTo>
                  <a:lnTo>
                    <a:pt x="24384" y="18002"/>
                  </a:lnTo>
                  <a:cubicBezTo>
                    <a:pt x="28480" y="18002"/>
                    <a:pt x="30480" y="16383"/>
                    <a:pt x="30480" y="13049"/>
                  </a:cubicBezTo>
                  <a:lnTo>
                    <a:pt x="30480" y="5334"/>
                  </a:lnTo>
                  <a:cubicBezTo>
                    <a:pt x="30575" y="3429"/>
                    <a:pt x="30099" y="2095"/>
                    <a:pt x="29051" y="1238"/>
                  </a:cubicBezTo>
                  <a:close/>
                  <a:moveTo>
                    <a:pt x="21145" y="12668"/>
                  </a:moveTo>
                  <a:lnTo>
                    <a:pt x="9334" y="12668"/>
                  </a:lnTo>
                  <a:lnTo>
                    <a:pt x="9334" y="6382"/>
                  </a:lnTo>
                  <a:lnTo>
                    <a:pt x="21145" y="6382"/>
                  </a:lnTo>
                  <a:lnTo>
                    <a:pt x="21145" y="126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3" name="手繪多邊形: 圖案 122">
              <a:extLst>
                <a:ext uri="{FF2B5EF4-FFF2-40B4-BE49-F238E27FC236}">
                  <a16:creationId xmlns:a16="http://schemas.microsoft.com/office/drawing/2014/main" id="{B1EDB3CB-087F-4F35-8DE1-F6C5DA790C6C}"/>
                </a:ext>
              </a:extLst>
            </p:cNvPr>
            <p:cNvSpPr/>
            <p:nvPr/>
          </p:nvSpPr>
          <p:spPr>
            <a:xfrm>
              <a:off x="9029645" y="84518"/>
              <a:ext cx="28575" cy="19050"/>
            </a:xfrm>
            <a:custGeom>
              <a:avLst/>
              <a:gdLst>
                <a:gd name="connsiteX0" fmla="*/ 24384 w 28575"/>
                <a:gd name="connsiteY0" fmla="*/ 0 h 19050"/>
                <a:gd name="connsiteX1" fmla="*/ 24384 w 28575"/>
                <a:gd name="connsiteY1" fmla="*/ 0 h 19050"/>
                <a:gd name="connsiteX2" fmla="*/ 22955 w 28575"/>
                <a:gd name="connsiteY2" fmla="*/ 0 h 19050"/>
                <a:gd name="connsiteX3" fmla="*/ 22955 w 28575"/>
                <a:gd name="connsiteY3" fmla="*/ 14192 h 19050"/>
                <a:gd name="connsiteX4" fmla="*/ 22479 w 28575"/>
                <a:gd name="connsiteY4" fmla="*/ 14383 h 19050"/>
                <a:gd name="connsiteX5" fmla="*/ 22193 w 28575"/>
                <a:gd name="connsiteY5" fmla="*/ 14192 h 19050"/>
                <a:gd name="connsiteX6" fmla="*/ 12668 w 28575"/>
                <a:gd name="connsiteY6" fmla="*/ 857 h 19050"/>
                <a:gd name="connsiteX7" fmla="*/ 12668 w 28575"/>
                <a:gd name="connsiteY7" fmla="*/ 857 h 19050"/>
                <a:gd name="connsiteX8" fmla="*/ 12668 w 28575"/>
                <a:gd name="connsiteY8" fmla="*/ 857 h 19050"/>
                <a:gd name="connsiteX9" fmla="*/ 12573 w 28575"/>
                <a:gd name="connsiteY9" fmla="*/ 762 h 19050"/>
                <a:gd name="connsiteX10" fmla="*/ 12573 w 28575"/>
                <a:gd name="connsiteY10" fmla="*/ 667 h 19050"/>
                <a:gd name="connsiteX11" fmla="*/ 10573 w 28575"/>
                <a:gd name="connsiteY11" fmla="*/ 0 h 19050"/>
                <a:gd name="connsiteX12" fmla="*/ 2953 w 28575"/>
                <a:gd name="connsiteY12" fmla="*/ 0 h 19050"/>
                <a:gd name="connsiteX13" fmla="*/ 762 w 28575"/>
                <a:gd name="connsiteY13" fmla="*/ 857 h 19050"/>
                <a:gd name="connsiteX14" fmla="*/ 0 w 28575"/>
                <a:gd name="connsiteY14" fmla="*/ 2953 h 19050"/>
                <a:gd name="connsiteX15" fmla="*/ 0 w 28575"/>
                <a:gd name="connsiteY15" fmla="*/ 2953 h 19050"/>
                <a:gd name="connsiteX16" fmla="*/ 0 w 28575"/>
                <a:gd name="connsiteY16" fmla="*/ 24384 h 19050"/>
                <a:gd name="connsiteX17" fmla="*/ 8763 w 28575"/>
                <a:gd name="connsiteY17" fmla="*/ 24384 h 19050"/>
                <a:gd name="connsiteX18" fmla="*/ 8668 w 28575"/>
                <a:gd name="connsiteY18" fmla="*/ 9715 h 19050"/>
                <a:gd name="connsiteX19" fmla="*/ 9525 w 28575"/>
                <a:gd name="connsiteY19" fmla="*/ 9239 h 19050"/>
                <a:gd name="connsiteX20" fmla="*/ 9906 w 28575"/>
                <a:gd name="connsiteY20" fmla="*/ 9430 h 19050"/>
                <a:gd name="connsiteX21" fmla="*/ 9906 w 28575"/>
                <a:gd name="connsiteY21" fmla="*/ 9430 h 19050"/>
                <a:gd name="connsiteX22" fmla="*/ 22765 w 28575"/>
                <a:gd name="connsiteY22" fmla="*/ 24289 h 19050"/>
                <a:gd name="connsiteX23" fmla="*/ 31909 w 28575"/>
                <a:gd name="connsiteY23" fmla="*/ 24289 h 19050"/>
                <a:gd name="connsiteX24" fmla="*/ 31909 w 28575"/>
                <a:gd name="connsiteY24" fmla="*/ 0 h 19050"/>
                <a:gd name="connsiteX25" fmla="*/ 24384 w 28575"/>
                <a:gd name="connsiteY2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4384" y="0"/>
                  </a:moveTo>
                  <a:lnTo>
                    <a:pt x="24384" y="0"/>
                  </a:lnTo>
                  <a:lnTo>
                    <a:pt x="22955" y="0"/>
                  </a:lnTo>
                  <a:lnTo>
                    <a:pt x="22955" y="14192"/>
                  </a:lnTo>
                  <a:cubicBezTo>
                    <a:pt x="22860" y="14383"/>
                    <a:pt x="22765" y="14478"/>
                    <a:pt x="22479" y="14383"/>
                  </a:cubicBezTo>
                  <a:cubicBezTo>
                    <a:pt x="22479" y="14383"/>
                    <a:pt x="22288" y="14383"/>
                    <a:pt x="22193" y="14192"/>
                  </a:cubicBezTo>
                  <a:cubicBezTo>
                    <a:pt x="20669" y="11811"/>
                    <a:pt x="14573" y="3429"/>
                    <a:pt x="12668" y="857"/>
                  </a:cubicBezTo>
                  <a:cubicBezTo>
                    <a:pt x="12668" y="857"/>
                    <a:pt x="12668" y="857"/>
                    <a:pt x="12668" y="857"/>
                  </a:cubicBezTo>
                  <a:lnTo>
                    <a:pt x="12668" y="857"/>
                  </a:lnTo>
                  <a:cubicBezTo>
                    <a:pt x="12668" y="857"/>
                    <a:pt x="12668" y="762"/>
                    <a:pt x="12573" y="762"/>
                  </a:cubicBezTo>
                  <a:cubicBezTo>
                    <a:pt x="12573" y="667"/>
                    <a:pt x="12573" y="667"/>
                    <a:pt x="12573" y="667"/>
                  </a:cubicBezTo>
                  <a:cubicBezTo>
                    <a:pt x="12097" y="190"/>
                    <a:pt x="11430" y="0"/>
                    <a:pt x="10573" y="0"/>
                  </a:cubicBezTo>
                  <a:lnTo>
                    <a:pt x="2953" y="0"/>
                  </a:lnTo>
                  <a:cubicBezTo>
                    <a:pt x="2000" y="0"/>
                    <a:pt x="1238" y="286"/>
                    <a:pt x="762" y="857"/>
                  </a:cubicBezTo>
                  <a:cubicBezTo>
                    <a:pt x="286" y="1333"/>
                    <a:pt x="0" y="2095"/>
                    <a:pt x="0" y="2953"/>
                  </a:cubicBezTo>
                  <a:lnTo>
                    <a:pt x="0" y="2953"/>
                  </a:lnTo>
                  <a:lnTo>
                    <a:pt x="0" y="24384"/>
                  </a:lnTo>
                  <a:lnTo>
                    <a:pt x="8763" y="24384"/>
                  </a:lnTo>
                  <a:cubicBezTo>
                    <a:pt x="8763" y="24384"/>
                    <a:pt x="8763" y="13049"/>
                    <a:pt x="8668" y="9715"/>
                  </a:cubicBezTo>
                  <a:cubicBezTo>
                    <a:pt x="8668" y="9525"/>
                    <a:pt x="8858" y="9239"/>
                    <a:pt x="9525" y="9239"/>
                  </a:cubicBezTo>
                  <a:cubicBezTo>
                    <a:pt x="9525" y="9239"/>
                    <a:pt x="9811" y="9239"/>
                    <a:pt x="9906" y="9430"/>
                  </a:cubicBezTo>
                  <a:lnTo>
                    <a:pt x="9906" y="9430"/>
                  </a:lnTo>
                  <a:cubicBezTo>
                    <a:pt x="11620" y="12097"/>
                    <a:pt x="22765" y="24289"/>
                    <a:pt x="22765" y="24289"/>
                  </a:cubicBezTo>
                  <a:lnTo>
                    <a:pt x="31909" y="24289"/>
                  </a:lnTo>
                  <a:lnTo>
                    <a:pt x="31909" y="0"/>
                  </a:lnTo>
                  <a:lnTo>
                    <a:pt x="2438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4" name="手繪多邊形: 圖案 123">
              <a:extLst>
                <a:ext uri="{FF2B5EF4-FFF2-40B4-BE49-F238E27FC236}">
                  <a16:creationId xmlns:a16="http://schemas.microsoft.com/office/drawing/2014/main" id="{7082567F-26AF-4F6C-955B-6A7730C09C9C}"/>
                </a:ext>
              </a:extLst>
            </p:cNvPr>
            <p:cNvSpPr/>
            <p:nvPr/>
          </p:nvSpPr>
          <p:spPr>
            <a:xfrm>
              <a:off x="8994403" y="84232"/>
              <a:ext cx="28575" cy="19050"/>
            </a:xfrm>
            <a:custGeom>
              <a:avLst/>
              <a:gdLst>
                <a:gd name="connsiteX0" fmla="*/ 19907 w 28575"/>
                <a:gd name="connsiteY0" fmla="*/ 19050 h 19050"/>
                <a:gd name="connsiteX1" fmla="*/ 19526 w 28575"/>
                <a:gd name="connsiteY1" fmla="*/ 18764 h 19050"/>
                <a:gd name="connsiteX2" fmla="*/ 9716 w 28575"/>
                <a:gd name="connsiteY2" fmla="*/ 18764 h 19050"/>
                <a:gd name="connsiteX3" fmla="*/ 9716 w 28575"/>
                <a:gd name="connsiteY3" fmla="*/ 5905 h 19050"/>
                <a:gd name="connsiteX4" fmla="*/ 22669 w 28575"/>
                <a:gd name="connsiteY4" fmla="*/ 5905 h 19050"/>
                <a:gd name="connsiteX5" fmla="*/ 22669 w 28575"/>
                <a:gd name="connsiteY5" fmla="*/ 16764 h 19050"/>
                <a:gd name="connsiteX6" fmla="*/ 31051 w 28575"/>
                <a:gd name="connsiteY6" fmla="*/ 21050 h 19050"/>
                <a:gd name="connsiteX7" fmla="*/ 31528 w 28575"/>
                <a:gd name="connsiteY7" fmla="*/ 18288 h 19050"/>
                <a:gd name="connsiteX8" fmla="*/ 31528 w 28575"/>
                <a:gd name="connsiteY8" fmla="*/ 6477 h 19050"/>
                <a:gd name="connsiteX9" fmla="*/ 24384 w 28575"/>
                <a:gd name="connsiteY9" fmla="*/ 0 h 19050"/>
                <a:gd name="connsiteX10" fmla="*/ 24384 w 28575"/>
                <a:gd name="connsiteY10" fmla="*/ 0 h 19050"/>
                <a:gd name="connsiteX11" fmla="*/ 23622 w 28575"/>
                <a:gd name="connsiteY11" fmla="*/ 0 h 19050"/>
                <a:gd name="connsiteX12" fmla="*/ 23527 w 28575"/>
                <a:gd name="connsiteY12" fmla="*/ 0 h 19050"/>
                <a:gd name="connsiteX13" fmla="*/ 23527 w 28575"/>
                <a:gd name="connsiteY13" fmla="*/ 0 h 19050"/>
                <a:gd name="connsiteX14" fmla="*/ 8001 w 28575"/>
                <a:gd name="connsiteY14" fmla="*/ 0 h 19050"/>
                <a:gd name="connsiteX15" fmla="*/ 0 w 28575"/>
                <a:gd name="connsiteY15" fmla="*/ 6477 h 19050"/>
                <a:gd name="connsiteX16" fmla="*/ 0 w 28575"/>
                <a:gd name="connsiteY16" fmla="*/ 18383 h 19050"/>
                <a:gd name="connsiteX17" fmla="*/ 8001 w 28575"/>
                <a:gd name="connsiteY17" fmla="*/ 24860 h 19050"/>
                <a:gd name="connsiteX18" fmla="*/ 23622 w 28575"/>
                <a:gd name="connsiteY18" fmla="*/ 24860 h 19050"/>
                <a:gd name="connsiteX19" fmla="*/ 23622 w 28575"/>
                <a:gd name="connsiteY19" fmla="*/ 24860 h 19050"/>
                <a:gd name="connsiteX20" fmla="*/ 25908 w 28575"/>
                <a:gd name="connsiteY20" fmla="*/ 24670 h 19050"/>
                <a:gd name="connsiteX21" fmla="*/ 19907 w 28575"/>
                <a:gd name="connsiteY21"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19050">
                  <a:moveTo>
                    <a:pt x="19907" y="19050"/>
                  </a:moveTo>
                  <a:cubicBezTo>
                    <a:pt x="19717" y="18955"/>
                    <a:pt x="19622" y="18860"/>
                    <a:pt x="19526" y="18764"/>
                  </a:cubicBezTo>
                  <a:lnTo>
                    <a:pt x="9716" y="18764"/>
                  </a:lnTo>
                  <a:lnTo>
                    <a:pt x="9716" y="5905"/>
                  </a:lnTo>
                  <a:lnTo>
                    <a:pt x="22669" y="5905"/>
                  </a:lnTo>
                  <a:lnTo>
                    <a:pt x="22669" y="16764"/>
                  </a:lnTo>
                  <a:cubicBezTo>
                    <a:pt x="26575" y="18002"/>
                    <a:pt x="29242" y="19526"/>
                    <a:pt x="31051" y="21050"/>
                  </a:cubicBezTo>
                  <a:cubicBezTo>
                    <a:pt x="31337" y="20288"/>
                    <a:pt x="31528" y="19336"/>
                    <a:pt x="31528" y="18288"/>
                  </a:cubicBezTo>
                  <a:lnTo>
                    <a:pt x="31528" y="6477"/>
                  </a:lnTo>
                  <a:cubicBezTo>
                    <a:pt x="31528" y="2381"/>
                    <a:pt x="29147" y="286"/>
                    <a:pt x="24384" y="0"/>
                  </a:cubicBezTo>
                  <a:lnTo>
                    <a:pt x="24384" y="0"/>
                  </a:lnTo>
                  <a:lnTo>
                    <a:pt x="23622" y="0"/>
                  </a:lnTo>
                  <a:cubicBezTo>
                    <a:pt x="23622" y="0"/>
                    <a:pt x="23622" y="0"/>
                    <a:pt x="23527" y="0"/>
                  </a:cubicBezTo>
                  <a:lnTo>
                    <a:pt x="23527" y="0"/>
                  </a:lnTo>
                  <a:lnTo>
                    <a:pt x="8001" y="0"/>
                  </a:lnTo>
                  <a:cubicBezTo>
                    <a:pt x="2667" y="0"/>
                    <a:pt x="0" y="2191"/>
                    <a:pt x="0" y="6477"/>
                  </a:cubicBezTo>
                  <a:lnTo>
                    <a:pt x="0" y="18383"/>
                  </a:lnTo>
                  <a:cubicBezTo>
                    <a:pt x="0" y="22670"/>
                    <a:pt x="2667" y="24860"/>
                    <a:pt x="8001" y="24860"/>
                  </a:cubicBezTo>
                  <a:lnTo>
                    <a:pt x="23622" y="24860"/>
                  </a:lnTo>
                  <a:lnTo>
                    <a:pt x="23622" y="24860"/>
                  </a:lnTo>
                  <a:cubicBezTo>
                    <a:pt x="24479" y="24860"/>
                    <a:pt x="25241" y="24765"/>
                    <a:pt x="25908" y="24670"/>
                  </a:cubicBezTo>
                  <a:cubicBezTo>
                    <a:pt x="24575" y="22765"/>
                    <a:pt x="22193" y="20669"/>
                    <a:pt x="19907"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5" name="手繪多邊形: 圖案 124">
              <a:extLst>
                <a:ext uri="{FF2B5EF4-FFF2-40B4-BE49-F238E27FC236}">
                  <a16:creationId xmlns:a16="http://schemas.microsoft.com/office/drawing/2014/main" id="{BCEED830-6039-4F7F-AE5A-0BCD1B151D3B}"/>
                </a:ext>
              </a:extLst>
            </p:cNvPr>
            <p:cNvSpPr/>
            <p:nvPr/>
          </p:nvSpPr>
          <p:spPr>
            <a:xfrm>
              <a:off x="9011262" y="100234"/>
              <a:ext cx="9525" cy="9525"/>
            </a:xfrm>
            <a:custGeom>
              <a:avLst/>
              <a:gdLst>
                <a:gd name="connsiteX0" fmla="*/ 0 w 9525"/>
                <a:gd name="connsiteY0" fmla="*/ 0 h 0"/>
                <a:gd name="connsiteX1" fmla="*/ 10001 w 9525"/>
                <a:gd name="connsiteY1" fmla="*/ 8858 h 0"/>
                <a:gd name="connsiteX2" fmla="*/ 16669 w 9525"/>
                <a:gd name="connsiteY2" fmla="*/ 8858 h 0"/>
                <a:gd name="connsiteX3" fmla="*/ 0 w 9525"/>
                <a:gd name="connsiteY3" fmla="*/ 0 h 0"/>
              </a:gdLst>
              <a:ahLst/>
              <a:cxnLst>
                <a:cxn ang="0">
                  <a:pos x="connsiteX0" y="connsiteY0"/>
                </a:cxn>
                <a:cxn ang="0">
                  <a:pos x="connsiteX1" y="connsiteY1"/>
                </a:cxn>
                <a:cxn ang="0">
                  <a:pos x="connsiteX2" y="connsiteY2"/>
                </a:cxn>
                <a:cxn ang="0">
                  <a:pos x="connsiteX3" y="connsiteY3"/>
                </a:cxn>
              </a:cxnLst>
              <a:rect l="l" t="t" r="r" b="b"/>
              <a:pathLst>
                <a:path w="9525">
                  <a:moveTo>
                    <a:pt x="0" y="0"/>
                  </a:moveTo>
                  <a:cubicBezTo>
                    <a:pt x="2953" y="1905"/>
                    <a:pt x="8191" y="5524"/>
                    <a:pt x="10001" y="8858"/>
                  </a:cubicBezTo>
                  <a:lnTo>
                    <a:pt x="16669" y="8858"/>
                  </a:lnTo>
                  <a:cubicBezTo>
                    <a:pt x="15526" y="6858"/>
                    <a:pt x="11716" y="2000"/>
                    <a:pt x="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26" name="圖形 251" descr="伺服器">
            <a:extLst>
              <a:ext uri="{FF2B5EF4-FFF2-40B4-BE49-F238E27FC236}">
                <a16:creationId xmlns:a16="http://schemas.microsoft.com/office/drawing/2014/main" id="{D0D8362C-6CF0-45B2-B03C-A12561FE367D}"/>
              </a:ext>
            </a:extLst>
          </p:cNvPr>
          <p:cNvGrpSpPr/>
          <p:nvPr/>
        </p:nvGrpSpPr>
        <p:grpSpPr>
          <a:xfrm>
            <a:off x="11351368" y="6038418"/>
            <a:ext cx="420747" cy="432434"/>
            <a:chOff x="11394932" y="6015184"/>
            <a:chExt cx="484454" cy="497911"/>
          </a:xfrm>
        </p:grpSpPr>
        <p:sp>
          <p:nvSpPr>
            <p:cNvPr id="127" name="手繪多邊形: 圖案 126">
              <a:extLst>
                <a:ext uri="{FF2B5EF4-FFF2-40B4-BE49-F238E27FC236}">
                  <a16:creationId xmlns:a16="http://schemas.microsoft.com/office/drawing/2014/main" id="{D7AB8F77-20A0-4D42-89DA-6772B711B502}"/>
                </a:ext>
              </a:extLst>
            </p:cNvPr>
            <p:cNvSpPr/>
            <p:nvPr/>
          </p:nvSpPr>
          <p:spPr>
            <a:xfrm>
              <a:off x="11616974" y="6391982"/>
              <a:ext cx="40371" cy="53828"/>
            </a:xfrm>
            <a:custGeom>
              <a:avLst/>
              <a:gdLst>
                <a:gd name="connsiteX0" fmla="*/ 0 w 40371"/>
                <a:gd name="connsiteY0" fmla="*/ 0 h 53828"/>
                <a:gd name="connsiteX1" fmla="*/ 40371 w 40371"/>
                <a:gd name="connsiteY1" fmla="*/ 0 h 53828"/>
                <a:gd name="connsiteX2" fmla="*/ 40371 w 40371"/>
                <a:gd name="connsiteY2" fmla="*/ 53828 h 53828"/>
                <a:gd name="connsiteX3" fmla="*/ 0 w 40371"/>
                <a:gd name="connsiteY3" fmla="*/ 53828 h 53828"/>
              </a:gdLst>
              <a:ahLst/>
              <a:cxnLst>
                <a:cxn ang="0">
                  <a:pos x="connsiteX0" y="connsiteY0"/>
                </a:cxn>
                <a:cxn ang="0">
                  <a:pos x="connsiteX1" y="connsiteY1"/>
                </a:cxn>
                <a:cxn ang="0">
                  <a:pos x="connsiteX2" y="connsiteY2"/>
                </a:cxn>
                <a:cxn ang="0">
                  <a:pos x="connsiteX3" y="connsiteY3"/>
                </a:cxn>
              </a:cxnLst>
              <a:rect l="l" t="t" r="r" b="b"/>
              <a:pathLst>
                <a:path w="40371" h="53828">
                  <a:moveTo>
                    <a:pt x="0" y="0"/>
                  </a:moveTo>
                  <a:lnTo>
                    <a:pt x="40371" y="0"/>
                  </a:lnTo>
                  <a:lnTo>
                    <a:pt x="40371" y="53828"/>
                  </a:lnTo>
                  <a:lnTo>
                    <a:pt x="0" y="53828"/>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8" name="手繪多邊形: 圖案 127">
              <a:extLst>
                <a:ext uri="{FF2B5EF4-FFF2-40B4-BE49-F238E27FC236}">
                  <a16:creationId xmlns:a16="http://schemas.microsoft.com/office/drawing/2014/main" id="{4D13F308-5862-4559-A672-A347E6B00806}"/>
                </a:ext>
              </a:extLst>
            </p:cNvPr>
            <p:cNvSpPr/>
            <p:nvPr/>
          </p:nvSpPr>
          <p:spPr>
            <a:xfrm>
              <a:off x="11616974" y="6472724"/>
              <a:ext cx="40371" cy="40371"/>
            </a:xfrm>
            <a:custGeom>
              <a:avLst/>
              <a:gdLst>
                <a:gd name="connsiteX0" fmla="*/ 0 w 40371"/>
                <a:gd name="connsiteY0" fmla="*/ 0 h 40371"/>
                <a:gd name="connsiteX1" fmla="*/ 40371 w 40371"/>
                <a:gd name="connsiteY1" fmla="*/ 0 h 40371"/>
                <a:gd name="connsiteX2" fmla="*/ 40371 w 40371"/>
                <a:gd name="connsiteY2" fmla="*/ 40371 h 40371"/>
                <a:gd name="connsiteX3" fmla="*/ 0 w 40371"/>
                <a:gd name="connsiteY3" fmla="*/ 40371 h 40371"/>
              </a:gdLst>
              <a:ahLst/>
              <a:cxnLst>
                <a:cxn ang="0">
                  <a:pos x="connsiteX0" y="connsiteY0"/>
                </a:cxn>
                <a:cxn ang="0">
                  <a:pos x="connsiteX1" y="connsiteY1"/>
                </a:cxn>
                <a:cxn ang="0">
                  <a:pos x="connsiteX2" y="connsiteY2"/>
                </a:cxn>
                <a:cxn ang="0">
                  <a:pos x="connsiteX3" y="connsiteY3"/>
                </a:cxn>
              </a:cxnLst>
              <a:rect l="l" t="t" r="r" b="b"/>
              <a:pathLst>
                <a:path w="40371" h="40371">
                  <a:moveTo>
                    <a:pt x="0" y="0"/>
                  </a:moveTo>
                  <a:lnTo>
                    <a:pt x="40371" y="0"/>
                  </a:lnTo>
                  <a:lnTo>
                    <a:pt x="40371"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9" name="手繪多邊形: 圖案 128">
              <a:extLst>
                <a:ext uri="{FF2B5EF4-FFF2-40B4-BE49-F238E27FC236}">
                  <a16:creationId xmlns:a16="http://schemas.microsoft.com/office/drawing/2014/main" id="{682C1951-0BF2-43C6-80C0-C17248FF0158}"/>
                </a:ext>
              </a:extLst>
            </p:cNvPr>
            <p:cNvSpPr/>
            <p:nvPr/>
          </p:nvSpPr>
          <p:spPr>
            <a:xfrm>
              <a:off x="11684259"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0" name="手繪多邊形: 圖案 129">
              <a:extLst>
                <a:ext uri="{FF2B5EF4-FFF2-40B4-BE49-F238E27FC236}">
                  <a16:creationId xmlns:a16="http://schemas.microsoft.com/office/drawing/2014/main" id="{C79E58BC-9C28-4DBB-A321-F15B3AA64FE6}"/>
                </a:ext>
              </a:extLst>
            </p:cNvPr>
            <p:cNvSpPr/>
            <p:nvPr/>
          </p:nvSpPr>
          <p:spPr>
            <a:xfrm>
              <a:off x="11394932"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1" name="手繪多邊形: 圖案 130">
              <a:extLst>
                <a:ext uri="{FF2B5EF4-FFF2-40B4-BE49-F238E27FC236}">
                  <a16:creationId xmlns:a16="http://schemas.microsoft.com/office/drawing/2014/main" id="{2CE15F49-3A1A-43D7-B5F9-4E3C9476D49F}"/>
                </a:ext>
              </a:extLst>
            </p:cNvPr>
            <p:cNvSpPr/>
            <p:nvPr/>
          </p:nvSpPr>
          <p:spPr>
            <a:xfrm>
              <a:off x="11421847" y="6284325"/>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2" name="手繪多邊形: 圖案 131">
              <a:extLst>
                <a:ext uri="{FF2B5EF4-FFF2-40B4-BE49-F238E27FC236}">
                  <a16:creationId xmlns:a16="http://schemas.microsoft.com/office/drawing/2014/main" id="{DA27D19E-1702-4B6C-9341-DF51302D17E9}"/>
                </a:ext>
              </a:extLst>
            </p:cNvPr>
            <p:cNvSpPr/>
            <p:nvPr/>
          </p:nvSpPr>
          <p:spPr>
            <a:xfrm>
              <a:off x="11421847" y="614975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3" name="手繪多邊形: 圖案 132">
              <a:extLst>
                <a:ext uri="{FF2B5EF4-FFF2-40B4-BE49-F238E27FC236}">
                  <a16:creationId xmlns:a16="http://schemas.microsoft.com/office/drawing/2014/main" id="{574BBC02-3BC9-4AB3-BE39-9E3735648F81}"/>
                </a:ext>
              </a:extLst>
            </p:cNvPr>
            <p:cNvSpPr/>
            <p:nvPr/>
          </p:nvSpPr>
          <p:spPr>
            <a:xfrm>
              <a:off x="11421847" y="601518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34" name="左-右雙向箭號 219">
            <a:extLst>
              <a:ext uri="{FF2B5EF4-FFF2-40B4-BE49-F238E27FC236}">
                <a16:creationId xmlns:a16="http://schemas.microsoft.com/office/drawing/2014/main" id="{127381DC-2315-450B-B38A-A5D681D0A2C6}"/>
              </a:ext>
            </a:extLst>
          </p:cNvPr>
          <p:cNvSpPr/>
          <p:nvPr/>
        </p:nvSpPr>
        <p:spPr>
          <a:xfrm>
            <a:off x="7218395" y="1583872"/>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5" name="左-右雙向箭號 220">
            <a:extLst>
              <a:ext uri="{FF2B5EF4-FFF2-40B4-BE49-F238E27FC236}">
                <a16:creationId xmlns:a16="http://schemas.microsoft.com/office/drawing/2014/main" id="{942BEAD5-8DB7-41B3-9762-326107A254D6}"/>
              </a:ext>
            </a:extLst>
          </p:cNvPr>
          <p:cNvSpPr/>
          <p:nvPr/>
        </p:nvSpPr>
        <p:spPr>
          <a:xfrm>
            <a:off x="7209505" y="2195006"/>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6" name="左-右雙向箭號 221">
            <a:extLst>
              <a:ext uri="{FF2B5EF4-FFF2-40B4-BE49-F238E27FC236}">
                <a16:creationId xmlns:a16="http://schemas.microsoft.com/office/drawing/2014/main" id="{9AFC1FCA-002E-4C97-AD6D-A31C33A8C657}"/>
              </a:ext>
            </a:extLst>
          </p:cNvPr>
          <p:cNvSpPr/>
          <p:nvPr/>
        </p:nvSpPr>
        <p:spPr>
          <a:xfrm>
            <a:off x="7253964" y="3804273"/>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7" name="左-右雙向箭號 222">
            <a:extLst>
              <a:ext uri="{FF2B5EF4-FFF2-40B4-BE49-F238E27FC236}">
                <a16:creationId xmlns:a16="http://schemas.microsoft.com/office/drawing/2014/main" id="{3649D98F-E408-489C-B077-2B6C6B9B5046}"/>
              </a:ext>
            </a:extLst>
          </p:cNvPr>
          <p:cNvSpPr/>
          <p:nvPr/>
        </p:nvSpPr>
        <p:spPr>
          <a:xfrm>
            <a:off x="7209505" y="4405569"/>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8" name="左-右雙向箭號 260">
            <a:extLst>
              <a:ext uri="{FF2B5EF4-FFF2-40B4-BE49-F238E27FC236}">
                <a16:creationId xmlns:a16="http://schemas.microsoft.com/office/drawing/2014/main" id="{B1EF891A-20D9-4C54-836E-06B670D4AFC7}"/>
              </a:ext>
            </a:extLst>
          </p:cNvPr>
          <p:cNvSpPr/>
          <p:nvPr/>
        </p:nvSpPr>
        <p:spPr>
          <a:xfrm>
            <a:off x="7209505" y="5704892"/>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9" name="左-右雙向箭號 261">
            <a:extLst>
              <a:ext uri="{FF2B5EF4-FFF2-40B4-BE49-F238E27FC236}">
                <a16:creationId xmlns:a16="http://schemas.microsoft.com/office/drawing/2014/main" id="{F62FA535-BEC9-4967-B30F-D2B523BC634C}"/>
              </a:ext>
            </a:extLst>
          </p:cNvPr>
          <p:cNvSpPr/>
          <p:nvPr/>
        </p:nvSpPr>
        <p:spPr>
          <a:xfrm>
            <a:off x="7209505" y="6168442"/>
            <a:ext cx="503471" cy="213963"/>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0" name="矩形: 圓角 139">
            <a:extLst>
              <a:ext uri="{FF2B5EF4-FFF2-40B4-BE49-F238E27FC236}">
                <a16:creationId xmlns:a16="http://schemas.microsoft.com/office/drawing/2014/main" id="{CDA843F4-BBCC-4081-B4D9-61141AF0E625}"/>
              </a:ext>
            </a:extLst>
          </p:cNvPr>
          <p:cNvSpPr/>
          <p:nvPr/>
        </p:nvSpPr>
        <p:spPr>
          <a:xfrm>
            <a:off x="3641921" y="4734732"/>
            <a:ext cx="3797103" cy="267138"/>
          </a:xfrm>
          <a:prstGeom prst="roundRect">
            <a:avLst>
              <a:gd name="adj" fmla="val 6051"/>
            </a:avLst>
          </a:pr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1" name="左-右雙向箭號 212">
            <a:extLst>
              <a:ext uri="{FF2B5EF4-FFF2-40B4-BE49-F238E27FC236}">
                <a16:creationId xmlns:a16="http://schemas.microsoft.com/office/drawing/2014/main" id="{8058A2DB-3E59-4BEC-9246-E7A43DDC5D40}"/>
              </a:ext>
            </a:extLst>
          </p:cNvPr>
          <p:cNvSpPr/>
          <p:nvPr/>
        </p:nvSpPr>
        <p:spPr>
          <a:xfrm>
            <a:off x="8701651" y="6107229"/>
            <a:ext cx="768838" cy="270145"/>
          </a:xfrm>
          <a:prstGeom prst="leftRightArrow">
            <a:avLst>
              <a:gd name="adj1" fmla="val 39311"/>
              <a:gd name="adj2" fmla="val 50000"/>
            </a:avLst>
          </a:prstGeom>
          <a:solidFill>
            <a:srgbClr val="00B0F0"/>
          </a:solidFill>
          <a:ln>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142" name="直線單箭頭接點 141">
            <a:extLst>
              <a:ext uri="{FF2B5EF4-FFF2-40B4-BE49-F238E27FC236}">
                <a16:creationId xmlns:a16="http://schemas.microsoft.com/office/drawing/2014/main" id="{2F642AC6-A04F-490F-A295-AEABA1B6EAB0}"/>
              </a:ext>
            </a:extLst>
          </p:cNvPr>
          <p:cNvCxnSpPr>
            <a:cxnSpLocks/>
            <a:endCxn id="12" idx="1"/>
          </p:cNvCxnSpPr>
          <p:nvPr/>
        </p:nvCxnSpPr>
        <p:spPr>
          <a:xfrm flipV="1">
            <a:off x="8841219" y="3754375"/>
            <a:ext cx="720934" cy="949264"/>
          </a:xfrm>
          <a:prstGeom prst="straightConnector1">
            <a:avLst/>
          </a:prstGeom>
          <a:ln w="635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57ECF57F-0907-4EAC-85AB-A55D041CA1DD}"/>
              </a:ext>
            </a:extLst>
          </p:cNvPr>
          <p:cNvCxnSpPr>
            <a:cxnSpLocks/>
          </p:cNvCxnSpPr>
          <p:nvPr/>
        </p:nvCxnSpPr>
        <p:spPr>
          <a:xfrm flipV="1">
            <a:off x="8820671" y="1716768"/>
            <a:ext cx="829858" cy="3988124"/>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FF175F71-4C11-47EE-9072-9522D553CD9D}"/>
              </a:ext>
            </a:extLst>
          </p:cNvPr>
          <p:cNvCxnSpPr>
            <a:cxnSpLocks/>
          </p:cNvCxnSpPr>
          <p:nvPr/>
        </p:nvCxnSpPr>
        <p:spPr>
          <a:xfrm flipV="1">
            <a:off x="8758249" y="1483916"/>
            <a:ext cx="782086" cy="2302465"/>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5" name="圖片 144" descr="一張含有 向量圖形 的圖片&#10;&#10;自動產生的描述">
            <a:extLst>
              <a:ext uri="{FF2B5EF4-FFF2-40B4-BE49-F238E27FC236}">
                <a16:creationId xmlns:a16="http://schemas.microsoft.com/office/drawing/2014/main" id="{678BCBC5-7F93-4079-AC64-1752BA4442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1164" y="731548"/>
            <a:ext cx="556264" cy="556262"/>
          </a:xfrm>
          <a:prstGeom prst="roundRect">
            <a:avLst/>
          </a:prstGeom>
          <a:ln w="19050">
            <a:solidFill>
              <a:schemeClr val="bg1"/>
            </a:solidFill>
          </a:ln>
        </p:spPr>
      </p:pic>
      <p:pic>
        <p:nvPicPr>
          <p:cNvPr id="146" name="圖片 145" descr="一張含有 向量圖形 的圖片&#10;&#10;自動產生的描述">
            <a:extLst>
              <a:ext uri="{FF2B5EF4-FFF2-40B4-BE49-F238E27FC236}">
                <a16:creationId xmlns:a16="http://schemas.microsoft.com/office/drawing/2014/main" id="{217D0548-82F1-4F5A-8F1C-6FB95513FA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1164" y="2963796"/>
            <a:ext cx="556264" cy="556262"/>
          </a:xfrm>
          <a:prstGeom prst="roundRect">
            <a:avLst>
              <a:gd name="adj" fmla="val 21735"/>
            </a:avLst>
          </a:prstGeom>
          <a:ln w="19050">
            <a:solidFill>
              <a:schemeClr val="bg1"/>
            </a:solidFill>
          </a:ln>
        </p:spPr>
      </p:pic>
      <p:sp>
        <p:nvSpPr>
          <p:cNvPr id="150" name="左-右雙向箭號 252">
            <a:extLst>
              <a:ext uri="{FF2B5EF4-FFF2-40B4-BE49-F238E27FC236}">
                <a16:creationId xmlns:a16="http://schemas.microsoft.com/office/drawing/2014/main" id="{F6C044C9-E553-498B-B5B2-2B918A97CC20}"/>
              </a:ext>
            </a:extLst>
          </p:cNvPr>
          <p:cNvSpPr/>
          <p:nvPr/>
        </p:nvSpPr>
        <p:spPr>
          <a:xfrm>
            <a:off x="945858" y="5867063"/>
            <a:ext cx="1074314" cy="348427"/>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檔案存取</a:t>
            </a:r>
            <a:endParaRPr kumimoji="1" lang="zh-TW" altLang="en-US" sz="105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1" name="矩形 150">
            <a:extLst>
              <a:ext uri="{FF2B5EF4-FFF2-40B4-BE49-F238E27FC236}">
                <a16:creationId xmlns:a16="http://schemas.microsoft.com/office/drawing/2014/main" id="{40D6C977-CE45-4188-B4B6-D74CC855B116}"/>
              </a:ext>
            </a:extLst>
          </p:cNvPr>
          <p:cNvSpPr/>
          <p:nvPr/>
        </p:nvSpPr>
        <p:spPr>
          <a:xfrm>
            <a:off x="1718473" y="2045997"/>
            <a:ext cx="1056575" cy="523220"/>
          </a:xfrm>
          <a:prstGeom prst="rect">
            <a:avLst/>
          </a:prstGeom>
        </p:spPr>
        <p:txBody>
          <a:bodyPr wrap="square">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本地應用服務</a:t>
            </a:r>
            <a:endParaRPr kumimoji="0" lang="zh-TW" altLang="en-US" sz="14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2" name="左-右雙向箭號 240">
            <a:extLst>
              <a:ext uri="{FF2B5EF4-FFF2-40B4-BE49-F238E27FC236}">
                <a16:creationId xmlns:a16="http://schemas.microsoft.com/office/drawing/2014/main" id="{E4E6D582-668C-496F-80F2-55B458641663}"/>
              </a:ext>
            </a:extLst>
          </p:cNvPr>
          <p:cNvSpPr/>
          <p:nvPr/>
        </p:nvSpPr>
        <p:spPr>
          <a:xfrm>
            <a:off x="895113" y="3600919"/>
            <a:ext cx="1126655" cy="353417"/>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rPr>
              <a:t>檔案存取</a:t>
            </a:r>
            <a:endParaRPr kumimoji="1" lang="zh-TW" altLang="en-US" sz="105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1" name="矩形 80">
            <a:extLst>
              <a:ext uri="{FF2B5EF4-FFF2-40B4-BE49-F238E27FC236}">
                <a16:creationId xmlns:a16="http://schemas.microsoft.com/office/drawing/2014/main" id="{5507B676-29C8-4C76-8BD3-5F8C36259306}"/>
              </a:ext>
            </a:extLst>
          </p:cNvPr>
          <p:cNvSpPr/>
          <p:nvPr/>
        </p:nvSpPr>
        <p:spPr>
          <a:xfrm>
            <a:off x="3675050" y="4725938"/>
            <a:ext cx="3543345" cy="275932"/>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Local Disks/SSDs</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55" name="群組 154">
            <a:extLst>
              <a:ext uri="{FF2B5EF4-FFF2-40B4-BE49-F238E27FC236}">
                <a16:creationId xmlns:a16="http://schemas.microsoft.com/office/drawing/2014/main" id="{B2B921E8-60EB-447C-9F37-8F868AD32D48}"/>
              </a:ext>
            </a:extLst>
          </p:cNvPr>
          <p:cNvGrpSpPr/>
          <p:nvPr/>
        </p:nvGrpSpPr>
        <p:grpSpPr>
          <a:xfrm flipH="1">
            <a:off x="193605" y="5620693"/>
            <a:ext cx="713536" cy="546562"/>
            <a:chOff x="13318847" y="8893093"/>
            <a:chExt cx="1455133" cy="1114619"/>
          </a:xfrm>
        </p:grpSpPr>
        <p:sp>
          <p:nvSpPr>
            <p:cNvPr id="156" name="手繪多邊形: 圖案 155">
              <a:extLst>
                <a:ext uri="{FF2B5EF4-FFF2-40B4-BE49-F238E27FC236}">
                  <a16:creationId xmlns:a16="http://schemas.microsoft.com/office/drawing/2014/main" id="{2AF067F7-FFDC-4494-A47D-475371C73747}"/>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7" name="手繪多邊形: 圖案 156">
              <a:extLst>
                <a:ext uri="{FF2B5EF4-FFF2-40B4-BE49-F238E27FC236}">
                  <a16:creationId xmlns:a16="http://schemas.microsoft.com/office/drawing/2014/main" id="{F5270973-112F-4FEA-8298-FAA1858B267C}"/>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8" name="手繪多邊形: 圖案 157">
              <a:extLst>
                <a:ext uri="{FF2B5EF4-FFF2-40B4-BE49-F238E27FC236}">
                  <a16:creationId xmlns:a16="http://schemas.microsoft.com/office/drawing/2014/main" id="{FC4240E5-A753-493B-B65D-42EB57CFB71E}"/>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9" name="手繪多邊形: 圖案 158">
              <a:extLst>
                <a:ext uri="{FF2B5EF4-FFF2-40B4-BE49-F238E27FC236}">
                  <a16:creationId xmlns:a16="http://schemas.microsoft.com/office/drawing/2014/main" id="{025638BF-3C28-477F-9E4E-DC93CCB35DA7}"/>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0" name="手繪多邊形: 圖案 159">
              <a:extLst>
                <a:ext uri="{FF2B5EF4-FFF2-40B4-BE49-F238E27FC236}">
                  <a16:creationId xmlns:a16="http://schemas.microsoft.com/office/drawing/2014/main" id="{8BCC3242-C98E-4695-B4F9-84BB584D3DFF}"/>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1" name="手繪多邊形: 圖案 160">
              <a:extLst>
                <a:ext uri="{FF2B5EF4-FFF2-40B4-BE49-F238E27FC236}">
                  <a16:creationId xmlns:a16="http://schemas.microsoft.com/office/drawing/2014/main" id="{DCA5F3F4-DB4B-434E-B4A6-5BA880D2B7D5}"/>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2" name="手繪多邊形: 圖案 161">
              <a:extLst>
                <a:ext uri="{FF2B5EF4-FFF2-40B4-BE49-F238E27FC236}">
                  <a16:creationId xmlns:a16="http://schemas.microsoft.com/office/drawing/2014/main" id="{A58D6E98-7AD2-4700-BCB0-05D0643AFB59}"/>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3" name="手繪多邊形: 圖案 162">
              <a:extLst>
                <a:ext uri="{FF2B5EF4-FFF2-40B4-BE49-F238E27FC236}">
                  <a16:creationId xmlns:a16="http://schemas.microsoft.com/office/drawing/2014/main" id="{7FE9453D-52B6-4CB1-89A8-2573CC68D790}"/>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4" name="手繪多邊形: 圖案 163">
              <a:extLst>
                <a:ext uri="{FF2B5EF4-FFF2-40B4-BE49-F238E27FC236}">
                  <a16:creationId xmlns:a16="http://schemas.microsoft.com/office/drawing/2014/main" id="{4E4EF373-6910-4619-BF93-8023720408E4}"/>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5" name="手繪多邊形: 圖案 164">
              <a:extLst>
                <a:ext uri="{FF2B5EF4-FFF2-40B4-BE49-F238E27FC236}">
                  <a16:creationId xmlns:a16="http://schemas.microsoft.com/office/drawing/2014/main" id="{26DDD3DB-8F78-4515-BEA2-5D6844F8F646}"/>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6" name="手繪多邊形: 圖案 165">
              <a:extLst>
                <a:ext uri="{FF2B5EF4-FFF2-40B4-BE49-F238E27FC236}">
                  <a16:creationId xmlns:a16="http://schemas.microsoft.com/office/drawing/2014/main" id="{E4F8BCFD-AD8C-4AB6-BABC-5AC35BAFB812}"/>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7" name="手繪多邊形: 圖案 166">
              <a:extLst>
                <a:ext uri="{FF2B5EF4-FFF2-40B4-BE49-F238E27FC236}">
                  <a16:creationId xmlns:a16="http://schemas.microsoft.com/office/drawing/2014/main" id="{C0A4699C-7597-4F27-9103-205AA81285F7}"/>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8" name="手繪多邊形: 圖案 167">
              <a:extLst>
                <a:ext uri="{FF2B5EF4-FFF2-40B4-BE49-F238E27FC236}">
                  <a16:creationId xmlns:a16="http://schemas.microsoft.com/office/drawing/2014/main" id="{7A5A1B17-D9B1-4DD5-8B1D-F658BFFBE490}"/>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169" name="圖形 168">
            <a:extLst>
              <a:ext uri="{FF2B5EF4-FFF2-40B4-BE49-F238E27FC236}">
                <a16:creationId xmlns:a16="http://schemas.microsoft.com/office/drawing/2014/main" id="{9F40E69F-EBDB-420B-B3EF-7FED315D2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138" y="3488439"/>
            <a:ext cx="269548" cy="269546"/>
          </a:xfrm>
          <a:prstGeom prst="rect">
            <a:avLst/>
          </a:prstGeom>
        </p:spPr>
      </p:pic>
      <p:pic>
        <p:nvPicPr>
          <p:cNvPr id="170" name="圖形 169">
            <a:extLst>
              <a:ext uri="{FF2B5EF4-FFF2-40B4-BE49-F238E27FC236}">
                <a16:creationId xmlns:a16="http://schemas.microsoft.com/office/drawing/2014/main" id="{8DCACF4C-0A23-4191-B53D-6ECA59A0B5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140" y="3577285"/>
            <a:ext cx="269547" cy="269547"/>
          </a:xfrm>
          <a:prstGeom prst="rect">
            <a:avLst/>
          </a:prstGeom>
        </p:spPr>
      </p:pic>
      <p:pic>
        <p:nvPicPr>
          <p:cNvPr id="171" name="圖形 170">
            <a:extLst>
              <a:ext uri="{FF2B5EF4-FFF2-40B4-BE49-F238E27FC236}">
                <a16:creationId xmlns:a16="http://schemas.microsoft.com/office/drawing/2014/main" id="{96D46E5E-3CAE-4B24-8B7B-67F8BCCA6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904" y="3497708"/>
            <a:ext cx="269548" cy="269546"/>
          </a:xfrm>
          <a:prstGeom prst="rect">
            <a:avLst/>
          </a:prstGeom>
        </p:spPr>
      </p:pic>
      <p:grpSp>
        <p:nvGrpSpPr>
          <p:cNvPr id="172" name="群組 171">
            <a:extLst>
              <a:ext uri="{FF2B5EF4-FFF2-40B4-BE49-F238E27FC236}">
                <a16:creationId xmlns:a16="http://schemas.microsoft.com/office/drawing/2014/main" id="{EEAB4282-1223-42E2-BDFF-7779A083A84B}"/>
              </a:ext>
            </a:extLst>
          </p:cNvPr>
          <p:cNvGrpSpPr/>
          <p:nvPr/>
        </p:nvGrpSpPr>
        <p:grpSpPr>
          <a:xfrm>
            <a:off x="282587" y="1650447"/>
            <a:ext cx="734442" cy="506418"/>
            <a:chOff x="315956" y="2573846"/>
            <a:chExt cx="832784" cy="574228"/>
          </a:xfrm>
        </p:grpSpPr>
        <p:grpSp>
          <p:nvGrpSpPr>
            <p:cNvPr id="173" name="群組 172">
              <a:extLst>
                <a:ext uri="{FF2B5EF4-FFF2-40B4-BE49-F238E27FC236}">
                  <a16:creationId xmlns:a16="http://schemas.microsoft.com/office/drawing/2014/main" id="{78C8AFE9-C171-4204-BA75-CF492A7F8D93}"/>
                </a:ext>
              </a:extLst>
            </p:cNvPr>
            <p:cNvGrpSpPr/>
            <p:nvPr/>
          </p:nvGrpSpPr>
          <p:grpSpPr>
            <a:xfrm>
              <a:off x="315956" y="2626868"/>
              <a:ext cx="252544" cy="514000"/>
              <a:chOff x="315956" y="2626868"/>
              <a:chExt cx="252544" cy="514000"/>
            </a:xfrm>
          </p:grpSpPr>
          <p:sp>
            <p:nvSpPr>
              <p:cNvPr id="189" name="手繪多邊形: 圖案 188">
                <a:extLst>
                  <a:ext uri="{FF2B5EF4-FFF2-40B4-BE49-F238E27FC236}">
                    <a16:creationId xmlns:a16="http://schemas.microsoft.com/office/drawing/2014/main" id="{F07CC110-374B-4204-8EAF-1BD74345C3EC}"/>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0" name="手繪多邊形: 圖案 189">
                <a:extLst>
                  <a:ext uri="{FF2B5EF4-FFF2-40B4-BE49-F238E27FC236}">
                    <a16:creationId xmlns:a16="http://schemas.microsoft.com/office/drawing/2014/main" id="{45141E3C-542C-4D57-A8A2-F14C7E66450F}"/>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1" name="手繪多邊形: 圖案 190">
                <a:extLst>
                  <a:ext uri="{FF2B5EF4-FFF2-40B4-BE49-F238E27FC236}">
                    <a16:creationId xmlns:a16="http://schemas.microsoft.com/office/drawing/2014/main" id="{3DB48F27-DCF2-4EAE-9769-DE6D2A0FE004}"/>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2" name="手繪多邊形: 圖案 191">
                <a:extLst>
                  <a:ext uri="{FF2B5EF4-FFF2-40B4-BE49-F238E27FC236}">
                    <a16:creationId xmlns:a16="http://schemas.microsoft.com/office/drawing/2014/main" id="{3E873551-EE6A-4B2F-9BDC-CDA1C17D034C}"/>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3" name="手繪多邊形: 圖案 192">
                <a:extLst>
                  <a:ext uri="{FF2B5EF4-FFF2-40B4-BE49-F238E27FC236}">
                    <a16:creationId xmlns:a16="http://schemas.microsoft.com/office/drawing/2014/main" id="{6909F221-2761-4D9F-8F6A-0640626B6B3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74" name="群組 173">
              <a:extLst>
                <a:ext uri="{FF2B5EF4-FFF2-40B4-BE49-F238E27FC236}">
                  <a16:creationId xmlns:a16="http://schemas.microsoft.com/office/drawing/2014/main" id="{57AEF235-8190-4E04-8223-D9893641AB33}"/>
                </a:ext>
              </a:extLst>
            </p:cNvPr>
            <p:cNvGrpSpPr/>
            <p:nvPr/>
          </p:nvGrpSpPr>
          <p:grpSpPr>
            <a:xfrm>
              <a:off x="469527" y="2573846"/>
              <a:ext cx="679213" cy="574228"/>
              <a:chOff x="576639" y="2568822"/>
              <a:chExt cx="679213" cy="574228"/>
            </a:xfrm>
          </p:grpSpPr>
          <p:sp>
            <p:nvSpPr>
              <p:cNvPr id="175" name="手繪多邊形: 圖案 174">
                <a:extLst>
                  <a:ext uri="{FF2B5EF4-FFF2-40B4-BE49-F238E27FC236}">
                    <a16:creationId xmlns:a16="http://schemas.microsoft.com/office/drawing/2014/main" id="{3E281D52-C153-459F-8A86-CF501A97710A}"/>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6" name="手繪多邊形: 圖案 175">
                <a:extLst>
                  <a:ext uri="{FF2B5EF4-FFF2-40B4-BE49-F238E27FC236}">
                    <a16:creationId xmlns:a16="http://schemas.microsoft.com/office/drawing/2014/main" id="{AA12A69B-0CF1-4493-8E0C-62A3A8095334}"/>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7" name="手繪多邊形: 圖案 176">
                <a:extLst>
                  <a:ext uri="{FF2B5EF4-FFF2-40B4-BE49-F238E27FC236}">
                    <a16:creationId xmlns:a16="http://schemas.microsoft.com/office/drawing/2014/main" id="{3C7A6291-EFD3-4E87-92D4-06A8CFA0197E}"/>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78" name="群組 177">
                <a:extLst>
                  <a:ext uri="{FF2B5EF4-FFF2-40B4-BE49-F238E27FC236}">
                    <a16:creationId xmlns:a16="http://schemas.microsoft.com/office/drawing/2014/main" id="{CF96F23B-65E3-4A33-8976-92BA3A8BA52C}"/>
                  </a:ext>
                </a:extLst>
              </p:cNvPr>
              <p:cNvGrpSpPr/>
              <p:nvPr/>
            </p:nvGrpSpPr>
            <p:grpSpPr>
              <a:xfrm>
                <a:off x="627174" y="2629802"/>
                <a:ext cx="573422" cy="359503"/>
                <a:chOff x="7380172" y="1874094"/>
                <a:chExt cx="958662" cy="601018"/>
              </a:xfrm>
              <a:solidFill>
                <a:schemeClr val="tx1"/>
              </a:solidFill>
            </p:grpSpPr>
            <p:sp>
              <p:nvSpPr>
                <p:cNvPr id="179" name="手繪多邊形: 圖案 178">
                  <a:extLst>
                    <a:ext uri="{FF2B5EF4-FFF2-40B4-BE49-F238E27FC236}">
                      <a16:creationId xmlns:a16="http://schemas.microsoft.com/office/drawing/2014/main" id="{D35057FF-DEB6-4AED-ABB7-74F95FE5F319}"/>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0" name="手繪多邊形: 圖案 179">
                  <a:extLst>
                    <a:ext uri="{FF2B5EF4-FFF2-40B4-BE49-F238E27FC236}">
                      <a16:creationId xmlns:a16="http://schemas.microsoft.com/office/drawing/2014/main" id="{AF34BFD4-DC6E-4C55-ADF0-DF81DFFE463C}"/>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1" name="手繪多邊形: 圖案 180">
                  <a:extLst>
                    <a:ext uri="{FF2B5EF4-FFF2-40B4-BE49-F238E27FC236}">
                      <a16:creationId xmlns:a16="http://schemas.microsoft.com/office/drawing/2014/main" id="{8EE8874A-A10B-4172-A127-F7B2FE1C9469}"/>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2" name="手繪多邊形: 圖案 181">
                  <a:extLst>
                    <a:ext uri="{FF2B5EF4-FFF2-40B4-BE49-F238E27FC236}">
                      <a16:creationId xmlns:a16="http://schemas.microsoft.com/office/drawing/2014/main" id="{C65E86D2-FA92-4B96-B83C-D5E724B31040}"/>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3" name="手繪多邊形: 圖案 182">
                  <a:extLst>
                    <a:ext uri="{FF2B5EF4-FFF2-40B4-BE49-F238E27FC236}">
                      <a16:creationId xmlns:a16="http://schemas.microsoft.com/office/drawing/2014/main" id="{C346E019-6164-49D1-921A-40EF576F16AC}"/>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4" name="手繪多邊形: 圖案 183">
                  <a:extLst>
                    <a:ext uri="{FF2B5EF4-FFF2-40B4-BE49-F238E27FC236}">
                      <a16:creationId xmlns:a16="http://schemas.microsoft.com/office/drawing/2014/main" id="{A9FFF8E4-6F1D-466A-BB3D-260C1746093A}"/>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5" name="手繪多邊形: 圖案 184">
                  <a:extLst>
                    <a:ext uri="{FF2B5EF4-FFF2-40B4-BE49-F238E27FC236}">
                      <a16:creationId xmlns:a16="http://schemas.microsoft.com/office/drawing/2014/main" id="{A7EBD526-271C-46FA-86C3-109844BC2DA7}"/>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6" name="手繪多邊形: 圖案 185">
                  <a:extLst>
                    <a:ext uri="{FF2B5EF4-FFF2-40B4-BE49-F238E27FC236}">
                      <a16:creationId xmlns:a16="http://schemas.microsoft.com/office/drawing/2014/main" id="{1D742DAD-95C4-4CA0-A894-54956D607E44}"/>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7" name="手繪多邊形: 圖案 186">
                  <a:extLst>
                    <a:ext uri="{FF2B5EF4-FFF2-40B4-BE49-F238E27FC236}">
                      <a16:creationId xmlns:a16="http://schemas.microsoft.com/office/drawing/2014/main" id="{835A7B11-3378-437A-BA32-35C88D02A8E6}"/>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8" name="手繪多邊形: 圖案 187">
                  <a:extLst>
                    <a:ext uri="{FF2B5EF4-FFF2-40B4-BE49-F238E27FC236}">
                      <a16:creationId xmlns:a16="http://schemas.microsoft.com/office/drawing/2014/main" id="{46C780C7-BA2C-4B66-90B0-0A5B376BD040}"/>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grpSp>
        <p:nvGrpSpPr>
          <p:cNvPr id="194" name="群組 193">
            <a:extLst>
              <a:ext uri="{FF2B5EF4-FFF2-40B4-BE49-F238E27FC236}">
                <a16:creationId xmlns:a16="http://schemas.microsoft.com/office/drawing/2014/main" id="{08F501CB-5D19-4A47-B39E-4A7E0B8BBA17}"/>
              </a:ext>
            </a:extLst>
          </p:cNvPr>
          <p:cNvGrpSpPr/>
          <p:nvPr/>
        </p:nvGrpSpPr>
        <p:grpSpPr>
          <a:xfrm>
            <a:off x="9851977" y="4202499"/>
            <a:ext cx="547298" cy="424217"/>
            <a:chOff x="9811803" y="3928157"/>
            <a:chExt cx="547298" cy="424217"/>
          </a:xfrm>
        </p:grpSpPr>
        <p:grpSp>
          <p:nvGrpSpPr>
            <p:cNvPr id="195" name="群組 194">
              <a:extLst>
                <a:ext uri="{FF2B5EF4-FFF2-40B4-BE49-F238E27FC236}">
                  <a16:creationId xmlns:a16="http://schemas.microsoft.com/office/drawing/2014/main" id="{B15B255F-8534-403F-A411-8467EFB4D12C}"/>
                </a:ext>
              </a:extLst>
            </p:cNvPr>
            <p:cNvGrpSpPr/>
            <p:nvPr/>
          </p:nvGrpSpPr>
          <p:grpSpPr>
            <a:xfrm flipH="1">
              <a:off x="9811803" y="3928157"/>
              <a:ext cx="217530" cy="391960"/>
              <a:chOff x="17449379" y="9433630"/>
              <a:chExt cx="536102" cy="906267"/>
            </a:xfrm>
          </p:grpSpPr>
          <p:sp>
            <p:nvSpPr>
              <p:cNvPr id="214" name="手繪多邊形: 圖案 213">
                <a:extLst>
                  <a:ext uri="{FF2B5EF4-FFF2-40B4-BE49-F238E27FC236}">
                    <a16:creationId xmlns:a16="http://schemas.microsoft.com/office/drawing/2014/main" id="{AB6FD75A-7DF5-4EC6-95D4-8BC7C7430EBA}"/>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5" name="手繪多邊形: 圖案 214">
                <a:extLst>
                  <a:ext uri="{FF2B5EF4-FFF2-40B4-BE49-F238E27FC236}">
                    <a16:creationId xmlns:a16="http://schemas.microsoft.com/office/drawing/2014/main" id="{EBF4B181-BC37-48B0-8763-952341A2F4EB}"/>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6" name="手繪多邊形: 圖案 215">
                <a:extLst>
                  <a:ext uri="{FF2B5EF4-FFF2-40B4-BE49-F238E27FC236}">
                    <a16:creationId xmlns:a16="http://schemas.microsoft.com/office/drawing/2014/main" id="{8886FB21-3D05-4818-9599-5949D4D1040B}"/>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7" name="手繪多邊形: 圖案 216">
                <a:extLst>
                  <a:ext uri="{FF2B5EF4-FFF2-40B4-BE49-F238E27FC236}">
                    <a16:creationId xmlns:a16="http://schemas.microsoft.com/office/drawing/2014/main" id="{6302F7E8-8CA9-45BB-813F-5F37625537D9}"/>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8" name="手繪多邊形: 圖案 217">
                <a:extLst>
                  <a:ext uri="{FF2B5EF4-FFF2-40B4-BE49-F238E27FC236}">
                    <a16:creationId xmlns:a16="http://schemas.microsoft.com/office/drawing/2014/main" id="{874CC766-B6E6-4DE4-8740-CB20B6F1148C}"/>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9" name="手繪多邊形: 圖案 218">
                <a:extLst>
                  <a:ext uri="{FF2B5EF4-FFF2-40B4-BE49-F238E27FC236}">
                    <a16:creationId xmlns:a16="http://schemas.microsoft.com/office/drawing/2014/main" id="{E489902D-41EA-4F63-B760-17C02CF4EB0C}"/>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0" name="手繪多邊形: 圖案 219">
                <a:extLst>
                  <a:ext uri="{FF2B5EF4-FFF2-40B4-BE49-F238E27FC236}">
                    <a16:creationId xmlns:a16="http://schemas.microsoft.com/office/drawing/2014/main" id="{DA5AB23B-257C-4490-B5F1-4C86315ABDCD}"/>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1" name="手繪多邊形: 圖案 220">
                <a:extLst>
                  <a:ext uri="{FF2B5EF4-FFF2-40B4-BE49-F238E27FC236}">
                    <a16:creationId xmlns:a16="http://schemas.microsoft.com/office/drawing/2014/main" id="{83A17E45-27D3-4493-BCC2-1A67818CCBF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96" name="群組 195">
              <a:extLst>
                <a:ext uri="{FF2B5EF4-FFF2-40B4-BE49-F238E27FC236}">
                  <a16:creationId xmlns:a16="http://schemas.microsoft.com/office/drawing/2014/main" id="{8B76CD0E-F191-4997-8D99-F2B8E6CD714E}"/>
                </a:ext>
              </a:extLst>
            </p:cNvPr>
            <p:cNvGrpSpPr/>
            <p:nvPr/>
          </p:nvGrpSpPr>
          <p:grpSpPr>
            <a:xfrm flipH="1">
              <a:off x="10141571" y="3928157"/>
              <a:ext cx="217530" cy="391960"/>
              <a:chOff x="17449379" y="9433630"/>
              <a:chExt cx="536102" cy="906267"/>
            </a:xfrm>
          </p:grpSpPr>
          <p:sp>
            <p:nvSpPr>
              <p:cNvPr id="206" name="手繪多邊形: 圖案 205">
                <a:extLst>
                  <a:ext uri="{FF2B5EF4-FFF2-40B4-BE49-F238E27FC236}">
                    <a16:creationId xmlns:a16="http://schemas.microsoft.com/office/drawing/2014/main" id="{5BAE62A9-B214-4461-9B9A-6511C97C0D5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7" name="手繪多邊形: 圖案 206">
                <a:extLst>
                  <a:ext uri="{FF2B5EF4-FFF2-40B4-BE49-F238E27FC236}">
                    <a16:creationId xmlns:a16="http://schemas.microsoft.com/office/drawing/2014/main" id="{6417E2C6-3D8C-4EBD-9B6E-1BE05F6890CF}"/>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8" name="手繪多邊形: 圖案 207">
                <a:extLst>
                  <a:ext uri="{FF2B5EF4-FFF2-40B4-BE49-F238E27FC236}">
                    <a16:creationId xmlns:a16="http://schemas.microsoft.com/office/drawing/2014/main" id="{86576A40-0B14-49E1-B33A-4010C67500A2}"/>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9" name="手繪多邊形: 圖案 208">
                <a:extLst>
                  <a:ext uri="{FF2B5EF4-FFF2-40B4-BE49-F238E27FC236}">
                    <a16:creationId xmlns:a16="http://schemas.microsoft.com/office/drawing/2014/main" id="{2691EBDE-3BEE-4A37-9C28-CAEB02272ABF}"/>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0" name="手繪多邊形: 圖案 209">
                <a:extLst>
                  <a:ext uri="{FF2B5EF4-FFF2-40B4-BE49-F238E27FC236}">
                    <a16:creationId xmlns:a16="http://schemas.microsoft.com/office/drawing/2014/main" id="{EE73F78B-7953-4789-8BF3-408B52CDE0C2}"/>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1" name="手繪多邊形: 圖案 210">
                <a:extLst>
                  <a:ext uri="{FF2B5EF4-FFF2-40B4-BE49-F238E27FC236}">
                    <a16:creationId xmlns:a16="http://schemas.microsoft.com/office/drawing/2014/main" id="{40E08BCE-760D-4FB2-A246-697D81A254D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2" name="手繪多邊形: 圖案 211">
                <a:extLst>
                  <a:ext uri="{FF2B5EF4-FFF2-40B4-BE49-F238E27FC236}">
                    <a16:creationId xmlns:a16="http://schemas.microsoft.com/office/drawing/2014/main" id="{0B88F1B6-4EE9-4B94-8541-B0B9C8F6199E}"/>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3" name="手繪多邊形: 圖案 212">
                <a:extLst>
                  <a:ext uri="{FF2B5EF4-FFF2-40B4-BE49-F238E27FC236}">
                    <a16:creationId xmlns:a16="http://schemas.microsoft.com/office/drawing/2014/main" id="{72D94AC3-AC5C-46D5-999D-B317E783B09D}"/>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97" name="群組 196">
              <a:extLst>
                <a:ext uri="{FF2B5EF4-FFF2-40B4-BE49-F238E27FC236}">
                  <a16:creationId xmlns:a16="http://schemas.microsoft.com/office/drawing/2014/main" id="{47B64FA6-0868-466E-A794-6EC4D65C3A26}"/>
                </a:ext>
              </a:extLst>
            </p:cNvPr>
            <p:cNvGrpSpPr/>
            <p:nvPr/>
          </p:nvGrpSpPr>
          <p:grpSpPr>
            <a:xfrm flipH="1">
              <a:off x="9964584" y="3960414"/>
              <a:ext cx="217530" cy="391960"/>
              <a:chOff x="17449379" y="9433630"/>
              <a:chExt cx="536102" cy="906267"/>
            </a:xfrm>
          </p:grpSpPr>
          <p:sp>
            <p:nvSpPr>
              <p:cNvPr id="198" name="手繪多邊形: 圖案 197">
                <a:extLst>
                  <a:ext uri="{FF2B5EF4-FFF2-40B4-BE49-F238E27FC236}">
                    <a16:creationId xmlns:a16="http://schemas.microsoft.com/office/drawing/2014/main" id="{19D64C09-A8EB-453A-89A9-73B3EBBA7C8D}"/>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9" name="手繪多邊形: 圖案 198">
                <a:extLst>
                  <a:ext uri="{FF2B5EF4-FFF2-40B4-BE49-F238E27FC236}">
                    <a16:creationId xmlns:a16="http://schemas.microsoft.com/office/drawing/2014/main" id="{22E77CFF-DAC0-4630-A68F-009F69F52739}"/>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0" name="手繪多邊形: 圖案 199">
                <a:extLst>
                  <a:ext uri="{FF2B5EF4-FFF2-40B4-BE49-F238E27FC236}">
                    <a16:creationId xmlns:a16="http://schemas.microsoft.com/office/drawing/2014/main" id="{394FD758-CE9E-4CC3-895C-BE506AE08901}"/>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1" name="手繪多邊形: 圖案 200">
                <a:extLst>
                  <a:ext uri="{FF2B5EF4-FFF2-40B4-BE49-F238E27FC236}">
                    <a16:creationId xmlns:a16="http://schemas.microsoft.com/office/drawing/2014/main" id="{2C2BED70-E016-40BB-B9E8-D120710C3056}"/>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2" name="手繪多邊形: 圖案 201">
                <a:extLst>
                  <a:ext uri="{FF2B5EF4-FFF2-40B4-BE49-F238E27FC236}">
                    <a16:creationId xmlns:a16="http://schemas.microsoft.com/office/drawing/2014/main" id="{9C995F76-9597-4D30-A972-BF14CE727C89}"/>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3" name="手繪多邊形: 圖案 202">
                <a:extLst>
                  <a:ext uri="{FF2B5EF4-FFF2-40B4-BE49-F238E27FC236}">
                    <a16:creationId xmlns:a16="http://schemas.microsoft.com/office/drawing/2014/main" id="{B40F86AE-A7F2-4F3F-9749-3ABE82B37235}"/>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4" name="手繪多邊形: 圖案 203">
                <a:extLst>
                  <a:ext uri="{FF2B5EF4-FFF2-40B4-BE49-F238E27FC236}">
                    <a16:creationId xmlns:a16="http://schemas.microsoft.com/office/drawing/2014/main" id="{022947F8-0FCB-4A12-87FD-1DB7DBCE351C}"/>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5" name="手繪多邊形: 圖案 204">
                <a:extLst>
                  <a:ext uri="{FF2B5EF4-FFF2-40B4-BE49-F238E27FC236}">
                    <a16:creationId xmlns:a16="http://schemas.microsoft.com/office/drawing/2014/main" id="{3CC87720-106A-454B-8783-C4074BCD517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222" name="群組 221">
            <a:extLst>
              <a:ext uri="{FF2B5EF4-FFF2-40B4-BE49-F238E27FC236}">
                <a16:creationId xmlns:a16="http://schemas.microsoft.com/office/drawing/2014/main" id="{903BB4F8-AAE0-496A-8A00-33E5A0D15F5D}"/>
              </a:ext>
            </a:extLst>
          </p:cNvPr>
          <p:cNvGrpSpPr/>
          <p:nvPr/>
        </p:nvGrpSpPr>
        <p:grpSpPr>
          <a:xfrm>
            <a:off x="11036617" y="4190670"/>
            <a:ext cx="650937" cy="412060"/>
            <a:chOff x="11017037" y="3967703"/>
            <a:chExt cx="650937" cy="412060"/>
          </a:xfrm>
        </p:grpSpPr>
        <p:grpSp>
          <p:nvGrpSpPr>
            <p:cNvPr id="223" name="群組 222">
              <a:extLst>
                <a:ext uri="{FF2B5EF4-FFF2-40B4-BE49-F238E27FC236}">
                  <a16:creationId xmlns:a16="http://schemas.microsoft.com/office/drawing/2014/main" id="{0BFA8DE0-0B51-4BFE-94A6-D83D0F669927}"/>
                </a:ext>
              </a:extLst>
            </p:cNvPr>
            <p:cNvGrpSpPr/>
            <p:nvPr/>
          </p:nvGrpSpPr>
          <p:grpSpPr>
            <a:xfrm>
              <a:off x="11017037" y="3967703"/>
              <a:ext cx="462246" cy="349827"/>
              <a:chOff x="11017037" y="3967703"/>
              <a:chExt cx="462246" cy="349827"/>
            </a:xfrm>
          </p:grpSpPr>
          <p:sp>
            <p:nvSpPr>
              <p:cNvPr id="237" name="手繪多邊形: 圖案 236">
                <a:extLst>
                  <a:ext uri="{FF2B5EF4-FFF2-40B4-BE49-F238E27FC236}">
                    <a16:creationId xmlns:a16="http://schemas.microsoft.com/office/drawing/2014/main" id="{3D127236-D22B-45C5-9745-363F16D7DD63}"/>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8" name="手繪多邊形: 圖案 237">
                <a:extLst>
                  <a:ext uri="{FF2B5EF4-FFF2-40B4-BE49-F238E27FC236}">
                    <a16:creationId xmlns:a16="http://schemas.microsoft.com/office/drawing/2014/main" id="{F12F78B3-3294-4F4E-AEC9-15474461DC7D}"/>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9" name="手繪多邊形: 圖案 238">
                <a:extLst>
                  <a:ext uri="{FF2B5EF4-FFF2-40B4-BE49-F238E27FC236}">
                    <a16:creationId xmlns:a16="http://schemas.microsoft.com/office/drawing/2014/main" id="{66D70AE8-EE1F-458A-A028-941A3B23607A}"/>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0" name="手繪多邊形: 圖案 239">
                <a:extLst>
                  <a:ext uri="{FF2B5EF4-FFF2-40B4-BE49-F238E27FC236}">
                    <a16:creationId xmlns:a16="http://schemas.microsoft.com/office/drawing/2014/main" id="{BE74441D-0C78-4845-B704-B25CC08AEB1F}"/>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41" name="群組 240">
                <a:extLst>
                  <a:ext uri="{FF2B5EF4-FFF2-40B4-BE49-F238E27FC236}">
                    <a16:creationId xmlns:a16="http://schemas.microsoft.com/office/drawing/2014/main" id="{0A5A2EF9-942D-4C70-A18B-8EC7B8531754}"/>
                  </a:ext>
                </a:extLst>
              </p:cNvPr>
              <p:cNvGrpSpPr/>
              <p:nvPr/>
            </p:nvGrpSpPr>
            <p:grpSpPr>
              <a:xfrm>
                <a:off x="11101853" y="4031627"/>
                <a:ext cx="295924" cy="93035"/>
                <a:chOff x="11230442" y="4040891"/>
                <a:chExt cx="162192" cy="53807"/>
              </a:xfrm>
            </p:grpSpPr>
            <p:sp>
              <p:nvSpPr>
                <p:cNvPr id="242" name="手繪多邊形: 圖案 241">
                  <a:extLst>
                    <a:ext uri="{FF2B5EF4-FFF2-40B4-BE49-F238E27FC236}">
                      <a16:creationId xmlns:a16="http://schemas.microsoft.com/office/drawing/2014/main" id="{C20140DE-1E23-4127-85A0-3FA52E5FAF28}"/>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3" name="手繪多邊形: 圖案 242">
                  <a:extLst>
                    <a:ext uri="{FF2B5EF4-FFF2-40B4-BE49-F238E27FC236}">
                      <a16:creationId xmlns:a16="http://schemas.microsoft.com/office/drawing/2014/main" id="{939049E9-0964-405B-A387-394C9593AE34}"/>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4" name="手繪多邊形: 圖案 243">
                  <a:extLst>
                    <a:ext uri="{FF2B5EF4-FFF2-40B4-BE49-F238E27FC236}">
                      <a16:creationId xmlns:a16="http://schemas.microsoft.com/office/drawing/2014/main" id="{F7FA67D1-9146-4A26-A274-54B950F6EC94}"/>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5" name="手繪多邊形: 圖案 244">
                  <a:extLst>
                    <a:ext uri="{FF2B5EF4-FFF2-40B4-BE49-F238E27FC236}">
                      <a16:creationId xmlns:a16="http://schemas.microsoft.com/office/drawing/2014/main" id="{FD0484AF-5DA9-4EDE-9717-7EEC40D2C729}"/>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6" name="手繪多邊形: 圖案 245">
                  <a:extLst>
                    <a:ext uri="{FF2B5EF4-FFF2-40B4-BE49-F238E27FC236}">
                      <a16:creationId xmlns:a16="http://schemas.microsoft.com/office/drawing/2014/main" id="{40F8DFBC-D98C-4CAF-9CF6-DC8F5551D4D5}"/>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7" name="手繪多邊形: 圖案 246">
                  <a:extLst>
                    <a:ext uri="{FF2B5EF4-FFF2-40B4-BE49-F238E27FC236}">
                      <a16:creationId xmlns:a16="http://schemas.microsoft.com/office/drawing/2014/main" id="{7618BB19-95AA-4D31-871C-76E90675A7A2}"/>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8" name="手繪多邊形: 圖案 247">
                  <a:extLst>
                    <a:ext uri="{FF2B5EF4-FFF2-40B4-BE49-F238E27FC236}">
                      <a16:creationId xmlns:a16="http://schemas.microsoft.com/office/drawing/2014/main" id="{FD6EAE51-F2D5-45B2-ACF5-27798032F4EC}"/>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224" name="群組 223">
              <a:extLst>
                <a:ext uri="{FF2B5EF4-FFF2-40B4-BE49-F238E27FC236}">
                  <a16:creationId xmlns:a16="http://schemas.microsoft.com/office/drawing/2014/main" id="{8221E8F3-3E53-4704-B733-DA6E93483D5E}"/>
                </a:ext>
              </a:extLst>
            </p:cNvPr>
            <p:cNvGrpSpPr/>
            <p:nvPr/>
          </p:nvGrpSpPr>
          <p:grpSpPr>
            <a:xfrm>
              <a:off x="11205728" y="4029936"/>
              <a:ext cx="462246" cy="349827"/>
              <a:chOff x="11017037" y="3967703"/>
              <a:chExt cx="462246" cy="349827"/>
            </a:xfrm>
          </p:grpSpPr>
          <p:sp>
            <p:nvSpPr>
              <p:cNvPr id="225" name="手繪多邊形: 圖案 224">
                <a:extLst>
                  <a:ext uri="{FF2B5EF4-FFF2-40B4-BE49-F238E27FC236}">
                    <a16:creationId xmlns:a16="http://schemas.microsoft.com/office/drawing/2014/main" id="{62AF51AD-696A-4ACD-B741-A35C037A4987}"/>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6" name="手繪多邊形: 圖案 225">
                <a:extLst>
                  <a:ext uri="{FF2B5EF4-FFF2-40B4-BE49-F238E27FC236}">
                    <a16:creationId xmlns:a16="http://schemas.microsoft.com/office/drawing/2014/main" id="{E77A9156-6A57-4505-AF5E-E118ABB3367F}"/>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7" name="手繪多邊形: 圖案 226">
                <a:extLst>
                  <a:ext uri="{FF2B5EF4-FFF2-40B4-BE49-F238E27FC236}">
                    <a16:creationId xmlns:a16="http://schemas.microsoft.com/office/drawing/2014/main" id="{ABEBBC4D-5F02-482B-AE90-B9C6FED54F08}"/>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8" name="手繪多邊形: 圖案 227">
                <a:extLst>
                  <a:ext uri="{FF2B5EF4-FFF2-40B4-BE49-F238E27FC236}">
                    <a16:creationId xmlns:a16="http://schemas.microsoft.com/office/drawing/2014/main" id="{F89861C9-0628-475C-92EE-735D050F75C3}"/>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29" name="群組 228">
                <a:extLst>
                  <a:ext uri="{FF2B5EF4-FFF2-40B4-BE49-F238E27FC236}">
                    <a16:creationId xmlns:a16="http://schemas.microsoft.com/office/drawing/2014/main" id="{C4718A80-0542-415E-A0E0-E9277D680313}"/>
                  </a:ext>
                </a:extLst>
              </p:cNvPr>
              <p:cNvGrpSpPr/>
              <p:nvPr/>
            </p:nvGrpSpPr>
            <p:grpSpPr>
              <a:xfrm>
                <a:off x="11101853" y="4031627"/>
                <a:ext cx="295924" cy="93035"/>
                <a:chOff x="11230442" y="4040891"/>
                <a:chExt cx="162192" cy="53807"/>
              </a:xfrm>
            </p:grpSpPr>
            <p:sp>
              <p:nvSpPr>
                <p:cNvPr id="230" name="手繪多邊形: 圖案 229">
                  <a:extLst>
                    <a:ext uri="{FF2B5EF4-FFF2-40B4-BE49-F238E27FC236}">
                      <a16:creationId xmlns:a16="http://schemas.microsoft.com/office/drawing/2014/main" id="{945E8040-BAED-4D79-8798-B4F52B7528F5}"/>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1" name="手繪多邊形: 圖案 230">
                  <a:extLst>
                    <a:ext uri="{FF2B5EF4-FFF2-40B4-BE49-F238E27FC236}">
                      <a16:creationId xmlns:a16="http://schemas.microsoft.com/office/drawing/2014/main" id="{CCEC2EE5-FDB2-4F20-8E2A-413849EF90E3}"/>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2" name="手繪多邊形: 圖案 231">
                  <a:extLst>
                    <a:ext uri="{FF2B5EF4-FFF2-40B4-BE49-F238E27FC236}">
                      <a16:creationId xmlns:a16="http://schemas.microsoft.com/office/drawing/2014/main" id="{CD1B3208-8594-40FE-BF48-FC5BC47EEA91}"/>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3" name="手繪多邊形: 圖案 232">
                  <a:extLst>
                    <a:ext uri="{FF2B5EF4-FFF2-40B4-BE49-F238E27FC236}">
                      <a16:creationId xmlns:a16="http://schemas.microsoft.com/office/drawing/2014/main" id="{055A89FC-A48E-4357-A59E-C2B5F60503B5}"/>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4" name="手繪多邊形: 圖案 233">
                  <a:extLst>
                    <a:ext uri="{FF2B5EF4-FFF2-40B4-BE49-F238E27FC236}">
                      <a16:creationId xmlns:a16="http://schemas.microsoft.com/office/drawing/2014/main" id="{41598F0D-5E0D-4568-9ED1-B8D5E600B8D3}"/>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5" name="手繪多邊形: 圖案 234">
                  <a:extLst>
                    <a:ext uri="{FF2B5EF4-FFF2-40B4-BE49-F238E27FC236}">
                      <a16:creationId xmlns:a16="http://schemas.microsoft.com/office/drawing/2014/main" id="{A29A6106-D406-4F8E-8A91-83AD07ADDDED}"/>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6" name="手繪多邊形: 圖案 235">
                  <a:extLst>
                    <a:ext uri="{FF2B5EF4-FFF2-40B4-BE49-F238E27FC236}">
                      <a16:creationId xmlns:a16="http://schemas.microsoft.com/office/drawing/2014/main" id="{9FFCE029-E9F5-4777-8544-DC145D89F242}"/>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grpSp>
        <p:nvGrpSpPr>
          <p:cNvPr id="249" name="群組 248">
            <a:extLst>
              <a:ext uri="{FF2B5EF4-FFF2-40B4-BE49-F238E27FC236}">
                <a16:creationId xmlns:a16="http://schemas.microsoft.com/office/drawing/2014/main" id="{A11A73CA-D14D-45D0-86C6-6BDC8891B461}"/>
              </a:ext>
            </a:extLst>
          </p:cNvPr>
          <p:cNvGrpSpPr/>
          <p:nvPr/>
        </p:nvGrpSpPr>
        <p:grpSpPr>
          <a:xfrm flipH="1">
            <a:off x="154538" y="5790582"/>
            <a:ext cx="217530" cy="391960"/>
            <a:chOff x="17449379" y="9433630"/>
            <a:chExt cx="536102" cy="906267"/>
          </a:xfrm>
        </p:grpSpPr>
        <p:sp>
          <p:nvSpPr>
            <p:cNvPr id="250" name="手繪多邊形: 圖案 249">
              <a:extLst>
                <a:ext uri="{FF2B5EF4-FFF2-40B4-BE49-F238E27FC236}">
                  <a16:creationId xmlns:a16="http://schemas.microsoft.com/office/drawing/2014/main" id="{B3963A55-387B-4D3A-9B1D-48236C65EC0F}"/>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1" name="手繪多邊形: 圖案 250">
              <a:extLst>
                <a:ext uri="{FF2B5EF4-FFF2-40B4-BE49-F238E27FC236}">
                  <a16:creationId xmlns:a16="http://schemas.microsoft.com/office/drawing/2014/main" id="{F5533A0B-408B-4AC2-80F7-85428033D5F1}"/>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2" name="手繪多邊形: 圖案 251">
              <a:extLst>
                <a:ext uri="{FF2B5EF4-FFF2-40B4-BE49-F238E27FC236}">
                  <a16:creationId xmlns:a16="http://schemas.microsoft.com/office/drawing/2014/main" id="{88F6EFBC-D53B-4F4C-92F0-721B63812BDA}"/>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3" name="手繪多邊形: 圖案 252">
              <a:extLst>
                <a:ext uri="{FF2B5EF4-FFF2-40B4-BE49-F238E27FC236}">
                  <a16:creationId xmlns:a16="http://schemas.microsoft.com/office/drawing/2014/main" id="{FD7F228F-04CD-45B4-8DE7-C1D90E0E309B}"/>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4" name="手繪多邊形: 圖案 253">
              <a:extLst>
                <a:ext uri="{FF2B5EF4-FFF2-40B4-BE49-F238E27FC236}">
                  <a16:creationId xmlns:a16="http://schemas.microsoft.com/office/drawing/2014/main" id="{0C0A6840-B48E-4783-A9A3-6EF2137C9A6F}"/>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5" name="手繪多邊形: 圖案 254">
              <a:extLst>
                <a:ext uri="{FF2B5EF4-FFF2-40B4-BE49-F238E27FC236}">
                  <a16:creationId xmlns:a16="http://schemas.microsoft.com/office/drawing/2014/main" id="{3A0212D8-D8F3-4C6A-91C9-260B3A3EEDA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6" name="手繪多邊形: 圖案 255">
              <a:extLst>
                <a:ext uri="{FF2B5EF4-FFF2-40B4-BE49-F238E27FC236}">
                  <a16:creationId xmlns:a16="http://schemas.microsoft.com/office/drawing/2014/main" id="{28FA4667-211B-4BB8-8AE1-E2BCD6AEBD33}"/>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7" name="手繪多邊形: 圖案 256">
              <a:extLst>
                <a:ext uri="{FF2B5EF4-FFF2-40B4-BE49-F238E27FC236}">
                  <a16:creationId xmlns:a16="http://schemas.microsoft.com/office/drawing/2014/main" id="{D6A9F98F-4A04-42CC-A518-F44357705650}"/>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258" name="Google Shape;94;p17">
            <a:extLst>
              <a:ext uri="{FF2B5EF4-FFF2-40B4-BE49-F238E27FC236}">
                <a16:creationId xmlns:a16="http://schemas.microsoft.com/office/drawing/2014/main" id="{032FDE20-DF66-214C-9C25-953F199DDD65}"/>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131615" y="1873675"/>
            <a:ext cx="266400" cy="266400"/>
          </a:xfrm>
          <a:prstGeom prst="rect">
            <a:avLst/>
          </a:prstGeom>
          <a:noFill/>
          <a:ln>
            <a:noFill/>
          </a:ln>
        </p:spPr>
      </p:pic>
      <p:pic>
        <p:nvPicPr>
          <p:cNvPr id="259" name="Google Shape;95;p17">
            <a:extLst>
              <a:ext uri="{FF2B5EF4-FFF2-40B4-BE49-F238E27FC236}">
                <a16:creationId xmlns:a16="http://schemas.microsoft.com/office/drawing/2014/main" id="{1ADEB81A-CFFC-2946-8351-7664006F91E0}"/>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494765" y="1873637"/>
            <a:ext cx="266400" cy="266400"/>
          </a:xfrm>
          <a:prstGeom prst="rect">
            <a:avLst/>
          </a:prstGeom>
          <a:noFill/>
          <a:ln>
            <a:noFill/>
          </a:ln>
        </p:spPr>
      </p:pic>
      <p:pic>
        <p:nvPicPr>
          <p:cNvPr id="260" name="Google Shape;96;p17">
            <a:extLst>
              <a:ext uri="{FF2B5EF4-FFF2-40B4-BE49-F238E27FC236}">
                <a16:creationId xmlns:a16="http://schemas.microsoft.com/office/drawing/2014/main" id="{869A74D2-4261-7D45-8BCF-946D829F871A}"/>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9768147" y="1873485"/>
            <a:ext cx="266730" cy="266730"/>
          </a:xfrm>
          <a:prstGeom prst="rect">
            <a:avLst/>
          </a:prstGeom>
          <a:noFill/>
          <a:ln>
            <a:noFill/>
          </a:ln>
        </p:spPr>
      </p:pic>
      <p:pic>
        <p:nvPicPr>
          <p:cNvPr id="261" name="Google Shape;97;p17">
            <a:extLst>
              <a:ext uri="{FF2B5EF4-FFF2-40B4-BE49-F238E27FC236}">
                <a16:creationId xmlns:a16="http://schemas.microsoft.com/office/drawing/2014/main" id="{847C4ACB-C082-FD46-82ED-7716EA9A5FF5}"/>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0853852" y="1873625"/>
            <a:ext cx="266400" cy="266400"/>
          </a:xfrm>
          <a:prstGeom prst="rect">
            <a:avLst/>
          </a:prstGeom>
          <a:noFill/>
          <a:ln>
            <a:noFill/>
          </a:ln>
        </p:spPr>
      </p:pic>
      <p:pic>
        <p:nvPicPr>
          <p:cNvPr id="262" name="Google Shape;100;p17">
            <a:extLst>
              <a:ext uri="{FF2B5EF4-FFF2-40B4-BE49-F238E27FC236}">
                <a16:creationId xmlns:a16="http://schemas.microsoft.com/office/drawing/2014/main" id="{EA090175-B794-484E-BF73-02723E5494BD}"/>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11584277" y="1873520"/>
            <a:ext cx="266670" cy="266670"/>
          </a:xfrm>
          <a:prstGeom prst="rect">
            <a:avLst/>
          </a:prstGeom>
          <a:noFill/>
          <a:ln>
            <a:noFill/>
          </a:ln>
        </p:spPr>
      </p:pic>
      <p:pic>
        <p:nvPicPr>
          <p:cNvPr id="263" name="Google Shape;102;p17">
            <a:extLst>
              <a:ext uri="{FF2B5EF4-FFF2-40B4-BE49-F238E27FC236}">
                <a16:creationId xmlns:a16="http://schemas.microsoft.com/office/drawing/2014/main" id="{9C527585-F533-3543-B429-37B53344087D}"/>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11210527" y="2223244"/>
            <a:ext cx="266730" cy="266730"/>
          </a:xfrm>
          <a:prstGeom prst="rect">
            <a:avLst/>
          </a:prstGeom>
          <a:noFill/>
          <a:ln>
            <a:noFill/>
          </a:ln>
        </p:spPr>
      </p:pic>
      <p:pic>
        <p:nvPicPr>
          <p:cNvPr id="264" name="Google Shape;104;p17">
            <a:extLst>
              <a:ext uri="{FF2B5EF4-FFF2-40B4-BE49-F238E27FC236}">
                <a16:creationId xmlns:a16="http://schemas.microsoft.com/office/drawing/2014/main" id="{6A85D71F-A30B-9949-98A3-A92E420325F7}"/>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11213090" y="1873525"/>
            <a:ext cx="266670" cy="266670"/>
          </a:xfrm>
          <a:prstGeom prst="rect">
            <a:avLst/>
          </a:prstGeom>
          <a:noFill/>
          <a:ln>
            <a:noFill/>
          </a:ln>
        </p:spPr>
      </p:pic>
      <p:pic>
        <p:nvPicPr>
          <p:cNvPr id="265" name="Google Shape;105;p17">
            <a:extLst>
              <a:ext uri="{FF2B5EF4-FFF2-40B4-BE49-F238E27FC236}">
                <a16:creationId xmlns:a16="http://schemas.microsoft.com/office/drawing/2014/main" id="{533D17DF-38CD-5F49-941E-723F8EB39D01}"/>
              </a:ext>
            </a:extLst>
          </p:cNvPr>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9768147" y="2224702"/>
            <a:ext cx="266730" cy="266730"/>
          </a:xfrm>
          <a:prstGeom prst="rect">
            <a:avLst/>
          </a:prstGeom>
          <a:noFill/>
          <a:ln>
            <a:noFill/>
          </a:ln>
        </p:spPr>
      </p:pic>
      <p:pic>
        <p:nvPicPr>
          <p:cNvPr id="266" name="Google Shape;106;p17">
            <a:extLst>
              <a:ext uri="{FF2B5EF4-FFF2-40B4-BE49-F238E27FC236}">
                <a16:creationId xmlns:a16="http://schemas.microsoft.com/office/drawing/2014/main" id="{3FD84377-FEEA-9C4C-AD5C-EC94B13902E4}"/>
              </a:ext>
            </a:extLst>
          </p:cNvPr>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0131627" y="2224719"/>
            <a:ext cx="266725" cy="266725"/>
          </a:xfrm>
          <a:prstGeom prst="rect">
            <a:avLst/>
          </a:prstGeom>
          <a:noFill/>
          <a:ln>
            <a:noFill/>
          </a:ln>
        </p:spPr>
      </p:pic>
      <p:pic>
        <p:nvPicPr>
          <p:cNvPr id="267" name="Google Shape;108;p17">
            <a:extLst>
              <a:ext uri="{FF2B5EF4-FFF2-40B4-BE49-F238E27FC236}">
                <a16:creationId xmlns:a16="http://schemas.microsoft.com/office/drawing/2014/main" id="{EE93BA1E-FF03-2C46-A682-F69389EDA72C}"/>
              </a:ext>
            </a:extLst>
          </p:cNvPr>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10495102" y="2223239"/>
            <a:ext cx="266750" cy="266750"/>
          </a:xfrm>
          <a:prstGeom prst="rect">
            <a:avLst/>
          </a:prstGeom>
          <a:noFill/>
          <a:ln>
            <a:noFill/>
          </a:ln>
        </p:spPr>
      </p:pic>
      <p:pic>
        <p:nvPicPr>
          <p:cNvPr id="268" name="Google Shape;109;p17">
            <a:extLst>
              <a:ext uri="{FF2B5EF4-FFF2-40B4-BE49-F238E27FC236}">
                <a16:creationId xmlns:a16="http://schemas.microsoft.com/office/drawing/2014/main" id="{8EA8DF1E-49BA-D44E-A2BB-2D48A9EE0BFD}"/>
              </a:ext>
            </a:extLst>
          </p:cNvPr>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10858442" y="2223239"/>
            <a:ext cx="266750" cy="266750"/>
          </a:xfrm>
          <a:prstGeom prst="rect">
            <a:avLst/>
          </a:prstGeom>
          <a:noFill/>
          <a:ln>
            <a:noFill/>
          </a:ln>
        </p:spPr>
      </p:pic>
      <p:pic>
        <p:nvPicPr>
          <p:cNvPr id="269" name="Google Shape;93;p17">
            <a:extLst>
              <a:ext uri="{FF2B5EF4-FFF2-40B4-BE49-F238E27FC236}">
                <a16:creationId xmlns:a16="http://schemas.microsoft.com/office/drawing/2014/main" id="{2F4DEB6B-CABB-9D45-B372-7740E89F3260}"/>
              </a:ext>
            </a:extLst>
          </p:cNvPr>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11582876" y="2579984"/>
            <a:ext cx="266730" cy="266730"/>
          </a:xfrm>
          <a:prstGeom prst="rect">
            <a:avLst/>
          </a:prstGeom>
          <a:noFill/>
          <a:ln>
            <a:noFill/>
          </a:ln>
        </p:spPr>
      </p:pic>
      <p:pic>
        <p:nvPicPr>
          <p:cNvPr id="270" name="Google Shape;98;p17">
            <a:extLst>
              <a:ext uri="{FF2B5EF4-FFF2-40B4-BE49-F238E27FC236}">
                <a16:creationId xmlns:a16="http://schemas.microsoft.com/office/drawing/2014/main" id="{2FDA029D-3685-9F4E-BE5A-1C5234AE1C6A}"/>
              </a:ext>
            </a:extLst>
          </p:cNvPr>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11219706" y="2580009"/>
            <a:ext cx="266670" cy="266670"/>
          </a:xfrm>
          <a:prstGeom prst="rect">
            <a:avLst/>
          </a:prstGeom>
          <a:noFill/>
          <a:ln>
            <a:noFill/>
          </a:ln>
        </p:spPr>
      </p:pic>
      <p:pic>
        <p:nvPicPr>
          <p:cNvPr id="271" name="Google Shape;99;p17">
            <a:extLst>
              <a:ext uri="{FF2B5EF4-FFF2-40B4-BE49-F238E27FC236}">
                <a16:creationId xmlns:a16="http://schemas.microsoft.com/office/drawing/2014/main" id="{9B43AECB-875A-C847-8BEF-8E86628BEDD5}"/>
              </a:ext>
            </a:extLst>
          </p:cNvPr>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9766851" y="2579974"/>
            <a:ext cx="266730" cy="266730"/>
          </a:xfrm>
          <a:prstGeom prst="rect">
            <a:avLst/>
          </a:prstGeom>
          <a:noFill/>
          <a:ln>
            <a:noFill/>
          </a:ln>
        </p:spPr>
      </p:pic>
      <p:pic>
        <p:nvPicPr>
          <p:cNvPr id="272" name="Google Shape;101;p17">
            <a:extLst>
              <a:ext uri="{FF2B5EF4-FFF2-40B4-BE49-F238E27FC236}">
                <a16:creationId xmlns:a16="http://schemas.microsoft.com/office/drawing/2014/main" id="{C6108768-FD9C-BD41-917B-6FD4F7EB4295}"/>
              </a:ext>
            </a:extLst>
          </p:cNvPr>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10130076" y="2579979"/>
            <a:ext cx="266730" cy="266730"/>
          </a:xfrm>
          <a:prstGeom prst="rect">
            <a:avLst/>
          </a:prstGeom>
          <a:noFill/>
          <a:ln>
            <a:noFill/>
          </a:ln>
        </p:spPr>
      </p:pic>
      <p:pic>
        <p:nvPicPr>
          <p:cNvPr id="273" name="Google Shape;103;p17">
            <a:extLst>
              <a:ext uri="{FF2B5EF4-FFF2-40B4-BE49-F238E27FC236}">
                <a16:creationId xmlns:a16="http://schemas.microsoft.com/office/drawing/2014/main" id="{DE3F7FEE-1E5C-D143-AC64-F1D2CACB3578}"/>
              </a:ext>
            </a:extLst>
          </p:cNvPr>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10493301" y="2579981"/>
            <a:ext cx="266730" cy="266730"/>
          </a:xfrm>
          <a:prstGeom prst="rect">
            <a:avLst/>
          </a:prstGeom>
          <a:noFill/>
          <a:ln>
            <a:noFill/>
          </a:ln>
        </p:spPr>
      </p:pic>
      <p:pic>
        <p:nvPicPr>
          <p:cNvPr id="274" name="Google Shape;107;p17">
            <a:extLst>
              <a:ext uri="{FF2B5EF4-FFF2-40B4-BE49-F238E27FC236}">
                <a16:creationId xmlns:a16="http://schemas.microsoft.com/office/drawing/2014/main" id="{69965A4B-5B02-4246-A2D3-30EC4F6A8C6A}"/>
              </a:ext>
            </a:extLst>
          </p:cNvPr>
          <p:cNvPicPr preferRelativeResize="0"/>
          <p:nvPr/>
        </p:nvPicPr>
        <p:blipFill>
          <a:blip r:embed="rId23" cstate="screen">
            <a:alphaModFix/>
            <a:extLst>
              <a:ext uri="{28A0092B-C50C-407E-A947-70E740481C1C}">
                <a14:useLocalDpi xmlns:a14="http://schemas.microsoft.com/office/drawing/2010/main"/>
              </a:ext>
            </a:extLst>
          </a:blip>
          <a:stretch>
            <a:fillRect/>
          </a:stretch>
        </p:blipFill>
        <p:spPr>
          <a:xfrm>
            <a:off x="10856531" y="2580003"/>
            <a:ext cx="266400" cy="266400"/>
          </a:xfrm>
          <a:prstGeom prst="rect">
            <a:avLst/>
          </a:prstGeom>
          <a:noFill/>
          <a:ln>
            <a:noFill/>
          </a:ln>
        </p:spPr>
      </p:pic>
      <p:pic>
        <p:nvPicPr>
          <p:cNvPr id="27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D3D8539-8A90-B341-9758-8A125B778870}"/>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743393" y="2901805"/>
            <a:ext cx="286494" cy="286494"/>
          </a:xfrm>
          <a:prstGeom prst="rect">
            <a:avLst/>
          </a:prstGeom>
          <a:noFill/>
        </p:spPr>
      </p:pic>
      <p:pic>
        <p:nvPicPr>
          <p:cNvPr id="276" name="Picture 23" descr="C:\Users\Josh Chen\Desktop\sharefile.png">
            <a:extLst>
              <a:ext uri="{FF2B5EF4-FFF2-40B4-BE49-F238E27FC236}">
                <a16:creationId xmlns:a16="http://schemas.microsoft.com/office/drawing/2014/main" id="{5A39E306-C39A-4444-BC68-04C37200635F}"/>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0123353" y="2912724"/>
            <a:ext cx="286495" cy="286495"/>
          </a:xfrm>
          <a:prstGeom prst="rect">
            <a:avLst/>
          </a:prstGeom>
          <a:noFill/>
        </p:spPr>
      </p:pic>
      <p:pic>
        <p:nvPicPr>
          <p:cNvPr id="277" name="Picture 25" descr="C:\Users\Josh Chen\Desktop\OneDrive.png">
            <a:extLst>
              <a:ext uri="{FF2B5EF4-FFF2-40B4-BE49-F238E27FC236}">
                <a16:creationId xmlns:a16="http://schemas.microsoft.com/office/drawing/2014/main" id="{546B5179-3ECA-1746-B922-DF2F8251B6F1}"/>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0468517" y="2907421"/>
            <a:ext cx="288175" cy="288175"/>
          </a:xfrm>
          <a:prstGeom prst="rect">
            <a:avLst/>
          </a:prstGeom>
          <a:noFill/>
        </p:spPr>
      </p:pic>
      <p:cxnSp>
        <p:nvCxnSpPr>
          <p:cNvPr id="278" name="直線箭頭接點 217">
            <a:extLst>
              <a:ext uri="{FF2B5EF4-FFF2-40B4-BE49-F238E27FC236}">
                <a16:creationId xmlns:a16="http://schemas.microsoft.com/office/drawing/2014/main" id="{3FA82ED7-0EDD-4A62-99A3-36DAE90F0A4E}"/>
              </a:ext>
            </a:extLst>
          </p:cNvPr>
          <p:cNvCxnSpPr>
            <a:cxnSpLocks/>
          </p:cNvCxnSpPr>
          <p:nvPr/>
        </p:nvCxnSpPr>
        <p:spPr>
          <a:xfrm>
            <a:off x="10134600" y="3856994"/>
            <a:ext cx="9339" cy="257806"/>
          </a:xfrm>
          <a:prstGeom prst="straightConnector1">
            <a:avLst/>
          </a:prstGeom>
          <a:ln w="28575">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659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群組 190">
            <a:extLst>
              <a:ext uri="{FF2B5EF4-FFF2-40B4-BE49-F238E27FC236}">
                <a16:creationId xmlns:a16="http://schemas.microsoft.com/office/drawing/2014/main" id="{5AFB564B-1F60-45F3-AC1E-F9F9EDC9466D}"/>
              </a:ext>
            </a:extLst>
          </p:cNvPr>
          <p:cNvGrpSpPr/>
          <p:nvPr/>
        </p:nvGrpSpPr>
        <p:grpSpPr>
          <a:xfrm>
            <a:off x="525178" y="1427747"/>
            <a:ext cx="4090737" cy="4700337"/>
            <a:chOff x="2832242" y="2934050"/>
            <a:chExt cx="1678114" cy="2464066"/>
          </a:xfrm>
        </p:grpSpPr>
        <p:sp>
          <p:nvSpPr>
            <p:cNvPr id="243" name="手繪多邊形: 圖案 242">
              <a:extLst>
                <a:ext uri="{FF2B5EF4-FFF2-40B4-BE49-F238E27FC236}">
                  <a16:creationId xmlns:a16="http://schemas.microsoft.com/office/drawing/2014/main" id="{98C46619-C4D6-4943-AA6C-0DAE1C7868C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43A40052-165A-477E-A38D-68F571F7E4E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F1D7A8FC-1019-431B-A074-FBD4274DEDD4}"/>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C71468F2-AAC1-4267-8510-7490D0007C7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57" name="手繪多邊形: 圖案 256">
              <a:extLst>
                <a:ext uri="{FF2B5EF4-FFF2-40B4-BE49-F238E27FC236}">
                  <a16:creationId xmlns:a16="http://schemas.microsoft.com/office/drawing/2014/main" id="{CC793957-676C-4185-A658-C36B3E9AA1A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58" name="圖形 13">
              <a:extLst>
                <a:ext uri="{FF2B5EF4-FFF2-40B4-BE49-F238E27FC236}">
                  <a16:creationId xmlns:a16="http://schemas.microsoft.com/office/drawing/2014/main" id="{067178AF-09BC-474A-B82E-1055FA944B3F}"/>
                </a:ext>
              </a:extLst>
            </p:cNvPr>
            <p:cNvGrpSpPr/>
            <p:nvPr/>
          </p:nvGrpSpPr>
          <p:grpSpPr>
            <a:xfrm>
              <a:off x="3216084" y="3002290"/>
              <a:ext cx="1203675" cy="79657"/>
              <a:chOff x="3216084" y="3002290"/>
              <a:chExt cx="1203675" cy="79657"/>
            </a:xfrm>
            <a:solidFill>
              <a:srgbClr val="000000"/>
            </a:solidFill>
          </p:grpSpPr>
          <p:sp>
            <p:nvSpPr>
              <p:cNvPr id="259" name="手繪多邊形: 圖案 258">
                <a:extLst>
                  <a:ext uri="{FF2B5EF4-FFF2-40B4-BE49-F238E27FC236}">
                    <a16:creationId xmlns:a16="http://schemas.microsoft.com/office/drawing/2014/main" id="{BE75D611-3B0B-473A-BFB8-CB0B6329C75D}"/>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0" name="手繪多邊形: 圖案 259">
                <a:extLst>
                  <a:ext uri="{FF2B5EF4-FFF2-40B4-BE49-F238E27FC236}">
                    <a16:creationId xmlns:a16="http://schemas.microsoft.com/office/drawing/2014/main" id="{21445B97-38DD-4F4B-86EE-0C4E3A21676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1" name="手繪多邊形: 圖案 260">
                <a:extLst>
                  <a:ext uri="{FF2B5EF4-FFF2-40B4-BE49-F238E27FC236}">
                    <a16:creationId xmlns:a16="http://schemas.microsoft.com/office/drawing/2014/main" id="{B725213B-1701-4A6C-A779-445C8A52350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2" name="手繪多邊形: 圖案 261">
                <a:extLst>
                  <a:ext uri="{FF2B5EF4-FFF2-40B4-BE49-F238E27FC236}">
                    <a16:creationId xmlns:a16="http://schemas.microsoft.com/office/drawing/2014/main" id="{4B6E5D88-1F3D-41A5-9ACF-67955E79FE2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D7CCA1CA-70D1-40F2-A987-BFE80B2D9A8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021A70A9-77C9-4D66-B21F-19D71E841A1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86B7DE4A-C5FF-4C3E-98D6-414A7696EA5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0514AA74-CFBC-4BFC-BD21-33D92AD9C15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D9B959EB-651E-439C-93CA-595BB23A124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6930D2F6-E277-44D8-9A33-F88E99A5F4A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3807FCB7-55C3-4322-985F-6AF8E43C6D7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7A2BB502-0B30-4053-8416-84412E876C6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8DAA8CB8-8E8D-4802-9C13-23BA8CA70E4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2" name="手繪多邊形: 圖案 271">
                <a:extLst>
                  <a:ext uri="{FF2B5EF4-FFF2-40B4-BE49-F238E27FC236}">
                    <a16:creationId xmlns:a16="http://schemas.microsoft.com/office/drawing/2014/main" id="{2EDA1B7B-ECB0-401A-AEFD-C0F2B8C51942}"/>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3" name="手繪多邊形: 圖案 272">
                <a:extLst>
                  <a:ext uri="{FF2B5EF4-FFF2-40B4-BE49-F238E27FC236}">
                    <a16:creationId xmlns:a16="http://schemas.microsoft.com/office/drawing/2014/main" id="{4DB65E88-76B6-4104-8820-BBEA01EB7D3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4" name="手繪多邊形: 圖案 273">
                <a:extLst>
                  <a:ext uri="{FF2B5EF4-FFF2-40B4-BE49-F238E27FC236}">
                    <a16:creationId xmlns:a16="http://schemas.microsoft.com/office/drawing/2014/main" id="{6A2C5D21-CD54-43FC-B0F2-446AB781F4E2}"/>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5" name="手繪多邊形: 圖案 274">
                <a:extLst>
                  <a:ext uri="{FF2B5EF4-FFF2-40B4-BE49-F238E27FC236}">
                    <a16:creationId xmlns:a16="http://schemas.microsoft.com/office/drawing/2014/main" id="{D3462A46-8465-435A-8121-481B3E9AC729}"/>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6" name="手繪多邊形: 圖案 275">
                <a:extLst>
                  <a:ext uri="{FF2B5EF4-FFF2-40B4-BE49-F238E27FC236}">
                    <a16:creationId xmlns:a16="http://schemas.microsoft.com/office/drawing/2014/main" id="{27649855-41A1-4E27-B74B-7569D44122A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7" name="手繪多邊形: 圖案 276">
                <a:extLst>
                  <a:ext uri="{FF2B5EF4-FFF2-40B4-BE49-F238E27FC236}">
                    <a16:creationId xmlns:a16="http://schemas.microsoft.com/office/drawing/2014/main" id="{98B758FE-02B0-4023-A64E-297D34D0B80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4" name="標題 3">
            <a:extLst>
              <a:ext uri="{FF2B5EF4-FFF2-40B4-BE49-F238E27FC236}">
                <a16:creationId xmlns:a16="http://schemas.microsoft.com/office/drawing/2014/main" id="{5720AA81-3204-4F65-A0EF-D9B0C9F02855}"/>
              </a:ext>
            </a:extLst>
          </p:cNvPr>
          <p:cNvSpPr>
            <a:spLocks noGrp="1"/>
          </p:cNvSpPr>
          <p:nvPr>
            <p:ph type="title"/>
          </p:nvPr>
        </p:nvSpPr>
        <p:spPr>
          <a:xfrm>
            <a:off x="838200" y="136525"/>
            <a:ext cx="10515600" cy="1310138"/>
          </a:xfrm>
        </p:spPr>
        <p:txBody>
          <a:bodyPr>
            <a:normAutofit/>
          </a:bodyPr>
          <a:lstStyle/>
          <a:p>
            <a:r>
              <a:rPr lang="zh-TW" altLang="en-US"/>
              <a:t>本地資料雲端備份解決方案</a:t>
            </a:r>
          </a:p>
        </p:txBody>
      </p:sp>
      <p:grpSp>
        <p:nvGrpSpPr>
          <p:cNvPr id="142" name="群組 141">
            <a:extLst>
              <a:ext uri="{FF2B5EF4-FFF2-40B4-BE49-F238E27FC236}">
                <a16:creationId xmlns:a16="http://schemas.microsoft.com/office/drawing/2014/main" id="{902E9952-870B-416C-835E-D9606001D247}"/>
              </a:ext>
            </a:extLst>
          </p:cNvPr>
          <p:cNvGrpSpPr/>
          <p:nvPr/>
        </p:nvGrpSpPr>
        <p:grpSpPr>
          <a:xfrm>
            <a:off x="10242373" y="819784"/>
            <a:ext cx="1443303" cy="4714504"/>
            <a:chOff x="10531368" y="872360"/>
            <a:chExt cx="1443303" cy="4714504"/>
          </a:xfrm>
        </p:grpSpPr>
        <p:sp>
          <p:nvSpPr>
            <p:cNvPr id="143" name="矩形: 圓角 142">
              <a:extLst>
                <a:ext uri="{FF2B5EF4-FFF2-40B4-BE49-F238E27FC236}">
                  <a16:creationId xmlns:a16="http://schemas.microsoft.com/office/drawing/2014/main" id="{4FC7869A-40AC-4D9D-9624-31538E19C7CC}"/>
                </a:ext>
              </a:extLst>
            </p:cNvPr>
            <p:cNvSpPr/>
            <p:nvPr/>
          </p:nvSpPr>
          <p:spPr>
            <a:xfrm rot="16200000" flipH="1">
              <a:off x="8895768" y="2507960"/>
              <a:ext cx="4714504" cy="1443303"/>
            </a:xfrm>
            <a:prstGeom prst="roundRect">
              <a:avLst>
                <a:gd name="adj" fmla="val 15021"/>
              </a:avLst>
            </a:prstGeom>
            <a:solidFill>
              <a:srgbClr val="D7F71E">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srgbClr val="0D045F"/>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44" name="群組 143">
              <a:extLst>
                <a:ext uri="{FF2B5EF4-FFF2-40B4-BE49-F238E27FC236}">
                  <a16:creationId xmlns:a16="http://schemas.microsoft.com/office/drawing/2014/main" id="{2924E407-9C21-447E-BE02-8C6AF67317F8}"/>
                </a:ext>
              </a:extLst>
            </p:cNvPr>
            <p:cNvGrpSpPr/>
            <p:nvPr/>
          </p:nvGrpSpPr>
          <p:grpSpPr>
            <a:xfrm>
              <a:off x="10675277" y="1630481"/>
              <a:ext cx="1189648" cy="3182234"/>
              <a:chOff x="10649756" y="1732236"/>
              <a:chExt cx="1189648" cy="3182234"/>
            </a:xfrm>
          </p:grpSpPr>
          <p:pic>
            <p:nvPicPr>
              <p:cNvPr id="151" name="圖片 150">
                <a:extLst>
                  <a:ext uri="{FF2B5EF4-FFF2-40B4-BE49-F238E27FC236}">
                    <a16:creationId xmlns:a16="http://schemas.microsoft.com/office/drawing/2014/main" id="{DA92C6B3-454B-4183-AFF6-0EAAC46A4431}"/>
                  </a:ext>
                </a:extLst>
              </p:cNvPr>
              <p:cNvPicPr>
                <a:picLocks noChangeAspect="1"/>
              </p:cNvPicPr>
              <p:nvPr/>
            </p:nvPicPr>
            <p:blipFill>
              <a:blip r:embed="rId3"/>
              <a:stretch>
                <a:fillRect/>
              </a:stretch>
            </p:blipFill>
            <p:spPr>
              <a:xfrm>
                <a:off x="10649756" y="1732236"/>
                <a:ext cx="551942" cy="551942"/>
              </a:xfrm>
              <a:prstGeom prst="rect">
                <a:avLst/>
              </a:prstGeom>
              <a:ln>
                <a:noFill/>
              </a:ln>
            </p:spPr>
          </p:pic>
          <p:pic>
            <p:nvPicPr>
              <p:cNvPr id="152" name="圖片 151">
                <a:extLst>
                  <a:ext uri="{FF2B5EF4-FFF2-40B4-BE49-F238E27FC236}">
                    <a16:creationId xmlns:a16="http://schemas.microsoft.com/office/drawing/2014/main" id="{D1FE7D6A-433F-4DDA-A60E-657BD622C485}"/>
                  </a:ext>
                </a:extLst>
              </p:cNvPr>
              <p:cNvPicPr>
                <a:picLocks noChangeAspect="1"/>
              </p:cNvPicPr>
              <p:nvPr/>
            </p:nvPicPr>
            <p:blipFill>
              <a:blip r:embed="rId4"/>
              <a:stretch>
                <a:fillRect/>
              </a:stretch>
            </p:blipFill>
            <p:spPr>
              <a:xfrm>
                <a:off x="10663505" y="2406038"/>
                <a:ext cx="524444" cy="524444"/>
              </a:xfrm>
              <a:prstGeom prst="rect">
                <a:avLst/>
              </a:prstGeom>
              <a:ln>
                <a:noFill/>
              </a:ln>
            </p:spPr>
          </p:pic>
          <p:pic>
            <p:nvPicPr>
              <p:cNvPr id="153" name="圖片 152">
                <a:extLst>
                  <a:ext uri="{FF2B5EF4-FFF2-40B4-BE49-F238E27FC236}">
                    <a16:creationId xmlns:a16="http://schemas.microsoft.com/office/drawing/2014/main" id="{EEB35F0A-756F-4E34-9473-D424E9FFD2D4}"/>
                  </a:ext>
                </a:extLst>
              </p:cNvPr>
              <p:cNvPicPr>
                <a:picLocks noChangeAspect="1"/>
              </p:cNvPicPr>
              <p:nvPr/>
            </p:nvPicPr>
            <p:blipFill>
              <a:blip r:embed="rId5"/>
              <a:stretch>
                <a:fillRect/>
              </a:stretch>
            </p:blipFill>
            <p:spPr>
              <a:xfrm>
                <a:off x="10663504" y="3068880"/>
                <a:ext cx="524446" cy="524446"/>
              </a:xfrm>
              <a:prstGeom prst="rect">
                <a:avLst/>
              </a:prstGeom>
              <a:ln>
                <a:noFill/>
              </a:ln>
            </p:spPr>
          </p:pic>
          <p:pic>
            <p:nvPicPr>
              <p:cNvPr id="154" name="圖片 153">
                <a:extLst>
                  <a:ext uri="{FF2B5EF4-FFF2-40B4-BE49-F238E27FC236}">
                    <a16:creationId xmlns:a16="http://schemas.microsoft.com/office/drawing/2014/main" id="{B2BA0B9B-85E9-4394-9657-C23E23968140}"/>
                  </a:ext>
                </a:extLst>
              </p:cNvPr>
              <p:cNvPicPr>
                <a:picLocks noChangeAspect="1"/>
              </p:cNvPicPr>
              <p:nvPr/>
            </p:nvPicPr>
            <p:blipFill>
              <a:blip r:embed="rId6"/>
              <a:stretch>
                <a:fillRect/>
              </a:stretch>
            </p:blipFill>
            <p:spPr>
              <a:xfrm>
                <a:off x="10663505" y="3731724"/>
                <a:ext cx="524444" cy="524444"/>
              </a:xfrm>
              <a:prstGeom prst="rect">
                <a:avLst/>
              </a:prstGeom>
            </p:spPr>
          </p:pic>
          <p:pic>
            <p:nvPicPr>
              <p:cNvPr id="155" name="圖片 154">
                <a:extLst>
                  <a:ext uri="{FF2B5EF4-FFF2-40B4-BE49-F238E27FC236}">
                    <a16:creationId xmlns:a16="http://schemas.microsoft.com/office/drawing/2014/main" id="{C4F178D3-8208-4E7A-900C-412827699EEA}"/>
                  </a:ext>
                </a:extLst>
              </p:cNvPr>
              <p:cNvPicPr>
                <a:picLocks noChangeAspect="1"/>
              </p:cNvPicPr>
              <p:nvPr/>
            </p:nvPicPr>
            <p:blipFill>
              <a:blip r:embed="rId7"/>
              <a:stretch>
                <a:fillRect/>
              </a:stretch>
            </p:blipFill>
            <p:spPr>
              <a:xfrm>
                <a:off x="10663505" y="4390025"/>
                <a:ext cx="524445" cy="524445"/>
              </a:xfrm>
              <a:prstGeom prst="rect">
                <a:avLst/>
              </a:prstGeom>
            </p:spPr>
          </p:pic>
          <p:pic>
            <p:nvPicPr>
              <p:cNvPr id="156" name="圖片 155">
                <a:extLst>
                  <a:ext uri="{FF2B5EF4-FFF2-40B4-BE49-F238E27FC236}">
                    <a16:creationId xmlns:a16="http://schemas.microsoft.com/office/drawing/2014/main" id="{8562A51E-9095-465F-934B-CE2383C42CD1}"/>
                  </a:ext>
                </a:extLst>
              </p:cNvPr>
              <p:cNvPicPr>
                <a:picLocks noChangeAspect="1"/>
              </p:cNvPicPr>
              <p:nvPr/>
            </p:nvPicPr>
            <p:blipFill>
              <a:blip r:embed="rId8"/>
              <a:stretch>
                <a:fillRect/>
              </a:stretch>
            </p:blipFill>
            <p:spPr>
              <a:xfrm>
                <a:off x="11303663" y="1745135"/>
                <a:ext cx="535741" cy="535741"/>
              </a:xfrm>
              <a:prstGeom prst="rect">
                <a:avLst/>
              </a:prstGeom>
              <a:ln>
                <a:noFill/>
              </a:ln>
            </p:spPr>
          </p:pic>
          <p:pic>
            <p:nvPicPr>
              <p:cNvPr id="157" name="圖片 156">
                <a:extLst>
                  <a:ext uri="{FF2B5EF4-FFF2-40B4-BE49-F238E27FC236}">
                    <a16:creationId xmlns:a16="http://schemas.microsoft.com/office/drawing/2014/main" id="{DF7EAAC4-A52C-4056-B94A-59F3199A4163}"/>
                  </a:ext>
                </a:extLst>
              </p:cNvPr>
              <p:cNvPicPr>
                <a:picLocks noChangeAspect="1"/>
              </p:cNvPicPr>
              <p:nvPr/>
            </p:nvPicPr>
            <p:blipFill>
              <a:blip r:embed="rId9"/>
              <a:stretch>
                <a:fillRect/>
              </a:stretch>
            </p:blipFill>
            <p:spPr>
              <a:xfrm>
                <a:off x="11309311" y="2410061"/>
                <a:ext cx="524444" cy="524444"/>
              </a:xfrm>
              <a:prstGeom prst="rect">
                <a:avLst/>
              </a:prstGeom>
              <a:ln>
                <a:noFill/>
              </a:ln>
            </p:spPr>
          </p:pic>
          <p:pic>
            <p:nvPicPr>
              <p:cNvPr id="158" name="圖片 157">
                <a:extLst>
                  <a:ext uri="{FF2B5EF4-FFF2-40B4-BE49-F238E27FC236}">
                    <a16:creationId xmlns:a16="http://schemas.microsoft.com/office/drawing/2014/main" id="{5262B1A2-48BE-44ED-A193-9E9263827596}"/>
                  </a:ext>
                </a:extLst>
              </p:cNvPr>
              <p:cNvPicPr>
                <a:picLocks noChangeAspect="1"/>
              </p:cNvPicPr>
              <p:nvPr/>
            </p:nvPicPr>
            <p:blipFill>
              <a:blip r:embed="rId10"/>
              <a:stretch>
                <a:fillRect/>
              </a:stretch>
            </p:blipFill>
            <p:spPr>
              <a:xfrm>
                <a:off x="11309311" y="3063690"/>
                <a:ext cx="524445" cy="524445"/>
              </a:xfrm>
              <a:prstGeom prst="rect">
                <a:avLst/>
              </a:prstGeom>
              <a:ln>
                <a:noFill/>
              </a:ln>
            </p:spPr>
          </p:pic>
          <p:pic>
            <p:nvPicPr>
              <p:cNvPr id="159" name="圖片 158">
                <a:extLst>
                  <a:ext uri="{FF2B5EF4-FFF2-40B4-BE49-F238E27FC236}">
                    <a16:creationId xmlns:a16="http://schemas.microsoft.com/office/drawing/2014/main" id="{D08FAC13-897B-487C-9FE5-026F8DAA74C1}"/>
                  </a:ext>
                </a:extLst>
              </p:cNvPr>
              <p:cNvPicPr>
                <a:picLocks noChangeAspect="1"/>
              </p:cNvPicPr>
              <p:nvPr/>
            </p:nvPicPr>
            <p:blipFill>
              <a:blip r:embed="rId11"/>
              <a:stretch>
                <a:fillRect/>
              </a:stretch>
            </p:blipFill>
            <p:spPr>
              <a:xfrm>
                <a:off x="11305767" y="3717320"/>
                <a:ext cx="531532" cy="531532"/>
              </a:xfrm>
              <a:prstGeom prst="rect">
                <a:avLst/>
              </a:prstGeom>
              <a:ln>
                <a:noFill/>
              </a:ln>
            </p:spPr>
          </p:pic>
        </p:grpSp>
        <p:grpSp>
          <p:nvGrpSpPr>
            <p:cNvPr id="145" name="群組 144">
              <a:extLst>
                <a:ext uri="{FF2B5EF4-FFF2-40B4-BE49-F238E27FC236}">
                  <a16:creationId xmlns:a16="http://schemas.microsoft.com/office/drawing/2014/main" id="{6E67F02F-F845-4D1C-8EF5-A2448092D1EC}"/>
                </a:ext>
              </a:extLst>
            </p:cNvPr>
            <p:cNvGrpSpPr/>
            <p:nvPr/>
          </p:nvGrpSpPr>
          <p:grpSpPr>
            <a:xfrm>
              <a:off x="11359927" y="4303189"/>
              <a:ext cx="480842" cy="480842"/>
              <a:chOff x="11227191" y="4251569"/>
              <a:chExt cx="480842" cy="480842"/>
            </a:xfrm>
          </p:grpSpPr>
          <p:sp>
            <p:nvSpPr>
              <p:cNvPr id="149" name="矩形: 圓角 148">
                <a:extLst>
                  <a:ext uri="{FF2B5EF4-FFF2-40B4-BE49-F238E27FC236}">
                    <a16:creationId xmlns:a16="http://schemas.microsoft.com/office/drawing/2014/main" id="{41AE3316-1844-4FB2-B98C-917354BA040B}"/>
                  </a:ext>
                </a:extLst>
              </p:cNvPr>
              <p:cNvSpPr/>
              <p:nvPr/>
            </p:nvSpPr>
            <p:spPr>
              <a:xfrm>
                <a:off x="11227191" y="4251569"/>
                <a:ext cx="480842" cy="480842"/>
              </a:xfrm>
              <a:prstGeom prst="roundRect">
                <a:avLst/>
              </a:prstGeom>
              <a:solidFill>
                <a:schemeClr val="bg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50" name="圖片 14">
                <a:extLst>
                  <a:ext uri="{FF2B5EF4-FFF2-40B4-BE49-F238E27FC236}">
                    <a16:creationId xmlns:a16="http://schemas.microsoft.com/office/drawing/2014/main" id="{5E52700F-E070-4E93-8AF8-E5E7EA8A6CE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57745" y="4297680"/>
                <a:ext cx="403128" cy="372796"/>
              </a:xfrm>
              <a:prstGeom prst="rect">
                <a:avLst/>
              </a:prstGeom>
            </p:spPr>
          </p:pic>
        </p:grpSp>
        <p:grpSp>
          <p:nvGrpSpPr>
            <p:cNvPr id="146" name="群組 145">
              <a:extLst>
                <a:ext uri="{FF2B5EF4-FFF2-40B4-BE49-F238E27FC236}">
                  <a16:creationId xmlns:a16="http://schemas.microsoft.com/office/drawing/2014/main" id="{E1EE9766-DCF9-43DE-BFF0-8D2637DF56F4}"/>
                </a:ext>
              </a:extLst>
            </p:cNvPr>
            <p:cNvGrpSpPr/>
            <p:nvPr/>
          </p:nvGrpSpPr>
          <p:grpSpPr>
            <a:xfrm>
              <a:off x="10724536" y="4953820"/>
              <a:ext cx="480842" cy="480842"/>
              <a:chOff x="10591800" y="4902200"/>
              <a:chExt cx="480842" cy="480842"/>
            </a:xfrm>
          </p:grpSpPr>
          <p:sp>
            <p:nvSpPr>
              <p:cNvPr id="147" name="矩形: 圓角 146">
                <a:extLst>
                  <a:ext uri="{FF2B5EF4-FFF2-40B4-BE49-F238E27FC236}">
                    <a16:creationId xmlns:a16="http://schemas.microsoft.com/office/drawing/2014/main" id="{07BDB46C-22F9-408C-AE9E-0596E717F526}"/>
                  </a:ext>
                </a:extLst>
              </p:cNvPr>
              <p:cNvSpPr/>
              <p:nvPr/>
            </p:nvSpPr>
            <p:spPr>
              <a:xfrm>
                <a:off x="10591800" y="4902200"/>
                <a:ext cx="480842" cy="480842"/>
              </a:xfrm>
              <a:prstGeom prst="roundRect">
                <a:avLst/>
              </a:prstGeom>
              <a:solidFill>
                <a:schemeClr val="bg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48" name="圖片 12" descr="一張含有 物件 的圖片&#10;&#10;描述是以高可信度產生">
                <a:extLst>
                  <a:ext uri="{FF2B5EF4-FFF2-40B4-BE49-F238E27FC236}">
                    <a16:creationId xmlns:a16="http://schemas.microsoft.com/office/drawing/2014/main" id="{08866CEC-7FA9-4922-ADD7-DDC2CDE1F9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62139" y="4966463"/>
                <a:ext cx="353646" cy="365796"/>
              </a:xfrm>
              <a:prstGeom prst="rect">
                <a:avLst/>
              </a:prstGeom>
            </p:spPr>
          </p:pic>
        </p:grpSp>
      </p:grpSp>
      <p:sp>
        <p:nvSpPr>
          <p:cNvPr id="160" name="矩形: 圓角化同側角落 159">
            <a:extLst>
              <a:ext uri="{FF2B5EF4-FFF2-40B4-BE49-F238E27FC236}">
                <a16:creationId xmlns:a16="http://schemas.microsoft.com/office/drawing/2014/main" id="{4AC1C314-E1A6-4BA5-BF93-020137E7DD67}"/>
              </a:ext>
            </a:extLst>
          </p:cNvPr>
          <p:cNvSpPr/>
          <p:nvPr/>
        </p:nvSpPr>
        <p:spPr>
          <a:xfrm>
            <a:off x="10244473" y="672195"/>
            <a:ext cx="1441204" cy="823553"/>
          </a:xfrm>
          <a:prstGeom prst="round2SameRect">
            <a:avLst>
              <a:gd name="adj1" fmla="val 27037"/>
              <a:gd name="adj2" fmla="val 0"/>
            </a:avLst>
          </a:prstGeom>
          <a:solidFill>
            <a:srgbClr val="D7F71E"/>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p:txBody>
      </p:sp>
      <p:sp>
        <p:nvSpPr>
          <p:cNvPr id="161" name="矩形: 圓角 160">
            <a:extLst>
              <a:ext uri="{FF2B5EF4-FFF2-40B4-BE49-F238E27FC236}">
                <a16:creationId xmlns:a16="http://schemas.microsoft.com/office/drawing/2014/main" id="{3A62D739-D90D-45C4-87CA-1546AF730286}"/>
              </a:ext>
            </a:extLst>
          </p:cNvPr>
          <p:cNvSpPr/>
          <p:nvPr/>
        </p:nvSpPr>
        <p:spPr>
          <a:xfrm>
            <a:off x="6773956" y="1708598"/>
            <a:ext cx="3363311" cy="3807710"/>
          </a:xfrm>
          <a:prstGeom prst="roundRect">
            <a:avLst>
              <a:gd name="adj" fmla="val 8405"/>
            </a:avLst>
          </a:prstGeom>
          <a:solidFill>
            <a:schemeClr val="bg1">
              <a:lumMod val="85000"/>
            </a:schemeClr>
          </a:soli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2" name="矩形 161">
            <a:extLst>
              <a:ext uri="{FF2B5EF4-FFF2-40B4-BE49-F238E27FC236}">
                <a16:creationId xmlns:a16="http://schemas.microsoft.com/office/drawing/2014/main" id="{6C5B4270-230D-4D90-A569-F4F990F5D45F}"/>
              </a:ext>
            </a:extLst>
          </p:cNvPr>
          <p:cNvSpPr/>
          <p:nvPr/>
        </p:nvSpPr>
        <p:spPr>
          <a:xfrm>
            <a:off x="10421824" y="818521"/>
            <a:ext cx="1107996"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1800" b="1" i="0" u="none" strike="noStrike" kern="1200" cap="none" spc="0" normalizeH="0" baseline="0" noProof="0">
                <a:ln>
                  <a:noFill/>
                </a:ln>
                <a:effectLst/>
                <a:uLnTx/>
                <a:uFillTx/>
                <a:latin typeface="微軟正黑體" panose="020B0604030504040204" pitchFamily="34" charset="-120"/>
                <a:ea typeface="微軟正黑體" panose="020B0604030504040204" pitchFamily="34" charset="-120"/>
                <a:cs typeface="+mn-cs"/>
              </a:rPr>
              <a:t>雲端物件</a:t>
            </a:r>
            <a:endParaRPr kumimoji="0" lang="en-US" altLang="zh-TW" sz="1800" b="1" i="0" u="none" strike="noStrike" kern="1200" cap="none" spc="0" normalizeH="0" baseline="0" noProof="0">
              <a:ln>
                <a:noFill/>
              </a:ln>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1800" b="1" i="0" u="none" strike="noStrike" kern="1200" cap="none" spc="0" normalizeH="0" baseline="0" noProof="0">
                <a:ln>
                  <a:noFill/>
                </a:ln>
                <a:effectLst/>
                <a:uLnTx/>
                <a:uFillTx/>
                <a:latin typeface="微軟正黑體" panose="020B0604030504040204" pitchFamily="34" charset="-120"/>
                <a:ea typeface="微軟正黑體" panose="020B0604030504040204" pitchFamily="34" charset="-120"/>
                <a:cs typeface="+mn-cs"/>
              </a:rPr>
              <a:t>儲存空間</a:t>
            </a:r>
            <a:endParaRPr kumimoji="0" lang="zh-TW" altLang="zh-TW" sz="1800" b="0" i="0" u="none" strike="noStrike" kern="1200" cap="none" spc="0" normalizeH="0" baseline="0" noProof="0">
              <a:ln>
                <a:noFill/>
              </a:ln>
              <a:effectLst/>
              <a:uLnTx/>
              <a:uFillTx/>
              <a:latin typeface="微軟正黑體" panose="020B0604030504040204" pitchFamily="34" charset="-120"/>
              <a:ea typeface="微軟正黑體" panose="020B0604030504040204" pitchFamily="34" charset="-120"/>
              <a:cs typeface="+mn-cs"/>
            </a:endParaRPr>
          </a:p>
        </p:txBody>
      </p:sp>
      <p:sp>
        <p:nvSpPr>
          <p:cNvPr id="163" name="等腰三角形 162">
            <a:extLst>
              <a:ext uri="{FF2B5EF4-FFF2-40B4-BE49-F238E27FC236}">
                <a16:creationId xmlns:a16="http://schemas.microsoft.com/office/drawing/2014/main" id="{173A0B9F-4B3E-4505-B07D-C8C517DAFCAB}"/>
              </a:ext>
            </a:extLst>
          </p:cNvPr>
          <p:cNvSpPr/>
          <p:nvPr/>
        </p:nvSpPr>
        <p:spPr>
          <a:xfrm rot="10800000">
            <a:off x="7684136" y="2032595"/>
            <a:ext cx="2308956" cy="772074"/>
          </a:xfrm>
          <a:prstGeom prst="triangle">
            <a:avLst>
              <a:gd name="adj" fmla="val 50000"/>
            </a:avLst>
          </a:prstGeom>
          <a:gradFill flip="none" rotWithShape="1">
            <a:gsLst>
              <a:gs pos="84000">
                <a:srgbClr val="36AFCE"/>
              </a:gs>
              <a:gs pos="19000">
                <a:schemeClr val="accent3">
                  <a:alpha val="0"/>
                </a:schemeClr>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Light" panose="020F0302020204030204"/>
              <a:ea typeface="微軟正黑體" panose="020B0604030504040204" pitchFamily="34" charset="-120"/>
              <a:cs typeface="+mn-cs"/>
            </a:endParaRPr>
          </a:p>
        </p:txBody>
      </p:sp>
      <p:sp>
        <p:nvSpPr>
          <p:cNvPr id="164" name="矩形: 圓角 163">
            <a:extLst>
              <a:ext uri="{FF2B5EF4-FFF2-40B4-BE49-F238E27FC236}">
                <a16:creationId xmlns:a16="http://schemas.microsoft.com/office/drawing/2014/main" id="{EE311BEA-0789-46C9-BA68-8FB641752650}"/>
              </a:ext>
            </a:extLst>
          </p:cNvPr>
          <p:cNvSpPr/>
          <p:nvPr/>
        </p:nvSpPr>
        <p:spPr>
          <a:xfrm>
            <a:off x="7483576" y="1105600"/>
            <a:ext cx="2596828" cy="937014"/>
          </a:xfrm>
          <a:prstGeom prst="roundRect">
            <a:avLst>
              <a:gd name="adj" fmla="val 8833"/>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cs typeface="+mn-cs"/>
            </a:endParaRPr>
          </a:p>
        </p:txBody>
      </p:sp>
      <p:sp>
        <p:nvSpPr>
          <p:cNvPr id="165" name="文字方塊 164">
            <a:extLst>
              <a:ext uri="{FF2B5EF4-FFF2-40B4-BE49-F238E27FC236}">
                <a16:creationId xmlns:a16="http://schemas.microsoft.com/office/drawing/2014/main" id="{32A9EBE8-AA8D-493A-8FD9-F3606D9F3F13}"/>
              </a:ext>
            </a:extLst>
          </p:cNvPr>
          <p:cNvSpPr txBox="1"/>
          <p:nvPr/>
        </p:nvSpPr>
        <p:spPr>
          <a:xfrm>
            <a:off x="7935589" y="1179514"/>
            <a:ext cx="14823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ea typeface="新細明體"/>
                <a:cs typeface="Arial" panose="020B0604020202020204" pitchFamily="34" charset="0"/>
              </a:rPr>
              <a:t>APP</a:t>
            </a:r>
            <a:r>
              <a:rPr lang="zh-TW" altLang="en-US" sz="1600" dirty="0">
                <a:latin typeface="Arial" panose="020B0604020202020204" pitchFamily="34" charset="0"/>
                <a:ea typeface="新細明體"/>
                <a:cs typeface="Arial" panose="020B0604020202020204" pitchFamily="34" charset="0"/>
              </a:rPr>
              <a:t> </a:t>
            </a:r>
            <a:r>
              <a:rPr lang="en-US" altLang="zh-CN" sz="1600" dirty="0">
                <a:latin typeface="Arial" panose="020B0604020202020204" pitchFamily="34" charset="0"/>
                <a:ea typeface="新細明體"/>
                <a:cs typeface="Arial" panose="020B0604020202020204" pitchFamily="34" charset="0"/>
              </a:rPr>
              <a:t>Cent</a:t>
            </a:r>
            <a:r>
              <a:rPr kumimoji="0" lang="en-US" altLang="zh-CN" sz="1600" b="0" i="0" u="none" strike="noStrike" kern="1200" cap="none" spc="0" normalizeH="0" baseline="0" noProof="0" dirty="0" err="1">
                <a:ln>
                  <a:noFill/>
                </a:ln>
                <a:effectLst/>
                <a:uLnTx/>
                <a:uFillTx/>
                <a:latin typeface="Arial" panose="020B0604020202020204" pitchFamily="34" charset="0"/>
                <a:ea typeface="新細明體"/>
                <a:cs typeface="Arial" panose="020B0604020202020204" pitchFamily="34" charset="0"/>
              </a:rPr>
              <a:t>er</a:t>
            </a:r>
            <a:endParaRPr kumimoji="0" lang="zh-TW" altLang="en-US" sz="1600" b="0" i="0" u="none" strike="noStrike" kern="1200" cap="none" spc="0" normalizeH="0" baseline="0" noProof="0" dirty="0">
              <a:ln>
                <a:noFill/>
              </a:ln>
              <a:effectLst/>
              <a:uLnTx/>
              <a:uFillTx/>
              <a:latin typeface="Arial" panose="020B0604020202020204" pitchFamily="34" charset="0"/>
              <a:ea typeface="新細明體"/>
              <a:cs typeface="Arial" panose="020B0604020202020204" pitchFamily="34" charset="0"/>
            </a:endParaRPr>
          </a:p>
        </p:txBody>
      </p:sp>
      <p:pic>
        <p:nvPicPr>
          <p:cNvPr id="166" name="圖片 165" descr="一張含有 向量圖形, 文字 的圖片&#10;&#10;自動產生的描述">
            <a:extLst>
              <a:ext uri="{FF2B5EF4-FFF2-40B4-BE49-F238E27FC236}">
                <a16:creationId xmlns:a16="http://schemas.microsoft.com/office/drawing/2014/main" id="{537C2F89-10AA-41B9-91FB-E81943E3212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7461535" y="1115064"/>
            <a:ext cx="440113" cy="440113"/>
          </a:xfrm>
          <a:prstGeom prst="roundRect">
            <a:avLst/>
          </a:prstGeom>
          <a:ln w="12700">
            <a:solidFill>
              <a:schemeClr val="tx1"/>
            </a:solidFill>
          </a:ln>
        </p:spPr>
      </p:pic>
      <p:sp>
        <p:nvSpPr>
          <p:cNvPr id="167" name="文字方塊 166">
            <a:extLst>
              <a:ext uri="{FF2B5EF4-FFF2-40B4-BE49-F238E27FC236}">
                <a16:creationId xmlns:a16="http://schemas.microsoft.com/office/drawing/2014/main" id="{F36E744D-90F4-4846-801C-4FAA32A6CB48}"/>
              </a:ext>
            </a:extLst>
          </p:cNvPr>
          <p:cNvSpPr txBox="1"/>
          <p:nvPr/>
        </p:nvSpPr>
        <p:spPr>
          <a:xfrm>
            <a:off x="7973449" y="1651072"/>
            <a:ext cx="22751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err="1">
                <a:ln>
                  <a:noFill/>
                </a:ln>
                <a:effectLst/>
                <a:uLnTx/>
                <a:uFillTx/>
                <a:latin typeface="Arial" panose="020B0604020202020204" pitchFamily="34" charset="0"/>
                <a:ea typeface="新細明體"/>
                <a:cs typeface="Arial" panose="020B0604020202020204" pitchFamily="34" charset="0"/>
              </a:rPr>
              <a:t>Stoerage</a:t>
            </a:r>
            <a:r>
              <a:rPr kumimoji="0" lang="en-US" altLang="zh-TW" sz="1600" b="0" i="0" u="none" strike="noStrike" kern="1200" cap="none" spc="0" normalizeH="0" baseline="0" noProof="0">
                <a:ln>
                  <a:noFill/>
                </a:ln>
                <a:effectLst/>
                <a:uLnTx/>
                <a:uFillTx/>
                <a:latin typeface="Arial" panose="020B0604020202020204" pitchFamily="34" charset="0"/>
                <a:ea typeface="新細明體"/>
                <a:cs typeface="Arial" panose="020B0604020202020204" pitchFamily="34" charset="0"/>
              </a:rPr>
              <a:t> &amp; </a:t>
            </a:r>
            <a:r>
              <a:rPr kumimoji="0" lang="en-US" altLang="zh-TW" sz="1600" b="0" i="0" u="none" strike="noStrike" kern="1200" cap="none" spc="0" normalizeH="0" baseline="0" noProof="0" err="1">
                <a:ln>
                  <a:noFill/>
                </a:ln>
                <a:effectLst/>
                <a:uLnTx/>
                <a:uFillTx/>
                <a:latin typeface="Arial" panose="020B0604020202020204" pitchFamily="34" charset="0"/>
                <a:ea typeface="新細明體"/>
                <a:cs typeface="Arial" panose="020B0604020202020204" pitchFamily="34" charset="0"/>
              </a:rPr>
              <a:t>Snaphots</a:t>
            </a:r>
            <a:endParaRPr kumimoji="0" lang="zh-TW" altLang="en-US" sz="1600" b="0" i="0" u="none" strike="noStrike" kern="120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pic>
        <p:nvPicPr>
          <p:cNvPr id="168" name="圖片 167">
            <a:extLst>
              <a:ext uri="{FF2B5EF4-FFF2-40B4-BE49-F238E27FC236}">
                <a16:creationId xmlns:a16="http://schemas.microsoft.com/office/drawing/2014/main" id="{E94C3D80-1451-474C-A3E1-C1957AA3317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70380" y="1588303"/>
            <a:ext cx="414105" cy="436896"/>
          </a:xfrm>
          <a:prstGeom prst="roundRect">
            <a:avLst>
              <a:gd name="adj" fmla="val 22831"/>
            </a:avLst>
          </a:prstGeom>
          <a:ln w="12700">
            <a:solidFill>
              <a:schemeClr val="tx1"/>
            </a:solidFill>
          </a:ln>
        </p:spPr>
      </p:pic>
      <p:cxnSp>
        <p:nvCxnSpPr>
          <p:cNvPr id="169" name="直線接點 168">
            <a:extLst>
              <a:ext uri="{FF2B5EF4-FFF2-40B4-BE49-F238E27FC236}">
                <a16:creationId xmlns:a16="http://schemas.microsoft.com/office/drawing/2014/main" id="{5CB868A5-E4BF-4C1D-A6CB-B07F8254A771}"/>
              </a:ext>
            </a:extLst>
          </p:cNvPr>
          <p:cNvCxnSpPr>
            <a:cxnSpLocks/>
            <a:stCxn id="164" idx="1"/>
            <a:endCxn id="164" idx="3"/>
          </p:cNvCxnSpPr>
          <p:nvPr/>
        </p:nvCxnSpPr>
        <p:spPr>
          <a:xfrm>
            <a:off x="7483576" y="1574107"/>
            <a:ext cx="2596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0" name="群組 169">
            <a:extLst>
              <a:ext uri="{FF2B5EF4-FFF2-40B4-BE49-F238E27FC236}">
                <a16:creationId xmlns:a16="http://schemas.microsoft.com/office/drawing/2014/main" id="{CE8B2149-F8BF-4F80-92BA-7BE4AA3A2E20}"/>
              </a:ext>
            </a:extLst>
          </p:cNvPr>
          <p:cNvGrpSpPr/>
          <p:nvPr/>
        </p:nvGrpSpPr>
        <p:grpSpPr>
          <a:xfrm>
            <a:off x="8370485" y="2327360"/>
            <a:ext cx="1420771" cy="537758"/>
            <a:chOff x="8648700" y="4436457"/>
            <a:chExt cx="1577721" cy="597164"/>
          </a:xfrm>
          <a:solidFill>
            <a:schemeClr val="tx1">
              <a:lumMod val="95000"/>
              <a:lumOff val="5000"/>
            </a:schemeClr>
          </a:solidFill>
        </p:grpSpPr>
        <p:sp>
          <p:nvSpPr>
            <p:cNvPr id="171" name="文字方塊 170">
              <a:extLst>
                <a:ext uri="{FF2B5EF4-FFF2-40B4-BE49-F238E27FC236}">
                  <a16:creationId xmlns:a16="http://schemas.microsoft.com/office/drawing/2014/main" id="{93351ECC-D632-438F-A9E4-3C828DEC65DA}"/>
                </a:ext>
              </a:extLst>
            </p:cNvPr>
            <p:cNvSpPr txBox="1"/>
            <p:nvPr/>
          </p:nvSpPr>
          <p:spPr>
            <a:xfrm>
              <a:off x="9586748" y="4541322"/>
              <a:ext cx="639673" cy="34177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172" name="圖形 152">
              <a:extLst>
                <a:ext uri="{FF2B5EF4-FFF2-40B4-BE49-F238E27FC236}">
                  <a16:creationId xmlns:a16="http://schemas.microsoft.com/office/drawing/2014/main" id="{909E33F2-2BF5-4040-9C26-BADB5DB4C6E3}"/>
                </a:ext>
              </a:extLst>
            </p:cNvPr>
            <p:cNvGrpSpPr/>
            <p:nvPr/>
          </p:nvGrpSpPr>
          <p:grpSpPr>
            <a:xfrm flipH="1">
              <a:off x="8648700" y="4436457"/>
              <a:ext cx="458537" cy="590550"/>
              <a:chOff x="9272428" y="5069210"/>
              <a:chExt cx="458537" cy="590550"/>
            </a:xfrm>
            <a:grpFill/>
          </p:grpSpPr>
          <p:sp>
            <p:nvSpPr>
              <p:cNvPr id="187" name="手繪多邊形: 圖案 186">
                <a:extLst>
                  <a:ext uri="{FF2B5EF4-FFF2-40B4-BE49-F238E27FC236}">
                    <a16:creationId xmlns:a16="http://schemas.microsoft.com/office/drawing/2014/main" id="{D0CD6824-DEBA-4B80-98CD-954D1BFF5F8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8" name="手繪多邊形: 圖案 187">
                <a:extLst>
                  <a:ext uri="{FF2B5EF4-FFF2-40B4-BE49-F238E27FC236}">
                    <a16:creationId xmlns:a16="http://schemas.microsoft.com/office/drawing/2014/main" id="{741AC98B-1A23-41BA-BD2E-E542CBAC2193}"/>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9" name="手繪多邊形: 圖案 188">
                <a:extLst>
                  <a:ext uri="{FF2B5EF4-FFF2-40B4-BE49-F238E27FC236}">
                    <a16:creationId xmlns:a16="http://schemas.microsoft.com/office/drawing/2014/main" id="{E2198D08-9F95-46CC-B6B7-A4785B38F202}"/>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0" name="手繪多邊形: 圖案 189">
                <a:extLst>
                  <a:ext uri="{FF2B5EF4-FFF2-40B4-BE49-F238E27FC236}">
                    <a16:creationId xmlns:a16="http://schemas.microsoft.com/office/drawing/2014/main" id="{3F875D07-D2F8-438F-AB66-B4109AA0804E}"/>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2" name="手繪多邊形: 圖案 191">
                <a:extLst>
                  <a:ext uri="{FF2B5EF4-FFF2-40B4-BE49-F238E27FC236}">
                    <a16:creationId xmlns:a16="http://schemas.microsoft.com/office/drawing/2014/main" id="{E9D72A58-3283-47D6-BB3F-FF9A36AA33BD}"/>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3" name="手繪多邊形: 圖案 192">
                <a:extLst>
                  <a:ext uri="{FF2B5EF4-FFF2-40B4-BE49-F238E27FC236}">
                    <a16:creationId xmlns:a16="http://schemas.microsoft.com/office/drawing/2014/main" id="{DBF5F959-88DF-4E76-8BA0-1E928C4CAD0E}"/>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4" name="手繪多邊形: 圖案 193">
                <a:extLst>
                  <a:ext uri="{FF2B5EF4-FFF2-40B4-BE49-F238E27FC236}">
                    <a16:creationId xmlns:a16="http://schemas.microsoft.com/office/drawing/2014/main" id="{FAE23F37-79F3-49AD-A515-052A52CBFDC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5" name="手繪多邊形: 圖案 194">
                <a:extLst>
                  <a:ext uri="{FF2B5EF4-FFF2-40B4-BE49-F238E27FC236}">
                    <a16:creationId xmlns:a16="http://schemas.microsoft.com/office/drawing/2014/main" id="{8835A6CC-AACE-4BAD-8BDE-CED7E1A5A3D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6" name="手繪多邊形: 圖案 195">
                <a:extLst>
                  <a:ext uri="{FF2B5EF4-FFF2-40B4-BE49-F238E27FC236}">
                    <a16:creationId xmlns:a16="http://schemas.microsoft.com/office/drawing/2014/main" id="{13CA1F04-6892-413D-989B-D013922EBDD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7" name="手繪多邊形: 圖案 196">
                <a:extLst>
                  <a:ext uri="{FF2B5EF4-FFF2-40B4-BE49-F238E27FC236}">
                    <a16:creationId xmlns:a16="http://schemas.microsoft.com/office/drawing/2014/main" id="{A6B5290D-912A-4216-A52C-14D8F32B9AA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8" name="手繪多邊形: 圖案 197">
                <a:extLst>
                  <a:ext uri="{FF2B5EF4-FFF2-40B4-BE49-F238E27FC236}">
                    <a16:creationId xmlns:a16="http://schemas.microsoft.com/office/drawing/2014/main" id="{D669C9ED-B791-4889-99FB-48A7FB27F71A}"/>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9" name="手繪多邊形: 圖案 198">
                <a:extLst>
                  <a:ext uri="{FF2B5EF4-FFF2-40B4-BE49-F238E27FC236}">
                    <a16:creationId xmlns:a16="http://schemas.microsoft.com/office/drawing/2014/main" id="{BDDC95A4-4429-48E9-8D43-116C9455D213}"/>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0" name="手繪多邊形: 圖案 199">
                <a:extLst>
                  <a:ext uri="{FF2B5EF4-FFF2-40B4-BE49-F238E27FC236}">
                    <a16:creationId xmlns:a16="http://schemas.microsoft.com/office/drawing/2014/main" id="{765A573E-06E7-4A74-BC8C-76C966C61839}"/>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73" name="圖形 152">
              <a:extLst>
                <a:ext uri="{FF2B5EF4-FFF2-40B4-BE49-F238E27FC236}">
                  <a16:creationId xmlns:a16="http://schemas.microsoft.com/office/drawing/2014/main" id="{8D6FF896-44F5-47ED-831E-CB61BA39643A}"/>
                </a:ext>
              </a:extLst>
            </p:cNvPr>
            <p:cNvGrpSpPr/>
            <p:nvPr/>
          </p:nvGrpSpPr>
          <p:grpSpPr>
            <a:xfrm flipH="1">
              <a:off x="9113143" y="4443071"/>
              <a:ext cx="458537" cy="590550"/>
              <a:chOff x="9281107" y="5073550"/>
              <a:chExt cx="458537" cy="590550"/>
            </a:xfrm>
            <a:grpFill/>
          </p:grpSpPr>
          <p:sp>
            <p:nvSpPr>
              <p:cNvPr id="174" name="手繪多邊形: 圖案 173">
                <a:extLst>
                  <a:ext uri="{FF2B5EF4-FFF2-40B4-BE49-F238E27FC236}">
                    <a16:creationId xmlns:a16="http://schemas.microsoft.com/office/drawing/2014/main" id="{FD729FA6-47C5-46AF-823E-08619E5CC0B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5" name="手繪多邊形: 圖案 174">
                <a:extLst>
                  <a:ext uri="{FF2B5EF4-FFF2-40B4-BE49-F238E27FC236}">
                    <a16:creationId xmlns:a16="http://schemas.microsoft.com/office/drawing/2014/main" id="{5AEF726F-433A-40B0-ADE3-F50F3C0E7FAB}"/>
                  </a:ext>
                </a:extLst>
              </p:cNvPr>
              <p:cNvSpPr/>
              <p:nvPr/>
            </p:nvSpPr>
            <p:spPr>
              <a:xfrm>
                <a:off x="9281107" y="507355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6" name="手繪多邊形: 圖案 175">
                <a:extLst>
                  <a:ext uri="{FF2B5EF4-FFF2-40B4-BE49-F238E27FC236}">
                    <a16:creationId xmlns:a16="http://schemas.microsoft.com/office/drawing/2014/main" id="{C04B0816-82B2-4F75-B73E-71874845F60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7" name="手繪多邊形: 圖案 176">
                <a:extLst>
                  <a:ext uri="{FF2B5EF4-FFF2-40B4-BE49-F238E27FC236}">
                    <a16:creationId xmlns:a16="http://schemas.microsoft.com/office/drawing/2014/main" id="{45CF77A3-793C-435F-BEE1-28DD3A98987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8" name="手繪多邊形: 圖案 177">
                <a:extLst>
                  <a:ext uri="{FF2B5EF4-FFF2-40B4-BE49-F238E27FC236}">
                    <a16:creationId xmlns:a16="http://schemas.microsoft.com/office/drawing/2014/main" id="{D2AB42C6-2A7E-464B-9E40-9F536821DDE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9" name="手繪多邊形: 圖案 178">
                <a:extLst>
                  <a:ext uri="{FF2B5EF4-FFF2-40B4-BE49-F238E27FC236}">
                    <a16:creationId xmlns:a16="http://schemas.microsoft.com/office/drawing/2014/main" id="{A01DF59C-8ADE-4F8C-8CE4-3E06F0A883F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0" name="手繪多邊形: 圖案 179">
                <a:extLst>
                  <a:ext uri="{FF2B5EF4-FFF2-40B4-BE49-F238E27FC236}">
                    <a16:creationId xmlns:a16="http://schemas.microsoft.com/office/drawing/2014/main" id="{629C0CFD-C1C1-4675-9831-78CFD86B915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1" name="手繪多邊形: 圖案 180">
                <a:extLst>
                  <a:ext uri="{FF2B5EF4-FFF2-40B4-BE49-F238E27FC236}">
                    <a16:creationId xmlns:a16="http://schemas.microsoft.com/office/drawing/2014/main" id="{734A448C-87E6-4701-8C67-A685296FB5F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2" name="手繪多邊形: 圖案 181">
                <a:extLst>
                  <a:ext uri="{FF2B5EF4-FFF2-40B4-BE49-F238E27FC236}">
                    <a16:creationId xmlns:a16="http://schemas.microsoft.com/office/drawing/2014/main" id="{A27233C9-0912-459C-A503-5E8FB273558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3" name="手繪多邊形: 圖案 182">
                <a:extLst>
                  <a:ext uri="{FF2B5EF4-FFF2-40B4-BE49-F238E27FC236}">
                    <a16:creationId xmlns:a16="http://schemas.microsoft.com/office/drawing/2014/main" id="{D5215B5D-C281-433B-99B2-31443ED89A7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4" name="手繪多邊形: 圖案 183">
                <a:extLst>
                  <a:ext uri="{FF2B5EF4-FFF2-40B4-BE49-F238E27FC236}">
                    <a16:creationId xmlns:a16="http://schemas.microsoft.com/office/drawing/2014/main" id="{8B077062-FDA5-4553-B704-A3256B4B6A81}"/>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5" name="手繪多邊形: 圖案 184">
                <a:extLst>
                  <a:ext uri="{FF2B5EF4-FFF2-40B4-BE49-F238E27FC236}">
                    <a16:creationId xmlns:a16="http://schemas.microsoft.com/office/drawing/2014/main" id="{939AEB7F-A9CC-4800-B665-3F8F1ADC6299}"/>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6" name="手繪多邊形: 圖案 185">
                <a:extLst>
                  <a:ext uri="{FF2B5EF4-FFF2-40B4-BE49-F238E27FC236}">
                    <a16:creationId xmlns:a16="http://schemas.microsoft.com/office/drawing/2014/main" id="{E28FD002-D8C0-4E4C-B05C-DB7EE961B890}"/>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sp>
        <p:nvSpPr>
          <p:cNvPr id="201" name="Rectangle 12">
            <a:extLst>
              <a:ext uri="{FF2B5EF4-FFF2-40B4-BE49-F238E27FC236}">
                <a16:creationId xmlns:a16="http://schemas.microsoft.com/office/drawing/2014/main" id="{196BE230-6713-4CFA-BE85-8C59E5F2FC36}"/>
              </a:ext>
            </a:extLst>
          </p:cNvPr>
          <p:cNvSpPr/>
          <p:nvPr/>
        </p:nvSpPr>
        <p:spPr>
          <a:xfrm>
            <a:off x="6060328" y="3721521"/>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FTP</a:t>
            </a:r>
            <a:r>
              <a:rPr kumimoji="0" lang="zh-TW"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 </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02" name="Rectangle 12">
            <a:extLst>
              <a:ext uri="{FF2B5EF4-FFF2-40B4-BE49-F238E27FC236}">
                <a16:creationId xmlns:a16="http://schemas.microsoft.com/office/drawing/2014/main" id="{AE4C50A8-2C42-484F-BA29-FC7A4197353D}"/>
              </a:ext>
            </a:extLst>
          </p:cNvPr>
          <p:cNvSpPr/>
          <p:nvPr/>
        </p:nvSpPr>
        <p:spPr>
          <a:xfrm>
            <a:off x="6003633" y="2736645"/>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SMB</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03" name="Rectangle 12">
            <a:extLst>
              <a:ext uri="{FF2B5EF4-FFF2-40B4-BE49-F238E27FC236}">
                <a16:creationId xmlns:a16="http://schemas.microsoft.com/office/drawing/2014/main" id="{6E9228AE-19E6-47FF-B5B3-D079E756E8BC}"/>
              </a:ext>
            </a:extLst>
          </p:cNvPr>
          <p:cNvSpPr/>
          <p:nvPr/>
        </p:nvSpPr>
        <p:spPr>
          <a:xfrm>
            <a:off x="6024747" y="3035362"/>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NFS</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04" name="Rectangle 12">
            <a:extLst>
              <a:ext uri="{FF2B5EF4-FFF2-40B4-BE49-F238E27FC236}">
                <a16:creationId xmlns:a16="http://schemas.microsoft.com/office/drawing/2014/main" id="{57551D08-268E-4B06-823B-E1A7548C5BD5}"/>
              </a:ext>
            </a:extLst>
          </p:cNvPr>
          <p:cNvSpPr/>
          <p:nvPr/>
        </p:nvSpPr>
        <p:spPr>
          <a:xfrm>
            <a:off x="6024747" y="3363651"/>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AFP</a:t>
            </a:r>
            <a:endPar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205" name="群組 204">
            <a:extLst>
              <a:ext uri="{FF2B5EF4-FFF2-40B4-BE49-F238E27FC236}">
                <a16:creationId xmlns:a16="http://schemas.microsoft.com/office/drawing/2014/main" id="{3DA20E3E-AD53-4FB7-89E1-528B61B66A38}"/>
              </a:ext>
            </a:extLst>
          </p:cNvPr>
          <p:cNvGrpSpPr/>
          <p:nvPr/>
        </p:nvGrpSpPr>
        <p:grpSpPr>
          <a:xfrm>
            <a:off x="5849049" y="3045388"/>
            <a:ext cx="907897" cy="1328784"/>
            <a:chOff x="5784144" y="3200551"/>
            <a:chExt cx="1398427" cy="1328784"/>
          </a:xfrm>
        </p:grpSpPr>
        <p:cxnSp>
          <p:nvCxnSpPr>
            <p:cNvPr id="206" name="直線接點 205">
              <a:extLst>
                <a:ext uri="{FF2B5EF4-FFF2-40B4-BE49-F238E27FC236}">
                  <a16:creationId xmlns:a16="http://schemas.microsoft.com/office/drawing/2014/main" id="{752C2F3B-1EB6-4887-AE6B-382C58C111D8}"/>
                </a:ext>
              </a:extLst>
            </p:cNvPr>
            <p:cNvCxnSpPr>
              <a:cxnSpLocks/>
            </p:cNvCxnSpPr>
            <p:nvPr/>
          </p:nvCxnSpPr>
          <p:spPr>
            <a:xfrm>
              <a:off x="5784145" y="3200551"/>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207" name="直線接點 206">
              <a:extLst>
                <a:ext uri="{FF2B5EF4-FFF2-40B4-BE49-F238E27FC236}">
                  <a16:creationId xmlns:a16="http://schemas.microsoft.com/office/drawing/2014/main" id="{D84BB233-C117-4BF6-B44C-5C4F9490626E}"/>
                </a:ext>
              </a:extLst>
            </p:cNvPr>
            <p:cNvCxnSpPr>
              <a:cxnSpLocks/>
            </p:cNvCxnSpPr>
            <p:nvPr/>
          </p:nvCxnSpPr>
          <p:spPr>
            <a:xfrm>
              <a:off x="5791961" y="3528839"/>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208" name="直線接點 207">
              <a:extLst>
                <a:ext uri="{FF2B5EF4-FFF2-40B4-BE49-F238E27FC236}">
                  <a16:creationId xmlns:a16="http://schemas.microsoft.com/office/drawing/2014/main" id="{449E3B60-7EDC-44FC-BB9B-8E44FC807D05}"/>
                </a:ext>
              </a:extLst>
            </p:cNvPr>
            <p:cNvCxnSpPr>
              <a:cxnSpLocks/>
            </p:cNvCxnSpPr>
            <p:nvPr/>
          </p:nvCxnSpPr>
          <p:spPr>
            <a:xfrm>
              <a:off x="5791961" y="3864944"/>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209" name="直線接點 208">
              <a:extLst>
                <a:ext uri="{FF2B5EF4-FFF2-40B4-BE49-F238E27FC236}">
                  <a16:creationId xmlns:a16="http://schemas.microsoft.com/office/drawing/2014/main" id="{44450B81-33D2-47B3-8496-8A7398286E9F}"/>
                </a:ext>
              </a:extLst>
            </p:cNvPr>
            <p:cNvCxnSpPr>
              <a:cxnSpLocks/>
            </p:cNvCxnSpPr>
            <p:nvPr/>
          </p:nvCxnSpPr>
          <p:spPr>
            <a:xfrm>
              <a:off x="5791961" y="4216680"/>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DFE18AA0-AC2A-4D72-8898-6D8CCE4BBAFF}"/>
                </a:ext>
              </a:extLst>
            </p:cNvPr>
            <p:cNvCxnSpPr>
              <a:cxnSpLocks/>
            </p:cNvCxnSpPr>
            <p:nvPr/>
          </p:nvCxnSpPr>
          <p:spPr>
            <a:xfrm>
              <a:off x="5784144" y="4529335"/>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grpSp>
      <p:sp>
        <p:nvSpPr>
          <p:cNvPr id="211" name="Rectangle 12">
            <a:extLst>
              <a:ext uri="{FF2B5EF4-FFF2-40B4-BE49-F238E27FC236}">
                <a16:creationId xmlns:a16="http://schemas.microsoft.com/office/drawing/2014/main" id="{573DDFF5-45CF-42FC-80AC-16D2647BDF63}"/>
              </a:ext>
            </a:extLst>
          </p:cNvPr>
          <p:cNvSpPr/>
          <p:nvPr/>
        </p:nvSpPr>
        <p:spPr>
          <a:xfrm>
            <a:off x="5824355" y="4050027"/>
            <a:ext cx="112202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WebDAV</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12" name="文字方塊 211">
            <a:extLst>
              <a:ext uri="{FF2B5EF4-FFF2-40B4-BE49-F238E27FC236}">
                <a16:creationId xmlns:a16="http://schemas.microsoft.com/office/drawing/2014/main" id="{4C15AA10-1796-4488-91A7-06D639A5C1A4}"/>
              </a:ext>
            </a:extLst>
          </p:cNvPr>
          <p:cNvSpPr txBox="1"/>
          <p:nvPr/>
        </p:nvSpPr>
        <p:spPr>
          <a:xfrm>
            <a:off x="6773957" y="4651494"/>
            <a:ext cx="3373820" cy="546536"/>
          </a:xfrm>
          <a:prstGeom prst="rect">
            <a:avLst/>
          </a:prstGeom>
          <a:solidFill>
            <a:schemeClr val="tx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微軟正黑體" panose="020B0604030504040204" pitchFamily="34" charset="-120"/>
                <a:cs typeface="Arial" panose="020B0604020202020204" pitchFamily="34" charset="0"/>
              </a:rPr>
              <a:t>Cloud Volume </a:t>
            </a:r>
            <a:endParaRPr kumimoji="0" lang="en-US" altLang="zh-TW"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effectLst/>
                <a:uLnTx/>
                <a:uFillTx/>
                <a:latin typeface="Arial"/>
                <a:ea typeface="微軟正黑體"/>
                <a:cs typeface="Arial"/>
              </a:rPr>
              <a:t>(</a:t>
            </a:r>
            <a:r>
              <a:rPr lang="zh-TW" altLang="en-US" sz="1400" b="1">
                <a:latin typeface="Arial"/>
                <a:ea typeface="微軟正黑體"/>
                <a:cs typeface="Arial"/>
              </a:rPr>
              <a:t>ext</a:t>
            </a:r>
            <a:r>
              <a:rPr kumimoji="0" lang="zh-TW" altLang="en-US" sz="1400" b="1" i="0" u="none" strike="noStrike" kern="1200" cap="none" spc="0" normalizeH="0" baseline="0" noProof="0">
                <a:ln>
                  <a:noFill/>
                </a:ln>
                <a:effectLst/>
                <a:uLnTx/>
                <a:uFillTx/>
                <a:latin typeface="Arial"/>
                <a:ea typeface="微軟正黑體"/>
                <a:cs typeface="Arial"/>
              </a:rPr>
              <a:t>4 file system)/Shared Folder</a:t>
            </a:r>
            <a:endParaRPr lang="zh-TW" altLang="en-US" sz="1400" b="1" i="0" u="none" strike="noStrike" kern="1200" cap="none" spc="0" normalizeH="0" baseline="0" noProof="0">
              <a:ln>
                <a:noFill/>
              </a:ln>
              <a:effectLst/>
              <a:uLnTx/>
              <a:uFillTx/>
              <a:latin typeface="Arial"/>
              <a:ea typeface="微軟正黑體"/>
              <a:cs typeface="Arial"/>
            </a:endParaRPr>
          </a:p>
        </p:txBody>
      </p:sp>
      <p:sp>
        <p:nvSpPr>
          <p:cNvPr id="213" name="Rectangle 12">
            <a:extLst>
              <a:ext uri="{FF2B5EF4-FFF2-40B4-BE49-F238E27FC236}">
                <a16:creationId xmlns:a16="http://schemas.microsoft.com/office/drawing/2014/main" id="{4FFF4AAD-E16A-48F9-96D2-3C79F43DD374}"/>
              </a:ext>
            </a:extLst>
          </p:cNvPr>
          <p:cNvSpPr/>
          <p:nvPr/>
        </p:nvSpPr>
        <p:spPr>
          <a:xfrm>
            <a:off x="6295423" y="4302067"/>
            <a:ext cx="2261334"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a:rPr>
              <a:t>存放空間</a:t>
            </a:r>
            <a:endParaRPr kumimoji="0" lang="zh-CN"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ial"/>
            </a:endParaRPr>
          </a:p>
        </p:txBody>
      </p:sp>
      <p:grpSp>
        <p:nvGrpSpPr>
          <p:cNvPr id="214" name="群組 213">
            <a:extLst>
              <a:ext uri="{FF2B5EF4-FFF2-40B4-BE49-F238E27FC236}">
                <a16:creationId xmlns:a16="http://schemas.microsoft.com/office/drawing/2014/main" id="{279A9188-6965-477D-A49D-D11AC853C85A}"/>
              </a:ext>
            </a:extLst>
          </p:cNvPr>
          <p:cNvGrpSpPr/>
          <p:nvPr/>
        </p:nvGrpSpPr>
        <p:grpSpPr>
          <a:xfrm>
            <a:off x="6894697" y="2875237"/>
            <a:ext cx="945010" cy="1369827"/>
            <a:chOff x="7001136" y="3078142"/>
            <a:chExt cx="1120935" cy="1624841"/>
          </a:xfrm>
        </p:grpSpPr>
        <p:grpSp>
          <p:nvGrpSpPr>
            <p:cNvPr id="215" name="群組 214">
              <a:extLst>
                <a:ext uri="{FF2B5EF4-FFF2-40B4-BE49-F238E27FC236}">
                  <a16:creationId xmlns:a16="http://schemas.microsoft.com/office/drawing/2014/main" id="{7AD05B32-E236-49C3-A65A-57B6A8E46389}"/>
                </a:ext>
              </a:extLst>
            </p:cNvPr>
            <p:cNvGrpSpPr/>
            <p:nvPr/>
          </p:nvGrpSpPr>
          <p:grpSpPr>
            <a:xfrm>
              <a:off x="7001136" y="4028896"/>
              <a:ext cx="1120935" cy="674087"/>
              <a:chOff x="7312118" y="3899140"/>
              <a:chExt cx="854042" cy="513588"/>
            </a:xfrm>
          </p:grpSpPr>
          <p:grpSp>
            <p:nvGrpSpPr>
              <p:cNvPr id="230" name="群組 229">
                <a:extLst>
                  <a:ext uri="{FF2B5EF4-FFF2-40B4-BE49-F238E27FC236}">
                    <a16:creationId xmlns:a16="http://schemas.microsoft.com/office/drawing/2014/main" id="{8EFFFB39-34C0-42A6-A32F-11A56F93B2A0}"/>
                  </a:ext>
                </a:extLst>
              </p:cNvPr>
              <p:cNvGrpSpPr/>
              <p:nvPr/>
            </p:nvGrpSpPr>
            <p:grpSpPr>
              <a:xfrm>
                <a:off x="7782686" y="4029234"/>
                <a:ext cx="383474" cy="383494"/>
                <a:chOff x="15278278" y="10198066"/>
                <a:chExt cx="2260108" cy="2094445"/>
              </a:xfrm>
              <a:noFill/>
            </p:grpSpPr>
            <p:sp>
              <p:nvSpPr>
                <p:cNvPr id="235" name="手繪多邊形: 圖案 234">
                  <a:extLst>
                    <a:ext uri="{FF2B5EF4-FFF2-40B4-BE49-F238E27FC236}">
                      <a16:creationId xmlns:a16="http://schemas.microsoft.com/office/drawing/2014/main" id="{6FC65DC6-7995-4AE9-9300-F142BD69A54A}"/>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36" name="手繪多邊形: 圖案 235">
                  <a:extLst>
                    <a:ext uri="{FF2B5EF4-FFF2-40B4-BE49-F238E27FC236}">
                      <a16:creationId xmlns:a16="http://schemas.microsoft.com/office/drawing/2014/main" id="{60FA036C-03D2-4154-B701-85C4E4193556}"/>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37" name="手繪多邊形: 圖案 236">
                  <a:extLst>
                    <a:ext uri="{FF2B5EF4-FFF2-40B4-BE49-F238E27FC236}">
                      <a16:creationId xmlns:a16="http://schemas.microsoft.com/office/drawing/2014/main" id="{C08A60AD-DBD3-4520-ABE6-6F93CFB58DB5}"/>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38" name="手繪多邊形: 圖案 237">
                  <a:extLst>
                    <a:ext uri="{FF2B5EF4-FFF2-40B4-BE49-F238E27FC236}">
                      <a16:creationId xmlns:a16="http://schemas.microsoft.com/office/drawing/2014/main" id="{62F25B8B-C4CC-4781-B6DA-452468DEAACC}"/>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39" name="手繪多邊形: 圖案 238">
                  <a:extLst>
                    <a:ext uri="{FF2B5EF4-FFF2-40B4-BE49-F238E27FC236}">
                      <a16:creationId xmlns:a16="http://schemas.microsoft.com/office/drawing/2014/main" id="{59427F39-A54A-4285-83A2-FD79C49C3F44}"/>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40" name="手繪多邊形: 圖案 239">
                  <a:extLst>
                    <a:ext uri="{FF2B5EF4-FFF2-40B4-BE49-F238E27FC236}">
                      <a16:creationId xmlns:a16="http://schemas.microsoft.com/office/drawing/2014/main" id="{7C9A7E2E-6E4C-4612-8308-1487F2AEA1A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41" name="手繪多邊形: 圖案 240">
                  <a:extLst>
                    <a:ext uri="{FF2B5EF4-FFF2-40B4-BE49-F238E27FC236}">
                      <a16:creationId xmlns:a16="http://schemas.microsoft.com/office/drawing/2014/main" id="{C1F256C9-6C5C-4ECF-A309-D8DE69DF8E08}"/>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42" name="手繪多邊形: 圖案 241">
                  <a:extLst>
                    <a:ext uri="{FF2B5EF4-FFF2-40B4-BE49-F238E27FC236}">
                      <a16:creationId xmlns:a16="http://schemas.microsoft.com/office/drawing/2014/main" id="{F89835CA-DEE7-4CFE-9DB1-4FE198CEDB1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31" name="圖形 113">
                <a:extLst>
                  <a:ext uri="{FF2B5EF4-FFF2-40B4-BE49-F238E27FC236}">
                    <a16:creationId xmlns:a16="http://schemas.microsoft.com/office/drawing/2014/main" id="{5F34A84B-C423-412D-9D89-A62CCEA142D4}"/>
                  </a:ext>
                </a:extLst>
              </p:cNvPr>
              <p:cNvGrpSpPr/>
              <p:nvPr/>
            </p:nvGrpSpPr>
            <p:grpSpPr>
              <a:xfrm>
                <a:off x="7312118" y="3899140"/>
                <a:ext cx="408248" cy="496517"/>
                <a:chOff x="5884043" y="5462967"/>
                <a:chExt cx="467409" cy="568471"/>
              </a:xfrm>
            </p:grpSpPr>
            <p:sp>
              <p:nvSpPr>
                <p:cNvPr id="232" name="手繪多邊形: 圖案 231">
                  <a:extLst>
                    <a:ext uri="{FF2B5EF4-FFF2-40B4-BE49-F238E27FC236}">
                      <a16:creationId xmlns:a16="http://schemas.microsoft.com/office/drawing/2014/main" id="{C2167716-6C17-4069-9E38-474324E14827}"/>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3" name="手繪多邊形: 圖案 232">
                  <a:extLst>
                    <a:ext uri="{FF2B5EF4-FFF2-40B4-BE49-F238E27FC236}">
                      <a16:creationId xmlns:a16="http://schemas.microsoft.com/office/drawing/2014/main" id="{FCBCB580-2E7B-4191-9E5A-A8DEDEC31AD4}"/>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4" name="手繪多邊形: 圖案 233">
                  <a:extLst>
                    <a:ext uri="{FF2B5EF4-FFF2-40B4-BE49-F238E27FC236}">
                      <a16:creationId xmlns:a16="http://schemas.microsoft.com/office/drawing/2014/main" id="{31D37810-1BE5-4529-A93F-6668416D800E}"/>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216" name="群組 215">
              <a:extLst>
                <a:ext uri="{FF2B5EF4-FFF2-40B4-BE49-F238E27FC236}">
                  <a16:creationId xmlns:a16="http://schemas.microsoft.com/office/drawing/2014/main" id="{C4B8F15D-E752-456E-957A-BEF684700D39}"/>
                </a:ext>
              </a:extLst>
            </p:cNvPr>
            <p:cNvGrpSpPr/>
            <p:nvPr/>
          </p:nvGrpSpPr>
          <p:grpSpPr>
            <a:xfrm>
              <a:off x="7001136" y="3078142"/>
              <a:ext cx="1120935" cy="674087"/>
              <a:chOff x="7312118" y="3899140"/>
              <a:chExt cx="854042" cy="513588"/>
            </a:xfrm>
          </p:grpSpPr>
          <p:grpSp>
            <p:nvGrpSpPr>
              <p:cNvPr id="217" name="群組 216">
                <a:extLst>
                  <a:ext uri="{FF2B5EF4-FFF2-40B4-BE49-F238E27FC236}">
                    <a16:creationId xmlns:a16="http://schemas.microsoft.com/office/drawing/2014/main" id="{FDB0FF01-F435-4A9E-8651-D5E7F706A90E}"/>
                  </a:ext>
                </a:extLst>
              </p:cNvPr>
              <p:cNvGrpSpPr/>
              <p:nvPr/>
            </p:nvGrpSpPr>
            <p:grpSpPr>
              <a:xfrm>
                <a:off x="7782686" y="4029234"/>
                <a:ext cx="383474" cy="383494"/>
                <a:chOff x="15278278" y="10198066"/>
                <a:chExt cx="2260108" cy="2094445"/>
              </a:xfrm>
              <a:noFill/>
            </p:grpSpPr>
            <p:sp>
              <p:nvSpPr>
                <p:cNvPr id="222" name="手繪多邊形: 圖案 221">
                  <a:extLst>
                    <a:ext uri="{FF2B5EF4-FFF2-40B4-BE49-F238E27FC236}">
                      <a16:creationId xmlns:a16="http://schemas.microsoft.com/office/drawing/2014/main" id="{7B42AFF4-AF91-49AC-9C66-71C66CAB4BAE}"/>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3" name="手繪多邊形: 圖案 222">
                  <a:extLst>
                    <a:ext uri="{FF2B5EF4-FFF2-40B4-BE49-F238E27FC236}">
                      <a16:creationId xmlns:a16="http://schemas.microsoft.com/office/drawing/2014/main" id="{D81CA269-1B40-4F55-888F-919B596F9CC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4" name="手繪多邊形: 圖案 223">
                  <a:extLst>
                    <a:ext uri="{FF2B5EF4-FFF2-40B4-BE49-F238E27FC236}">
                      <a16:creationId xmlns:a16="http://schemas.microsoft.com/office/drawing/2014/main" id="{0F0840F5-8D7E-4C40-B5A9-98242206883E}"/>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5" name="手繪多邊形: 圖案 224">
                  <a:extLst>
                    <a:ext uri="{FF2B5EF4-FFF2-40B4-BE49-F238E27FC236}">
                      <a16:creationId xmlns:a16="http://schemas.microsoft.com/office/drawing/2014/main" id="{5AEE7D15-F434-4825-9929-52CA647BA10B}"/>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6" name="手繪多邊形: 圖案 225">
                  <a:extLst>
                    <a:ext uri="{FF2B5EF4-FFF2-40B4-BE49-F238E27FC236}">
                      <a16:creationId xmlns:a16="http://schemas.microsoft.com/office/drawing/2014/main" id="{2FF0689B-4F2E-4685-9F76-1D322F4A799F}"/>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7" name="手繪多邊形: 圖案 226">
                  <a:extLst>
                    <a:ext uri="{FF2B5EF4-FFF2-40B4-BE49-F238E27FC236}">
                      <a16:creationId xmlns:a16="http://schemas.microsoft.com/office/drawing/2014/main" id="{BB74412D-6552-4289-B66F-C82CEF7DDAC1}"/>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8" name="手繪多邊形: 圖案 227">
                  <a:extLst>
                    <a:ext uri="{FF2B5EF4-FFF2-40B4-BE49-F238E27FC236}">
                      <a16:creationId xmlns:a16="http://schemas.microsoft.com/office/drawing/2014/main" id="{EE29C002-6B68-4E84-AD3A-644E3C3CDF00}"/>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9" name="手繪多邊形: 圖案 228">
                  <a:extLst>
                    <a:ext uri="{FF2B5EF4-FFF2-40B4-BE49-F238E27FC236}">
                      <a16:creationId xmlns:a16="http://schemas.microsoft.com/office/drawing/2014/main" id="{B33C3151-3651-48FC-B811-E616DE65511A}"/>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18" name="圖形 113">
                <a:extLst>
                  <a:ext uri="{FF2B5EF4-FFF2-40B4-BE49-F238E27FC236}">
                    <a16:creationId xmlns:a16="http://schemas.microsoft.com/office/drawing/2014/main" id="{1AC01392-EE6D-41BA-8947-B0A3DB3EBDCC}"/>
                  </a:ext>
                </a:extLst>
              </p:cNvPr>
              <p:cNvGrpSpPr/>
              <p:nvPr/>
            </p:nvGrpSpPr>
            <p:grpSpPr>
              <a:xfrm>
                <a:off x="7312118" y="3899140"/>
                <a:ext cx="408248" cy="496517"/>
                <a:chOff x="5884043" y="5462967"/>
                <a:chExt cx="467409" cy="568471"/>
              </a:xfrm>
            </p:grpSpPr>
            <p:sp>
              <p:nvSpPr>
                <p:cNvPr id="219" name="手繪多邊形: 圖案 218">
                  <a:extLst>
                    <a:ext uri="{FF2B5EF4-FFF2-40B4-BE49-F238E27FC236}">
                      <a16:creationId xmlns:a16="http://schemas.microsoft.com/office/drawing/2014/main" id="{276F3664-E313-4BF5-A75C-5C79B8D54AB1}"/>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0" name="手繪多邊形: 圖案 219">
                  <a:extLst>
                    <a:ext uri="{FF2B5EF4-FFF2-40B4-BE49-F238E27FC236}">
                      <a16:creationId xmlns:a16="http://schemas.microsoft.com/office/drawing/2014/main" id="{77F63E8B-28A4-4026-8ADE-36707CDAA3EB}"/>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1" name="手繪多邊形: 圖案 220">
                  <a:extLst>
                    <a:ext uri="{FF2B5EF4-FFF2-40B4-BE49-F238E27FC236}">
                      <a16:creationId xmlns:a16="http://schemas.microsoft.com/office/drawing/2014/main" id="{E3AFE3ED-0A64-44D2-8456-2A218C132BD1}"/>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sp>
        <p:nvSpPr>
          <p:cNvPr id="244" name="內容版面配置區 2">
            <a:extLst>
              <a:ext uri="{FF2B5EF4-FFF2-40B4-BE49-F238E27FC236}">
                <a16:creationId xmlns:a16="http://schemas.microsoft.com/office/drawing/2014/main" id="{F7576240-7404-4952-AD43-36E522270F2C}"/>
              </a:ext>
            </a:extLst>
          </p:cNvPr>
          <p:cNvSpPr txBox="1">
            <a:spLocks/>
          </p:cNvSpPr>
          <p:nvPr/>
        </p:nvSpPr>
        <p:spPr>
          <a:xfrm>
            <a:off x="599946" y="2135059"/>
            <a:ext cx="3855548" cy="41520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defRPr/>
            </a:pP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QNAP</a:t>
            </a: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的</a:t>
            </a:r>
            <a:r>
              <a:rPr lang="zh-TW" altLang="en-US"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VJBOD Cloud </a:t>
            </a: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功能即是一種</a:t>
            </a:r>
            <a:r>
              <a:rPr lang="zh-TW" altLang="en-US"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block-based Gateway</a:t>
            </a:r>
            <a:r>
              <a:rPr lang="en-US" altLang="zh-TW" sz="1800">
                <a:solidFill>
                  <a:schemeClr val="bg1"/>
                </a:solidFill>
                <a:latin typeface="Arial"/>
                <a:ea typeface="微軟正黑體"/>
                <a:cs typeface="Arial"/>
              </a:rPr>
              <a:t> </a:t>
            </a: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區塊型雲網關。</a:t>
            </a:r>
            <a:endParaRPr lang="zh-TW" altLang="en-US" sz="1800" b="0" i="0" u="none" strike="noStrike" kern="1200" cap="none" spc="0" normalizeH="0" baseline="0" noProof="0">
              <a:ln>
                <a:noFill/>
              </a:ln>
              <a:solidFill>
                <a:schemeClr val="bg1"/>
              </a:solidFill>
              <a:effectLst/>
              <a:uLnTx/>
              <a:uFillTx/>
              <a:latin typeface="Arial"/>
              <a:ea typeface="微軟正黑體"/>
              <a:cs typeface="Arial"/>
            </a:endParaRPr>
          </a:p>
          <a:p>
            <a:pPr>
              <a:lnSpc>
                <a:spcPct val="120000"/>
              </a:lnSpc>
              <a:defRPr/>
            </a:pP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VJBOD Cloud</a:t>
            </a:r>
            <a:r>
              <a:rPr lang="en-US" altLang="zh-TW" sz="1800">
                <a:solidFill>
                  <a:schemeClr val="bg1"/>
                </a:solidFill>
                <a:latin typeface="Arial"/>
                <a:ea typeface="微軟正黑體"/>
                <a:cs typeface="Arial"/>
              </a:rPr>
              <a:t> </a:t>
            </a: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網關讓使用者輕鬆地連接到雲端的儲存空間，並在本地端轉換成磁碟區。</a:t>
            </a:r>
            <a:endParaRPr lang="zh-TW" altLang="en-US" sz="1800" b="0" i="0" u="none" strike="noStrike" kern="1200" cap="none" spc="0" normalizeH="0" baseline="0" noProof="0">
              <a:ln>
                <a:noFill/>
              </a:ln>
              <a:solidFill>
                <a:schemeClr val="bg1"/>
              </a:solidFill>
              <a:effectLst/>
              <a:uLnTx/>
              <a:uFillTx/>
              <a:latin typeface="Arial"/>
              <a:ea typeface="微軟正黑體"/>
              <a:cs typeface="Arial"/>
            </a:endParaRPr>
          </a:p>
          <a:p>
            <a:pPr>
              <a:lnSpc>
                <a:spcPct val="120000"/>
              </a:lnSpc>
              <a:defRPr/>
            </a:pP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企業的</a:t>
            </a:r>
            <a:r>
              <a:rPr lang="zh-TW" altLang="en-US"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IT</a:t>
            </a:r>
            <a:r>
              <a:rPr lang="en-US" altLang="zh-TW" sz="1800">
                <a:solidFill>
                  <a:schemeClr val="bg1"/>
                </a:solidFill>
                <a:latin typeface="Arial"/>
                <a:ea typeface="微軟正黑體"/>
                <a:cs typeface="Arial"/>
              </a:rPr>
              <a:t> </a:t>
            </a: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人員或一般使用者可以使用較熟悉的檔案存取協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(NFS,</a:t>
            </a:r>
            <a:r>
              <a:rPr lang="en-US" altLang="zh-TW"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SMB,</a:t>
            </a:r>
            <a:r>
              <a:rPr lang="en-US" altLang="zh-TW"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AFP,</a:t>
            </a:r>
            <a:r>
              <a:rPr lang="en-US" altLang="zh-TW"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FTP,</a:t>
            </a:r>
            <a:r>
              <a:rPr lang="en-US" altLang="zh-TW" sz="1800">
                <a:solidFill>
                  <a:schemeClr val="bg1"/>
                </a:solidFill>
                <a:latin typeface="Arial"/>
                <a:ea typeface="微軟正黑體"/>
                <a:cs typeface="Arial"/>
              </a:rPr>
              <a:t> </a:t>
            </a:r>
            <a:r>
              <a:rPr kumimoji="0" lang="en-US" altLang="zh-TW" sz="1800" b="0" i="0" u="none" strike="noStrike" kern="1200" cap="none" spc="0" normalizeH="0" baseline="0" noProof="0">
                <a:ln>
                  <a:noFill/>
                </a:ln>
                <a:solidFill>
                  <a:schemeClr val="bg1"/>
                </a:solidFill>
                <a:effectLst/>
                <a:uLnTx/>
                <a:uFillTx/>
                <a:latin typeface="Arial"/>
                <a:ea typeface="微軟正黑體"/>
                <a:cs typeface="Arial"/>
              </a:rPr>
              <a:t>WebDAV) </a:t>
            </a:r>
            <a:r>
              <a:rPr kumimoji="0" lang="zh-TW" altLang="en-US" sz="1800" b="0" i="0" u="none" strike="noStrike" kern="1200" cap="none" spc="0" normalizeH="0" baseline="0" noProof="0">
                <a:ln>
                  <a:noFill/>
                </a:ln>
                <a:solidFill>
                  <a:schemeClr val="bg1"/>
                </a:solidFill>
                <a:effectLst/>
                <a:uLnTx/>
                <a:uFillTx/>
                <a:latin typeface="Arial"/>
                <a:ea typeface="微軟正黑體"/>
                <a:cs typeface="Arial"/>
              </a:rPr>
              <a:t>來進行存取。</a:t>
            </a:r>
            <a:endParaRPr lang="zh-TW" altLang="en-US" sz="1800" b="0" i="0" u="none" strike="noStrike" kern="1200" cap="none" spc="0" normalizeH="0" baseline="0" noProof="0">
              <a:ln>
                <a:noFill/>
              </a:ln>
              <a:solidFill>
                <a:schemeClr val="bg1"/>
              </a:solidFill>
              <a:effectLst/>
              <a:uLnTx/>
              <a:uFillTx/>
              <a:latin typeface="Arial"/>
              <a:ea typeface="微軟正黑體"/>
              <a:cs typeface="Arial"/>
            </a:endParaRPr>
          </a:p>
          <a:p>
            <a:pPr marL="0" marR="0" lvl="0" indent="0" algn="l" defTabSz="914400" rtl="0" eaLnBrk="1" fontAlgn="auto" latinLnBrk="0" hangingPunct="1">
              <a:lnSpc>
                <a:spcPct val="120000"/>
              </a:lnSpc>
              <a:spcBef>
                <a:spcPts val="1000"/>
              </a:spcBef>
              <a:spcAft>
                <a:spcPts val="0"/>
              </a:spcAft>
              <a:buClrTx/>
              <a:buSzTx/>
              <a:buNone/>
              <a:tabLst/>
              <a:defRPr/>
            </a:pPr>
            <a:endParaRPr lang="zh-TW" altLang="en-US" sz="1800" b="0" i="0" u="none" strike="noStrike" kern="1200" cap="none" spc="0" normalizeH="0" baseline="0" noProof="0">
              <a:ln>
                <a:noFill/>
              </a:ln>
              <a:solidFill>
                <a:schemeClr val="bg1"/>
              </a:solidFill>
              <a:effectLst/>
              <a:uLnTx/>
              <a:uFillTx/>
              <a:latin typeface="Arial"/>
              <a:ea typeface="微軟正黑體"/>
              <a:cs typeface="Arial"/>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zh-TW" altLang="en-US" sz="1800" b="0" i="0" u="none" strike="noStrike" kern="120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endParaRPr>
          </a:p>
        </p:txBody>
      </p:sp>
      <p:grpSp>
        <p:nvGrpSpPr>
          <p:cNvPr id="3" name="群組 2">
            <a:extLst>
              <a:ext uri="{FF2B5EF4-FFF2-40B4-BE49-F238E27FC236}">
                <a16:creationId xmlns:a16="http://schemas.microsoft.com/office/drawing/2014/main" id="{03174574-7198-498F-B7DE-9A54E65C26C0}"/>
              </a:ext>
            </a:extLst>
          </p:cNvPr>
          <p:cNvGrpSpPr/>
          <p:nvPr/>
        </p:nvGrpSpPr>
        <p:grpSpPr>
          <a:xfrm>
            <a:off x="4823742" y="3170096"/>
            <a:ext cx="1211546" cy="1118421"/>
            <a:chOff x="5018052" y="3090086"/>
            <a:chExt cx="1211546" cy="1118421"/>
          </a:xfrm>
        </p:grpSpPr>
        <p:sp>
          <p:nvSpPr>
            <p:cNvPr id="2" name="矩形: 圓角 1">
              <a:extLst>
                <a:ext uri="{FF2B5EF4-FFF2-40B4-BE49-F238E27FC236}">
                  <a16:creationId xmlns:a16="http://schemas.microsoft.com/office/drawing/2014/main" id="{82372D46-EA27-48F9-A00E-2F5C7801863D}"/>
                </a:ext>
              </a:extLst>
            </p:cNvPr>
            <p:cNvSpPr/>
            <p:nvPr/>
          </p:nvSpPr>
          <p:spPr>
            <a:xfrm>
              <a:off x="5052907" y="3813387"/>
              <a:ext cx="1029546" cy="54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6" name="群組 245">
              <a:extLst>
                <a:ext uri="{FF2B5EF4-FFF2-40B4-BE49-F238E27FC236}">
                  <a16:creationId xmlns:a16="http://schemas.microsoft.com/office/drawing/2014/main" id="{A8883B99-2295-4FA1-802B-234CF2FAECBF}"/>
                </a:ext>
              </a:extLst>
            </p:cNvPr>
            <p:cNvGrpSpPr/>
            <p:nvPr/>
          </p:nvGrpSpPr>
          <p:grpSpPr>
            <a:xfrm>
              <a:off x="5018052" y="3090086"/>
              <a:ext cx="1211546" cy="1118421"/>
              <a:chOff x="4994623" y="3601510"/>
              <a:chExt cx="1211546" cy="1118421"/>
            </a:xfrm>
          </p:grpSpPr>
          <p:sp>
            <p:nvSpPr>
              <p:cNvPr id="247" name="文字方塊 246">
                <a:extLst>
                  <a:ext uri="{FF2B5EF4-FFF2-40B4-BE49-F238E27FC236}">
                    <a16:creationId xmlns:a16="http://schemas.microsoft.com/office/drawing/2014/main" id="{92E1A126-DC95-4554-9628-494A314A4259}"/>
                  </a:ext>
                </a:extLst>
              </p:cNvPr>
              <p:cNvSpPr txBox="1"/>
              <p:nvPr/>
            </p:nvSpPr>
            <p:spPr>
              <a:xfrm>
                <a:off x="5191844" y="441215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Client</a:t>
                </a:r>
                <a:endParaRPr kumimoji="0" lang="zh-TW"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endParaRPr>
              </a:p>
            </p:txBody>
          </p:sp>
          <p:grpSp>
            <p:nvGrpSpPr>
              <p:cNvPr id="248" name="群組 247">
                <a:extLst>
                  <a:ext uri="{FF2B5EF4-FFF2-40B4-BE49-F238E27FC236}">
                    <a16:creationId xmlns:a16="http://schemas.microsoft.com/office/drawing/2014/main" id="{259A5EE1-F333-4689-B4DE-F20F5463FFD6}"/>
                  </a:ext>
                </a:extLst>
              </p:cNvPr>
              <p:cNvGrpSpPr/>
              <p:nvPr/>
            </p:nvGrpSpPr>
            <p:grpSpPr>
              <a:xfrm>
                <a:off x="4994623" y="3601510"/>
                <a:ext cx="1211546" cy="813982"/>
                <a:chOff x="5025885" y="3593695"/>
                <a:chExt cx="1211546" cy="813982"/>
              </a:xfrm>
            </p:grpSpPr>
            <p:grpSp>
              <p:nvGrpSpPr>
                <p:cNvPr id="249" name="圖形 329">
                  <a:extLst>
                    <a:ext uri="{FF2B5EF4-FFF2-40B4-BE49-F238E27FC236}">
                      <a16:creationId xmlns:a16="http://schemas.microsoft.com/office/drawing/2014/main" id="{6E5812EA-56FF-4CD4-9049-26BDBEE1C427}"/>
                    </a:ext>
                  </a:extLst>
                </p:cNvPr>
                <p:cNvGrpSpPr/>
                <p:nvPr/>
              </p:nvGrpSpPr>
              <p:grpSpPr>
                <a:xfrm>
                  <a:off x="5025885" y="3593695"/>
                  <a:ext cx="1095375" cy="813982"/>
                  <a:chOff x="5025885" y="3593695"/>
                  <a:chExt cx="1095375" cy="813982"/>
                </a:xfrm>
              </p:grpSpPr>
              <p:sp>
                <p:nvSpPr>
                  <p:cNvPr id="251" name="手繪多邊形: 圖案 250">
                    <a:extLst>
                      <a:ext uri="{FF2B5EF4-FFF2-40B4-BE49-F238E27FC236}">
                        <a16:creationId xmlns:a16="http://schemas.microsoft.com/office/drawing/2014/main" id="{BE21BF66-4636-49DC-81C1-C0C112382631}"/>
                      </a:ext>
                    </a:extLst>
                  </p:cNvPr>
                  <p:cNvSpPr/>
                  <p:nvPr/>
                </p:nvSpPr>
                <p:spPr>
                  <a:xfrm>
                    <a:off x="5212480" y="3683777"/>
                    <a:ext cx="390525" cy="352425"/>
                  </a:xfrm>
                  <a:custGeom>
                    <a:avLst/>
                    <a:gdLst>
                      <a:gd name="connsiteX0" fmla="*/ 396431 w 390525"/>
                      <a:gd name="connsiteY0" fmla="*/ 0 h 352425"/>
                      <a:gd name="connsiteX1" fmla="*/ 0 w 390525"/>
                      <a:gd name="connsiteY1" fmla="*/ 0 h 352425"/>
                      <a:gd name="connsiteX2" fmla="*/ 0 w 390525"/>
                      <a:gd name="connsiteY2" fmla="*/ 352425 h 352425"/>
                      <a:gd name="connsiteX3" fmla="*/ 396431 w 390525"/>
                      <a:gd name="connsiteY3" fmla="*/ 352425 h 352425"/>
                      <a:gd name="connsiteX4" fmla="*/ 396431 w 390525"/>
                      <a:gd name="connsiteY4" fmla="*/ 16764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352425">
                        <a:moveTo>
                          <a:pt x="396431" y="0"/>
                        </a:moveTo>
                        <a:lnTo>
                          <a:pt x="0" y="0"/>
                        </a:lnTo>
                        <a:lnTo>
                          <a:pt x="0" y="352425"/>
                        </a:lnTo>
                        <a:lnTo>
                          <a:pt x="396431" y="352425"/>
                        </a:lnTo>
                        <a:lnTo>
                          <a:pt x="396431" y="16764"/>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52" name="手繪多邊形: 圖案 251">
                    <a:extLst>
                      <a:ext uri="{FF2B5EF4-FFF2-40B4-BE49-F238E27FC236}">
                        <a16:creationId xmlns:a16="http://schemas.microsoft.com/office/drawing/2014/main" id="{DA85355F-7514-4A18-8DEB-0E3B85EB6E3D}"/>
                      </a:ext>
                    </a:extLst>
                  </p:cNvPr>
                  <p:cNvSpPr/>
                  <p:nvPr/>
                </p:nvSpPr>
                <p:spPr>
                  <a:xfrm>
                    <a:off x="5300205" y="3706065"/>
                    <a:ext cx="19050" cy="19050"/>
                  </a:xfrm>
                  <a:custGeom>
                    <a:avLst/>
                    <a:gdLst>
                      <a:gd name="connsiteX0" fmla="*/ 21336 w 19050"/>
                      <a:gd name="connsiteY0" fmla="*/ 0 h 19050"/>
                      <a:gd name="connsiteX1" fmla="*/ 0 w 19050"/>
                      <a:gd name="connsiteY1" fmla="*/ 0 h 19050"/>
                      <a:gd name="connsiteX2" fmla="*/ 0 w 19050"/>
                      <a:gd name="connsiteY2" fmla="*/ 21336 h 19050"/>
                      <a:gd name="connsiteX3" fmla="*/ 21336 w 19050"/>
                      <a:gd name="connsiteY3" fmla="*/ 21336 h 19050"/>
                      <a:gd name="connsiteX4" fmla="*/ 21336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336" y="0"/>
                        </a:moveTo>
                        <a:lnTo>
                          <a:pt x="0" y="0"/>
                        </a:lnTo>
                        <a:lnTo>
                          <a:pt x="0" y="21336"/>
                        </a:lnTo>
                        <a:lnTo>
                          <a:pt x="21336" y="21336"/>
                        </a:lnTo>
                        <a:lnTo>
                          <a:pt x="2133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53" name="手繪多邊形: 圖案 252">
                    <a:extLst>
                      <a:ext uri="{FF2B5EF4-FFF2-40B4-BE49-F238E27FC236}">
                        <a16:creationId xmlns:a16="http://schemas.microsoft.com/office/drawing/2014/main" id="{08945A87-E674-44F3-91DC-9A730392421B}"/>
                      </a:ext>
                    </a:extLst>
                  </p:cNvPr>
                  <p:cNvSpPr/>
                  <p:nvPr/>
                </p:nvSpPr>
                <p:spPr>
                  <a:xfrm>
                    <a:off x="5267249" y="3706065"/>
                    <a:ext cx="19050" cy="19050"/>
                  </a:xfrm>
                  <a:custGeom>
                    <a:avLst/>
                    <a:gdLst>
                      <a:gd name="connsiteX0" fmla="*/ 21241 w 19050"/>
                      <a:gd name="connsiteY0" fmla="*/ 0 h 19050"/>
                      <a:gd name="connsiteX1" fmla="*/ 0 w 19050"/>
                      <a:gd name="connsiteY1" fmla="*/ 0 h 19050"/>
                      <a:gd name="connsiteX2" fmla="*/ 0 w 19050"/>
                      <a:gd name="connsiteY2" fmla="*/ 21336 h 19050"/>
                      <a:gd name="connsiteX3" fmla="*/ 21241 w 19050"/>
                      <a:gd name="connsiteY3" fmla="*/ 21336 h 19050"/>
                      <a:gd name="connsiteX4" fmla="*/ 21241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241" y="0"/>
                        </a:moveTo>
                        <a:lnTo>
                          <a:pt x="0" y="0"/>
                        </a:lnTo>
                        <a:lnTo>
                          <a:pt x="0" y="21336"/>
                        </a:lnTo>
                        <a:lnTo>
                          <a:pt x="21241" y="21336"/>
                        </a:lnTo>
                        <a:lnTo>
                          <a:pt x="21241"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54" name="手繪多邊形: 圖案 253">
                    <a:extLst>
                      <a:ext uri="{FF2B5EF4-FFF2-40B4-BE49-F238E27FC236}">
                        <a16:creationId xmlns:a16="http://schemas.microsoft.com/office/drawing/2014/main" id="{20430A65-7717-433E-BB91-58E00A129EA4}"/>
                      </a:ext>
                    </a:extLst>
                  </p:cNvPr>
                  <p:cNvSpPr/>
                  <p:nvPr/>
                </p:nvSpPr>
                <p:spPr>
                  <a:xfrm>
                    <a:off x="5234197" y="3706065"/>
                    <a:ext cx="19050" cy="19050"/>
                  </a:xfrm>
                  <a:custGeom>
                    <a:avLst/>
                    <a:gdLst>
                      <a:gd name="connsiteX0" fmla="*/ 21336 w 19050"/>
                      <a:gd name="connsiteY0" fmla="*/ 0 h 19050"/>
                      <a:gd name="connsiteX1" fmla="*/ 0 w 19050"/>
                      <a:gd name="connsiteY1" fmla="*/ 0 h 19050"/>
                      <a:gd name="connsiteX2" fmla="*/ 0 w 19050"/>
                      <a:gd name="connsiteY2" fmla="*/ 21336 h 19050"/>
                      <a:gd name="connsiteX3" fmla="*/ 21336 w 19050"/>
                      <a:gd name="connsiteY3" fmla="*/ 21336 h 19050"/>
                      <a:gd name="connsiteX4" fmla="*/ 21336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336" y="0"/>
                        </a:moveTo>
                        <a:lnTo>
                          <a:pt x="0" y="0"/>
                        </a:lnTo>
                        <a:lnTo>
                          <a:pt x="0" y="21336"/>
                        </a:lnTo>
                        <a:lnTo>
                          <a:pt x="21336" y="21336"/>
                        </a:lnTo>
                        <a:lnTo>
                          <a:pt x="2133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85" name="手繪多邊形: 圖案 284">
                    <a:extLst>
                      <a:ext uri="{FF2B5EF4-FFF2-40B4-BE49-F238E27FC236}">
                        <a16:creationId xmlns:a16="http://schemas.microsoft.com/office/drawing/2014/main" id="{6CDCDCA7-FA7B-4039-827D-AA2CD6F61F33}"/>
                      </a:ext>
                    </a:extLst>
                  </p:cNvPr>
                  <p:cNvSpPr/>
                  <p:nvPr/>
                </p:nvSpPr>
                <p:spPr>
                  <a:xfrm>
                    <a:off x="5215528" y="3745784"/>
                    <a:ext cx="390525" cy="9525"/>
                  </a:xfrm>
                  <a:custGeom>
                    <a:avLst/>
                    <a:gdLst>
                      <a:gd name="connsiteX0" fmla="*/ 393383 w 390525"/>
                      <a:gd name="connsiteY0" fmla="*/ 0 h 0"/>
                      <a:gd name="connsiteX1" fmla="*/ 0 w 390525"/>
                      <a:gd name="connsiteY1" fmla="*/ 0 h 0"/>
                    </a:gdLst>
                    <a:ahLst/>
                    <a:cxnLst>
                      <a:cxn ang="0">
                        <a:pos x="connsiteX0" y="connsiteY0"/>
                      </a:cxn>
                      <a:cxn ang="0">
                        <a:pos x="connsiteX1" y="connsiteY1"/>
                      </a:cxn>
                    </a:cxnLst>
                    <a:rect l="l" t="t" r="r" b="b"/>
                    <a:pathLst>
                      <a:path w="390525">
                        <a:moveTo>
                          <a:pt x="393383"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86" name="手繪多邊形: 圖案 285">
                    <a:extLst>
                      <a:ext uri="{FF2B5EF4-FFF2-40B4-BE49-F238E27FC236}">
                        <a16:creationId xmlns:a16="http://schemas.microsoft.com/office/drawing/2014/main" id="{CBF415F9-4572-4CAB-97EF-D42233123460}"/>
                      </a:ext>
                    </a:extLst>
                  </p:cNvPr>
                  <p:cNvSpPr/>
                  <p:nvPr/>
                </p:nvSpPr>
                <p:spPr>
                  <a:xfrm>
                    <a:off x="5239436" y="3775979"/>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87" name="手繪多邊形: 圖案 286">
                    <a:extLst>
                      <a:ext uri="{FF2B5EF4-FFF2-40B4-BE49-F238E27FC236}">
                        <a16:creationId xmlns:a16="http://schemas.microsoft.com/office/drawing/2014/main" id="{D7E45BDF-1CC5-4302-A801-5DDAE5C433F9}"/>
                      </a:ext>
                    </a:extLst>
                  </p:cNvPr>
                  <p:cNvSpPr/>
                  <p:nvPr/>
                </p:nvSpPr>
                <p:spPr>
                  <a:xfrm>
                    <a:off x="5239436" y="3806173"/>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88" name="手繪多邊形: 圖案 287">
                    <a:extLst>
                      <a:ext uri="{FF2B5EF4-FFF2-40B4-BE49-F238E27FC236}">
                        <a16:creationId xmlns:a16="http://schemas.microsoft.com/office/drawing/2014/main" id="{1760BEE1-35C7-45F9-809C-754A7D1F48F2}"/>
                      </a:ext>
                    </a:extLst>
                  </p:cNvPr>
                  <p:cNvSpPr/>
                  <p:nvPr/>
                </p:nvSpPr>
                <p:spPr>
                  <a:xfrm>
                    <a:off x="5239436" y="3836462"/>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89" name="手繪多邊形: 圖案 288">
                    <a:extLst>
                      <a:ext uri="{FF2B5EF4-FFF2-40B4-BE49-F238E27FC236}">
                        <a16:creationId xmlns:a16="http://schemas.microsoft.com/office/drawing/2014/main" id="{3C52D1C7-647F-4BC7-9CFC-3ED68D0379BE}"/>
                      </a:ext>
                    </a:extLst>
                  </p:cNvPr>
                  <p:cNvSpPr/>
                  <p:nvPr/>
                </p:nvSpPr>
                <p:spPr>
                  <a:xfrm>
                    <a:off x="5434412" y="3866657"/>
                    <a:ext cx="142875" cy="9525"/>
                  </a:xfrm>
                  <a:custGeom>
                    <a:avLst/>
                    <a:gdLst>
                      <a:gd name="connsiteX0" fmla="*/ 144208 w 142875"/>
                      <a:gd name="connsiteY0" fmla="*/ 0 h 0"/>
                      <a:gd name="connsiteX1" fmla="*/ 0 w 142875"/>
                      <a:gd name="connsiteY1" fmla="*/ 0 h 0"/>
                    </a:gdLst>
                    <a:ahLst/>
                    <a:cxnLst>
                      <a:cxn ang="0">
                        <a:pos x="connsiteX0" y="connsiteY0"/>
                      </a:cxn>
                      <a:cxn ang="0">
                        <a:pos x="connsiteX1" y="connsiteY1"/>
                      </a:cxn>
                    </a:cxnLst>
                    <a:rect l="l" t="t" r="r" b="b"/>
                    <a:pathLst>
                      <a:path w="142875">
                        <a:moveTo>
                          <a:pt x="144208"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290" name="手繪多邊形: 圖案 289">
                    <a:extLst>
                      <a:ext uri="{FF2B5EF4-FFF2-40B4-BE49-F238E27FC236}">
                        <a16:creationId xmlns:a16="http://schemas.microsoft.com/office/drawing/2014/main" id="{345B2EF7-745F-4C68-819F-779574C2719F}"/>
                      </a:ext>
                    </a:extLst>
                  </p:cNvPr>
                  <p:cNvSpPr/>
                  <p:nvPr/>
                </p:nvSpPr>
                <p:spPr>
                  <a:xfrm>
                    <a:off x="5065985" y="3593695"/>
                    <a:ext cx="1009650" cy="695325"/>
                  </a:xfrm>
                  <a:custGeom>
                    <a:avLst/>
                    <a:gdLst>
                      <a:gd name="connsiteX0" fmla="*/ 928688 w 1009650"/>
                      <a:gd name="connsiteY0" fmla="*/ 700088 h 695325"/>
                      <a:gd name="connsiteX1" fmla="*/ 85725 w 1009650"/>
                      <a:gd name="connsiteY1" fmla="*/ 700088 h 695325"/>
                      <a:gd name="connsiteX2" fmla="*/ 0 w 1009650"/>
                      <a:gd name="connsiteY2" fmla="*/ 614363 h 695325"/>
                      <a:gd name="connsiteX3" fmla="*/ 0 w 1009650"/>
                      <a:gd name="connsiteY3" fmla="*/ 85725 h 695325"/>
                      <a:gd name="connsiteX4" fmla="*/ 85725 w 1009650"/>
                      <a:gd name="connsiteY4" fmla="*/ 0 h 695325"/>
                      <a:gd name="connsiteX5" fmla="*/ 928688 w 1009650"/>
                      <a:gd name="connsiteY5" fmla="*/ 0 h 695325"/>
                      <a:gd name="connsiteX6" fmla="*/ 1014413 w 1009650"/>
                      <a:gd name="connsiteY6" fmla="*/ 85725 h 695325"/>
                      <a:gd name="connsiteX7" fmla="*/ 1014413 w 1009650"/>
                      <a:gd name="connsiteY7" fmla="*/ 614363 h 695325"/>
                      <a:gd name="connsiteX8" fmla="*/ 928688 w 1009650"/>
                      <a:gd name="connsiteY8" fmla="*/ 700088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50" h="695325">
                        <a:moveTo>
                          <a:pt x="928688" y="700088"/>
                        </a:moveTo>
                        <a:lnTo>
                          <a:pt x="85725" y="700088"/>
                        </a:lnTo>
                        <a:cubicBezTo>
                          <a:pt x="38386" y="700088"/>
                          <a:pt x="0" y="661702"/>
                          <a:pt x="0" y="614363"/>
                        </a:cubicBezTo>
                        <a:lnTo>
                          <a:pt x="0" y="85725"/>
                        </a:lnTo>
                        <a:cubicBezTo>
                          <a:pt x="0" y="38386"/>
                          <a:pt x="38386" y="0"/>
                          <a:pt x="85725" y="0"/>
                        </a:cubicBezTo>
                        <a:lnTo>
                          <a:pt x="928688" y="0"/>
                        </a:lnTo>
                        <a:cubicBezTo>
                          <a:pt x="976027" y="0"/>
                          <a:pt x="1014413" y="38386"/>
                          <a:pt x="1014413" y="85725"/>
                        </a:cubicBezTo>
                        <a:lnTo>
                          <a:pt x="1014413" y="614363"/>
                        </a:lnTo>
                        <a:cubicBezTo>
                          <a:pt x="1014413" y="661702"/>
                          <a:pt x="976027" y="700088"/>
                          <a:pt x="928688" y="700088"/>
                        </a:cubicBez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302" name="手繪多邊形: 圖案 301">
                    <a:extLst>
                      <a:ext uri="{FF2B5EF4-FFF2-40B4-BE49-F238E27FC236}">
                        <a16:creationId xmlns:a16="http://schemas.microsoft.com/office/drawing/2014/main" id="{B19BC315-943A-4F09-A493-6205064078FF}"/>
                      </a:ext>
                    </a:extLst>
                  </p:cNvPr>
                  <p:cNvSpPr/>
                  <p:nvPr/>
                </p:nvSpPr>
                <p:spPr>
                  <a:xfrm>
                    <a:off x="5025885" y="4293377"/>
                    <a:ext cx="1095375" cy="114300"/>
                  </a:xfrm>
                  <a:custGeom>
                    <a:avLst/>
                    <a:gdLst>
                      <a:gd name="connsiteX0" fmla="*/ 1048703 w 1095375"/>
                      <a:gd name="connsiteY0" fmla="*/ 20860 h 114300"/>
                      <a:gd name="connsiteX1" fmla="*/ 1074515 w 1095375"/>
                      <a:gd name="connsiteY1" fmla="*/ 46673 h 114300"/>
                      <a:gd name="connsiteX2" fmla="*/ 1074515 w 1095375"/>
                      <a:gd name="connsiteY2" fmla="*/ 67627 h 114300"/>
                      <a:gd name="connsiteX3" fmla="*/ 1048703 w 1095375"/>
                      <a:gd name="connsiteY3" fmla="*/ 93440 h 114300"/>
                      <a:gd name="connsiteX4" fmla="*/ 46673 w 1095375"/>
                      <a:gd name="connsiteY4" fmla="*/ 93440 h 114300"/>
                      <a:gd name="connsiteX5" fmla="*/ 20860 w 1095375"/>
                      <a:gd name="connsiteY5" fmla="*/ 67627 h 114300"/>
                      <a:gd name="connsiteX6" fmla="*/ 20860 w 1095375"/>
                      <a:gd name="connsiteY6" fmla="*/ 46673 h 114300"/>
                      <a:gd name="connsiteX7" fmla="*/ 46673 w 1095375"/>
                      <a:gd name="connsiteY7" fmla="*/ 20860 h 114300"/>
                      <a:gd name="connsiteX8" fmla="*/ 1048703 w 1095375"/>
                      <a:gd name="connsiteY8" fmla="*/ 20860 h 114300"/>
                      <a:gd name="connsiteX9" fmla="*/ 1048703 w 1095375"/>
                      <a:gd name="connsiteY9" fmla="*/ 0 h 114300"/>
                      <a:gd name="connsiteX10" fmla="*/ 46673 w 1095375"/>
                      <a:gd name="connsiteY10" fmla="*/ 0 h 114300"/>
                      <a:gd name="connsiteX11" fmla="*/ 0 w 1095375"/>
                      <a:gd name="connsiteY11" fmla="*/ 46673 h 114300"/>
                      <a:gd name="connsiteX12" fmla="*/ 0 w 1095375"/>
                      <a:gd name="connsiteY12" fmla="*/ 67627 h 114300"/>
                      <a:gd name="connsiteX13" fmla="*/ 46673 w 1095375"/>
                      <a:gd name="connsiteY13" fmla="*/ 114300 h 114300"/>
                      <a:gd name="connsiteX14" fmla="*/ 1048703 w 1095375"/>
                      <a:gd name="connsiteY14" fmla="*/ 114300 h 114300"/>
                      <a:gd name="connsiteX15" fmla="*/ 1095375 w 1095375"/>
                      <a:gd name="connsiteY15" fmla="*/ 67627 h 114300"/>
                      <a:gd name="connsiteX16" fmla="*/ 1095375 w 1095375"/>
                      <a:gd name="connsiteY16" fmla="*/ 46673 h 114300"/>
                      <a:gd name="connsiteX17" fmla="*/ 1048703 w 1095375"/>
                      <a:gd name="connsiteY17" fmla="*/ 0 h 114300"/>
                      <a:gd name="connsiteX18" fmla="*/ 1048703 w 1095375"/>
                      <a:gd name="connsiteY18"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75" h="114300">
                        <a:moveTo>
                          <a:pt x="1048703" y="20860"/>
                        </a:moveTo>
                        <a:cubicBezTo>
                          <a:pt x="1062895" y="20860"/>
                          <a:pt x="1074515" y="32385"/>
                          <a:pt x="1074515" y="46673"/>
                        </a:cubicBezTo>
                        <a:lnTo>
                          <a:pt x="1074515" y="67627"/>
                        </a:lnTo>
                        <a:cubicBezTo>
                          <a:pt x="1074515" y="81820"/>
                          <a:pt x="1062990" y="93440"/>
                          <a:pt x="1048703" y="93440"/>
                        </a:cubicBezTo>
                        <a:lnTo>
                          <a:pt x="46673" y="93440"/>
                        </a:lnTo>
                        <a:cubicBezTo>
                          <a:pt x="32480" y="93440"/>
                          <a:pt x="20860" y="81915"/>
                          <a:pt x="20860" y="67627"/>
                        </a:cubicBezTo>
                        <a:lnTo>
                          <a:pt x="20860" y="46673"/>
                        </a:lnTo>
                        <a:cubicBezTo>
                          <a:pt x="20860" y="32480"/>
                          <a:pt x="32385" y="20860"/>
                          <a:pt x="46673" y="20860"/>
                        </a:cubicBezTo>
                        <a:lnTo>
                          <a:pt x="1048703" y="20860"/>
                        </a:lnTo>
                        <a:moveTo>
                          <a:pt x="1048703" y="0"/>
                        </a:moveTo>
                        <a:lnTo>
                          <a:pt x="46673" y="0"/>
                        </a:lnTo>
                        <a:cubicBezTo>
                          <a:pt x="20955" y="0"/>
                          <a:pt x="0" y="20955"/>
                          <a:pt x="0" y="46673"/>
                        </a:cubicBezTo>
                        <a:lnTo>
                          <a:pt x="0" y="67627"/>
                        </a:lnTo>
                        <a:cubicBezTo>
                          <a:pt x="0" y="93250"/>
                          <a:pt x="20955" y="114300"/>
                          <a:pt x="46673" y="114300"/>
                        </a:cubicBezTo>
                        <a:lnTo>
                          <a:pt x="1048703" y="114300"/>
                        </a:lnTo>
                        <a:cubicBezTo>
                          <a:pt x="1074325" y="114300"/>
                          <a:pt x="1095375" y="93345"/>
                          <a:pt x="1095375" y="67627"/>
                        </a:cubicBezTo>
                        <a:lnTo>
                          <a:pt x="1095375" y="46673"/>
                        </a:lnTo>
                        <a:cubicBezTo>
                          <a:pt x="1095375" y="20955"/>
                          <a:pt x="1074420" y="0"/>
                          <a:pt x="1048703" y="0"/>
                        </a:cubicBezTo>
                        <a:lnTo>
                          <a:pt x="1048703" y="0"/>
                        </a:lnTo>
                        <a:close/>
                      </a:path>
                    </a:pathLst>
                  </a:custGeom>
                  <a:solidFill>
                    <a:schemeClr val="bg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303" name="手繪多邊形: 圖案 302">
                    <a:extLst>
                      <a:ext uri="{FF2B5EF4-FFF2-40B4-BE49-F238E27FC236}">
                        <a16:creationId xmlns:a16="http://schemas.microsoft.com/office/drawing/2014/main" id="{38E3779E-3CBD-46A5-937A-0E9774451B7F}"/>
                      </a:ext>
                    </a:extLst>
                  </p:cNvPr>
                  <p:cNvSpPr/>
                  <p:nvPr/>
                </p:nvSpPr>
                <p:spPr>
                  <a:xfrm>
                    <a:off x="5488610" y="4341002"/>
                    <a:ext cx="161925" cy="19050"/>
                  </a:xfrm>
                  <a:custGeom>
                    <a:avLst/>
                    <a:gdLst>
                      <a:gd name="connsiteX0" fmla="*/ 158686 w 161925"/>
                      <a:gd name="connsiteY0" fmla="*/ 7144 h 19050"/>
                      <a:gd name="connsiteX1" fmla="*/ 162782 w 161925"/>
                      <a:gd name="connsiteY1" fmla="*/ 11240 h 19050"/>
                      <a:gd name="connsiteX2" fmla="*/ 158686 w 161925"/>
                      <a:gd name="connsiteY2" fmla="*/ 15335 h 19050"/>
                      <a:gd name="connsiteX3" fmla="*/ 11239 w 161925"/>
                      <a:gd name="connsiteY3" fmla="*/ 15335 h 19050"/>
                      <a:gd name="connsiteX4" fmla="*/ 7144 w 161925"/>
                      <a:gd name="connsiteY4" fmla="*/ 11240 h 19050"/>
                      <a:gd name="connsiteX5" fmla="*/ 11239 w 161925"/>
                      <a:gd name="connsiteY5" fmla="*/ 7144 h 19050"/>
                      <a:gd name="connsiteX6" fmla="*/ 158686 w 161925"/>
                      <a:gd name="connsiteY6" fmla="*/ 7144 h 19050"/>
                      <a:gd name="connsiteX7" fmla="*/ 158686 w 161925"/>
                      <a:gd name="connsiteY7" fmla="*/ 0 h 19050"/>
                      <a:gd name="connsiteX8" fmla="*/ 11239 w 161925"/>
                      <a:gd name="connsiteY8" fmla="*/ 0 h 19050"/>
                      <a:gd name="connsiteX9" fmla="*/ 0 w 161925"/>
                      <a:gd name="connsiteY9" fmla="*/ 11240 h 19050"/>
                      <a:gd name="connsiteX10" fmla="*/ 11239 w 161925"/>
                      <a:gd name="connsiteY10" fmla="*/ 22479 h 19050"/>
                      <a:gd name="connsiteX11" fmla="*/ 158686 w 161925"/>
                      <a:gd name="connsiteY11" fmla="*/ 22479 h 19050"/>
                      <a:gd name="connsiteX12" fmla="*/ 169926 w 161925"/>
                      <a:gd name="connsiteY12" fmla="*/ 11240 h 19050"/>
                      <a:gd name="connsiteX13" fmla="*/ 158686 w 161925"/>
                      <a:gd name="connsiteY13" fmla="*/ 0 h 19050"/>
                      <a:gd name="connsiteX14" fmla="*/ 158686 w 161925"/>
                      <a:gd name="connsiteY14"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
                        <a:moveTo>
                          <a:pt x="158686" y="7144"/>
                        </a:moveTo>
                        <a:cubicBezTo>
                          <a:pt x="160973" y="7144"/>
                          <a:pt x="162782" y="9049"/>
                          <a:pt x="162782" y="11240"/>
                        </a:cubicBezTo>
                        <a:cubicBezTo>
                          <a:pt x="162782" y="13525"/>
                          <a:pt x="160877" y="15335"/>
                          <a:pt x="158686" y="15335"/>
                        </a:cubicBezTo>
                        <a:lnTo>
                          <a:pt x="11239" y="15335"/>
                        </a:lnTo>
                        <a:cubicBezTo>
                          <a:pt x="8953" y="15335"/>
                          <a:pt x="7144" y="13430"/>
                          <a:pt x="7144" y="11240"/>
                        </a:cubicBezTo>
                        <a:cubicBezTo>
                          <a:pt x="7144" y="8954"/>
                          <a:pt x="9049" y="7144"/>
                          <a:pt x="11239" y="7144"/>
                        </a:cubicBezTo>
                        <a:lnTo>
                          <a:pt x="158686" y="7144"/>
                        </a:lnTo>
                        <a:moveTo>
                          <a:pt x="158686" y="0"/>
                        </a:moveTo>
                        <a:lnTo>
                          <a:pt x="11239" y="0"/>
                        </a:lnTo>
                        <a:cubicBezTo>
                          <a:pt x="5048" y="0"/>
                          <a:pt x="0" y="5048"/>
                          <a:pt x="0" y="11240"/>
                        </a:cubicBezTo>
                        <a:cubicBezTo>
                          <a:pt x="0" y="17431"/>
                          <a:pt x="5048" y="22479"/>
                          <a:pt x="11239" y="22479"/>
                        </a:cubicBezTo>
                        <a:lnTo>
                          <a:pt x="158686" y="22479"/>
                        </a:lnTo>
                        <a:cubicBezTo>
                          <a:pt x="164878" y="22479"/>
                          <a:pt x="169926" y="17431"/>
                          <a:pt x="169926" y="11240"/>
                        </a:cubicBezTo>
                        <a:cubicBezTo>
                          <a:pt x="169926" y="5048"/>
                          <a:pt x="164878" y="0"/>
                          <a:pt x="158686" y="0"/>
                        </a:cubicBezTo>
                        <a:lnTo>
                          <a:pt x="15868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304" name="手繪多邊形: 圖案 303">
                    <a:extLst>
                      <a:ext uri="{FF2B5EF4-FFF2-40B4-BE49-F238E27FC236}">
                        <a16:creationId xmlns:a16="http://schemas.microsoft.com/office/drawing/2014/main" id="{3BF8286B-1A87-4477-B48A-E4004E30B9DB}"/>
                      </a:ext>
                    </a:extLst>
                  </p:cNvPr>
                  <p:cNvSpPr/>
                  <p:nvPr/>
                </p:nvSpPr>
                <p:spPr>
                  <a:xfrm>
                    <a:off x="5131136" y="3660370"/>
                    <a:ext cx="885825" cy="552450"/>
                  </a:xfrm>
                  <a:custGeom>
                    <a:avLst/>
                    <a:gdLst>
                      <a:gd name="connsiteX0" fmla="*/ 830199 w 885825"/>
                      <a:gd name="connsiteY0" fmla="*/ 557213 h 552450"/>
                      <a:gd name="connsiteX1" fmla="*/ 57150 w 885825"/>
                      <a:gd name="connsiteY1" fmla="*/ 557213 h 552450"/>
                      <a:gd name="connsiteX2" fmla="*/ 0 w 885825"/>
                      <a:gd name="connsiteY2" fmla="*/ 500063 h 552450"/>
                      <a:gd name="connsiteX3" fmla="*/ 0 w 885825"/>
                      <a:gd name="connsiteY3" fmla="*/ 57150 h 552450"/>
                      <a:gd name="connsiteX4" fmla="*/ 57150 w 885825"/>
                      <a:gd name="connsiteY4" fmla="*/ 0 h 552450"/>
                      <a:gd name="connsiteX5" fmla="*/ 830199 w 885825"/>
                      <a:gd name="connsiteY5" fmla="*/ 0 h 552450"/>
                      <a:gd name="connsiteX6" fmla="*/ 887349 w 885825"/>
                      <a:gd name="connsiteY6" fmla="*/ 57150 h 552450"/>
                      <a:gd name="connsiteX7" fmla="*/ 887349 w 885825"/>
                      <a:gd name="connsiteY7" fmla="*/ 500063 h 552450"/>
                      <a:gd name="connsiteX8" fmla="*/ 830199 w 885825"/>
                      <a:gd name="connsiteY8" fmla="*/ 557213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825" h="552450">
                        <a:moveTo>
                          <a:pt x="830199" y="557213"/>
                        </a:moveTo>
                        <a:lnTo>
                          <a:pt x="57150" y="557213"/>
                        </a:lnTo>
                        <a:cubicBezTo>
                          <a:pt x="25622" y="557213"/>
                          <a:pt x="0" y="531590"/>
                          <a:pt x="0" y="500063"/>
                        </a:cubicBezTo>
                        <a:lnTo>
                          <a:pt x="0" y="57150"/>
                        </a:lnTo>
                        <a:cubicBezTo>
                          <a:pt x="0" y="25622"/>
                          <a:pt x="25622" y="0"/>
                          <a:pt x="57150" y="0"/>
                        </a:cubicBezTo>
                        <a:lnTo>
                          <a:pt x="830199" y="0"/>
                        </a:lnTo>
                        <a:cubicBezTo>
                          <a:pt x="861727" y="0"/>
                          <a:pt x="887349" y="25622"/>
                          <a:pt x="887349" y="57150"/>
                        </a:cubicBezTo>
                        <a:lnTo>
                          <a:pt x="887349" y="500063"/>
                        </a:lnTo>
                        <a:cubicBezTo>
                          <a:pt x="887349" y="531590"/>
                          <a:pt x="861822" y="557213"/>
                          <a:pt x="830199" y="557213"/>
                        </a:cubicBez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sp>
              <p:nvSpPr>
                <p:cNvPr id="250" name="圖形 22">
                  <a:extLst>
                    <a:ext uri="{FF2B5EF4-FFF2-40B4-BE49-F238E27FC236}">
                      <a16:creationId xmlns:a16="http://schemas.microsoft.com/office/drawing/2014/main" id="{A11C7B1A-5038-4384-93A9-0BDB755F66AC}"/>
                    </a:ext>
                  </a:extLst>
                </p:cNvPr>
                <p:cNvSpPr/>
                <p:nvPr/>
              </p:nvSpPr>
              <p:spPr>
                <a:xfrm>
                  <a:off x="5790392" y="3980147"/>
                  <a:ext cx="447039" cy="415651"/>
                </a:xfrm>
                <a:custGeom>
                  <a:avLst/>
                  <a:gdLst>
                    <a:gd name="connsiteX0" fmla="*/ 368268 w 447038"/>
                    <a:gd name="connsiteY0" fmla="*/ 279446 h 415651"/>
                    <a:gd name="connsiteX1" fmla="*/ 291808 w 447038"/>
                    <a:gd name="connsiteY1" fmla="*/ 251149 h 415651"/>
                    <a:gd name="connsiteX2" fmla="*/ 341754 w 447038"/>
                    <a:gd name="connsiteY2" fmla="*/ 155070 h 415651"/>
                    <a:gd name="connsiteX3" fmla="*/ 341754 w 447038"/>
                    <a:gd name="connsiteY3" fmla="*/ 116223 h 415651"/>
                    <a:gd name="connsiteX4" fmla="*/ 227836 w 447038"/>
                    <a:gd name="connsiteY4" fmla="*/ 0 h 415651"/>
                    <a:gd name="connsiteX5" fmla="*/ 114072 w 447038"/>
                    <a:gd name="connsiteY5" fmla="*/ 116223 h 415651"/>
                    <a:gd name="connsiteX6" fmla="*/ 114072 w 447038"/>
                    <a:gd name="connsiteY6" fmla="*/ 155070 h 415651"/>
                    <a:gd name="connsiteX7" fmla="*/ 164017 w 447038"/>
                    <a:gd name="connsiteY7" fmla="*/ 251149 h 415651"/>
                    <a:gd name="connsiteX8" fmla="*/ 87558 w 447038"/>
                    <a:gd name="connsiteY8" fmla="*/ 279446 h 415651"/>
                    <a:gd name="connsiteX9" fmla="*/ 0 w 447038"/>
                    <a:gd name="connsiteY9" fmla="*/ 407019 h 415651"/>
                    <a:gd name="connsiteX10" fmla="*/ 0 w 447038"/>
                    <a:gd name="connsiteY10" fmla="*/ 426362 h 415651"/>
                    <a:gd name="connsiteX11" fmla="*/ 455826 w 447038"/>
                    <a:gd name="connsiteY11" fmla="*/ 426362 h 415651"/>
                    <a:gd name="connsiteX12" fmla="*/ 455826 w 447038"/>
                    <a:gd name="connsiteY12" fmla="*/ 407019 h 415651"/>
                    <a:gd name="connsiteX13" fmla="*/ 368268 w 447038"/>
                    <a:gd name="connsiteY13" fmla="*/ 279446 h 415651"/>
                    <a:gd name="connsiteX14" fmla="*/ 368268 w 447038"/>
                    <a:gd name="connsiteY14" fmla="*/ 279446 h 4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038" h="415651">
                      <a:moveTo>
                        <a:pt x="368268" y="279446"/>
                      </a:moveTo>
                      <a:lnTo>
                        <a:pt x="291808" y="251149"/>
                      </a:lnTo>
                      <a:cubicBezTo>
                        <a:pt x="322022" y="230207"/>
                        <a:pt x="341754" y="194877"/>
                        <a:pt x="341754" y="155070"/>
                      </a:cubicBezTo>
                      <a:lnTo>
                        <a:pt x="341754" y="116223"/>
                      </a:lnTo>
                      <a:cubicBezTo>
                        <a:pt x="341754" y="52116"/>
                        <a:pt x="290575" y="0"/>
                        <a:pt x="227836" y="0"/>
                      </a:cubicBezTo>
                      <a:cubicBezTo>
                        <a:pt x="165096" y="0"/>
                        <a:pt x="114072" y="52276"/>
                        <a:pt x="114072" y="116223"/>
                      </a:cubicBezTo>
                      <a:lnTo>
                        <a:pt x="114072" y="155070"/>
                      </a:lnTo>
                      <a:cubicBezTo>
                        <a:pt x="114072" y="194877"/>
                        <a:pt x="133958" y="230207"/>
                        <a:pt x="164017" y="251149"/>
                      </a:cubicBezTo>
                      <a:lnTo>
                        <a:pt x="87558" y="279446"/>
                      </a:lnTo>
                      <a:cubicBezTo>
                        <a:pt x="35147" y="298789"/>
                        <a:pt x="0" y="350106"/>
                        <a:pt x="0" y="407019"/>
                      </a:cubicBezTo>
                      <a:lnTo>
                        <a:pt x="0" y="426362"/>
                      </a:lnTo>
                      <a:lnTo>
                        <a:pt x="455826" y="426362"/>
                      </a:lnTo>
                      <a:lnTo>
                        <a:pt x="455826" y="407019"/>
                      </a:lnTo>
                      <a:cubicBezTo>
                        <a:pt x="455826" y="350106"/>
                        <a:pt x="420679" y="298789"/>
                        <a:pt x="368268" y="279446"/>
                      </a:cubicBezTo>
                      <a:lnTo>
                        <a:pt x="368268" y="279446"/>
                      </a:ln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grpSp>
      </p:grpSp>
      <p:grpSp>
        <p:nvGrpSpPr>
          <p:cNvPr id="305" name="群組 304">
            <a:extLst>
              <a:ext uri="{FF2B5EF4-FFF2-40B4-BE49-F238E27FC236}">
                <a16:creationId xmlns:a16="http://schemas.microsoft.com/office/drawing/2014/main" id="{DD02C68F-1169-4A11-94FA-7AC0529A8533}"/>
              </a:ext>
            </a:extLst>
          </p:cNvPr>
          <p:cNvGrpSpPr/>
          <p:nvPr/>
        </p:nvGrpSpPr>
        <p:grpSpPr>
          <a:xfrm>
            <a:off x="7913029" y="2843715"/>
            <a:ext cx="1870179" cy="1672483"/>
            <a:chOff x="8275596" y="3247697"/>
            <a:chExt cx="1870179" cy="1672483"/>
          </a:xfrm>
        </p:grpSpPr>
        <p:sp>
          <p:nvSpPr>
            <p:cNvPr id="306" name="手繪多邊形: 圖案 305">
              <a:extLst>
                <a:ext uri="{FF2B5EF4-FFF2-40B4-BE49-F238E27FC236}">
                  <a16:creationId xmlns:a16="http://schemas.microsoft.com/office/drawing/2014/main" id="{58BDC146-30D5-41EE-88FE-7F9519B40121}"/>
                </a:ext>
              </a:extLst>
            </p:cNvPr>
            <p:cNvSpPr/>
            <p:nvPr/>
          </p:nvSpPr>
          <p:spPr>
            <a:xfrm>
              <a:off x="8275596" y="3437992"/>
              <a:ext cx="1870179" cy="1482188"/>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chemeClr val="tx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7" name="手繪多邊形: 圖案 306">
              <a:extLst>
                <a:ext uri="{FF2B5EF4-FFF2-40B4-BE49-F238E27FC236}">
                  <a16:creationId xmlns:a16="http://schemas.microsoft.com/office/drawing/2014/main" id="{79014EBA-8FB7-416A-9410-01909382FE25}"/>
                </a:ext>
              </a:extLst>
            </p:cNvPr>
            <p:cNvSpPr/>
            <p:nvPr/>
          </p:nvSpPr>
          <p:spPr>
            <a:xfrm>
              <a:off x="8697349" y="3437991"/>
              <a:ext cx="13046" cy="1482188"/>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8" name="手繪多邊形: 圖案 307">
              <a:extLst>
                <a:ext uri="{FF2B5EF4-FFF2-40B4-BE49-F238E27FC236}">
                  <a16:creationId xmlns:a16="http://schemas.microsoft.com/office/drawing/2014/main" id="{9AB191B2-1FD5-41DD-8669-82D44DA34CB1}"/>
                </a:ext>
              </a:extLst>
            </p:cNvPr>
            <p:cNvSpPr/>
            <p:nvPr/>
          </p:nvSpPr>
          <p:spPr>
            <a:xfrm>
              <a:off x="8374363" y="4448738"/>
              <a:ext cx="221789" cy="11701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9" name="手繪多邊形: 圖案 308">
              <a:extLst>
                <a:ext uri="{FF2B5EF4-FFF2-40B4-BE49-F238E27FC236}">
                  <a16:creationId xmlns:a16="http://schemas.microsoft.com/office/drawing/2014/main" id="{6E9A74BC-85F7-415C-94BF-75142B3A4696}"/>
                </a:ext>
              </a:extLst>
            </p:cNvPr>
            <p:cNvSpPr/>
            <p:nvPr/>
          </p:nvSpPr>
          <p:spPr>
            <a:xfrm>
              <a:off x="8374363" y="4648705"/>
              <a:ext cx="221789" cy="182024"/>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0" name="手繪多邊形: 圖案 309">
              <a:extLst>
                <a:ext uri="{FF2B5EF4-FFF2-40B4-BE49-F238E27FC236}">
                  <a16:creationId xmlns:a16="http://schemas.microsoft.com/office/drawing/2014/main" id="{3E5F9C15-2573-4C20-A355-E80D4A314C11}"/>
                </a:ext>
              </a:extLst>
            </p:cNvPr>
            <p:cNvSpPr/>
            <p:nvPr/>
          </p:nvSpPr>
          <p:spPr>
            <a:xfrm>
              <a:off x="9326354" y="3538364"/>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1" name="手繪多邊形: 圖案 310">
              <a:extLst>
                <a:ext uri="{FF2B5EF4-FFF2-40B4-BE49-F238E27FC236}">
                  <a16:creationId xmlns:a16="http://schemas.microsoft.com/office/drawing/2014/main" id="{E5657A04-729D-4987-82DC-A1D7D4BCA145}"/>
                </a:ext>
              </a:extLst>
            </p:cNvPr>
            <p:cNvSpPr/>
            <p:nvPr/>
          </p:nvSpPr>
          <p:spPr>
            <a:xfrm>
              <a:off x="9326354"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2" name="手繪多邊形: 圖案 311">
              <a:extLst>
                <a:ext uri="{FF2B5EF4-FFF2-40B4-BE49-F238E27FC236}">
                  <a16:creationId xmlns:a16="http://schemas.microsoft.com/office/drawing/2014/main" id="{AC3D27DA-D3F1-4DDC-8B76-D9AFB0BA32A9}"/>
                </a:ext>
              </a:extLst>
            </p:cNvPr>
            <p:cNvSpPr/>
            <p:nvPr/>
          </p:nvSpPr>
          <p:spPr>
            <a:xfrm>
              <a:off x="9069472" y="3538364"/>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3" name="手繪多邊形: 圖案 312">
              <a:extLst>
                <a:ext uri="{FF2B5EF4-FFF2-40B4-BE49-F238E27FC236}">
                  <a16:creationId xmlns:a16="http://schemas.microsoft.com/office/drawing/2014/main" id="{3A3895D3-F875-47A5-9D32-A274B249AF74}"/>
                </a:ext>
              </a:extLst>
            </p:cNvPr>
            <p:cNvSpPr/>
            <p:nvPr/>
          </p:nvSpPr>
          <p:spPr>
            <a:xfrm>
              <a:off x="8812719" y="3538364"/>
              <a:ext cx="208743" cy="910115"/>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4" name="手繪多邊形: 圖案 313">
              <a:extLst>
                <a:ext uri="{FF2B5EF4-FFF2-40B4-BE49-F238E27FC236}">
                  <a16:creationId xmlns:a16="http://schemas.microsoft.com/office/drawing/2014/main" id="{2F551FF3-39BE-4101-AF20-E449D139C248}"/>
                </a:ext>
              </a:extLst>
            </p:cNvPr>
            <p:cNvSpPr/>
            <p:nvPr/>
          </p:nvSpPr>
          <p:spPr>
            <a:xfrm>
              <a:off x="8812719" y="4262426"/>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5" name="手繪多邊形: 圖案 314">
              <a:extLst>
                <a:ext uri="{FF2B5EF4-FFF2-40B4-BE49-F238E27FC236}">
                  <a16:creationId xmlns:a16="http://schemas.microsoft.com/office/drawing/2014/main" id="{1D15AC27-7246-4152-989F-569C93C0C7F2}"/>
                </a:ext>
              </a:extLst>
            </p:cNvPr>
            <p:cNvSpPr/>
            <p:nvPr/>
          </p:nvSpPr>
          <p:spPr>
            <a:xfrm>
              <a:off x="9583238" y="3538364"/>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6" name="手繪多邊形: 圖案 315">
              <a:extLst>
                <a:ext uri="{FF2B5EF4-FFF2-40B4-BE49-F238E27FC236}">
                  <a16:creationId xmlns:a16="http://schemas.microsoft.com/office/drawing/2014/main" id="{A433E3F1-EC6E-40E1-96C2-667761299901}"/>
                </a:ext>
              </a:extLst>
            </p:cNvPr>
            <p:cNvSpPr/>
            <p:nvPr/>
          </p:nvSpPr>
          <p:spPr>
            <a:xfrm>
              <a:off x="9583238"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7" name="手繪多邊形: 圖案 316">
              <a:extLst>
                <a:ext uri="{FF2B5EF4-FFF2-40B4-BE49-F238E27FC236}">
                  <a16:creationId xmlns:a16="http://schemas.microsoft.com/office/drawing/2014/main" id="{9C7E0501-BC3A-4EAA-AD1B-69F867034369}"/>
                </a:ext>
              </a:extLst>
            </p:cNvPr>
            <p:cNvSpPr/>
            <p:nvPr/>
          </p:nvSpPr>
          <p:spPr>
            <a:xfrm>
              <a:off x="9840120" y="3538365"/>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8" name="手繪多邊形: 圖案 317">
              <a:extLst>
                <a:ext uri="{FF2B5EF4-FFF2-40B4-BE49-F238E27FC236}">
                  <a16:creationId xmlns:a16="http://schemas.microsoft.com/office/drawing/2014/main" id="{A5D4999A-FECB-47C4-AD20-67FD01152369}"/>
                </a:ext>
              </a:extLst>
            </p:cNvPr>
            <p:cNvSpPr/>
            <p:nvPr/>
          </p:nvSpPr>
          <p:spPr>
            <a:xfrm>
              <a:off x="9840120" y="4262426"/>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9" name="手繪多邊形: 圖案 318">
              <a:extLst>
                <a:ext uri="{FF2B5EF4-FFF2-40B4-BE49-F238E27FC236}">
                  <a16:creationId xmlns:a16="http://schemas.microsoft.com/office/drawing/2014/main" id="{BBB90CB7-34EC-4DC5-987E-BB32A557F83B}"/>
                </a:ext>
              </a:extLst>
            </p:cNvPr>
            <p:cNvSpPr/>
            <p:nvPr/>
          </p:nvSpPr>
          <p:spPr>
            <a:xfrm>
              <a:off x="8498302" y="3540055"/>
              <a:ext cx="65232" cy="52007"/>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0" name="手繪多邊形: 圖案 319">
              <a:extLst>
                <a:ext uri="{FF2B5EF4-FFF2-40B4-BE49-F238E27FC236}">
                  <a16:creationId xmlns:a16="http://schemas.microsoft.com/office/drawing/2014/main" id="{F9F9DD5A-45A9-48C4-8CB6-76B22AD4B903}"/>
                </a:ext>
              </a:extLst>
            </p:cNvPr>
            <p:cNvSpPr/>
            <p:nvPr/>
          </p:nvSpPr>
          <p:spPr>
            <a:xfrm>
              <a:off x="8576449" y="3540055"/>
              <a:ext cx="65232" cy="52007"/>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1" name="手繪多邊形: 圖案 320">
              <a:extLst>
                <a:ext uri="{FF2B5EF4-FFF2-40B4-BE49-F238E27FC236}">
                  <a16:creationId xmlns:a16="http://schemas.microsoft.com/office/drawing/2014/main" id="{BB2B5640-9C17-421D-8A5A-EBB7629C731D}"/>
                </a:ext>
              </a:extLst>
            </p:cNvPr>
            <p:cNvSpPr/>
            <p:nvPr/>
          </p:nvSpPr>
          <p:spPr>
            <a:xfrm>
              <a:off x="8420025" y="3540055"/>
              <a:ext cx="65232" cy="52007"/>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2" name="手繪多邊形: 圖案 321">
              <a:extLst>
                <a:ext uri="{FF2B5EF4-FFF2-40B4-BE49-F238E27FC236}">
                  <a16:creationId xmlns:a16="http://schemas.microsoft.com/office/drawing/2014/main" id="{44966F1A-EB80-4F6E-9E9D-E0F002EEE4C0}"/>
                </a:ext>
              </a:extLst>
            </p:cNvPr>
            <p:cNvSpPr/>
            <p:nvPr/>
          </p:nvSpPr>
          <p:spPr>
            <a:xfrm>
              <a:off x="8343575" y="3539408"/>
              <a:ext cx="65232" cy="52007"/>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3" name="手繪多邊形: 圖案 322">
              <a:extLst>
                <a:ext uri="{FF2B5EF4-FFF2-40B4-BE49-F238E27FC236}">
                  <a16:creationId xmlns:a16="http://schemas.microsoft.com/office/drawing/2014/main" id="{F10E0DBE-0C19-429A-8338-53FE668E9960}"/>
                </a:ext>
              </a:extLst>
            </p:cNvPr>
            <p:cNvSpPr/>
            <p:nvPr/>
          </p:nvSpPr>
          <p:spPr>
            <a:xfrm>
              <a:off x="8380234" y="3574120"/>
              <a:ext cx="26092" cy="13002"/>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4" name="手繪多邊形: 圖案 323">
              <a:extLst>
                <a:ext uri="{FF2B5EF4-FFF2-40B4-BE49-F238E27FC236}">
                  <a16:creationId xmlns:a16="http://schemas.microsoft.com/office/drawing/2014/main" id="{2EAD8FF6-F69C-45A6-82F1-A139FE523EC8}"/>
                </a:ext>
              </a:extLst>
            </p:cNvPr>
            <p:cNvSpPr/>
            <p:nvPr/>
          </p:nvSpPr>
          <p:spPr>
            <a:xfrm>
              <a:off x="8405151" y="4747130"/>
              <a:ext cx="156557" cy="52007"/>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5" name="手繪多邊形: 圖案 324">
              <a:extLst>
                <a:ext uri="{FF2B5EF4-FFF2-40B4-BE49-F238E27FC236}">
                  <a16:creationId xmlns:a16="http://schemas.microsoft.com/office/drawing/2014/main" id="{8C1F0940-7745-4241-8091-35473CFCB169}"/>
                </a:ext>
              </a:extLst>
            </p:cNvPr>
            <p:cNvSpPr/>
            <p:nvPr/>
          </p:nvSpPr>
          <p:spPr>
            <a:xfrm>
              <a:off x="8808934" y="4522845"/>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6" name="手繪多邊形: 圖案 325">
              <a:extLst>
                <a:ext uri="{FF2B5EF4-FFF2-40B4-BE49-F238E27FC236}">
                  <a16:creationId xmlns:a16="http://schemas.microsoft.com/office/drawing/2014/main" id="{856B16F7-C6B6-4561-A87B-25843BB8B46E}"/>
                </a:ext>
              </a:extLst>
            </p:cNvPr>
            <p:cNvSpPr/>
            <p:nvPr/>
          </p:nvSpPr>
          <p:spPr>
            <a:xfrm>
              <a:off x="9279778" y="45228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7" name="手繪多邊形: 圖案 326">
              <a:extLst>
                <a:ext uri="{FF2B5EF4-FFF2-40B4-BE49-F238E27FC236}">
                  <a16:creationId xmlns:a16="http://schemas.microsoft.com/office/drawing/2014/main" id="{F5AAF3D6-ABA0-4308-88E1-E5A93DA19262}"/>
                </a:ext>
              </a:extLst>
            </p:cNvPr>
            <p:cNvSpPr/>
            <p:nvPr/>
          </p:nvSpPr>
          <p:spPr>
            <a:xfrm>
              <a:off x="9454855" y="452286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8" name="手繪多邊形: 圖案 327">
              <a:extLst>
                <a:ext uri="{FF2B5EF4-FFF2-40B4-BE49-F238E27FC236}">
                  <a16:creationId xmlns:a16="http://schemas.microsoft.com/office/drawing/2014/main" id="{2AB042D3-9021-445E-8945-366FCB90907F}"/>
                </a:ext>
              </a:extLst>
            </p:cNvPr>
            <p:cNvSpPr/>
            <p:nvPr/>
          </p:nvSpPr>
          <p:spPr>
            <a:xfrm>
              <a:off x="9925700" y="4522866"/>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9" name="手繪多邊形: 圖案 328">
              <a:extLst>
                <a:ext uri="{FF2B5EF4-FFF2-40B4-BE49-F238E27FC236}">
                  <a16:creationId xmlns:a16="http://schemas.microsoft.com/office/drawing/2014/main" id="{B818F5FC-2A9F-4849-BDBB-D9CE43398A02}"/>
                </a:ext>
              </a:extLst>
            </p:cNvPr>
            <p:cNvSpPr/>
            <p:nvPr/>
          </p:nvSpPr>
          <p:spPr>
            <a:xfrm>
              <a:off x="8808936" y="4702549"/>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0" name="手繪多邊形: 圖案 389">
              <a:extLst>
                <a:ext uri="{FF2B5EF4-FFF2-40B4-BE49-F238E27FC236}">
                  <a16:creationId xmlns:a16="http://schemas.microsoft.com/office/drawing/2014/main" id="{ED82BF28-5A0F-4B16-AE9C-C5926A46AA49}"/>
                </a:ext>
              </a:extLst>
            </p:cNvPr>
            <p:cNvSpPr/>
            <p:nvPr/>
          </p:nvSpPr>
          <p:spPr>
            <a:xfrm>
              <a:off x="9279768" y="47025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4" name="手繪多邊形: 圖案 393">
              <a:extLst>
                <a:ext uri="{FF2B5EF4-FFF2-40B4-BE49-F238E27FC236}">
                  <a16:creationId xmlns:a16="http://schemas.microsoft.com/office/drawing/2014/main" id="{79DD1578-B7E6-4192-A28B-4F3677A403F7}"/>
                </a:ext>
              </a:extLst>
            </p:cNvPr>
            <p:cNvSpPr/>
            <p:nvPr/>
          </p:nvSpPr>
          <p:spPr>
            <a:xfrm>
              <a:off x="9454851" y="4702549"/>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6" name="手繪多邊形: 圖案 395">
              <a:extLst>
                <a:ext uri="{FF2B5EF4-FFF2-40B4-BE49-F238E27FC236}">
                  <a16:creationId xmlns:a16="http://schemas.microsoft.com/office/drawing/2014/main" id="{7D0F18CB-BAC1-4D5C-94C1-2CE4D3D89EE3}"/>
                </a:ext>
              </a:extLst>
            </p:cNvPr>
            <p:cNvSpPr/>
            <p:nvPr/>
          </p:nvSpPr>
          <p:spPr>
            <a:xfrm>
              <a:off x="9925416" y="47025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7" name="矩形 12">
              <a:extLst>
                <a:ext uri="{FF2B5EF4-FFF2-40B4-BE49-F238E27FC236}">
                  <a16:creationId xmlns:a16="http://schemas.microsoft.com/office/drawing/2014/main" id="{2A030EC8-C0A0-4AF0-8FE1-8DB5BBC0F5D3}"/>
                </a:ext>
              </a:extLst>
            </p:cNvPr>
            <p:cNvSpPr/>
            <p:nvPr/>
          </p:nvSpPr>
          <p:spPr>
            <a:xfrm>
              <a:off x="8335107" y="3247697"/>
              <a:ext cx="1765335" cy="196839"/>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8" name="手繪多邊形: 圖案 397">
              <a:extLst>
                <a:ext uri="{FF2B5EF4-FFF2-40B4-BE49-F238E27FC236}">
                  <a16:creationId xmlns:a16="http://schemas.microsoft.com/office/drawing/2014/main" id="{894EE444-730E-4B4A-B6AA-30B4A703DF24}"/>
                </a:ext>
              </a:extLst>
            </p:cNvPr>
            <p:cNvSpPr/>
            <p:nvPr/>
          </p:nvSpPr>
          <p:spPr>
            <a:xfrm>
              <a:off x="9076261"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2712860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BD918DDD-3993-4A18-8A21-7D54A6148564}"/>
              </a:ext>
            </a:extLst>
          </p:cNvPr>
          <p:cNvGraphicFramePr>
            <a:graphicFrameLocks/>
          </p:cNvGraphicFramePr>
          <p:nvPr/>
        </p:nvGraphicFramePr>
        <p:xfrm>
          <a:off x="840974" y="1169505"/>
          <a:ext cx="10493867" cy="4605720"/>
        </p:xfrm>
        <a:graphic>
          <a:graphicData uri="http://schemas.openxmlformats.org/drawingml/2006/table">
            <a:tbl>
              <a:tblPr firstRow="1" bandRow="1">
                <a:tableStyleId>{74C1A8A3-306A-4EB7-A6B1-4F7E0EB9C5D6}</a:tableStyleId>
              </a:tblPr>
              <a:tblGrid>
                <a:gridCol w="3491488">
                  <a:extLst>
                    <a:ext uri="{9D8B030D-6E8A-4147-A177-3AD203B41FA5}">
                      <a16:colId xmlns:a16="http://schemas.microsoft.com/office/drawing/2014/main" val="3960305946"/>
                    </a:ext>
                  </a:extLst>
                </a:gridCol>
                <a:gridCol w="3489158">
                  <a:extLst>
                    <a:ext uri="{9D8B030D-6E8A-4147-A177-3AD203B41FA5}">
                      <a16:colId xmlns:a16="http://schemas.microsoft.com/office/drawing/2014/main" val="917110911"/>
                    </a:ext>
                  </a:extLst>
                </a:gridCol>
                <a:gridCol w="3513221">
                  <a:extLst>
                    <a:ext uri="{9D8B030D-6E8A-4147-A177-3AD203B41FA5}">
                      <a16:colId xmlns:a16="http://schemas.microsoft.com/office/drawing/2014/main" val="3418820849"/>
                    </a:ext>
                  </a:extLst>
                </a:gridCol>
              </a:tblGrid>
              <a:tr h="0">
                <a:tc>
                  <a:txBody>
                    <a:bodyPr/>
                    <a:lstStyle/>
                    <a:p>
                      <a:pPr algn="ctr" fontAlgn="ctr"/>
                      <a:endParaRPr lang="zh-TW" altLang="en-US" sz="2400" b="0">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buNone/>
                      </a:pPr>
                      <a:r>
                        <a:rPr lang="af-ZA" altLang="zh-TW" sz="2400" b="1" i="0" u="none" strike="noStrike" noProof="0">
                          <a:latin typeface="Arial" panose="020B0604020202020204" pitchFamily="34" charset="0"/>
                          <a:ea typeface="微軟正黑體" panose="020B0604030504040204" pitchFamily="34" charset="-120"/>
                          <a:cs typeface="Arial" panose="020B0604020202020204" pitchFamily="34" charset="0"/>
                        </a:rPr>
                        <a:t>File Station</a:t>
                      </a:r>
                      <a:r>
                        <a:rPr lang="zh-TW" altLang="en-US" sz="2400" b="1" i="0" u="none" strike="noStrike" noProof="0">
                          <a:latin typeface="Arial" panose="020B0604020202020204" pitchFamily="34" charset="0"/>
                          <a:ea typeface="微軟正黑體" panose="020B0604030504040204" pitchFamily="34" charset="-120"/>
                          <a:cs typeface="Arial" panose="020B0604020202020204" pitchFamily="34" charset="0"/>
                        </a:rPr>
                        <a:t> </a:t>
                      </a:r>
                      <a:r>
                        <a:rPr lang="zh-TW" sz="2400" b="1" i="0" u="none" strike="noStrike" noProof="0">
                          <a:latin typeface="Arial" panose="020B0604020202020204" pitchFamily="34" charset="0"/>
                          <a:ea typeface="微軟正黑體" panose="020B0604030504040204" pitchFamily="34" charset="-120"/>
                          <a:cs typeface="Arial" panose="020B0604020202020204" pitchFamily="34" charset="0"/>
                        </a:rPr>
                        <a:t>掛載</a:t>
                      </a:r>
                      <a:endParaRPr lang="zh-TW" sz="2400" b="1">
                        <a:latin typeface="Arial" panose="020B0604020202020204" pitchFamily="34" charset="0"/>
                        <a:ea typeface="微軟正黑體" panose="020B0604030504040204" pitchFamily="34" charset="-120"/>
                        <a:cs typeface="Arial" panose="020B0604020202020204" pitchFamily="34" charset="0"/>
                      </a:endParaRPr>
                    </a:p>
                  </a:txBody>
                  <a:tcPr marL="85563" marR="85563"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buNone/>
                      </a:pPr>
                      <a:r>
                        <a:rPr lang="zh-TW" sz="2400" b="1" i="0" u="none" strike="noStrike" noProof="0">
                          <a:effectLst/>
                          <a:latin typeface="Arial" panose="020B0604020202020204" pitchFamily="34" charset="0"/>
                          <a:ea typeface="微軟正黑體" panose="020B0604030504040204" pitchFamily="34" charset="-120"/>
                          <a:cs typeface="Arial" panose="020B0604020202020204" pitchFamily="34" charset="0"/>
                        </a:rPr>
                        <a:t>檔案型</a:t>
                      </a:r>
                      <a:r>
                        <a:rPr lang="zh-TW" altLang="en-US" sz="2400" b="1" i="0" u="none" strike="noStrike" noProof="0">
                          <a:effectLst/>
                          <a:latin typeface="Arial" panose="020B0604020202020204" pitchFamily="34" charset="0"/>
                          <a:ea typeface="微軟正黑體" panose="020B0604030504040204" pitchFamily="34" charset="-120"/>
                          <a:cs typeface="Arial" panose="020B0604020202020204" pitchFamily="34" charset="0"/>
                        </a:rPr>
                        <a:t>雲</a:t>
                      </a:r>
                      <a:r>
                        <a:rPr lang="zh-TW" sz="2400" b="1" i="0" u="none" strike="noStrike" noProof="0">
                          <a:effectLst/>
                          <a:latin typeface="Arial" panose="020B0604020202020204" pitchFamily="34" charset="0"/>
                          <a:ea typeface="微軟正黑體" panose="020B0604030504040204" pitchFamily="34" charset="-120"/>
                          <a:cs typeface="Arial" panose="020B0604020202020204" pitchFamily="34" charset="0"/>
                        </a:rPr>
                        <a:t>網關</a:t>
                      </a:r>
                      <a:endParaRPr lang="zh-TW" sz="2400" b="1">
                        <a:latin typeface="Arial" panose="020B0604020202020204" pitchFamily="34" charset="0"/>
                        <a:ea typeface="微軟正黑體" panose="020B0604030504040204" pitchFamily="34" charset="-120"/>
                        <a:cs typeface="Arial" panose="020B0604020202020204" pitchFamily="34" charset="0"/>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406080790"/>
                  </a:ext>
                </a:extLst>
              </a:tr>
              <a:tr h="519290">
                <a:tc>
                  <a:txBody>
                    <a:bodyPr/>
                    <a:lstStyle/>
                    <a:p>
                      <a:pPr algn="ctr" fontAlgn="ct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設置方法</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建立雲端掛載</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選擇檔案型雲網關模式，</a:t>
                      </a:r>
                      <a:endParaRPr lang="en-US" altLang="zh-TW" sz="1600" b="0">
                        <a:effectLst/>
                        <a:latin typeface="Arial" panose="020B0604020202020204" pitchFamily="34" charset="0"/>
                        <a:ea typeface="微軟正黑體" panose="020B0604030504040204" pitchFamily="34" charset="-120"/>
                        <a:cs typeface="Arial" panose="020B0604020202020204" pitchFamily="34" charset="0"/>
                      </a:endParaRPr>
                    </a:p>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並配置快取空間</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156903083"/>
                  </a:ext>
                </a:extLst>
              </a:tr>
              <a:tr h="258777">
                <a:tc>
                  <a:txBody>
                    <a:bodyPr/>
                    <a:lstStyle/>
                    <a:p>
                      <a:pPr algn="ctr" fontAlgn="ct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掛載數量</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無限制</a:t>
                      </a:r>
                      <a:endParaRPr lang="en-US" altLang="zh-TW" sz="1600" b="0">
                        <a:effectLst/>
                        <a:latin typeface="Arial" panose="020B0604020202020204" pitchFamily="34" charset="0"/>
                        <a:ea typeface="微軟正黑體" panose="020B0604030504040204" pitchFamily="34" charset="-120"/>
                        <a:cs typeface="Arial" panose="020B0604020202020204" pitchFamily="34" charset="0"/>
                      </a:endParaRPr>
                    </a:p>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可掛載無限個雲端服務</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lvl="0" algn="ctr">
                        <a:buNone/>
                      </a:pPr>
                      <a:r>
                        <a:rPr lang="en-US" altLang="zh-TW" sz="1600" b="0" i="0" u="none" strike="noStrike" noProof="0">
                          <a:effectLst/>
                          <a:latin typeface="Arial" panose="020B0604020202020204" pitchFamily="34" charset="0"/>
                          <a:ea typeface="微軟正黑體" panose="020B0604030504040204" pitchFamily="34" charset="-120"/>
                          <a:cs typeface="Arial" panose="020B0604020202020204" pitchFamily="34" charset="0"/>
                        </a:rPr>
                        <a:t>2 </a:t>
                      </a:r>
                      <a:r>
                        <a:rPr lang="zh-TW" sz="1600" b="0" i="0" u="none" strike="noStrike" noProof="0">
                          <a:effectLst/>
                          <a:latin typeface="Arial" panose="020B0604020202020204" pitchFamily="34" charset="0"/>
                          <a:ea typeface="微軟正黑體" panose="020B0604030504040204" pitchFamily="34" charset="-120"/>
                          <a:cs typeface="Arial" panose="020B0604020202020204" pitchFamily="34" charset="0"/>
                        </a:rPr>
                        <a:t>個永久免費的快取授權</a:t>
                      </a:r>
                      <a:endParaRPr lang="en-US" altLang="zh-TW" sz="1600" b="0" i="0" u="none" strike="noStrike" noProof="0">
                        <a:effectLst/>
                        <a:latin typeface="Arial" panose="020B0604020202020204" pitchFamily="34" charset="0"/>
                        <a:ea typeface="微軟正黑體" panose="020B0604030504040204" pitchFamily="34" charset="-120"/>
                        <a:cs typeface="Arial" panose="020B0604020202020204" pitchFamily="34" charset="0"/>
                      </a:endParaRPr>
                    </a:p>
                    <a:p>
                      <a:pPr lvl="0" algn="ctr">
                        <a:buNone/>
                      </a:pPr>
                      <a:r>
                        <a:rPr lang="zh-TW" sz="1600" b="0" i="0" u="none" strike="noStrike" noProof="0">
                          <a:effectLst/>
                          <a:latin typeface="Arial" panose="020B0604020202020204" pitchFamily="34" charset="0"/>
                          <a:ea typeface="微軟正黑體" panose="020B0604030504040204" pitchFamily="34" charset="-120"/>
                          <a:cs typeface="Arial" panose="020B0604020202020204" pitchFamily="34" charset="0"/>
                        </a:rPr>
                        <a:t>可依需求購置額外授權</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67653340"/>
                  </a:ext>
                </a:extLst>
              </a:tr>
              <a:tr h="0">
                <a:tc>
                  <a:txBody>
                    <a:bodyPr/>
                    <a:lstStyle/>
                    <a:p>
                      <a:pPr algn="ctr" fontAlgn="ct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存取體驗</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存取速度取決於網際網路速度</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快取機制大幅減少讀寫等待時間</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381127217"/>
                  </a:ext>
                </a:extLst>
              </a:tr>
              <a:tr h="0">
                <a:tc>
                  <a:txBody>
                    <a:bodyPr/>
                    <a:lstStyle/>
                    <a:p>
                      <a:pPr algn="ctr" fontAlgn="ct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在 </a:t>
                      </a:r>
                      <a:r>
                        <a:rPr lang="af-ZA"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File Station </a:t>
                      </a: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存取</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支援</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支援</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086711"/>
                  </a:ext>
                </a:extLst>
              </a:tr>
              <a:tr h="0">
                <a:tc>
                  <a:txBody>
                    <a:bodyPr/>
                    <a:lstStyle/>
                    <a:p>
                      <a:pPr algn="ctr" fontAlgn="ct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透過 </a:t>
                      </a:r>
                      <a:r>
                        <a:rPr lang="af-ZA"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SMB / NFS / AFP </a:t>
                      </a: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存取</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不支援</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zh-TW" altLang="en-US" sz="16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支援</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3044394411"/>
                  </a:ext>
                </a:extLst>
              </a:tr>
              <a:tr h="0">
                <a:tc>
                  <a:txBody>
                    <a:bodyPr/>
                    <a:lstStyle/>
                    <a:p>
                      <a:pPr algn="ctr" fontAlgn="ct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雲端同步機制</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1600" b="0">
                          <a:effectLst/>
                          <a:latin typeface="Arial" panose="020B0604020202020204" pitchFamily="34" charset="0"/>
                          <a:ea typeface="微軟正黑體" panose="020B0604030504040204" pitchFamily="34" charset="-120"/>
                          <a:cs typeface="Arial" panose="020B0604020202020204" pitchFamily="34" charset="0"/>
                        </a:rPr>
                        <a:t>每次瀏覽時需重新與雲端同步</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fontAlgn="ctr" latinLnBrk="0" hangingPunct="1"/>
                      <a:r>
                        <a:rPr lang="zh-TW" altLang="en-US" sz="16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定期同步，可快速瀏覽</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63444660"/>
                  </a:ext>
                </a:extLst>
              </a:tr>
              <a:tr h="473978">
                <a:tc>
                  <a:txBody>
                    <a:bodyPr/>
                    <a:lstStyle/>
                    <a:p>
                      <a:pPr lvl="0" algn="ctr">
                        <a:buNone/>
                      </a:pP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支援</a:t>
                      </a:r>
                      <a:r>
                        <a:rPr lang="en-US" altLang="zh-TW"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QTS</a:t>
                      </a:r>
                      <a:r>
                        <a:rPr lang="en-US" altLang="zh-TW"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8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應用程式</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lvl="0" algn="ctr">
                        <a:buNone/>
                      </a:pPr>
                      <a:r>
                        <a:rPr lang="zh-TW" altLang="en-US" sz="1600" b="0">
                          <a:effectLst/>
                          <a:latin typeface="Arial" panose="020B0604020202020204" pitchFamily="34" charset="0"/>
                          <a:ea typeface="微軟正黑體" panose="020B0604030504040204" pitchFamily="34" charset="-120"/>
                          <a:cs typeface="Arial" panose="020B0604020202020204" pitchFamily="34" charset="0"/>
                        </a:rPr>
                        <a:t>不支援</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algn="l" defTabSz="914400" rtl="0" eaLnBrk="1" fontAlgn="ctr" latinLnBrk="0" hangingPunct="1">
                        <a:buNone/>
                      </a:pPr>
                      <a:r>
                        <a:rPr lang="en-US" altLang="zh-TW" sz="16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    </a:t>
                      </a:r>
                      <a:r>
                        <a:rPr lang="zh-TW" altLang="en-US" sz="16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支援     </a:t>
                      </a:r>
                      <a:r>
                        <a:rPr lang="en-US" altLang="zh-TW" sz="16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rPr>
                        <a:t>                                  ...</a:t>
                      </a:r>
                      <a:endParaRPr lang="zh-TW" altLang="en-US" sz="16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42044804"/>
                  </a:ext>
                </a:extLst>
              </a:tr>
            </a:tbl>
          </a:graphicData>
        </a:graphic>
      </p:graphicFrame>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838200" y="176452"/>
            <a:ext cx="10515600" cy="1325563"/>
          </a:xfrm>
        </p:spPr>
        <p:txBody>
          <a:bodyPr/>
          <a:lstStyle/>
          <a:p>
            <a:r>
              <a:rPr lang="en-US" altLang="zh-TW" err="1">
                <a:latin typeface="Arial"/>
                <a:ea typeface="微軟正黑體"/>
                <a:cs typeface="Arial"/>
              </a:rPr>
              <a:t>HybridMount</a:t>
            </a:r>
            <a:r>
              <a:rPr lang="en-US" altLang="zh-TW">
                <a:latin typeface="Arial"/>
                <a:ea typeface="微軟正黑體"/>
                <a:cs typeface="Arial"/>
              </a:rPr>
              <a:t> 兩</a:t>
            </a:r>
            <a:r>
              <a:rPr lang="zh-TW" altLang="en-US">
                <a:latin typeface="Arial"/>
                <a:ea typeface="微軟正黑體"/>
                <a:cs typeface="Arial"/>
              </a:rPr>
              <a:t>種存取模式任君挑選</a:t>
            </a:r>
          </a:p>
        </p:txBody>
      </p:sp>
      <p:grpSp>
        <p:nvGrpSpPr>
          <p:cNvPr id="5" name="群組 4">
            <a:extLst>
              <a:ext uri="{FF2B5EF4-FFF2-40B4-BE49-F238E27FC236}">
                <a16:creationId xmlns:a16="http://schemas.microsoft.com/office/drawing/2014/main" id="{FB354593-80CA-4FAF-99BF-0737BCE6C13A}"/>
              </a:ext>
            </a:extLst>
          </p:cNvPr>
          <p:cNvGrpSpPr/>
          <p:nvPr/>
        </p:nvGrpSpPr>
        <p:grpSpPr>
          <a:xfrm>
            <a:off x="8602300" y="5353250"/>
            <a:ext cx="2084745" cy="324000"/>
            <a:chOff x="8673395" y="5513040"/>
            <a:chExt cx="2084745" cy="324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4140" y="5513040"/>
              <a:ext cx="324000" cy="324000"/>
            </a:xfrm>
            <a:prstGeom prst="rect">
              <a:avLst/>
            </a:prstGeom>
            <a:noFill/>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94341" y="5513040"/>
              <a:ext cx="324000" cy="324000"/>
            </a:xfrm>
            <a:prstGeom prst="rect">
              <a:avLst/>
            </a:prstGeom>
            <a:noFill/>
            <a:effectLst/>
          </p:spPr>
        </p:pic>
        <p:pic>
          <p:nvPicPr>
            <p:cNvPr id="11" name="Google Shape;261;p27">
              <a:extLst>
                <a:ext uri="{FF2B5EF4-FFF2-40B4-BE49-F238E27FC236}">
                  <a16:creationId xmlns:a16="http://schemas.microsoft.com/office/drawing/2014/main" id="{19B2530B-2180-A24B-9A63-AC510662D24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55213" y="5513040"/>
              <a:ext cx="324000" cy="324000"/>
            </a:xfrm>
            <a:prstGeom prst="rect">
              <a:avLst/>
            </a:prstGeom>
            <a:noFill/>
            <a:ln>
              <a:noFill/>
            </a:ln>
            <a:effectLst/>
          </p:spPr>
        </p:pic>
        <p:pic>
          <p:nvPicPr>
            <p:cNvPr id="12" name="Google Shape;223;p20">
              <a:extLst>
                <a:ext uri="{FF2B5EF4-FFF2-40B4-BE49-F238E27FC236}">
                  <a16:creationId xmlns:a16="http://schemas.microsoft.com/office/drawing/2014/main" id="{3A19CA36-4E0B-9F4F-AB18-1F6DAB2EFA8B}"/>
                </a:ext>
              </a:extLst>
            </p:cNvPr>
            <p:cNvPicPr preferRelativeResize="0">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8673395" y="5531040"/>
              <a:ext cx="807462" cy="288000"/>
            </a:xfrm>
            <a:prstGeom prst="rect">
              <a:avLst/>
            </a:prstGeom>
            <a:noFill/>
            <a:ln>
              <a:noFill/>
            </a:ln>
            <a:effectLst/>
          </p:spPr>
        </p:pic>
      </p:grpSp>
      <p:sp>
        <p:nvSpPr>
          <p:cNvPr id="3" name="矩形 2">
            <a:extLst>
              <a:ext uri="{FF2B5EF4-FFF2-40B4-BE49-F238E27FC236}">
                <a16:creationId xmlns:a16="http://schemas.microsoft.com/office/drawing/2014/main" id="{417A65F7-15C1-40A7-B1DF-3397E60DBC18}"/>
              </a:ext>
            </a:extLst>
          </p:cNvPr>
          <p:cNvSpPr/>
          <p:nvPr/>
        </p:nvSpPr>
        <p:spPr>
          <a:xfrm>
            <a:off x="4332462" y="1207533"/>
            <a:ext cx="180474" cy="4584032"/>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A78787F3-CAAC-4668-BF7E-EE4AA270E166}"/>
              </a:ext>
            </a:extLst>
          </p:cNvPr>
          <p:cNvSpPr/>
          <p:nvPr/>
        </p:nvSpPr>
        <p:spPr>
          <a:xfrm>
            <a:off x="7817609" y="1203522"/>
            <a:ext cx="180474" cy="4584032"/>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75791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A6D538-77BF-4332-98DC-4C7BA2D1871D}"/>
              </a:ext>
            </a:extLst>
          </p:cNvPr>
          <p:cNvSpPr>
            <a:spLocks noGrp="1"/>
          </p:cNvSpPr>
          <p:nvPr>
            <p:ph type="title"/>
          </p:nvPr>
        </p:nvSpPr>
        <p:spPr>
          <a:xfrm>
            <a:off x="787400" y="268605"/>
            <a:ext cx="10265612" cy="1560196"/>
          </a:xfrm>
        </p:spPr>
        <p:txBody>
          <a:bodyPr>
            <a:normAutofit/>
          </a:bodyPr>
          <a:lstStyle/>
          <a:p>
            <a:r>
              <a:rPr lang="zh-TW" altLang="en-US">
                <a:latin typeface="Arial"/>
                <a:ea typeface="微軟正黑體"/>
                <a:cs typeface="Arial"/>
              </a:rPr>
              <a:t>供電設備的期望需求解決方案</a:t>
            </a:r>
          </a:p>
        </p:txBody>
      </p:sp>
      <p:sp>
        <p:nvSpPr>
          <p:cNvPr id="5" name="矩形 4">
            <a:extLst>
              <a:ext uri="{FF2B5EF4-FFF2-40B4-BE49-F238E27FC236}">
                <a16:creationId xmlns:a16="http://schemas.microsoft.com/office/drawing/2014/main" id="{FE6E5A0C-05C2-4C12-A57D-776A12CF1B8B}"/>
              </a:ext>
            </a:extLst>
          </p:cNvPr>
          <p:cNvSpPr/>
          <p:nvPr/>
        </p:nvSpPr>
        <p:spPr>
          <a:xfrm>
            <a:off x="659476" y="1327651"/>
            <a:ext cx="4833439" cy="523220"/>
          </a:xfrm>
          <a:prstGeom prst="rect">
            <a:avLst/>
          </a:prstGeom>
        </p:spPr>
        <p:txBody>
          <a:bodyPr wrap="none">
            <a:spAutoFit/>
          </a:bodyPr>
          <a:lstStyle/>
          <a:p>
            <a:r>
              <a:rPr lang="zh-TW" altLang="en-US" sz="2800">
                <a:solidFill>
                  <a:srgbClr val="D7F71E"/>
                </a:solidFill>
              </a:rPr>
              <a:t>（</a:t>
            </a:r>
            <a:r>
              <a:rPr lang="en-US" altLang="zh-TW" sz="2800">
                <a:solidFill>
                  <a:srgbClr val="D7F71E"/>
                </a:solidFill>
              </a:rPr>
              <a:t>Power Sourcing Equipment</a:t>
            </a:r>
            <a:r>
              <a:rPr lang="zh-TW" altLang="en-US" sz="2800">
                <a:solidFill>
                  <a:srgbClr val="D7F71E"/>
                </a:solidFill>
              </a:rPr>
              <a:t>）</a:t>
            </a:r>
          </a:p>
        </p:txBody>
      </p:sp>
      <p:grpSp>
        <p:nvGrpSpPr>
          <p:cNvPr id="43" name="群組 42">
            <a:extLst>
              <a:ext uri="{FF2B5EF4-FFF2-40B4-BE49-F238E27FC236}">
                <a16:creationId xmlns:a16="http://schemas.microsoft.com/office/drawing/2014/main" id="{9DBBEF1D-2637-4AF0-94B2-1C87066AE8EC}"/>
              </a:ext>
            </a:extLst>
          </p:cNvPr>
          <p:cNvGrpSpPr/>
          <p:nvPr/>
        </p:nvGrpSpPr>
        <p:grpSpPr>
          <a:xfrm>
            <a:off x="9978189" y="479608"/>
            <a:ext cx="1860884" cy="1686075"/>
            <a:chOff x="2832242" y="2934050"/>
            <a:chExt cx="1678114" cy="2464066"/>
          </a:xfrm>
        </p:grpSpPr>
        <p:sp>
          <p:nvSpPr>
            <p:cNvPr id="44" name="手繪多邊形: 圖案 43">
              <a:extLst>
                <a:ext uri="{FF2B5EF4-FFF2-40B4-BE49-F238E27FC236}">
                  <a16:creationId xmlns:a16="http://schemas.microsoft.com/office/drawing/2014/main" id="{DA72880B-9A5B-46DD-8EFC-4F6FAEA43601}"/>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54F3B514-0CF0-44BF-AFFB-CB2557C3E22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4992338B-4E98-4A62-9613-7A0F56B74F3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8917F1CE-4158-49DC-A6A9-DC1306F601A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4615F13-C3D3-40E7-88C7-97EAD89CC7E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49" name="圖形 13">
              <a:extLst>
                <a:ext uri="{FF2B5EF4-FFF2-40B4-BE49-F238E27FC236}">
                  <a16:creationId xmlns:a16="http://schemas.microsoft.com/office/drawing/2014/main" id="{D32F0D11-C9FB-4686-9FE8-F421B21265DE}"/>
                </a:ext>
              </a:extLst>
            </p:cNvPr>
            <p:cNvGrpSpPr/>
            <p:nvPr/>
          </p:nvGrpSpPr>
          <p:grpSpPr>
            <a:xfrm>
              <a:off x="3216084" y="3002290"/>
              <a:ext cx="1200170" cy="79657"/>
              <a:chOff x="3216084" y="3002290"/>
              <a:chExt cx="1200170" cy="79657"/>
            </a:xfrm>
            <a:solidFill>
              <a:srgbClr val="000000"/>
            </a:solidFill>
          </p:grpSpPr>
          <p:sp>
            <p:nvSpPr>
              <p:cNvPr id="50" name="手繪多邊形: 圖案 49">
                <a:extLst>
                  <a:ext uri="{FF2B5EF4-FFF2-40B4-BE49-F238E27FC236}">
                    <a16:creationId xmlns:a16="http://schemas.microsoft.com/office/drawing/2014/main" id="{244FD77C-91C1-4DB6-A10A-E0E58C6A8EA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CEE29CE4-90AB-4524-8A79-2DF67C29788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D025D56A-F187-4D5F-A852-CE55E75D6DF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3D01E525-2A53-4D4E-9849-EA2D7D8B48C7}"/>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06F9B9AA-B9B7-412C-A013-F8683120A0A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149F5456-D5B7-4CA1-B419-D8538BC5022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0F371078-0E68-4D48-B11F-104F206B23E2}"/>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9DD2F2C2-7177-4963-87D7-FB7FBEAB678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64B92259-769D-44FC-9741-47BE6A5E393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A0C1B08C-F2F8-46BF-980D-A2C5DDDE4A3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C605A62F-B1ED-4019-9CC8-D46AC3415B5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00110E52-DA44-42B4-BB69-A1BCE2AA93C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7F539344-F1B6-4799-983F-2418BE78C7DD}"/>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F73DDA60-BB50-4565-96EB-24944842DF6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183E8BDC-E5EE-4281-9107-44E5FADDCD1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D0000B51-6425-41AA-9C19-2DEFFEFE8FD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1D640651-6E91-406F-AA2F-CD252C888A8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E441543E-660A-4043-B2C4-27B118B76E2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BA44B7F6-C3E4-45E7-9539-70F3A53101F5}"/>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69" name="矩形 68">
            <a:extLst>
              <a:ext uri="{FF2B5EF4-FFF2-40B4-BE49-F238E27FC236}">
                <a16:creationId xmlns:a16="http://schemas.microsoft.com/office/drawing/2014/main" id="{0EE5462D-8C93-4CF0-9343-DE1DB18E1CA2}"/>
              </a:ext>
            </a:extLst>
          </p:cNvPr>
          <p:cNvSpPr/>
          <p:nvPr/>
        </p:nvSpPr>
        <p:spPr>
          <a:xfrm>
            <a:off x="10074443" y="794036"/>
            <a:ext cx="1636294" cy="1200329"/>
          </a:xfrm>
          <a:prstGeom prst="rect">
            <a:avLst/>
          </a:prstGeom>
          <a:noFill/>
        </p:spPr>
        <p:txBody>
          <a:bodyPr wrap="square">
            <a:spAutoFit/>
          </a:bodyPr>
          <a:lstStyle/>
          <a:p>
            <a:pPr algn="ctr"/>
            <a:r>
              <a:rPr lang="zh-TW" altLang="en-US" sz="2400">
                <a:solidFill>
                  <a:schemeClr val="bg1">
                    <a:lumMod val="95000"/>
                  </a:schemeClr>
                </a:solidFill>
                <a:latin typeface="微軟正黑體" panose="020B0604030504040204" pitchFamily="34" charset="-120"/>
                <a:ea typeface="微軟正黑體" panose="020B0604030504040204" pitchFamily="34" charset="-120"/>
              </a:rPr>
              <a:t>供電設備的現況</a:t>
            </a:r>
            <a:endParaRPr lang="en-US" altLang="zh-TW" sz="2400">
              <a:solidFill>
                <a:schemeClr val="bg1">
                  <a:lumMod val="95000"/>
                </a:schemeClr>
              </a:solidFill>
              <a:latin typeface="微軟正黑體" panose="020B0604030504040204" pitchFamily="34" charset="-120"/>
              <a:ea typeface="微軟正黑體" panose="020B0604030504040204" pitchFamily="34" charset="-120"/>
            </a:endParaRPr>
          </a:p>
          <a:p>
            <a:pPr algn="ctr"/>
            <a:r>
              <a:rPr lang="zh-TW" altLang="en-US" sz="2400">
                <a:solidFill>
                  <a:schemeClr val="bg1">
                    <a:lumMod val="95000"/>
                  </a:schemeClr>
                </a:solidFill>
                <a:latin typeface="微軟正黑體" panose="020B0604030504040204" pitchFamily="34" charset="-120"/>
                <a:ea typeface="微軟正黑體" panose="020B0604030504040204" pitchFamily="34" charset="-120"/>
              </a:rPr>
              <a:t>問題</a:t>
            </a:r>
          </a:p>
        </p:txBody>
      </p:sp>
      <p:pic>
        <p:nvPicPr>
          <p:cNvPr id="9" name="圖片 8">
            <a:extLst>
              <a:ext uri="{FF2B5EF4-FFF2-40B4-BE49-F238E27FC236}">
                <a16:creationId xmlns:a16="http://schemas.microsoft.com/office/drawing/2014/main" id="{5E480F17-7333-40B7-83F3-D83208E270C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1088" y="2038546"/>
            <a:ext cx="6590563" cy="1244884"/>
          </a:xfrm>
          <a:prstGeom prst="rect">
            <a:avLst/>
          </a:prstGeom>
        </p:spPr>
      </p:pic>
      <p:sp>
        <p:nvSpPr>
          <p:cNvPr id="70" name="矩形 69">
            <a:extLst>
              <a:ext uri="{FF2B5EF4-FFF2-40B4-BE49-F238E27FC236}">
                <a16:creationId xmlns:a16="http://schemas.microsoft.com/office/drawing/2014/main" id="{1323EA29-58EC-4A82-8662-3AB00212F239}"/>
              </a:ext>
            </a:extLst>
          </p:cNvPr>
          <p:cNvSpPr/>
          <p:nvPr/>
        </p:nvSpPr>
        <p:spPr>
          <a:xfrm>
            <a:off x="1599177" y="2261566"/>
            <a:ext cx="5131232" cy="830997"/>
          </a:xfrm>
          <a:prstGeom prst="rect">
            <a:avLst/>
          </a:prstGeom>
        </p:spPr>
        <p:txBody>
          <a:bodyPr wrap="square">
            <a:spAutoFit/>
          </a:bodyPr>
          <a:lstStyle/>
          <a:p>
            <a:pPr lvl="0" defTabSz="457200">
              <a:defRPr/>
            </a:pPr>
            <a:r>
              <a:rPr lang="zh-TW" altLang="en-US" sz="2400" b="1" kern="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想要擁有一台高瓦數、高功率設備，滿足各式受電設備</a:t>
            </a:r>
            <a:endParaRPr kumimoji="0" lang="zh-TW" altLang="en-US" sz="2400" b="1"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endParaRPr>
          </a:p>
        </p:txBody>
      </p:sp>
      <p:pic>
        <p:nvPicPr>
          <p:cNvPr id="71" name="圖片 70">
            <a:extLst>
              <a:ext uri="{FF2B5EF4-FFF2-40B4-BE49-F238E27FC236}">
                <a16:creationId xmlns:a16="http://schemas.microsoft.com/office/drawing/2014/main" id="{667D6E7C-6C59-44DF-8576-AE790AD0F13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1088" y="3517531"/>
            <a:ext cx="6590563" cy="1244884"/>
          </a:xfrm>
          <a:prstGeom prst="rect">
            <a:avLst/>
          </a:prstGeom>
        </p:spPr>
      </p:pic>
      <p:sp>
        <p:nvSpPr>
          <p:cNvPr id="72" name="矩形 71">
            <a:extLst>
              <a:ext uri="{FF2B5EF4-FFF2-40B4-BE49-F238E27FC236}">
                <a16:creationId xmlns:a16="http://schemas.microsoft.com/office/drawing/2014/main" id="{587E9B94-B97A-43C5-9286-FD671C96CC78}"/>
              </a:ext>
            </a:extLst>
          </p:cNvPr>
          <p:cNvSpPr/>
          <p:nvPr/>
        </p:nvSpPr>
        <p:spPr>
          <a:xfrm>
            <a:off x="1599177" y="3751184"/>
            <a:ext cx="4907949" cy="830997"/>
          </a:xfrm>
          <a:prstGeom prst="rect">
            <a:avLst/>
          </a:prstGeom>
        </p:spPr>
        <p:txBody>
          <a:bodyPr wrap="square">
            <a:spAutoFit/>
          </a:bodyPr>
          <a:lstStyle/>
          <a:p>
            <a:pPr lvl="0" defTabSz="457200">
              <a:defRPr/>
            </a:pPr>
            <a:r>
              <a:rPr lang="zh-TW" altLang="en-US" sz="2400" b="1" kern="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想要整合式解決方案，降低學習、維護和費用成本</a:t>
            </a:r>
            <a:endParaRPr kumimoji="0" lang="zh-TW" altLang="en-US" sz="2400" b="1"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endParaRPr>
          </a:p>
        </p:txBody>
      </p:sp>
      <p:pic>
        <p:nvPicPr>
          <p:cNvPr id="73" name="圖片 72">
            <a:extLst>
              <a:ext uri="{FF2B5EF4-FFF2-40B4-BE49-F238E27FC236}">
                <a16:creationId xmlns:a16="http://schemas.microsoft.com/office/drawing/2014/main" id="{B9E272AA-EC2A-4428-877A-49D6E01EE0E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1088" y="4996516"/>
            <a:ext cx="6590563" cy="1244884"/>
          </a:xfrm>
          <a:prstGeom prst="rect">
            <a:avLst/>
          </a:prstGeom>
        </p:spPr>
      </p:pic>
      <p:sp>
        <p:nvSpPr>
          <p:cNvPr id="74" name="矩形 73">
            <a:extLst>
              <a:ext uri="{FF2B5EF4-FFF2-40B4-BE49-F238E27FC236}">
                <a16:creationId xmlns:a16="http://schemas.microsoft.com/office/drawing/2014/main" id="{B1095E43-5A6B-4E5A-A295-A7D6B19961BE}"/>
              </a:ext>
            </a:extLst>
          </p:cNvPr>
          <p:cNvSpPr/>
          <p:nvPr/>
        </p:nvSpPr>
        <p:spPr>
          <a:xfrm>
            <a:off x="1599178" y="5230169"/>
            <a:ext cx="4599604" cy="830997"/>
          </a:xfrm>
          <a:prstGeom prst="rect">
            <a:avLst/>
          </a:prstGeom>
        </p:spPr>
        <p:txBody>
          <a:bodyPr wrap="square">
            <a:spAutoFit/>
          </a:bodyPr>
          <a:lstStyle/>
          <a:p>
            <a:pPr lvl="0" defTabSz="457200">
              <a:defRPr/>
            </a:pPr>
            <a:r>
              <a:rPr lang="zh-TW" altLang="en-US" sz="2400" b="1" kern="0">
                <a:solidFill>
                  <a:srgbClr val="D7F71E"/>
                </a:solidFill>
                <a:latin typeface="Arial" panose="020B0604020202020204" pitchFamily="34" charset="0"/>
                <a:ea typeface="微軟正黑體" panose="020B0604030504040204" pitchFamily="34" charset="-120"/>
                <a:cs typeface="Arial" panose="020B0604020202020204" pitchFamily="34" charset="0"/>
                <a:sym typeface="Arial"/>
              </a:rPr>
              <a:t>想要一台高擴充、高彈性設備，滿足未來持續成長的網路需求</a:t>
            </a:r>
            <a:endParaRPr kumimoji="0" lang="zh-TW" altLang="en-US" sz="2400" b="1"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endParaRPr>
          </a:p>
        </p:txBody>
      </p:sp>
      <p:pic>
        <p:nvPicPr>
          <p:cNvPr id="81" name="圖片 80">
            <a:extLst>
              <a:ext uri="{FF2B5EF4-FFF2-40B4-BE49-F238E27FC236}">
                <a16:creationId xmlns:a16="http://schemas.microsoft.com/office/drawing/2014/main" id="{82BDFB3B-93AA-4A59-9874-ADDB58DB490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738280" y="2417366"/>
            <a:ext cx="4339989" cy="4535044"/>
          </a:xfrm>
          <a:prstGeom prst="rect">
            <a:avLst/>
          </a:prstGeom>
        </p:spPr>
      </p:pic>
    </p:spTree>
    <p:extLst>
      <p:ext uri="{BB962C8B-B14F-4D97-AF65-F5344CB8AC3E}">
        <p14:creationId xmlns:p14="http://schemas.microsoft.com/office/powerpoint/2010/main" val="1601339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45" name="圖片 144">
            <a:extLst>
              <a:ext uri="{FF2B5EF4-FFF2-40B4-BE49-F238E27FC236}">
                <a16:creationId xmlns:a16="http://schemas.microsoft.com/office/drawing/2014/main" id="{CBFA364D-AF50-4EA4-B0EC-AD786D2FA3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4272" y="31926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60" name="圖片 59">
            <a:extLst>
              <a:ext uri="{FF2B5EF4-FFF2-40B4-BE49-F238E27FC236}">
                <a16:creationId xmlns:a16="http://schemas.microsoft.com/office/drawing/2014/main" id="{7AD3174B-6928-4250-91DD-555958AC7F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3497" y="31926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61" name="圖片 60">
            <a:extLst>
              <a:ext uri="{FF2B5EF4-FFF2-40B4-BE49-F238E27FC236}">
                <a16:creationId xmlns:a16="http://schemas.microsoft.com/office/drawing/2014/main" id="{1EA6ED14-9179-4A8E-814A-636860A509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54788" y="31926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
        <p:nvSpPr>
          <p:cNvPr id="109" name="Google Shape;109;p15"/>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r>
              <a:rPr lang="zh-TW" altLang="en-US">
                <a:latin typeface="Arial"/>
                <a:ea typeface="微軟正黑體"/>
                <a:cs typeface="Arial"/>
              </a:rPr>
              <a:t>全球多點辦公室檔案同步與共同管理</a:t>
            </a:r>
            <a:endParaRPr>
              <a:latin typeface="Arial"/>
              <a:ea typeface="微軟正黑體"/>
              <a:cs typeface="Arial"/>
            </a:endParaRPr>
          </a:p>
        </p:txBody>
      </p:sp>
      <p:sp>
        <p:nvSpPr>
          <p:cNvPr id="72" name="文字方塊 71">
            <a:extLst>
              <a:ext uri="{FF2B5EF4-FFF2-40B4-BE49-F238E27FC236}">
                <a16:creationId xmlns:a16="http://schemas.microsoft.com/office/drawing/2014/main" id="{29321C8C-B666-4247-9EA2-B3BCEA1A8AF9}"/>
              </a:ext>
            </a:extLst>
          </p:cNvPr>
          <p:cNvSpPr txBox="1"/>
          <p:nvPr/>
        </p:nvSpPr>
        <p:spPr>
          <a:xfrm>
            <a:off x="1522048" y="3267691"/>
            <a:ext cx="683359"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台北</a:t>
            </a:r>
            <a:endParaRPr kumimoji="1" lang="zh-TW" altLang="en-US" sz="1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0AC1512E-E98C-4F5C-80CD-CD871F0E6706}"/>
              </a:ext>
            </a:extLst>
          </p:cNvPr>
          <p:cNvSpPr txBox="1"/>
          <p:nvPr/>
        </p:nvSpPr>
        <p:spPr>
          <a:xfrm>
            <a:off x="3316903" y="3267691"/>
            <a:ext cx="599977"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東京</a:t>
            </a:r>
            <a:endParaRPr kumimoji="1" lang="zh-TW" altLang="en-US" sz="1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endParaRPr>
          </a:p>
        </p:txBody>
      </p:sp>
      <p:sp>
        <p:nvSpPr>
          <p:cNvPr id="74" name="文字方塊 73">
            <a:extLst>
              <a:ext uri="{FF2B5EF4-FFF2-40B4-BE49-F238E27FC236}">
                <a16:creationId xmlns:a16="http://schemas.microsoft.com/office/drawing/2014/main" id="{8A850A4E-2F14-4ED3-A594-20E66DDB1F4C}"/>
              </a:ext>
            </a:extLst>
          </p:cNvPr>
          <p:cNvSpPr txBox="1"/>
          <p:nvPr/>
        </p:nvSpPr>
        <p:spPr>
          <a:xfrm>
            <a:off x="5266493" y="3294773"/>
            <a:ext cx="667811"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rPr>
              <a:t>紐約</a:t>
            </a:r>
            <a:endParaRPr kumimoji="1" lang="zh-TW" altLang="en-US" sz="1400" b="1" i="0" u="none" strike="noStrike" kern="120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endParaRPr>
          </a:p>
        </p:txBody>
      </p:sp>
      <p:pic>
        <p:nvPicPr>
          <p:cNvPr id="88" name="圖形 87">
            <a:extLst>
              <a:ext uri="{FF2B5EF4-FFF2-40B4-BE49-F238E27FC236}">
                <a16:creationId xmlns:a16="http://schemas.microsoft.com/office/drawing/2014/main" id="{C026DFDA-D495-4350-BCDA-24D9748E46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0172" y="5048219"/>
            <a:ext cx="829647" cy="570383"/>
          </a:xfrm>
          <a:prstGeom prst="rect">
            <a:avLst/>
          </a:prstGeom>
        </p:spPr>
      </p:pic>
      <p:pic>
        <p:nvPicPr>
          <p:cNvPr id="89" name="圖形 88">
            <a:extLst>
              <a:ext uri="{FF2B5EF4-FFF2-40B4-BE49-F238E27FC236}">
                <a16:creationId xmlns:a16="http://schemas.microsoft.com/office/drawing/2014/main" id="{F691510F-D80A-4DD9-9BD4-ECAA366CDC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1837" y="5048219"/>
            <a:ext cx="829647" cy="570383"/>
          </a:xfrm>
          <a:prstGeom prst="rect">
            <a:avLst/>
          </a:prstGeom>
        </p:spPr>
      </p:pic>
      <p:pic>
        <p:nvPicPr>
          <p:cNvPr id="90" name="圖形 89">
            <a:extLst>
              <a:ext uri="{FF2B5EF4-FFF2-40B4-BE49-F238E27FC236}">
                <a16:creationId xmlns:a16="http://schemas.microsoft.com/office/drawing/2014/main" id="{DF8BD5D4-37D6-4342-8323-FFBC7B716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998" y="5048219"/>
            <a:ext cx="829647" cy="570383"/>
          </a:xfrm>
          <a:prstGeom prst="rect">
            <a:avLst/>
          </a:prstGeom>
        </p:spPr>
      </p:pic>
      <p:cxnSp>
        <p:nvCxnSpPr>
          <p:cNvPr id="91" name="直線單箭頭接點 90">
            <a:extLst>
              <a:ext uri="{FF2B5EF4-FFF2-40B4-BE49-F238E27FC236}">
                <a16:creationId xmlns:a16="http://schemas.microsoft.com/office/drawing/2014/main" id="{36E3319D-4923-42AD-8D2A-1983DB10475F}"/>
              </a:ext>
            </a:extLst>
          </p:cNvPr>
          <p:cNvCxnSpPr/>
          <p:nvPr/>
        </p:nvCxnSpPr>
        <p:spPr>
          <a:xfrm flipH="1">
            <a:off x="1731911" y="2269044"/>
            <a:ext cx="1704855" cy="924675"/>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5BB67D68-FECA-4BCC-BFF3-7AB18AEF744B}"/>
              </a:ext>
            </a:extLst>
          </p:cNvPr>
          <p:cNvCxnSpPr>
            <a:cxnSpLocks/>
          </p:cNvCxnSpPr>
          <p:nvPr/>
        </p:nvCxnSpPr>
        <p:spPr>
          <a:xfrm>
            <a:off x="3579315" y="2261463"/>
            <a:ext cx="2019783" cy="946636"/>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2E7BC95F-E656-4CA8-A0CC-FBE34DAC0D25}"/>
              </a:ext>
            </a:extLst>
          </p:cNvPr>
          <p:cNvCxnSpPr>
            <a:cxnSpLocks/>
          </p:cNvCxnSpPr>
          <p:nvPr/>
        </p:nvCxnSpPr>
        <p:spPr>
          <a:xfrm>
            <a:off x="3515329" y="2261463"/>
            <a:ext cx="22307" cy="964205"/>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E7AEF4B6-A338-4CCA-B178-DB2D5879EEA9}"/>
              </a:ext>
            </a:extLst>
          </p:cNvPr>
          <p:cNvCxnSpPr>
            <a:cxnSpLocks/>
          </p:cNvCxnSpPr>
          <p:nvPr/>
        </p:nvCxnSpPr>
        <p:spPr>
          <a:xfrm>
            <a:off x="1714941" y="4124262"/>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1536BCDE-C6FB-406E-9AF5-2E0F37FABC8E}"/>
              </a:ext>
            </a:extLst>
          </p:cNvPr>
          <p:cNvCxnSpPr>
            <a:cxnSpLocks/>
          </p:cNvCxnSpPr>
          <p:nvPr/>
        </p:nvCxnSpPr>
        <p:spPr>
          <a:xfrm>
            <a:off x="3524391" y="4149125"/>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FF2D1D74-0EC9-4F4A-A7AD-28AA2D751FB2}"/>
              </a:ext>
            </a:extLst>
          </p:cNvPr>
          <p:cNvCxnSpPr>
            <a:cxnSpLocks/>
          </p:cNvCxnSpPr>
          <p:nvPr/>
        </p:nvCxnSpPr>
        <p:spPr>
          <a:xfrm>
            <a:off x="5415102" y="4138090"/>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02" name="橢圓 101">
            <a:extLst>
              <a:ext uri="{FF2B5EF4-FFF2-40B4-BE49-F238E27FC236}">
                <a16:creationId xmlns:a16="http://schemas.microsoft.com/office/drawing/2014/main" id="{F2A4CB12-29B4-4C80-9D47-D303BA8C1724}"/>
              </a:ext>
            </a:extLst>
          </p:cNvPr>
          <p:cNvSpPr/>
          <p:nvPr/>
        </p:nvSpPr>
        <p:spPr>
          <a:xfrm>
            <a:off x="2371899" y="255275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 name="橢圓 102">
            <a:extLst>
              <a:ext uri="{FF2B5EF4-FFF2-40B4-BE49-F238E27FC236}">
                <a16:creationId xmlns:a16="http://schemas.microsoft.com/office/drawing/2014/main" id="{B626536F-6E0D-464F-9ED8-A71800730865}"/>
              </a:ext>
            </a:extLst>
          </p:cNvPr>
          <p:cNvSpPr/>
          <p:nvPr/>
        </p:nvSpPr>
        <p:spPr>
          <a:xfrm>
            <a:off x="3353092" y="2552753"/>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4" name="橢圓 103">
            <a:extLst>
              <a:ext uri="{FF2B5EF4-FFF2-40B4-BE49-F238E27FC236}">
                <a16:creationId xmlns:a16="http://schemas.microsoft.com/office/drawing/2014/main" id="{32D0AE32-E3EB-4137-BF92-418A3A790DF4}"/>
              </a:ext>
            </a:extLst>
          </p:cNvPr>
          <p:cNvSpPr/>
          <p:nvPr/>
        </p:nvSpPr>
        <p:spPr>
          <a:xfrm>
            <a:off x="4424251" y="256011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08" name="圖形 107">
            <a:extLst>
              <a:ext uri="{FF2B5EF4-FFF2-40B4-BE49-F238E27FC236}">
                <a16:creationId xmlns:a16="http://schemas.microsoft.com/office/drawing/2014/main" id="{1CF8DAFE-E35B-4A63-9482-B6DF451714D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81547" y="1298882"/>
            <a:ext cx="1514951" cy="907583"/>
          </a:xfrm>
          <a:prstGeom prst="rect">
            <a:avLst/>
          </a:prstGeom>
        </p:spPr>
      </p:pic>
      <p:grpSp>
        <p:nvGrpSpPr>
          <p:cNvPr id="110" name="圖形 15">
            <a:extLst>
              <a:ext uri="{FF2B5EF4-FFF2-40B4-BE49-F238E27FC236}">
                <a16:creationId xmlns:a16="http://schemas.microsoft.com/office/drawing/2014/main" id="{485DCF20-0086-4C9F-A80F-6B29E89779EC}"/>
              </a:ext>
            </a:extLst>
          </p:cNvPr>
          <p:cNvGrpSpPr/>
          <p:nvPr/>
        </p:nvGrpSpPr>
        <p:grpSpPr>
          <a:xfrm>
            <a:off x="2447092" y="2599818"/>
            <a:ext cx="171009" cy="232084"/>
            <a:chOff x="5700272" y="2268099"/>
            <a:chExt cx="128257" cy="174063"/>
          </a:xfrm>
          <a:solidFill>
            <a:schemeClr val="tx1"/>
          </a:solidFill>
        </p:grpSpPr>
        <p:sp>
          <p:nvSpPr>
            <p:cNvPr id="111" name="手繪多邊形: 圖案 110">
              <a:extLst>
                <a:ext uri="{FF2B5EF4-FFF2-40B4-BE49-F238E27FC236}">
                  <a16:creationId xmlns:a16="http://schemas.microsoft.com/office/drawing/2014/main" id="{0D623417-B25D-42E1-B7D9-CD27C5AC4D21}"/>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2" name="手繪多邊形: 圖案 111">
              <a:extLst>
                <a:ext uri="{FF2B5EF4-FFF2-40B4-BE49-F238E27FC236}">
                  <a16:creationId xmlns:a16="http://schemas.microsoft.com/office/drawing/2014/main" id="{4FEB0BCF-4FF6-41BE-92B4-F2743D07216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3" name="手繪多邊形: 圖案 112">
              <a:extLst>
                <a:ext uri="{FF2B5EF4-FFF2-40B4-BE49-F238E27FC236}">
                  <a16:creationId xmlns:a16="http://schemas.microsoft.com/office/drawing/2014/main" id="{A58BF630-F5CD-4829-B3CC-30BEE63A001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4" name="手繪多邊形: 圖案 113">
              <a:extLst>
                <a:ext uri="{FF2B5EF4-FFF2-40B4-BE49-F238E27FC236}">
                  <a16:creationId xmlns:a16="http://schemas.microsoft.com/office/drawing/2014/main" id="{031C06B6-200C-4AAD-B366-5D12C30DCA4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15" name="圖形 15">
            <a:extLst>
              <a:ext uri="{FF2B5EF4-FFF2-40B4-BE49-F238E27FC236}">
                <a16:creationId xmlns:a16="http://schemas.microsoft.com/office/drawing/2014/main" id="{3E9C784F-7934-4664-B2BB-EC5182FBF402}"/>
              </a:ext>
            </a:extLst>
          </p:cNvPr>
          <p:cNvGrpSpPr/>
          <p:nvPr/>
        </p:nvGrpSpPr>
        <p:grpSpPr>
          <a:xfrm>
            <a:off x="3426454" y="2599818"/>
            <a:ext cx="171009" cy="232084"/>
            <a:chOff x="5700272" y="2268099"/>
            <a:chExt cx="128257" cy="174063"/>
          </a:xfrm>
          <a:solidFill>
            <a:schemeClr val="tx1"/>
          </a:solidFill>
        </p:grpSpPr>
        <p:sp>
          <p:nvSpPr>
            <p:cNvPr id="116" name="手繪多邊形: 圖案 115">
              <a:extLst>
                <a:ext uri="{FF2B5EF4-FFF2-40B4-BE49-F238E27FC236}">
                  <a16:creationId xmlns:a16="http://schemas.microsoft.com/office/drawing/2014/main" id="{54FBCD56-E363-4432-97DD-104B9D877527}"/>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7" name="手繪多邊形: 圖案 116">
              <a:extLst>
                <a:ext uri="{FF2B5EF4-FFF2-40B4-BE49-F238E27FC236}">
                  <a16:creationId xmlns:a16="http://schemas.microsoft.com/office/drawing/2014/main" id="{5BBF4CBE-50E1-4530-AD75-4545410ADEE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8" name="手繪多邊形: 圖案 117">
              <a:extLst>
                <a:ext uri="{FF2B5EF4-FFF2-40B4-BE49-F238E27FC236}">
                  <a16:creationId xmlns:a16="http://schemas.microsoft.com/office/drawing/2014/main" id="{590416EB-047F-4A91-99F8-63A8E91C20C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9" name="手繪多邊形: 圖案 118">
              <a:extLst>
                <a:ext uri="{FF2B5EF4-FFF2-40B4-BE49-F238E27FC236}">
                  <a16:creationId xmlns:a16="http://schemas.microsoft.com/office/drawing/2014/main" id="{40FA9EEA-ED6B-4796-975C-6AF5CD1776C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20" name="圖形 15">
            <a:extLst>
              <a:ext uri="{FF2B5EF4-FFF2-40B4-BE49-F238E27FC236}">
                <a16:creationId xmlns:a16="http://schemas.microsoft.com/office/drawing/2014/main" id="{A9E53E2B-9480-4A01-9557-B227A2044902}"/>
              </a:ext>
            </a:extLst>
          </p:cNvPr>
          <p:cNvGrpSpPr/>
          <p:nvPr/>
        </p:nvGrpSpPr>
        <p:grpSpPr>
          <a:xfrm>
            <a:off x="4507226" y="2604022"/>
            <a:ext cx="171009" cy="232084"/>
            <a:chOff x="5700272" y="2268099"/>
            <a:chExt cx="128257" cy="174063"/>
          </a:xfrm>
          <a:solidFill>
            <a:schemeClr val="tx1"/>
          </a:solidFill>
        </p:grpSpPr>
        <p:sp>
          <p:nvSpPr>
            <p:cNvPr id="121" name="手繪多邊形: 圖案 120">
              <a:extLst>
                <a:ext uri="{FF2B5EF4-FFF2-40B4-BE49-F238E27FC236}">
                  <a16:creationId xmlns:a16="http://schemas.microsoft.com/office/drawing/2014/main" id="{DD4994F6-1B11-47B8-8A23-616D75A60DA6}"/>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2" name="手繪多邊形: 圖案 121">
              <a:extLst>
                <a:ext uri="{FF2B5EF4-FFF2-40B4-BE49-F238E27FC236}">
                  <a16:creationId xmlns:a16="http://schemas.microsoft.com/office/drawing/2014/main" id="{2A712FE2-550F-4192-B506-137C064B7433}"/>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3" name="手繪多邊形: 圖案 122">
              <a:extLst>
                <a:ext uri="{FF2B5EF4-FFF2-40B4-BE49-F238E27FC236}">
                  <a16:creationId xmlns:a16="http://schemas.microsoft.com/office/drawing/2014/main" id="{7888891C-F118-4B3B-8692-87B49C175737}"/>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4" name="手繪多邊形: 圖案 123">
              <a:extLst>
                <a:ext uri="{FF2B5EF4-FFF2-40B4-BE49-F238E27FC236}">
                  <a16:creationId xmlns:a16="http://schemas.microsoft.com/office/drawing/2014/main" id="{6C55BF36-7794-4293-9707-11695131FC53}"/>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140" name="圖形 139">
            <a:extLst>
              <a:ext uri="{FF2B5EF4-FFF2-40B4-BE49-F238E27FC236}">
                <a16:creationId xmlns:a16="http://schemas.microsoft.com/office/drawing/2014/main" id="{038A949C-16FD-4A8E-9D56-3C1E8B3045D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84169" y="1331196"/>
            <a:ext cx="1694959" cy="1015421"/>
          </a:xfrm>
          <a:prstGeom prst="rect">
            <a:avLst/>
          </a:prstGeom>
          <a:effectLst>
            <a:outerShdw blurRad="50800" dist="38100" dir="2700000" algn="tl" rotWithShape="0">
              <a:prstClr val="black">
                <a:alpha val="40000"/>
              </a:prstClr>
            </a:outerShdw>
          </a:effectLst>
        </p:spPr>
      </p:pic>
      <p:sp>
        <p:nvSpPr>
          <p:cNvPr id="141" name="TextBox 13">
            <a:extLst>
              <a:ext uri="{FF2B5EF4-FFF2-40B4-BE49-F238E27FC236}">
                <a16:creationId xmlns:a16="http://schemas.microsoft.com/office/drawing/2014/main" id="{5900D481-05E0-41FF-B574-2180DE6ED1FF}"/>
              </a:ext>
            </a:extLst>
          </p:cNvPr>
          <p:cNvSpPr txBox="1"/>
          <p:nvPr/>
        </p:nvSpPr>
        <p:spPr>
          <a:xfrm>
            <a:off x="6521429" y="1510963"/>
            <a:ext cx="48122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擁有一個雲端空間，在全球各地都可以存取，並達到檔案同步。將全球據點資料統一收集，並能自由擴展空間。</a:t>
            </a:r>
            <a:endParaRPr kumimoji="0" 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2" name="TextBox 69">
            <a:extLst>
              <a:ext uri="{FF2B5EF4-FFF2-40B4-BE49-F238E27FC236}">
                <a16:creationId xmlns:a16="http://schemas.microsoft.com/office/drawing/2014/main" id="{6C4FA983-3D64-4484-8CB7-26B32B11DDBB}"/>
              </a:ext>
            </a:extLst>
          </p:cNvPr>
          <p:cNvSpPr txBox="1"/>
          <p:nvPr/>
        </p:nvSpPr>
        <p:spPr>
          <a:xfrm>
            <a:off x="6537486" y="2744191"/>
            <a:ext cx="4950747" cy="707886"/>
          </a:xfrm>
          <a:prstGeom prst="rect">
            <a:avLst/>
          </a:prstGeom>
          <a:noFill/>
        </p:spPr>
        <p:txBody>
          <a:bodyPr wrap="square" rtlCol="0" anchor="t">
            <a:spAutoFit/>
          </a:bodyPr>
          <a:lstStyle/>
          <a:p>
            <a:pPr defTabSz="457200">
              <a:defRPr/>
            </a:pPr>
            <a:r>
              <a:rPr kumimoji="0" lang="zh-CN"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在各點辦公室配置</a:t>
            </a:r>
            <a:r>
              <a:rPr lang="zh-CN" altLang="en-US" sz="2000">
                <a:solidFill>
                  <a:schemeClr val="bg1">
                    <a:lumMod val="95000"/>
                  </a:schemeClr>
                </a:solidFill>
                <a:latin typeface="Arial"/>
                <a:ea typeface="微軟正黑體"/>
                <a:cs typeface="Arial"/>
              </a:rPr>
              <a:t> </a:t>
            </a:r>
            <a:r>
              <a:rPr kumimoji="0" lang="en-US" altLang="zh-CN" sz="2000" i="0" u="none" strike="noStrike" kern="1200" cap="none" spc="0" normalizeH="0" baseline="0" noProof="0">
                <a:ln>
                  <a:noFill/>
                </a:ln>
                <a:solidFill>
                  <a:schemeClr val="bg1">
                    <a:lumMod val="95000"/>
                  </a:schemeClr>
                </a:solidFill>
                <a:effectLst/>
                <a:uLnTx/>
                <a:uFillTx/>
                <a:latin typeface="Arial"/>
                <a:ea typeface="微軟正黑體"/>
                <a:cs typeface="Arial"/>
              </a:rPr>
              <a:t>Guardian</a:t>
            </a:r>
            <a:r>
              <a:rPr lang="en-US" altLang="zh-CN" sz="2000">
                <a:solidFill>
                  <a:schemeClr val="bg1">
                    <a:lumMod val="95000"/>
                  </a:schemeClr>
                </a:solidFill>
                <a:latin typeface="Arial"/>
                <a:ea typeface="微軟正黑體"/>
                <a:cs typeface="Arial"/>
              </a:rPr>
              <a:t> </a:t>
            </a:r>
            <a:r>
              <a:rPr kumimoji="0" lang="zh-CN" altLang="en-US" sz="2000" i="0" u="none" strike="noStrike" kern="1200" cap="none" spc="0" normalizeH="0" baseline="0" noProof="0">
                <a:ln>
                  <a:noFill/>
                </a:ln>
                <a:solidFill>
                  <a:schemeClr val="bg1">
                    <a:lumMod val="95000"/>
                  </a:schemeClr>
                </a:solidFill>
                <a:effectLst/>
                <a:uLnTx/>
                <a:uFillTx/>
                <a:latin typeface="Arial"/>
                <a:ea typeface="微軟正黑體"/>
                <a:cs typeface="Arial"/>
              </a:rPr>
              <a:t>作為檔案型雲網關。</a:t>
            </a:r>
            <a:endParaRPr kumimoji="0" lang="en-US" sz="2000" i="0" u="none" strike="noStrike" kern="1200" cap="none" spc="0" normalizeH="0" baseline="0" noProof="0">
              <a:ln>
                <a:noFill/>
              </a:ln>
              <a:solidFill>
                <a:schemeClr val="bg1">
                  <a:lumMod val="95000"/>
                </a:schemeClr>
              </a:solidFill>
              <a:effectLst/>
              <a:uLnTx/>
              <a:uFillTx/>
              <a:latin typeface="Arial"/>
              <a:ea typeface="微軟正黑體"/>
              <a:cs typeface="Arial"/>
            </a:endParaRPr>
          </a:p>
        </p:txBody>
      </p:sp>
      <p:sp>
        <p:nvSpPr>
          <p:cNvPr id="143" name="TextBox 70">
            <a:extLst>
              <a:ext uri="{FF2B5EF4-FFF2-40B4-BE49-F238E27FC236}">
                <a16:creationId xmlns:a16="http://schemas.microsoft.com/office/drawing/2014/main" id="{E8056562-3DE8-4B27-9166-856686CD9ECA}"/>
              </a:ext>
            </a:extLst>
          </p:cNvPr>
          <p:cNvSpPr txBox="1"/>
          <p:nvPr/>
        </p:nvSpPr>
        <p:spPr>
          <a:xfrm>
            <a:off x="6539358" y="3602279"/>
            <a:ext cx="5652642" cy="1015663"/>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辦公室使用者輕鬆有效存取雲端</a:t>
            </a:r>
            <a:endParaRPr kumimoji="0" lang="en-US" sz="200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lvl="0" indent="-342900" defTabSz="457200">
              <a:buFontTx/>
              <a:buAutoNum type="arabicPeriod"/>
              <a:defRPr/>
            </a:pPr>
            <a:r>
              <a:rPr lang="zh-TW" altLang="en-US" sz="2000">
                <a:solidFill>
                  <a:schemeClr val="bg1">
                    <a:lumMod val="95000"/>
                  </a:schemeClr>
                </a:solidFill>
                <a:latin typeface="Arial"/>
                <a:ea typeface="微軟正黑體"/>
                <a:cs typeface="Arial"/>
              </a:rPr>
              <a:t>存取協定轉換讓使用者以習慣的方式存取</a:t>
            </a:r>
          </a:p>
          <a:p>
            <a:pPr lvl="0" indent="-342900" defTabSz="457200">
              <a:buFontTx/>
              <a:buAutoNum type="arabicPeriod"/>
              <a:defRPr/>
            </a:pPr>
            <a:r>
              <a:rPr lang="zh-TW" altLang="en-US" sz="2000">
                <a:solidFill>
                  <a:schemeClr val="bg1">
                    <a:lumMod val="95000"/>
                  </a:schemeClr>
                </a:solidFill>
                <a:latin typeface="Arial"/>
                <a:ea typeface="微軟正黑體"/>
                <a:cs typeface="Arial"/>
              </a:rPr>
              <a:t>本地快取讓存取雲端檔案如同本地體驗</a:t>
            </a:r>
          </a:p>
        </p:txBody>
      </p:sp>
      <p:sp>
        <p:nvSpPr>
          <p:cNvPr id="144" name="矩形: 圓角 35">
            <a:extLst>
              <a:ext uri="{FF2B5EF4-FFF2-40B4-BE49-F238E27FC236}">
                <a16:creationId xmlns:a16="http://schemas.microsoft.com/office/drawing/2014/main" id="{0E514403-FBF5-46CB-8694-64BFD648B678}"/>
              </a:ext>
            </a:extLst>
          </p:cNvPr>
          <p:cNvSpPr/>
          <p:nvPr/>
        </p:nvSpPr>
        <p:spPr>
          <a:xfrm>
            <a:off x="6569974" y="4901328"/>
            <a:ext cx="4706213" cy="459553"/>
          </a:xfrm>
          <a:prstGeom prst="roundRect">
            <a:avLst>
              <a:gd name="adj" fmla="val 50000"/>
            </a:avLst>
          </a:prstGeom>
          <a:solidFill>
            <a:srgbClr val="D7F71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省去傳統 </a:t>
            </a: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VPN </a:t>
            </a:r>
            <a:r>
              <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費時費力的存取方式</a:t>
            </a:r>
          </a:p>
        </p:txBody>
      </p:sp>
      <p:sp>
        <p:nvSpPr>
          <p:cNvPr id="62" name="橢圓 61">
            <a:extLst>
              <a:ext uri="{FF2B5EF4-FFF2-40B4-BE49-F238E27FC236}">
                <a16:creationId xmlns:a16="http://schemas.microsoft.com/office/drawing/2014/main" id="{72139EDB-8FA8-4777-BE76-33BFF39384AB}"/>
              </a:ext>
            </a:extLst>
          </p:cNvPr>
          <p:cNvSpPr/>
          <p:nvPr/>
        </p:nvSpPr>
        <p:spPr>
          <a:xfrm>
            <a:off x="1581728" y="44103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63" name="圖形 15">
            <a:extLst>
              <a:ext uri="{FF2B5EF4-FFF2-40B4-BE49-F238E27FC236}">
                <a16:creationId xmlns:a16="http://schemas.microsoft.com/office/drawing/2014/main" id="{0384916A-FD0F-4810-BFBA-62D7DD959820}"/>
              </a:ext>
            </a:extLst>
          </p:cNvPr>
          <p:cNvGrpSpPr/>
          <p:nvPr/>
        </p:nvGrpSpPr>
        <p:grpSpPr>
          <a:xfrm>
            <a:off x="1656921" y="4457428"/>
            <a:ext cx="171009" cy="232084"/>
            <a:chOff x="5700272" y="2268099"/>
            <a:chExt cx="128257" cy="174063"/>
          </a:xfrm>
          <a:solidFill>
            <a:schemeClr val="tx1"/>
          </a:solidFill>
        </p:grpSpPr>
        <p:sp>
          <p:nvSpPr>
            <p:cNvPr id="64" name="手繪多邊形: 圖案 63">
              <a:extLst>
                <a:ext uri="{FF2B5EF4-FFF2-40B4-BE49-F238E27FC236}">
                  <a16:creationId xmlns:a16="http://schemas.microsoft.com/office/drawing/2014/main" id="{8D892E35-0FC8-45CC-8EF8-797A01BA0AB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手繪多邊形: 圖案 64">
              <a:extLst>
                <a:ext uri="{FF2B5EF4-FFF2-40B4-BE49-F238E27FC236}">
                  <a16:creationId xmlns:a16="http://schemas.microsoft.com/office/drawing/2014/main" id="{A2D0F566-E3F3-48B9-B3E9-2BB073D82776}"/>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 name="手繪多邊形: 圖案 65">
              <a:extLst>
                <a:ext uri="{FF2B5EF4-FFF2-40B4-BE49-F238E27FC236}">
                  <a16:creationId xmlns:a16="http://schemas.microsoft.com/office/drawing/2014/main" id="{82BEA692-83EB-4FB6-AC25-A15E92F4977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手繪多邊形: 圖案 66">
              <a:extLst>
                <a:ext uri="{FF2B5EF4-FFF2-40B4-BE49-F238E27FC236}">
                  <a16:creationId xmlns:a16="http://schemas.microsoft.com/office/drawing/2014/main" id="{2C33EC91-B330-46DA-9D0B-553ADBE1CF8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68" name="橢圓 67">
            <a:extLst>
              <a:ext uri="{FF2B5EF4-FFF2-40B4-BE49-F238E27FC236}">
                <a16:creationId xmlns:a16="http://schemas.microsoft.com/office/drawing/2014/main" id="{14F61855-7B0E-4C31-A95C-CC38958FE458}"/>
              </a:ext>
            </a:extLst>
          </p:cNvPr>
          <p:cNvSpPr/>
          <p:nvPr/>
        </p:nvSpPr>
        <p:spPr>
          <a:xfrm>
            <a:off x="3352800" y="44103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69" name="圖形 15">
            <a:extLst>
              <a:ext uri="{FF2B5EF4-FFF2-40B4-BE49-F238E27FC236}">
                <a16:creationId xmlns:a16="http://schemas.microsoft.com/office/drawing/2014/main" id="{A0296B48-200A-4E71-BDCE-CD4510295F47}"/>
              </a:ext>
            </a:extLst>
          </p:cNvPr>
          <p:cNvGrpSpPr/>
          <p:nvPr/>
        </p:nvGrpSpPr>
        <p:grpSpPr>
          <a:xfrm>
            <a:off x="3427993" y="4457428"/>
            <a:ext cx="171009" cy="232084"/>
            <a:chOff x="5700272" y="2268099"/>
            <a:chExt cx="128257" cy="174063"/>
          </a:xfrm>
          <a:solidFill>
            <a:schemeClr val="tx1"/>
          </a:solidFill>
        </p:grpSpPr>
        <p:sp>
          <p:nvSpPr>
            <p:cNvPr id="70" name="手繪多邊形: 圖案 69">
              <a:extLst>
                <a:ext uri="{FF2B5EF4-FFF2-40B4-BE49-F238E27FC236}">
                  <a16:creationId xmlns:a16="http://schemas.microsoft.com/office/drawing/2014/main" id="{2E3772A6-1111-48F5-A2D2-1DC2FFFE13E3}"/>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手繪多邊形: 圖案 70">
              <a:extLst>
                <a:ext uri="{FF2B5EF4-FFF2-40B4-BE49-F238E27FC236}">
                  <a16:creationId xmlns:a16="http://schemas.microsoft.com/office/drawing/2014/main" id="{40D2F4D5-06F2-42FC-BBF4-0EC986B7EB5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手繪多邊形: 圖案 74">
              <a:extLst>
                <a:ext uri="{FF2B5EF4-FFF2-40B4-BE49-F238E27FC236}">
                  <a16:creationId xmlns:a16="http://schemas.microsoft.com/office/drawing/2014/main" id="{BE3BE546-A1C4-45BD-A818-AE37CF2E9928}"/>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6" name="手繪多邊形: 圖案 75">
              <a:extLst>
                <a:ext uri="{FF2B5EF4-FFF2-40B4-BE49-F238E27FC236}">
                  <a16:creationId xmlns:a16="http://schemas.microsoft.com/office/drawing/2014/main" id="{F3339B11-5354-4F7D-A0A1-39058E04721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77" name="橢圓 76">
            <a:extLst>
              <a:ext uri="{FF2B5EF4-FFF2-40B4-BE49-F238E27FC236}">
                <a16:creationId xmlns:a16="http://schemas.microsoft.com/office/drawing/2014/main" id="{5121A08E-466D-43C4-B4C7-ABE444BC6865}"/>
              </a:ext>
            </a:extLst>
          </p:cNvPr>
          <p:cNvSpPr/>
          <p:nvPr/>
        </p:nvSpPr>
        <p:spPr>
          <a:xfrm>
            <a:off x="5257800" y="44103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78" name="圖形 15">
            <a:extLst>
              <a:ext uri="{FF2B5EF4-FFF2-40B4-BE49-F238E27FC236}">
                <a16:creationId xmlns:a16="http://schemas.microsoft.com/office/drawing/2014/main" id="{590AFB1F-749D-4FE7-9098-6A6A95DC0341}"/>
              </a:ext>
            </a:extLst>
          </p:cNvPr>
          <p:cNvGrpSpPr/>
          <p:nvPr/>
        </p:nvGrpSpPr>
        <p:grpSpPr>
          <a:xfrm>
            <a:off x="5332993" y="4457428"/>
            <a:ext cx="171009" cy="232084"/>
            <a:chOff x="5700272" y="2268099"/>
            <a:chExt cx="128257" cy="174063"/>
          </a:xfrm>
          <a:solidFill>
            <a:schemeClr val="tx1"/>
          </a:solidFill>
        </p:grpSpPr>
        <p:sp>
          <p:nvSpPr>
            <p:cNvPr id="79" name="手繪多邊形: 圖案 78">
              <a:extLst>
                <a:ext uri="{FF2B5EF4-FFF2-40B4-BE49-F238E27FC236}">
                  <a16:creationId xmlns:a16="http://schemas.microsoft.com/office/drawing/2014/main" id="{AEA052F9-DC55-4BBC-A59F-98D8A0198C8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手繪多邊形: 圖案 79">
              <a:extLst>
                <a:ext uri="{FF2B5EF4-FFF2-40B4-BE49-F238E27FC236}">
                  <a16:creationId xmlns:a16="http://schemas.microsoft.com/office/drawing/2014/main" id="{AE3269D9-15C9-4745-8FB2-00CEB2F8A4B8}"/>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手繪多邊形: 圖案 80">
              <a:extLst>
                <a:ext uri="{FF2B5EF4-FFF2-40B4-BE49-F238E27FC236}">
                  <a16:creationId xmlns:a16="http://schemas.microsoft.com/office/drawing/2014/main" id="{649AF5FF-970B-46DE-B7AC-1D2456D45BB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2" name="手繪多邊形: 圖案 81">
              <a:extLst>
                <a:ext uri="{FF2B5EF4-FFF2-40B4-BE49-F238E27FC236}">
                  <a16:creationId xmlns:a16="http://schemas.microsoft.com/office/drawing/2014/main" id="{893374BB-86DF-41D6-ABD1-71B6092BEE7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2033055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5BA14777-CE9F-4FDE-897D-55059E6BFB7C}"/>
              </a:ext>
            </a:extLst>
          </p:cNvPr>
          <p:cNvGrpSpPr/>
          <p:nvPr/>
        </p:nvGrpSpPr>
        <p:grpSpPr>
          <a:xfrm rot="5400000">
            <a:off x="7369473" y="1737022"/>
            <a:ext cx="1691637" cy="3406139"/>
            <a:chOff x="2832242" y="2934050"/>
            <a:chExt cx="1678114" cy="2464066"/>
          </a:xfrm>
        </p:grpSpPr>
        <p:sp>
          <p:nvSpPr>
            <p:cNvPr id="14" name="手繪多邊形: 圖案 13">
              <a:extLst>
                <a:ext uri="{FF2B5EF4-FFF2-40B4-BE49-F238E27FC236}">
                  <a16:creationId xmlns:a16="http://schemas.microsoft.com/office/drawing/2014/main" id="{E3B3EB4F-930F-48FC-A7FC-0FD4327181D2}"/>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31CAA2EF-3769-4DB2-BF87-58F20ADBA5D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 name="手繪多邊形: 圖案 15">
              <a:extLst>
                <a:ext uri="{FF2B5EF4-FFF2-40B4-BE49-F238E27FC236}">
                  <a16:creationId xmlns:a16="http://schemas.microsoft.com/office/drawing/2014/main" id="{4019848F-5A29-4085-89CF-DBA2352F6C8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A663EB87-AB0A-4B38-B63A-21A0D5F9662F}"/>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EAE728DB-F69A-4763-9CD3-FFE418E85377}"/>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0" name="圖形 13">
              <a:extLst>
                <a:ext uri="{FF2B5EF4-FFF2-40B4-BE49-F238E27FC236}">
                  <a16:creationId xmlns:a16="http://schemas.microsoft.com/office/drawing/2014/main" id="{C9019E99-620F-4B35-A8F8-052ED7B40F08}"/>
                </a:ext>
              </a:extLst>
            </p:cNvPr>
            <p:cNvGrpSpPr/>
            <p:nvPr/>
          </p:nvGrpSpPr>
          <p:grpSpPr>
            <a:xfrm>
              <a:off x="3216084" y="3002290"/>
              <a:ext cx="1203675" cy="79657"/>
              <a:chOff x="3216084" y="3002290"/>
              <a:chExt cx="1203675" cy="79657"/>
            </a:xfrm>
            <a:solidFill>
              <a:srgbClr val="000000"/>
            </a:solidFill>
          </p:grpSpPr>
          <p:sp>
            <p:nvSpPr>
              <p:cNvPr id="31" name="手繪多邊形: 圖案 30">
                <a:extLst>
                  <a:ext uri="{FF2B5EF4-FFF2-40B4-BE49-F238E27FC236}">
                    <a16:creationId xmlns:a16="http://schemas.microsoft.com/office/drawing/2014/main" id="{D63345B3-F13A-4F8E-8917-DBF881F9B1B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647C250F-5250-46E9-9527-89574873997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645DB42E-3C90-4CE2-99E6-6134928E256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7277053B-BEAB-45E1-9A91-D826B3FE6CF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92FDB7A5-C4CF-4C71-AD8A-96A5630CB19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067A4246-06CF-4D0E-9297-1914B8B35D02}"/>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43A1FA44-8CCB-406E-A32C-5447FC960FF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CB015D8A-DE40-479C-80F0-B671B3E848C9}"/>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F79D2C4E-8386-4C99-88B5-0DDE92CE8E14}"/>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B4712F70-EF96-47B1-9F22-DB554747220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5202791F-3834-4DB8-97FC-B58F586CFA8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A716E9EB-325E-49B9-8744-49189665C15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A625FCD8-CA26-4870-8E0C-5C9105FD5DF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2FFD2E6E-3608-4C58-ACA6-9C75D65B59F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08350DFB-7AA2-4C92-8CE5-FCEBF85E287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A4387E6B-D89C-4DCC-9F59-F34CC03675FB}"/>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CDDA3D84-137E-4990-844D-BC1A6D940B3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47868F14-FB82-4524-A74C-D4262EC0482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D7020EAA-A905-43F0-A64D-4F5509B5E3C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7" name="群組 16">
            <a:extLst>
              <a:ext uri="{FF2B5EF4-FFF2-40B4-BE49-F238E27FC236}">
                <a16:creationId xmlns:a16="http://schemas.microsoft.com/office/drawing/2014/main" id="{11C24698-BFF6-4AFF-B059-D176E9AD8F25}"/>
              </a:ext>
            </a:extLst>
          </p:cNvPr>
          <p:cNvGrpSpPr/>
          <p:nvPr/>
        </p:nvGrpSpPr>
        <p:grpSpPr>
          <a:xfrm>
            <a:off x="1283561" y="2481378"/>
            <a:ext cx="4104844" cy="3110103"/>
            <a:chOff x="1512169" y="2735407"/>
            <a:chExt cx="4273431" cy="3328928"/>
          </a:xfrm>
        </p:grpSpPr>
        <p:pic>
          <p:nvPicPr>
            <p:cNvPr id="18" name="Picture 2" descr="C:\Users\Han Tsai\Desktop\HD_直播\MPNITOR.png">
              <a:extLst>
                <a:ext uri="{FF2B5EF4-FFF2-40B4-BE49-F238E27FC236}">
                  <a16:creationId xmlns:a16="http://schemas.microsoft.com/office/drawing/2014/main" id="{460B8B11-7F00-4C2D-B090-4D197DBFEBE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2169" y="2735407"/>
              <a:ext cx="4273431" cy="3328928"/>
            </a:xfrm>
            <a:prstGeom prst="rect">
              <a:avLst/>
            </a:prstGeom>
            <a:noFill/>
          </p:spPr>
        </p:pic>
        <p:pic>
          <p:nvPicPr>
            <p:cNvPr id="19" name="圖片 18" descr="一張含有 螢幕擷取畫面, 黑色, 天空 的圖片&#10;&#10;自動產生的描述">
              <a:extLst>
                <a:ext uri="{FF2B5EF4-FFF2-40B4-BE49-F238E27FC236}">
                  <a16:creationId xmlns:a16="http://schemas.microsoft.com/office/drawing/2014/main" id="{A57E4911-00D8-4F75-A46C-A29CE6EA2A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258" y="2887678"/>
              <a:ext cx="4088643" cy="2283046"/>
            </a:xfrm>
            <a:prstGeom prst="rect">
              <a:avLst/>
            </a:prstGeom>
          </p:spPr>
        </p:pic>
      </p:grpSp>
      <p:sp>
        <p:nvSpPr>
          <p:cNvPr id="20" name="標題 1">
            <a:extLst>
              <a:ext uri="{FF2B5EF4-FFF2-40B4-BE49-F238E27FC236}">
                <a16:creationId xmlns:a16="http://schemas.microsoft.com/office/drawing/2014/main" id="{08F1AE68-8059-4AE6-BA74-F1CC8C9177C2}"/>
              </a:ext>
            </a:extLst>
          </p:cNvPr>
          <p:cNvSpPr>
            <a:spLocks noGrp="1"/>
          </p:cNvSpPr>
          <p:nvPr>
            <p:ph type="title"/>
          </p:nvPr>
        </p:nvSpPr>
        <p:spPr>
          <a:xfrm>
            <a:off x="838200" y="136525"/>
            <a:ext cx="10515600" cy="1310138"/>
          </a:xfrm>
        </p:spPr>
        <p:txBody>
          <a:bodyPr>
            <a:normAutofit/>
          </a:bodyPr>
          <a:lstStyle/>
          <a:p>
            <a:r>
              <a:rPr lang="en-US" altLang="zh-TW"/>
              <a:t>QNAP </a:t>
            </a:r>
            <a:r>
              <a:rPr lang="en-US" altLang="zh-TW" err="1"/>
              <a:t>QvPC</a:t>
            </a:r>
            <a:r>
              <a:rPr lang="en-US" altLang="zh-TW"/>
              <a:t> </a:t>
            </a:r>
            <a:r>
              <a:rPr lang="en-US" altLang="zh-TW" err="1"/>
              <a:t>創新技術</a:t>
            </a:r>
            <a:endParaRPr lang="zh-TW" altLang="en-US"/>
          </a:p>
        </p:txBody>
      </p:sp>
      <p:sp>
        <p:nvSpPr>
          <p:cNvPr id="21" name="文字版面配置區 2">
            <a:extLst>
              <a:ext uri="{FF2B5EF4-FFF2-40B4-BE49-F238E27FC236}">
                <a16:creationId xmlns:a16="http://schemas.microsoft.com/office/drawing/2014/main" id="{453243EE-8524-410C-91B9-0A6569976369}"/>
              </a:ext>
            </a:extLst>
          </p:cNvPr>
          <p:cNvSpPr>
            <a:spLocks noGrp="1"/>
          </p:cNvSpPr>
          <p:nvPr>
            <p:ph idx="1"/>
          </p:nvPr>
        </p:nvSpPr>
        <p:spPr>
          <a:xfrm>
            <a:off x="838200" y="1182689"/>
            <a:ext cx="10515600" cy="1177094"/>
          </a:xfrm>
        </p:spPr>
        <p:txBody>
          <a:bodyPr vert="horz" lIns="91440" tIns="45720" rIns="91440" bIns="45720" rtlCol="0" anchor="t">
            <a:normAutofit/>
          </a:bodyPr>
          <a:lstStyle/>
          <a:p>
            <a:pPr marL="0" indent="0">
              <a:lnSpc>
                <a:spcPct val="100000"/>
              </a:lnSpc>
              <a:buNone/>
            </a:pPr>
            <a:r>
              <a:rPr lang="zh-TW" altLang="en-US">
                <a:ea typeface="微軟正黑體"/>
              </a:rPr>
              <a:t>透過 </a:t>
            </a:r>
            <a:r>
              <a:rPr lang="en-US" altLang="zh-TW">
                <a:ea typeface="微軟正黑體"/>
              </a:rPr>
              <a:t>QNAP </a:t>
            </a:r>
            <a:r>
              <a:rPr lang="zh-TW" altLang="en-US">
                <a:ea typeface="微軟正黑體"/>
              </a:rPr>
              <a:t>獨家的 </a:t>
            </a:r>
            <a:r>
              <a:rPr lang="en-US" altLang="zh-TW" err="1">
                <a:ea typeface="微軟正黑體"/>
              </a:rPr>
              <a:t>QvPC</a:t>
            </a:r>
            <a:r>
              <a:rPr lang="en-US" altLang="zh-TW">
                <a:ea typeface="微軟正黑體"/>
              </a:rPr>
              <a:t> </a:t>
            </a:r>
            <a:r>
              <a:rPr lang="zh-TW" altLang="en-US">
                <a:ea typeface="微軟正黑體"/>
              </a:rPr>
              <a:t>技術 </a:t>
            </a:r>
            <a:r>
              <a:rPr lang="en-US" altLang="zh-TW">
                <a:ea typeface="微軟正黑體"/>
              </a:rPr>
              <a:t>(QNAP virtualized Personal Computer Technology)</a:t>
            </a:r>
            <a:r>
              <a:rPr lang="zh-TW" altLang="en-US">
                <a:ea typeface="微軟正黑體"/>
              </a:rPr>
              <a:t>，您只需將您的 </a:t>
            </a:r>
            <a:r>
              <a:rPr lang="en-US" altLang="zh-TW">
                <a:ea typeface="微軟正黑體"/>
              </a:rPr>
              <a:t>Guardian </a:t>
            </a:r>
            <a:r>
              <a:rPr lang="zh-TW" altLang="en-US">
                <a:ea typeface="微軟正黑體"/>
              </a:rPr>
              <a:t>接上鍵盤、滑鼠，並透過 </a:t>
            </a:r>
            <a:r>
              <a:rPr lang="en-US" altLang="zh-TW">
                <a:ea typeface="微軟正黑體"/>
              </a:rPr>
              <a:t>HDMI </a:t>
            </a:r>
            <a:r>
              <a:rPr lang="zh-TW" altLang="en-US">
                <a:ea typeface="微軟正黑體"/>
              </a:rPr>
              <a:t>外接顯示器，即可將 </a:t>
            </a:r>
            <a:r>
              <a:rPr lang="en-US" altLang="zh-TW">
                <a:ea typeface="微軟正黑體"/>
              </a:rPr>
              <a:t>Guardian </a:t>
            </a:r>
            <a:r>
              <a:rPr lang="zh-TW" altLang="en-US">
                <a:ea typeface="微軟正黑體"/>
              </a:rPr>
              <a:t>交換機當作 </a:t>
            </a:r>
            <a:r>
              <a:rPr lang="en-US" altLang="zh-TW">
                <a:ea typeface="微軟正黑體"/>
              </a:rPr>
              <a:t>PC </a:t>
            </a:r>
            <a:r>
              <a:rPr lang="zh-TW" altLang="en-US">
                <a:ea typeface="微軟正黑體"/>
              </a:rPr>
              <a:t>般使用。</a:t>
            </a:r>
          </a:p>
        </p:txBody>
      </p:sp>
      <p:pic>
        <p:nvPicPr>
          <p:cNvPr id="22" name="Picture 2" descr="C:\Users\Han Tsai\Desktop\HD_直播\KEYBOARD.png">
            <a:extLst>
              <a:ext uri="{FF2B5EF4-FFF2-40B4-BE49-F238E27FC236}">
                <a16:creationId xmlns:a16="http://schemas.microsoft.com/office/drawing/2014/main" id="{79541ACB-97EB-4AE2-A51D-EE6138C681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4684" y="5605735"/>
            <a:ext cx="3673335" cy="332173"/>
          </a:xfrm>
          <a:prstGeom prst="rect">
            <a:avLst/>
          </a:prstGeom>
          <a:noFill/>
          <a:effectLst>
            <a:outerShdw blurRad="50800" dist="38100" dir="5400000" algn="t" rotWithShape="0">
              <a:prstClr val="black">
                <a:alpha val="40000"/>
              </a:prstClr>
            </a:outerShdw>
          </a:effectLst>
        </p:spPr>
      </p:pic>
      <p:pic>
        <p:nvPicPr>
          <p:cNvPr id="23" name="Picture 3" descr="C:\Users\Han Tsai\Desktop\HD_直播\mouse.png">
            <a:extLst>
              <a:ext uri="{FF2B5EF4-FFF2-40B4-BE49-F238E27FC236}">
                <a16:creationId xmlns:a16="http://schemas.microsoft.com/office/drawing/2014/main" id="{7644E226-6F2E-4556-A294-583996EC6A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30546" y="5718127"/>
            <a:ext cx="950332" cy="298522"/>
          </a:xfrm>
          <a:prstGeom prst="rect">
            <a:avLst/>
          </a:prstGeom>
          <a:noFill/>
        </p:spPr>
      </p:pic>
      <p:grpSp>
        <p:nvGrpSpPr>
          <p:cNvPr id="24" name="群組 23">
            <a:extLst>
              <a:ext uri="{FF2B5EF4-FFF2-40B4-BE49-F238E27FC236}">
                <a16:creationId xmlns:a16="http://schemas.microsoft.com/office/drawing/2014/main" id="{3A70088D-5D49-4111-B3EF-CBC7DB86B00F}"/>
              </a:ext>
            </a:extLst>
          </p:cNvPr>
          <p:cNvGrpSpPr/>
          <p:nvPr/>
        </p:nvGrpSpPr>
        <p:grpSpPr>
          <a:xfrm>
            <a:off x="4863311" y="3108971"/>
            <a:ext cx="6627224" cy="3470160"/>
            <a:chOff x="5773781" y="3109328"/>
            <a:chExt cx="6627224" cy="3470160"/>
          </a:xfrm>
        </p:grpSpPr>
        <p:pic>
          <p:nvPicPr>
            <p:cNvPr id="25" name="圖片 24">
              <a:extLst>
                <a:ext uri="{FF2B5EF4-FFF2-40B4-BE49-F238E27FC236}">
                  <a16:creationId xmlns:a16="http://schemas.microsoft.com/office/drawing/2014/main" id="{54610973-A4A1-4CE2-AE23-36C791CF858B}"/>
                </a:ext>
              </a:extLst>
            </p:cNvPr>
            <p:cNvPicPr>
              <a:picLocks noChangeAspect="1"/>
            </p:cNvPicPr>
            <p:nvPr/>
          </p:nvPicPr>
          <p:blipFill>
            <a:blip r:embed="rId6" cstate="print">
              <a:alphaModFix amt="55000"/>
              <a:extLst>
                <a:ext uri="{28A0092B-C50C-407E-A947-70E740481C1C}">
                  <a14:useLocalDpi xmlns:a14="http://schemas.microsoft.com/office/drawing/2010/main"/>
                </a:ext>
              </a:extLst>
            </a:blip>
            <a:stretch>
              <a:fillRect/>
            </a:stretch>
          </p:blipFill>
          <p:spPr>
            <a:xfrm rot="5400000">
              <a:off x="8895802" y="2074934"/>
              <a:ext cx="383181" cy="6627224"/>
            </a:xfrm>
            <a:prstGeom prst="rect">
              <a:avLst/>
            </a:prstGeom>
          </p:spPr>
        </p:pic>
        <p:pic>
          <p:nvPicPr>
            <p:cNvPr id="26" name="圖片 25">
              <a:extLst>
                <a:ext uri="{FF2B5EF4-FFF2-40B4-BE49-F238E27FC236}">
                  <a16:creationId xmlns:a16="http://schemas.microsoft.com/office/drawing/2014/main" id="{BB6D0960-4815-4342-9CB6-492DD7AD13A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58122" y="3109328"/>
              <a:ext cx="5550298" cy="3470160"/>
            </a:xfrm>
            <a:prstGeom prst="rect">
              <a:avLst/>
            </a:prstGeom>
            <a:effectLst/>
          </p:spPr>
        </p:pic>
      </p:grpSp>
      <p:sp>
        <p:nvSpPr>
          <p:cNvPr id="2" name="矩形 1">
            <a:extLst>
              <a:ext uri="{FF2B5EF4-FFF2-40B4-BE49-F238E27FC236}">
                <a16:creationId xmlns:a16="http://schemas.microsoft.com/office/drawing/2014/main" id="{EB22648E-47D5-4BD9-8487-136229302EF8}"/>
              </a:ext>
            </a:extLst>
          </p:cNvPr>
          <p:cNvSpPr/>
          <p:nvPr/>
        </p:nvSpPr>
        <p:spPr>
          <a:xfrm>
            <a:off x="6855123" y="2902881"/>
            <a:ext cx="2686050" cy="1200329"/>
          </a:xfrm>
          <a:prstGeom prst="rect">
            <a:avLst/>
          </a:prstGeom>
        </p:spPr>
        <p:txBody>
          <a:bodyPr wrap="square">
            <a:spAutoFit/>
          </a:bodyPr>
          <a:lstStyle/>
          <a:p>
            <a:pPr lvl="0" algn="ctr" defTabSz="609570">
              <a:defRPr/>
            </a:pPr>
            <a:r>
              <a:rPr lang="en-US" altLang="zh-TW" sz="24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接上滑鼠鍵盤</a:t>
            </a: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a:t>
            </a:r>
          </a:p>
          <a:p>
            <a:pPr lvl="0" algn="ctr" defTabSz="609570">
              <a:defRPr/>
            </a:pP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Guardian Switch </a:t>
            </a:r>
            <a:r>
              <a:rPr lang="en-US" altLang="zh-TW" sz="24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也可當</a:t>
            </a: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PC 用</a:t>
            </a:r>
          </a:p>
        </p:txBody>
      </p:sp>
    </p:spTree>
    <p:extLst>
      <p:ext uri="{BB962C8B-B14F-4D97-AF65-F5344CB8AC3E}">
        <p14:creationId xmlns:p14="http://schemas.microsoft.com/office/powerpoint/2010/main" val="1877307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群組 58">
            <a:extLst>
              <a:ext uri="{FF2B5EF4-FFF2-40B4-BE49-F238E27FC236}">
                <a16:creationId xmlns:a16="http://schemas.microsoft.com/office/drawing/2014/main" id="{A6C166CF-68A2-4435-AB05-95AB9F501B1E}"/>
              </a:ext>
            </a:extLst>
          </p:cNvPr>
          <p:cNvGrpSpPr/>
          <p:nvPr/>
        </p:nvGrpSpPr>
        <p:grpSpPr>
          <a:xfrm rot="16200000">
            <a:off x="6894328" y="952865"/>
            <a:ext cx="2392574" cy="4053398"/>
            <a:chOff x="2832242" y="2934050"/>
            <a:chExt cx="1678114" cy="2464066"/>
          </a:xfrm>
        </p:grpSpPr>
        <p:sp>
          <p:nvSpPr>
            <p:cNvPr id="60" name="手繪多邊形: 圖案 59">
              <a:extLst>
                <a:ext uri="{FF2B5EF4-FFF2-40B4-BE49-F238E27FC236}">
                  <a16:creationId xmlns:a16="http://schemas.microsoft.com/office/drawing/2014/main" id="{F0E4E0A8-02B0-4B05-9EDD-4DB650C7AEF5}"/>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0BFE6BC4-892B-4E04-9A5D-0B7DB4B9AB3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B252C4C-3FF4-4E96-A02E-BE32D0A6FA3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1AF902AB-E296-4B09-9358-83E9F7712F74}"/>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A22FA37D-E825-4FEA-8550-891AD385A9E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65" name="圖形 13">
              <a:extLst>
                <a:ext uri="{FF2B5EF4-FFF2-40B4-BE49-F238E27FC236}">
                  <a16:creationId xmlns:a16="http://schemas.microsoft.com/office/drawing/2014/main" id="{9528D051-31A3-4E51-A91F-E21539A5E066}"/>
                </a:ext>
              </a:extLst>
            </p:cNvPr>
            <p:cNvGrpSpPr/>
            <p:nvPr/>
          </p:nvGrpSpPr>
          <p:grpSpPr>
            <a:xfrm>
              <a:off x="3216084" y="3002290"/>
              <a:ext cx="1203675" cy="79657"/>
              <a:chOff x="3216084" y="3002290"/>
              <a:chExt cx="1203675" cy="79657"/>
            </a:xfrm>
            <a:solidFill>
              <a:srgbClr val="000000"/>
            </a:solidFill>
          </p:grpSpPr>
          <p:sp>
            <p:nvSpPr>
              <p:cNvPr id="66" name="手繪多邊形: 圖案 65">
                <a:extLst>
                  <a:ext uri="{FF2B5EF4-FFF2-40B4-BE49-F238E27FC236}">
                    <a16:creationId xmlns:a16="http://schemas.microsoft.com/office/drawing/2014/main" id="{7FEBDBCC-9E68-46B6-9F44-2388FCDA80B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164659BC-41C6-4D8C-A428-BCF33429939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4C29351A-4FF5-4B21-BAEA-806554E6627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1B4444F-300B-45ED-BA26-0794F8BD3A6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1BA6D45C-39B1-42AD-934A-F55594FC01F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FCCF5438-4904-439A-82D4-100E1FD79B5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D5FCDFE5-9DA2-4B96-927D-EA63950806C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1F6A98EE-EC56-4DFC-86F2-3A650E418DC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B7156206-E99B-41D9-BE17-87B36C285A2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83A04FF8-A132-483C-A367-D90929DE769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61A0D45A-E472-4FDE-BD0B-1581D48ED80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C275ED1A-11B8-4FA2-B3EE-77F461053AE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E09CA38D-719D-4B5D-AD39-FDD3BB5264A5}"/>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537B8755-CB9F-4D41-ABFB-27462BFAF583}"/>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54E953E4-041E-4788-8CF4-156A318582F0}"/>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E7784AAF-632B-4D86-8A22-53015EBC36C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14A2EF72-E484-438B-A3EE-D699128AFC1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DC622ED1-6F79-4B54-9848-C1E2C15C73C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5356CD04-43F4-40D0-BC95-7F0702CE6BA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85" name="群組 84">
            <a:extLst>
              <a:ext uri="{FF2B5EF4-FFF2-40B4-BE49-F238E27FC236}">
                <a16:creationId xmlns:a16="http://schemas.microsoft.com/office/drawing/2014/main" id="{2D5D4E91-4AFD-47F1-BAF3-0C9ABE85B159}"/>
              </a:ext>
            </a:extLst>
          </p:cNvPr>
          <p:cNvGrpSpPr/>
          <p:nvPr/>
        </p:nvGrpSpPr>
        <p:grpSpPr>
          <a:xfrm rot="16200000">
            <a:off x="2744678" y="3419339"/>
            <a:ext cx="2392574" cy="4053398"/>
            <a:chOff x="2832242" y="2934050"/>
            <a:chExt cx="1678114" cy="2464066"/>
          </a:xfrm>
        </p:grpSpPr>
        <p:sp>
          <p:nvSpPr>
            <p:cNvPr id="86" name="手繪多邊形: 圖案 85">
              <a:extLst>
                <a:ext uri="{FF2B5EF4-FFF2-40B4-BE49-F238E27FC236}">
                  <a16:creationId xmlns:a16="http://schemas.microsoft.com/office/drawing/2014/main" id="{D4A67227-DC6A-435F-9D91-79928E2BA5F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B2551FDF-C99A-4597-8F51-5FB8BFAE4C2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332F5BCE-9DD8-4C28-B1C1-EC12D667C770}"/>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97628FF1-605B-4AD5-B044-43DFA29F0BE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D9E35F56-AE91-4D53-ACD4-13DFD3ABD33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91" name="圖形 13">
              <a:extLst>
                <a:ext uri="{FF2B5EF4-FFF2-40B4-BE49-F238E27FC236}">
                  <a16:creationId xmlns:a16="http://schemas.microsoft.com/office/drawing/2014/main" id="{506CEFCF-D91D-4134-B6DA-527B3DFFF604}"/>
                </a:ext>
              </a:extLst>
            </p:cNvPr>
            <p:cNvGrpSpPr/>
            <p:nvPr/>
          </p:nvGrpSpPr>
          <p:grpSpPr>
            <a:xfrm>
              <a:off x="3216084" y="3002290"/>
              <a:ext cx="1203675" cy="79657"/>
              <a:chOff x="3216084" y="3002290"/>
              <a:chExt cx="1203675" cy="79657"/>
            </a:xfrm>
            <a:solidFill>
              <a:srgbClr val="000000"/>
            </a:solidFill>
          </p:grpSpPr>
          <p:sp>
            <p:nvSpPr>
              <p:cNvPr id="92" name="手繪多邊形: 圖案 91">
                <a:extLst>
                  <a:ext uri="{FF2B5EF4-FFF2-40B4-BE49-F238E27FC236}">
                    <a16:creationId xmlns:a16="http://schemas.microsoft.com/office/drawing/2014/main" id="{973D58EB-1DA3-449D-8B46-E5B93370ED6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C1820443-A1B2-4BEB-9CA4-336856A619F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001F4AA6-45EC-4478-B6BD-C20DE5D7E59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62DC5B9F-1626-4CB8-B86E-CCB056DE0F2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5C981CF9-D8CC-42D3-84A4-5CE4C6C2F02C}"/>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99AADA31-D872-4ABD-9757-025317754776}"/>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F5726E8A-68E3-4F41-A13D-7486370EB0C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E82C3C25-BD23-418D-86CF-FD7F91BD616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116ED93B-3D10-45ED-82DD-CF1B8356CE9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832A1CFC-38C6-4CDB-8D52-0CADFE78106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A7FA8E4F-16CF-4EE2-B9FA-399DBDEA7C0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101A8543-EA05-4F08-A364-9D4858A2E060}"/>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AEC5DC88-2CAE-490A-A2C6-738F49C634E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94F32506-FF06-4F2C-AAC3-32AF164D740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6CD4ACD4-75B0-4537-9BAA-895FBDD0A0F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5DE240E9-E98D-415B-A436-95CE5C64BA6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57889A61-8E99-48E0-BA00-F308451C3C2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70359005-4123-4F41-9676-881DBF821A4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93487528-3392-4CD9-AE37-73FC2A82BE50}"/>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11" name="群組 110">
            <a:extLst>
              <a:ext uri="{FF2B5EF4-FFF2-40B4-BE49-F238E27FC236}">
                <a16:creationId xmlns:a16="http://schemas.microsoft.com/office/drawing/2014/main" id="{94B0510A-A98F-4F4A-B375-1D796387BF64}"/>
              </a:ext>
            </a:extLst>
          </p:cNvPr>
          <p:cNvGrpSpPr/>
          <p:nvPr/>
        </p:nvGrpSpPr>
        <p:grpSpPr>
          <a:xfrm rot="16200000">
            <a:off x="6894328" y="3419339"/>
            <a:ext cx="2392574" cy="4053398"/>
            <a:chOff x="2832242" y="2934050"/>
            <a:chExt cx="1678114" cy="2464066"/>
          </a:xfrm>
        </p:grpSpPr>
        <p:sp>
          <p:nvSpPr>
            <p:cNvPr id="112" name="手繪多邊形: 圖案 111">
              <a:extLst>
                <a:ext uri="{FF2B5EF4-FFF2-40B4-BE49-F238E27FC236}">
                  <a16:creationId xmlns:a16="http://schemas.microsoft.com/office/drawing/2014/main" id="{39E09C97-8CA8-4D0D-BE7E-4894EC9EF91D}"/>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005212ED-A158-41E8-960D-1692A878CC9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F8277396-0A92-4C01-86B9-9864E845959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43A4A6D9-B586-4308-B361-F589FBC8511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87DE7872-FFBC-408F-8758-EF17904399B6}"/>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17" name="圖形 13">
              <a:extLst>
                <a:ext uri="{FF2B5EF4-FFF2-40B4-BE49-F238E27FC236}">
                  <a16:creationId xmlns:a16="http://schemas.microsoft.com/office/drawing/2014/main" id="{A2D14EF7-B848-4713-ADE3-527085814427}"/>
                </a:ext>
              </a:extLst>
            </p:cNvPr>
            <p:cNvGrpSpPr/>
            <p:nvPr/>
          </p:nvGrpSpPr>
          <p:grpSpPr>
            <a:xfrm>
              <a:off x="3216084" y="3002290"/>
              <a:ext cx="1203675" cy="79657"/>
              <a:chOff x="3216084" y="3002290"/>
              <a:chExt cx="1203675" cy="79657"/>
            </a:xfrm>
            <a:solidFill>
              <a:srgbClr val="000000"/>
            </a:solidFill>
          </p:grpSpPr>
          <p:sp>
            <p:nvSpPr>
              <p:cNvPr id="118" name="手繪多邊形: 圖案 117">
                <a:extLst>
                  <a:ext uri="{FF2B5EF4-FFF2-40B4-BE49-F238E27FC236}">
                    <a16:creationId xmlns:a16="http://schemas.microsoft.com/office/drawing/2014/main" id="{63B47DBC-231F-4AE5-9695-CB2B4328F7AF}"/>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F4AE7D86-A121-49CB-8E3B-910EA319DE8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0741F0F0-653C-4F24-AFEB-7BC13C03FDA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9EE0868D-D744-4189-B3E7-74E1ADD34ED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2DF7B9B3-54CC-4A44-AD1C-F2FC74727AB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4D936669-27FF-4D14-864F-3E21E8A3390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AA3832FD-719F-4BB3-866B-32463DC14FE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A8A8D3CF-5845-4D03-AC0A-EDE69E09602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95A95B84-F660-4841-91D1-559EA3BD6E9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20ED3954-EE1A-4043-B1B5-B14997E26D6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40A40270-F3E1-4F02-92A7-06CF3D700AA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C3FF2B35-D361-44CC-892C-9B345489E99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4D87DF56-7A21-4AB2-8C19-FC71B458A425}"/>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801012B2-0BA9-4735-9716-E079D0F1F63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D72FAA04-E669-4411-8674-AF266219F4F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EC7AD6F4-E8A3-4E2D-B432-9773D03E355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FB1C2B29-6C68-4766-AA33-D5A44A57926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144184F6-577A-4BF4-9677-F0EF6719E73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F10284B3-B9E5-4E62-97BC-6EE4ABAEA7E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33" name="群組 32">
            <a:extLst>
              <a:ext uri="{FF2B5EF4-FFF2-40B4-BE49-F238E27FC236}">
                <a16:creationId xmlns:a16="http://schemas.microsoft.com/office/drawing/2014/main" id="{0A2824C3-1529-487E-A786-9F2D0A0E1D3B}"/>
              </a:ext>
            </a:extLst>
          </p:cNvPr>
          <p:cNvGrpSpPr/>
          <p:nvPr/>
        </p:nvGrpSpPr>
        <p:grpSpPr>
          <a:xfrm rot="16200000">
            <a:off x="2744678" y="952865"/>
            <a:ext cx="2392574" cy="4053398"/>
            <a:chOff x="2832242" y="2934050"/>
            <a:chExt cx="1678114" cy="2464066"/>
          </a:xfrm>
        </p:grpSpPr>
        <p:sp>
          <p:nvSpPr>
            <p:cNvPr id="34" name="手繪多邊形: 圖案 33">
              <a:extLst>
                <a:ext uri="{FF2B5EF4-FFF2-40B4-BE49-F238E27FC236}">
                  <a16:creationId xmlns:a16="http://schemas.microsoft.com/office/drawing/2014/main" id="{BA1F88BF-DA9C-492C-84E6-F5D64577C65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60E2CB4B-5F13-4AEA-A910-6BF387E795E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B031DA20-8B22-41C1-A146-B37474B2E58E}"/>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13F9F4C4-516B-4641-B2EB-B8C1D1DB7DE4}"/>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CBDC0391-A853-4443-AB8F-A02D3B6A36F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39" name="圖形 13">
              <a:extLst>
                <a:ext uri="{FF2B5EF4-FFF2-40B4-BE49-F238E27FC236}">
                  <a16:creationId xmlns:a16="http://schemas.microsoft.com/office/drawing/2014/main" id="{236A0AE9-45F9-4906-96A9-E05D7F189957}"/>
                </a:ext>
              </a:extLst>
            </p:cNvPr>
            <p:cNvGrpSpPr/>
            <p:nvPr/>
          </p:nvGrpSpPr>
          <p:grpSpPr>
            <a:xfrm>
              <a:off x="3216084" y="3002290"/>
              <a:ext cx="1203675" cy="79657"/>
              <a:chOff x="3216084" y="3002290"/>
              <a:chExt cx="1203675" cy="79657"/>
            </a:xfrm>
            <a:solidFill>
              <a:srgbClr val="000000"/>
            </a:solidFill>
          </p:grpSpPr>
          <p:sp>
            <p:nvSpPr>
              <p:cNvPr id="40" name="手繪多邊形: 圖案 39">
                <a:extLst>
                  <a:ext uri="{FF2B5EF4-FFF2-40B4-BE49-F238E27FC236}">
                    <a16:creationId xmlns:a16="http://schemas.microsoft.com/office/drawing/2014/main" id="{04EDBC67-06E4-4C49-9975-3B23EA7DE59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089EE32B-02F7-42CA-AD5B-E7A47130692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53995CD4-8B5E-46F7-9142-0F26B0129F3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A6CB1AEC-09C2-4561-86A7-9D6D4A4F1AF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1D5A2736-B780-4238-A08B-BD9369B86A3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207F1863-5B2D-447C-980E-9BC72204872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5EA9C2C1-5D35-4804-A527-441A920D299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28C6F91C-19B5-434B-B0F3-B85D8753A08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CA630626-1D67-4608-8A70-C4DA6C8EC3E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656D9855-D354-4D4B-822E-6AB15B6AE97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5C6A7843-A420-45CC-A2A6-A5FDB608D26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9955AEA5-5C6E-47E0-A355-D7F367DF053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75E7D1AE-BEE7-47A1-9553-F6039403DC3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AB70F043-63E2-425A-85C6-FE7BED68E88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16596A8D-BF74-4CF3-AF26-A456ACFAC77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C96D8251-2B21-457A-B9CD-53B746B92652}"/>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E194D00B-58F0-4A48-BDC2-3EE62E3B4C8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FE64BE17-28AE-49AE-8AAD-9283273FB25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E663650A-6FC3-483B-82DF-07A9C87BFE3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410537B4-38D2-4874-B000-A5142BAE5B25}"/>
              </a:ext>
            </a:extLst>
          </p:cNvPr>
          <p:cNvSpPr>
            <a:spLocks noGrp="1"/>
          </p:cNvSpPr>
          <p:nvPr>
            <p:ph type="title"/>
          </p:nvPr>
        </p:nvSpPr>
        <p:spPr>
          <a:xfrm>
            <a:off x="838200" y="136525"/>
            <a:ext cx="10515600" cy="1310138"/>
          </a:xfrm>
        </p:spPr>
        <p:txBody>
          <a:bodyPr/>
          <a:lstStyle/>
          <a:p>
            <a:r>
              <a:rPr lang="en-US" altLang="zh-TW">
                <a:latin typeface="Arial"/>
                <a:ea typeface="微軟正黑體"/>
                <a:cs typeface="Arial"/>
              </a:rPr>
              <a:t>HD</a:t>
            </a:r>
            <a:r>
              <a:rPr lang="zh-TW" altLang="en-US">
                <a:latin typeface="Arial"/>
                <a:ea typeface="微軟正黑體"/>
                <a:cs typeface="Arial"/>
              </a:rPr>
              <a:t> </a:t>
            </a:r>
            <a:r>
              <a:rPr lang="en-US" altLang="zh-TW">
                <a:latin typeface="Arial"/>
                <a:ea typeface="微軟正黑體"/>
                <a:cs typeface="Arial"/>
              </a:rPr>
              <a:t>Station</a:t>
            </a:r>
            <a:r>
              <a:rPr lang="zh-TW" altLang="en-US">
                <a:latin typeface="Arial"/>
                <a:ea typeface="微軟正黑體"/>
                <a:cs typeface="Arial"/>
              </a:rPr>
              <a:t> 混合桌面工作站豐富應用</a:t>
            </a:r>
          </a:p>
        </p:txBody>
      </p:sp>
      <p:pic>
        <p:nvPicPr>
          <p:cNvPr id="4" name="Shape 517">
            <a:extLst>
              <a:ext uri="{FF2B5EF4-FFF2-40B4-BE49-F238E27FC236}">
                <a16:creationId xmlns:a16="http://schemas.microsoft.com/office/drawing/2014/main" id="{FA4B4C43-7B57-4398-AEA8-6480A6829659}"/>
              </a:ext>
            </a:extLst>
          </p:cNvPr>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2259537" y="1986710"/>
            <a:ext cx="3524368" cy="1960900"/>
          </a:xfrm>
          <a:prstGeom prst="roundRect">
            <a:avLst>
              <a:gd name="adj" fmla="val 3072"/>
            </a:avLst>
          </a:prstGeom>
          <a:solidFill>
            <a:srgbClr val="FFFFFF">
              <a:shade val="85000"/>
            </a:srgbClr>
          </a:solidFill>
          <a:ln w="38100">
            <a:noFill/>
          </a:ln>
          <a:effectLst/>
        </p:spPr>
      </p:pic>
      <p:pic>
        <p:nvPicPr>
          <p:cNvPr id="5" name="Shape 519">
            <a:extLst>
              <a:ext uri="{FF2B5EF4-FFF2-40B4-BE49-F238E27FC236}">
                <a16:creationId xmlns:a16="http://schemas.microsoft.com/office/drawing/2014/main" id="{12E20F79-8166-431D-9FD5-65AF8D9B8D1A}"/>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2255238" y="4464428"/>
            <a:ext cx="3559146" cy="1960900"/>
          </a:xfrm>
          <a:prstGeom prst="roundRect">
            <a:avLst>
              <a:gd name="adj" fmla="val 3072"/>
            </a:avLst>
          </a:prstGeom>
          <a:solidFill>
            <a:srgbClr val="FFFFFF">
              <a:shade val="85000"/>
            </a:srgbClr>
          </a:solidFill>
          <a:ln w="38100">
            <a:noFill/>
          </a:ln>
          <a:effectLst/>
        </p:spPr>
      </p:pic>
      <p:pic>
        <p:nvPicPr>
          <p:cNvPr id="13" name="圖片 12" descr="一張含有 螢幕擷取畫面, 黑色, 天空 的圖片&#10;&#10;自動產生的描述">
            <a:extLst>
              <a:ext uri="{FF2B5EF4-FFF2-40B4-BE49-F238E27FC236}">
                <a16:creationId xmlns:a16="http://schemas.microsoft.com/office/drawing/2014/main" id="{6CAD589D-6AEA-44B8-9D11-CB266620BF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5917" y="4506557"/>
            <a:ext cx="3524368" cy="1960900"/>
          </a:xfrm>
          <a:prstGeom prst="roundRect">
            <a:avLst>
              <a:gd name="adj" fmla="val 3072"/>
            </a:avLst>
          </a:prstGeom>
          <a:solidFill>
            <a:srgbClr val="FFFFFF">
              <a:shade val="85000"/>
            </a:srgbClr>
          </a:solidFill>
          <a:ln w="38100">
            <a:noFill/>
          </a:ln>
          <a:effectLst/>
        </p:spPr>
      </p:pic>
      <p:pic>
        <p:nvPicPr>
          <p:cNvPr id="16" name="Shape 665">
            <a:extLst>
              <a:ext uri="{FF2B5EF4-FFF2-40B4-BE49-F238E27FC236}">
                <a16:creationId xmlns:a16="http://schemas.microsoft.com/office/drawing/2014/main" id="{40E2542C-52D1-44EF-8383-73C6634FC2B2}"/>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6438466" y="2046755"/>
            <a:ext cx="3524368" cy="1960900"/>
          </a:xfrm>
          <a:prstGeom prst="roundRect">
            <a:avLst>
              <a:gd name="adj" fmla="val 3072"/>
            </a:avLst>
          </a:prstGeom>
          <a:solidFill>
            <a:srgbClr val="FFFFFF">
              <a:shade val="85000"/>
            </a:srgbClr>
          </a:solidFill>
          <a:ln w="38100">
            <a:noFill/>
          </a:ln>
          <a:effectLst/>
        </p:spPr>
      </p:pic>
      <p:sp>
        <p:nvSpPr>
          <p:cNvPr id="21" name="Shape 414">
            <a:extLst>
              <a:ext uri="{FF2B5EF4-FFF2-40B4-BE49-F238E27FC236}">
                <a16:creationId xmlns:a16="http://schemas.microsoft.com/office/drawing/2014/main" id="{23AE645B-E033-4E66-82F2-18030611E649}"/>
              </a:ext>
            </a:extLst>
          </p:cNvPr>
          <p:cNvSpPr txBox="1"/>
          <p:nvPr/>
        </p:nvSpPr>
        <p:spPr>
          <a:xfrm>
            <a:off x="10121808" y="1742369"/>
            <a:ext cx="1837580" cy="571504"/>
          </a:xfrm>
          <a:prstGeom prst="rect">
            <a:avLst/>
          </a:prstGeom>
          <a:noFill/>
          <a:ln>
            <a:noFill/>
          </a:ln>
        </p:spPr>
        <p:txBody>
          <a:bodyPr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QVR</a:t>
            </a:r>
            <a:r>
              <a:rPr kumimoji="0" lang="zh-TW" altLang="en-US"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 </a:t>
            </a:r>
            <a:r>
              <a:rPr kumimoji="0" lang="en-US" altLang="zh-TW"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Pro Client</a:t>
            </a:r>
            <a:endParaRPr kumimoji="0" lang="zh-TW" altLang="en-US" i="0" u="none" strike="noStrike" kern="0" cap="none" spc="0" normalizeH="0" baseline="0" noProof="0" dirty="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26" name="矩形: 圓角 35">
            <a:extLst>
              <a:ext uri="{FF2B5EF4-FFF2-40B4-BE49-F238E27FC236}">
                <a16:creationId xmlns:a16="http://schemas.microsoft.com/office/drawing/2014/main" id="{A66D9300-A86A-4019-BCAC-486769633995}"/>
              </a:ext>
            </a:extLst>
          </p:cNvPr>
          <p:cNvSpPr/>
          <p:nvPr/>
        </p:nvSpPr>
        <p:spPr>
          <a:xfrm>
            <a:off x="10138611" y="2197003"/>
            <a:ext cx="1748589" cy="699490"/>
          </a:xfrm>
          <a:prstGeom prst="roundRect">
            <a:avLst>
              <a:gd name="adj" fmla="val 0"/>
            </a:avLst>
          </a:prstGeom>
          <a:solidFill>
            <a:srgbClr val="D7F71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tx1"/>
                </a:solidFill>
                <a:effectLst/>
                <a:uLnTx/>
                <a:uFillTx/>
                <a:latin typeface="Arial"/>
                <a:ea typeface="微軟正黑體"/>
                <a:cs typeface="Arial"/>
                <a:sym typeface="Arial"/>
              </a:rPr>
              <a:t>QVR Pro Client </a:t>
            </a:r>
            <a:r>
              <a:rPr kumimoji="0" lang="zh-TW" altLang="en-US" sz="1200" b="1" i="0" u="none" strike="noStrike" kern="1200" cap="none" spc="0" normalizeH="0" baseline="0" noProof="0">
                <a:ln>
                  <a:noFill/>
                </a:ln>
                <a:solidFill>
                  <a:schemeClr val="tx1"/>
                </a:solidFill>
                <a:effectLst/>
                <a:uLnTx/>
                <a:uFillTx/>
                <a:latin typeface="Arial"/>
                <a:ea typeface="微軟正黑體"/>
                <a:cs typeface="Arial"/>
                <a:sym typeface="Arial"/>
              </a:rPr>
              <a:t>也可直接透過 </a:t>
            </a:r>
            <a:r>
              <a:rPr kumimoji="0" lang="en-US" altLang="zh-TW" sz="1200" b="1" i="0" u="none" strike="noStrike" kern="1200" cap="none" spc="0" normalizeH="0" baseline="0" noProof="0">
                <a:ln>
                  <a:noFill/>
                </a:ln>
                <a:solidFill>
                  <a:schemeClr val="tx1"/>
                </a:solidFill>
                <a:effectLst/>
                <a:uLnTx/>
                <a:uFillTx/>
                <a:latin typeface="Arial"/>
                <a:ea typeface="微軟正黑體"/>
                <a:cs typeface="Arial"/>
                <a:sym typeface="Arial"/>
              </a:rPr>
              <a:t>Guardian</a:t>
            </a:r>
            <a:r>
              <a:rPr kumimoji="0" lang="zh-TW" altLang="en-US" sz="1200" b="1" i="0" u="none" strike="noStrike" kern="1200" cap="none" spc="0" normalizeH="0" baseline="0" noProof="0">
                <a:ln>
                  <a:noFill/>
                </a:ln>
                <a:solidFill>
                  <a:schemeClr val="tx1"/>
                </a:solidFill>
                <a:effectLst/>
                <a:uLnTx/>
                <a:uFillTx/>
                <a:latin typeface="Arial"/>
                <a:ea typeface="微軟正黑體"/>
                <a:cs typeface="Arial"/>
                <a:sym typeface="Arial"/>
              </a:rPr>
              <a:t>上觀看監控畫面</a:t>
            </a:r>
            <a:endParaRPr kumimoji="0" lang="zh-TW" altLang="en-US" sz="1200" b="1" i="0" u="none" strike="noStrike" kern="1200" cap="none" spc="0" normalizeH="0" baseline="0" noProof="0">
              <a:ln>
                <a:noFill/>
              </a:ln>
              <a:solidFill>
                <a:schemeClr val="tx1"/>
              </a:solidFill>
              <a:effectLst/>
              <a:uLnTx/>
              <a:uFillTx/>
              <a:latin typeface="Arial"/>
              <a:ea typeface="微軟正黑體"/>
              <a:cs typeface="Arial"/>
            </a:endParaRPr>
          </a:p>
        </p:txBody>
      </p:sp>
      <p:sp>
        <p:nvSpPr>
          <p:cNvPr id="28" name="文字版面配置區 2">
            <a:extLst>
              <a:ext uri="{FF2B5EF4-FFF2-40B4-BE49-F238E27FC236}">
                <a16:creationId xmlns:a16="http://schemas.microsoft.com/office/drawing/2014/main" id="{80A856AE-2932-4FCB-AA98-EB6F25B2A195}"/>
              </a:ext>
            </a:extLst>
          </p:cNvPr>
          <p:cNvSpPr>
            <a:spLocks noGrp="1"/>
          </p:cNvSpPr>
          <p:nvPr>
            <p:ph idx="1"/>
          </p:nvPr>
        </p:nvSpPr>
        <p:spPr>
          <a:xfrm>
            <a:off x="697523" y="1180243"/>
            <a:ext cx="10403614" cy="606396"/>
          </a:xfrm>
        </p:spPr>
        <p:txBody>
          <a:bodyPr>
            <a:normAutofit/>
          </a:bodyPr>
          <a:lstStyle/>
          <a:p>
            <a:pPr marL="152396" indent="0">
              <a:lnSpc>
                <a:spcPct val="100000"/>
              </a:lnSpc>
              <a:buFont typeface="Arial" panose="020B0604020202020204" pitchFamily="34" charset="0"/>
              <a:buNone/>
            </a:pPr>
            <a:r>
              <a:rPr lang="zh-TW" altLang="en-US" sz="2400">
                <a:latin typeface="微軟正黑體" panose="020B0604030504040204" pitchFamily="34" charset="-120"/>
              </a:rPr>
              <a:t>各種網頁捷徑讓您快速的開啟及使用。</a:t>
            </a:r>
          </a:p>
        </p:txBody>
      </p:sp>
      <p:sp>
        <p:nvSpPr>
          <p:cNvPr id="24" name="Shape 414">
            <a:extLst>
              <a:ext uri="{FF2B5EF4-FFF2-40B4-BE49-F238E27FC236}">
                <a16:creationId xmlns:a16="http://schemas.microsoft.com/office/drawing/2014/main" id="{8571600A-2C04-49D9-B219-BA0C71133BB7}"/>
              </a:ext>
            </a:extLst>
          </p:cNvPr>
          <p:cNvSpPr txBox="1"/>
          <p:nvPr/>
        </p:nvSpPr>
        <p:spPr>
          <a:xfrm>
            <a:off x="10134565" y="4145769"/>
            <a:ext cx="1848887" cy="563482"/>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i="0" u="none" strike="noStrike" kern="0" cap="none" spc="0" normalizeH="0" baseline="0" noProof="0" err="1">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QuNetSwitch</a:t>
            </a:r>
            <a:endParaRPr kumimoji="0" lang="zh-TW" altLang="en-US" i="0" u="none" strike="noStrike" kern="0" cap="none" spc="0" normalizeH="0" baseline="0" noProof="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29" name="Shape 414">
            <a:extLst>
              <a:ext uri="{FF2B5EF4-FFF2-40B4-BE49-F238E27FC236}">
                <a16:creationId xmlns:a16="http://schemas.microsoft.com/office/drawing/2014/main" id="{1B625633-B24B-4B49-BC73-A227E5D9C71D}"/>
              </a:ext>
            </a:extLst>
          </p:cNvPr>
          <p:cNvSpPr txBox="1"/>
          <p:nvPr/>
        </p:nvSpPr>
        <p:spPr>
          <a:xfrm>
            <a:off x="406204" y="1742368"/>
            <a:ext cx="1197102" cy="656819"/>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i="0" u="none" strike="noStrike" kern="0" cap="none" spc="0" normalizeH="0" baseline="0" noProof="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QTS</a:t>
            </a:r>
            <a:endParaRPr kumimoji="0" lang="zh-TW" altLang="en-US" sz="2000" i="0" u="none" strike="noStrike" kern="0" cap="none" spc="0" normalizeH="0" baseline="0" noProof="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32" name="Shape 414">
            <a:extLst>
              <a:ext uri="{FF2B5EF4-FFF2-40B4-BE49-F238E27FC236}">
                <a16:creationId xmlns:a16="http://schemas.microsoft.com/office/drawing/2014/main" id="{5BF8A9B5-5A0D-484A-9C54-1B5EF0D05694}"/>
              </a:ext>
            </a:extLst>
          </p:cNvPr>
          <p:cNvSpPr txBox="1"/>
          <p:nvPr/>
        </p:nvSpPr>
        <p:spPr>
          <a:xfrm>
            <a:off x="267292" y="4145769"/>
            <a:ext cx="1545826" cy="571504"/>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i="0" u="none" strike="noStrike" kern="0" cap="none" spc="0" normalizeH="0" baseline="0" noProof="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rPr>
              <a:t>File Station</a:t>
            </a:r>
            <a:endParaRPr kumimoji="0" lang="zh-TW" altLang="en-US" i="0" u="none" strike="noStrike" kern="0" cap="none" spc="0" normalizeH="0" baseline="0" noProof="0">
              <a:ln>
                <a:noFill/>
              </a:ln>
              <a:solidFill>
                <a:srgbClr val="D7F71E"/>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37" name="手繪多邊形: 圖案 136">
            <a:extLst>
              <a:ext uri="{FF2B5EF4-FFF2-40B4-BE49-F238E27FC236}">
                <a16:creationId xmlns:a16="http://schemas.microsoft.com/office/drawing/2014/main" id="{98F7BB21-EFBF-48D1-8E7E-A040530CE175}"/>
              </a:ext>
            </a:extLst>
          </p:cNvPr>
          <p:cNvSpPr/>
          <p:nvPr/>
        </p:nvSpPr>
        <p:spPr>
          <a:xfrm>
            <a:off x="364076" y="2188184"/>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AB345D80-2AD4-4FDE-8BB8-CBF18CEA4628}"/>
              </a:ext>
            </a:extLst>
          </p:cNvPr>
          <p:cNvSpPr/>
          <p:nvPr/>
        </p:nvSpPr>
        <p:spPr>
          <a:xfrm>
            <a:off x="364076" y="4584925"/>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243A30A4-54F4-452D-8848-61D40DB3725A}"/>
              </a:ext>
            </a:extLst>
          </p:cNvPr>
          <p:cNvSpPr/>
          <p:nvPr/>
        </p:nvSpPr>
        <p:spPr>
          <a:xfrm flipH="1">
            <a:off x="10161789" y="4584925"/>
            <a:ext cx="1532905" cy="220579"/>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D7F71E"/>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1663687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48F30EF-8E53-4D96-BAA4-FEEE9DCD8AF3}"/>
              </a:ext>
            </a:extLst>
          </p:cNvPr>
          <p:cNvSpPr>
            <a:spLocks noGrp="1"/>
          </p:cNvSpPr>
          <p:nvPr>
            <p:ph type="ctrTitle"/>
          </p:nvPr>
        </p:nvSpPr>
        <p:spPr>
          <a:xfrm>
            <a:off x="2231713" y="992332"/>
            <a:ext cx="7539488" cy="1421939"/>
          </a:xfrm>
        </p:spPr>
        <p:txBody>
          <a:bodyPr>
            <a:noAutofit/>
          </a:bodyPr>
          <a:lstStyle/>
          <a:p>
            <a:pPr lvl="1" algn="ctr" rtl="0">
              <a:lnSpc>
                <a:spcPct val="90000"/>
              </a:lnSpc>
              <a:spcBef>
                <a:spcPct val="0"/>
              </a:spcBef>
              <a:spcAft>
                <a:spcPts val="1200"/>
              </a:spcAft>
            </a:pPr>
            <a:r>
              <a:rPr lang="zh-TW" altLang="en-US" sz="3600" b="1" kern="1200">
                <a:solidFill>
                  <a:srgbClr val="D7F71E"/>
                </a:solidFill>
                <a:latin typeface="Arial"/>
                <a:ea typeface="微軟正黑體"/>
                <a:cs typeface="Arial"/>
              </a:rPr>
              <a:t>一機多用途</a:t>
            </a:r>
            <a:br>
              <a:rPr lang="en-US" altLang="zh-TW" sz="3600" b="1" kern="1200">
                <a:latin typeface="Arial"/>
                <a:ea typeface="微軟正黑體"/>
                <a:cs typeface="Arial"/>
              </a:rPr>
            </a:br>
            <a:r>
              <a:rPr lang="en-US" altLang="zh-TW" sz="3600" b="1" kern="1200">
                <a:solidFill>
                  <a:srgbClr val="D7F71E"/>
                </a:solidFill>
                <a:latin typeface="Arial"/>
                <a:ea typeface="微軟正黑體"/>
                <a:cs typeface="Arial"/>
              </a:rPr>
              <a:t>Guardian </a:t>
            </a:r>
            <a:r>
              <a:rPr lang="zh-TW" altLang="en-US" sz="3600" b="1" kern="1200">
                <a:solidFill>
                  <a:srgbClr val="D7F71E"/>
                </a:solidFill>
                <a:latin typeface="Arial"/>
                <a:ea typeface="微軟正黑體"/>
                <a:cs typeface="Arial"/>
              </a:rPr>
              <a:t>智能終端 </a:t>
            </a:r>
            <a:r>
              <a:rPr lang="en-US" altLang="zh-TW" sz="3600" b="1" kern="1200">
                <a:solidFill>
                  <a:srgbClr val="D7F71E"/>
                </a:solidFill>
                <a:latin typeface="Arial"/>
                <a:ea typeface="微軟正黑體"/>
                <a:cs typeface="Arial"/>
              </a:rPr>
              <a:t>PoE </a:t>
            </a:r>
            <a:r>
              <a:rPr lang="zh-TW" altLang="en-US" sz="3600" b="1" kern="1200">
                <a:solidFill>
                  <a:srgbClr val="D7F71E"/>
                </a:solidFill>
                <a:latin typeface="Arial"/>
                <a:ea typeface="微軟正黑體"/>
                <a:cs typeface="Arial"/>
              </a:rPr>
              <a:t>交換器</a:t>
            </a:r>
            <a:br>
              <a:rPr lang="en-US" altLang="zh-TW" sz="3600" b="1" kern="1200">
                <a:latin typeface="Arial"/>
                <a:ea typeface="微軟正黑體"/>
                <a:cs typeface="Arial"/>
              </a:rPr>
            </a:br>
            <a:r>
              <a:rPr lang="zh-TW" altLang="en-US" sz="3600" b="1" kern="1200">
                <a:solidFill>
                  <a:srgbClr val="D7F71E"/>
                </a:solidFill>
                <a:latin typeface="Arial"/>
                <a:ea typeface="微軟正黑體"/>
                <a:cs typeface="Arial"/>
              </a:rPr>
              <a:t>於各式環境架構中的實務應用</a:t>
            </a:r>
            <a:endParaRPr lang="en-US" altLang="zh-TW" sz="3600" b="1" kern="1200">
              <a:solidFill>
                <a:srgbClr val="D7F71E"/>
              </a:solidFill>
              <a:latin typeface="Arial"/>
              <a:ea typeface="微軟正黑體"/>
              <a:cs typeface="Arial"/>
            </a:endParaRPr>
          </a:p>
        </p:txBody>
      </p:sp>
    </p:spTree>
    <p:extLst>
      <p:ext uri="{BB962C8B-B14F-4D97-AF65-F5344CB8AC3E}">
        <p14:creationId xmlns:p14="http://schemas.microsoft.com/office/powerpoint/2010/main" val="242123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圓角 29">
            <a:extLst>
              <a:ext uri="{FF2B5EF4-FFF2-40B4-BE49-F238E27FC236}">
                <a16:creationId xmlns:a16="http://schemas.microsoft.com/office/drawing/2014/main" id="{12D3E9B0-3EE5-44D9-A0C7-523CD7D73524}"/>
              </a:ext>
            </a:extLst>
          </p:cNvPr>
          <p:cNvSpPr/>
          <p:nvPr/>
        </p:nvSpPr>
        <p:spPr>
          <a:xfrm>
            <a:off x="6186160" y="1931407"/>
            <a:ext cx="5442279" cy="3766553"/>
          </a:xfrm>
          <a:prstGeom prst="roundRect">
            <a:avLst>
              <a:gd name="adj" fmla="val 6195"/>
            </a:avLst>
          </a:prstGeom>
          <a:gradFill>
            <a:gsLst>
              <a:gs pos="0">
                <a:schemeClr val="bg1"/>
              </a:gs>
              <a:gs pos="100000">
                <a:srgbClr val="D7F71E"/>
              </a:gs>
            </a:gsLst>
            <a:lin ang="5400000" scaled="0"/>
          </a:gradFill>
          <a:ln w="28575">
            <a:solidFill>
              <a:srgbClr val="D7F7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59C14898-F38F-4DEB-A2D8-75D62C319D65}"/>
              </a:ext>
            </a:extLst>
          </p:cNvPr>
          <p:cNvSpPr/>
          <p:nvPr/>
        </p:nvSpPr>
        <p:spPr>
          <a:xfrm>
            <a:off x="457396" y="1931407"/>
            <a:ext cx="5442279" cy="3766553"/>
          </a:xfrm>
          <a:prstGeom prst="roundRect">
            <a:avLst>
              <a:gd name="adj" fmla="val 6195"/>
            </a:avLst>
          </a:prstGeom>
          <a:gradFill>
            <a:gsLst>
              <a:gs pos="0">
                <a:schemeClr val="bg1"/>
              </a:gs>
              <a:gs pos="100000">
                <a:schemeClr val="bg1">
                  <a:lumMod val="75000"/>
                </a:schemeClr>
              </a:gs>
            </a:gsLst>
            <a:lin ang="5400000" scaled="0"/>
          </a:gra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8" name="圖片 47" descr="一張含有 螢幕擷取畫面 的圖片&#10;&#10;自動產生的描述">
            <a:extLst>
              <a:ext uri="{FF2B5EF4-FFF2-40B4-BE49-F238E27FC236}">
                <a16:creationId xmlns:a16="http://schemas.microsoft.com/office/drawing/2014/main" id="{5F337C44-A358-4E9D-85A7-DC8A82DC4B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689"/>
          <a:stretch/>
        </p:blipFill>
        <p:spPr>
          <a:xfrm>
            <a:off x="6084696" y="4855917"/>
            <a:ext cx="5722293" cy="1105002"/>
          </a:xfrm>
          <a:prstGeom prst="rect">
            <a:avLst/>
          </a:prstGeom>
        </p:spPr>
      </p:pic>
      <p:pic>
        <p:nvPicPr>
          <p:cNvPr id="50" name="圖片 49" descr="一張含有 螢幕擷取畫面 的圖片&#10;&#10;自動產生的描述">
            <a:extLst>
              <a:ext uri="{FF2B5EF4-FFF2-40B4-BE49-F238E27FC236}">
                <a16:creationId xmlns:a16="http://schemas.microsoft.com/office/drawing/2014/main" id="{6217FC81-EECF-4469-AE98-2F6EA0B226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5852" y="4846392"/>
            <a:ext cx="5473823" cy="1105002"/>
          </a:xfrm>
          <a:prstGeom prst="rect">
            <a:avLst/>
          </a:prstGeom>
        </p:spPr>
      </p:pic>
      <p:pic>
        <p:nvPicPr>
          <p:cNvPr id="49" name="圖片 48">
            <a:extLst>
              <a:ext uri="{FF2B5EF4-FFF2-40B4-BE49-F238E27FC236}">
                <a16:creationId xmlns:a16="http://schemas.microsoft.com/office/drawing/2014/main" id="{4E0271D7-475A-462F-B7BD-0EA7A815FB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74"/>
          <a:stretch/>
        </p:blipFill>
        <p:spPr>
          <a:xfrm>
            <a:off x="6132175" y="1237998"/>
            <a:ext cx="5370973" cy="3485684"/>
          </a:xfrm>
          <a:prstGeom prst="rect">
            <a:avLst/>
          </a:prstGeom>
        </p:spPr>
      </p:pic>
      <p:pic>
        <p:nvPicPr>
          <p:cNvPr id="47" name="圖片 46">
            <a:extLst>
              <a:ext uri="{FF2B5EF4-FFF2-40B4-BE49-F238E27FC236}">
                <a16:creationId xmlns:a16="http://schemas.microsoft.com/office/drawing/2014/main" id="{55D1B090-D85F-4CCB-8262-3D0A547BC4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4757" y="1237998"/>
            <a:ext cx="5370973" cy="3485684"/>
          </a:xfrm>
          <a:prstGeom prst="rect">
            <a:avLst/>
          </a:prstGeom>
        </p:spPr>
      </p:pic>
      <p:sp>
        <p:nvSpPr>
          <p:cNvPr id="2" name="標題 1">
            <a:extLst>
              <a:ext uri="{FF2B5EF4-FFF2-40B4-BE49-F238E27FC236}">
                <a16:creationId xmlns:a16="http://schemas.microsoft.com/office/drawing/2014/main" id="{B06EA6CD-C78E-465D-BA58-A8073476A3E1}"/>
              </a:ext>
            </a:extLst>
          </p:cNvPr>
          <p:cNvSpPr>
            <a:spLocks noGrp="1"/>
          </p:cNvSpPr>
          <p:nvPr>
            <p:ph type="title"/>
          </p:nvPr>
        </p:nvSpPr>
        <p:spPr>
          <a:xfrm>
            <a:off x="697833" y="136525"/>
            <a:ext cx="11494167" cy="1310138"/>
          </a:xfrm>
        </p:spPr>
        <p:txBody>
          <a:bodyPr>
            <a:normAutofit/>
          </a:bodyPr>
          <a:lstStyle/>
          <a:p>
            <a:r>
              <a:rPr lang="en-US" altLang="zh-TW"/>
              <a:t>Guardian </a:t>
            </a:r>
            <a:r>
              <a:rPr lang="zh-TW" altLang="en-US"/>
              <a:t>帶來全新 </a:t>
            </a:r>
            <a:r>
              <a:rPr lang="en-US" altLang="zh-TW"/>
              <a:t>IP </a:t>
            </a:r>
            <a:r>
              <a:rPr lang="zh-TW" altLang="en-US"/>
              <a:t>監控整合式解決方案</a:t>
            </a:r>
          </a:p>
        </p:txBody>
      </p:sp>
      <p:sp>
        <p:nvSpPr>
          <p:cNvPr id="28" name="文字方塊 27">
            <a:extLst>
              <a:ext uri="{FF2B5EF4-FFF2-40B4-BE49-F238E27FC236}">
                <a16:creationId xmlns:a16="http://schemas.microsoft.com/office/drawing/2014/main" id="{798C5B03-2C12-417B-9385-4DE8A36FB59A}"/>
              </a:ext>
            </a:extLst>
          </p:cNvPr>
          <p:cNvSpPr txBox="1"/>
          <p:nvPr/>
        </p:nvSpPr>
        <p:spPr>
          <a:xfrm>
            <a:off x="2145102" y="5001939"/>
            <a:ext cx="3002507" cy="738664"/>
          </a:xfrm>
          <a:prstGeom prst="rect">
            <a:avLst/>
          </a:prstGeom>
          <a:noFill/>
        </p:spPr>
        <p:txBody>
          <a:bodyPr wrap="square" rtlCol="0">
            <a:spAutoFit/>
          </a:bodyPr>
          <a:lstStyle/>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zh-TW" altLang="en-US" sz="1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Arial"/>
              </a:rPr>
              <a:t>需購買多樣化設備，成本提升</a:t>
            </a:r>
            <a:endParaRPr kumimoji="0" lang="en-US" altLang="zh-TW" sz="1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Arial"/>
            </a:endParaRP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zh-TW" altLang="en-US" sz="1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Arial"/>
              </a:rPr>
              <a:t>佈線複雜，建置和維護不易</a:t>
            </a:r>
            <a:endParaRPr kumimoji="0" lang="en-US" altLang="zh-TW" sz="1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Arial"/>
            </a:endParaRP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zh-TW" altLang="en-US" sz="1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Arial"/>
              </a:rPr>
              <a:t>擴展性低，難以應付未來變化</a:t>
            </a:r>
          </a:p>
        </p:txBody>
      </p:sp>
      <p:sp>
        <p:nvSpPr>
          <p:cNvPr id="31" name="文字方塊 30">
            <a:extLst>
              <a:ext uri="{FF2B5EF4-FFF2-40B4-BE49-F238E27FC236}">
                <a16:creationId xmlns:a16="http://schemas.microsoft.com/office/drawing/2014/main" id="{8EC5B4AC-7A6C-4A1C-B791-5F1C12525350}"/>
              </a:ext>
            </a:extLst>
          </p:cNvPr>
          <p:cNvSpPr txBox="1"/>
          <p:nvPr/>
        </p:nvSpPr>
        <p:spPr>
          <a:xfrm>
            <a:off x="7198875" y="5003270"/>
            <a:ext cx="4423754" cy="738664"/>
          </a:xfrm>
          <a:prstGeom prst="rect">
            <a:avLst/>
          </a:prstGeom>
          <a:noFill/>
        </p:spPr>
        <p:txBody>
          <a:bodyPr wrap="square" rtlCol="0" anchor="t">
            <a:spAutoFit/>
          </a:bodyPr>
          <a:lstStyle/>
          <a:p>
            <a:pPr marL="95250" indent="-95250" defTabSz="1219170">
              <a:buClr>
                <a:srgbClr val="000000"/>
              </a:buClr>
              <a:buFont typeface="Arial" panose="020B0604020202020204" pitchFamily="34" charset="0"/>
              <a:buChar char="•"/>
              <a:defRPr/>
            </a:pP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一機即可滿足儲存、</a:t>
            </a:r>
            <a:r>
              <a:rPr kumimoji="0" lang="en-US" altLang="zh-TW" sz="1400" b="1" i="0" u="none" strike="noStrike" kern="0" cap="none" spc="0" normalizeH="0" baseline="0" noProof="0">
                <a:ln>
                  <a:noFill/>
                </a:ln>
                <a:solidFill>
                  <a:srgbClr val="000000"/>
                </a:solidFill>
                <a:effectLst/>
                <a:uLnTx/>
                <a:uFillTx/>
                <a:latin typeface="微軟正黑體"/>
                <a:ea typeface="微軟正黑體"/>
                <a:sym typeface="Arial"/>
              </a:rPr>
              <a:t>NVR</a:t>
            </a: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、路由器、</a:t>
            </a:r>
            <a:r>
              <a:rPr kumimoji="0" lang="en-US" altLang="zh-TW" sz="1400" b="1" i="0" u="none" strike="noStrike" kern="0" cap="none" spc="0" normalizeH="0" baseline="0" noProof="0">
                <a:ln>
                  <a:noFill/>
                </a:ln>
                <a:solidFill>
                  <a:srgbClr val="000000"/>
                </a:solidFill>
                <a:effectLst/>
                <a:uLnTx/>
                <a:uFillTx/>
                <a:latin typeface="微軟正黑體"/>
                <a:ea typeface="微軟正黑體"/>
                <a:sym typeface="Arial"/>
              </a:rPr>
              <a:t>PoE</a:t>
            </a:r>
            <a:r>
              <a:rPr lang="en-US" altLang="zh-TW" sz="1400" b="1" kern="0">
                <a:solidFill>
                  <a:srgbClr val="000000"/>
                </a:solidFill>
                <a:latin typeface="微軟正黑體"/>
                <a:ea typeface="微軟正黑體"/>
                <a:sym typeface="Arial"/>
              </a:rPr>
              <a:t> </a:t>
            </a: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供電</a:t>
            </a:r>
          </a:p>
          <a:p>
            <a:pPr marL="95250" indent="-95250" defTabSz="1219170">
              <a:buClr>
                <a:srgbClr val="000000"/>
              </a:buClr>
              <a:buFont typeface="Arial" panose="020B0604020202020204" pitchFamily="34" charset="0"/>
              <a:buChar char="•"/>
              <a:defRPr/>
            </a:pP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新一代</a:t>
            </a:r>
            <a:r>
              <a:rPr lang="zh-TW" altLang="en-US" sz="1400" b="1" kern="0">
                <a:solidFill>
                  <a:srgbClr val="000000"/>
                </a:solidFill>
                <a:latin typeface="微軟正黑體"/>
                <a:ea typeface="微軟正黑體"/>
                <a:sym typeface="Arial"/>
              </a:rPr>
              <a:t> </a:t>
            </a:r>
            <a:r>
              <a:rPr kumimoji="0" lang="en-US" altLang="zh-TW" sz="1400" b="1" i="0" u="none" strike="noStrike" kern="0" cap="none" spc="0" normalizeH="0" baseline="0" noProof="0">
                <a:ln>
                  <a:noFill/>
                </a:ln>
                <a:solidFill>
                  <a:srgbClr val="000000"/>
                </a:solidFill>
                <a:effectLst/>
                <a:uLnTx/>
                <a:uFillTx/>
                <a:latin typeface="微軟正黑體"/>
                <a:ea typeface="微軟正黑體"/>
                <a:sym typeface="Arial"/>
              </a:rPr>
              <a:t>IEEE</a:t>
            </a: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 </a:t>
            </a:r>
            <a:r>
              <a:rPr kumimoji="0" lang="en-US" altLang="zh-TW" sz="1400" b="1" i="0" u="none" strike="noStrike" kern="0" cap="none" spc="0" normalizeH="0" baseline="0" noProof="0">
                <a:ln>
                  <a:noFill/>
                </a:ln>
                <a:solidFill>
                  <a:srgbClr val="000000"/>
                </a:solidFill>
                <a:effectLst/>
                <a:uLnTx/>
                <a:uFillTx/>
                <a:latin typeface="微軟正黑體"/>
                <a:ea typeface="微軟正黑體"/>
                <a:sym typeface="Arial"/>
              </a:rPr>
              <a:t>802.3bt</a:t>
            </a: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 </a:t>
            </a:r>
            <a:r>
              <a:rPr kumimoji="0" lang="en-US" altLang="zh-TW" sz="1400" b="1" i="0" u="none" strike="noStrike" kern="0" cap="none" spc="0" normalizeH="0" baseline="0" noProof="0">
                <a:ln>
                  <a:noFill/>
                </a:ln>
                <a:solidFill>
                  <a:srgbClr val="000000"/>
                </a:solidFill>
                <a:effectLst/>
                <a:uLnTx/>
                <a:uFillTx/>
                <a:latin typeface="微軟正黑體"/>
                <a:ea typeface="微軟正黑體"/>
                <a:sym typeface="Arial"/>
              </a:rPr>
              <a:t>PoE</a:t>
            </a:r>
            <a:r>
              <a:rPr lang="en-US" altLang="zh-TW" sz="1400" b="1" kern="0">
                <a:solidFill>
                  <a:srgbClr val="000000"/>
                </a:solidFill>
                <a:latin typeface="微軟正黑體"/>
                <a:ea typeface="微軟正黑體"/>
                <a:sym typeface="Arial"/>
              </a:rPr>
              <a:t> </a:t>
            </a:r>
            <a:r>
              <a:rPr kumimoji="0" lang="zh-TW" altLang="en-US" sz="1400" b="1" i="0" u="none" strike="noStrike" kern="0" cap="none" spc="0" normalizeH="0" baseline="0" noProof="0">
                <a:ln>
                  <a:noFill/>
                </a:ln>
                <a:solidFill>
                  <a:srgbClr val="000000"/>
                </a:solidFill>
                <a:effectLst/>
                <a:uLnTx/>
                <a:uFillTx/>
                <a:latin typeface="微軟正黑體"/>
                <a:ea typeface="微軟正黑體"/>
                <a:sym typeface="Arial"/>
              </a:rPr>
              <a:t>供電滿足各式高規攝影機</a:t>
            </a:r>
            <a:endParaRPr lang="zh-TW" altLang="en-US" sz="1400" b="1" i="0" u="none" strike="noStrike" kern="0" cap="none" spc="0" normalizeH="0" baseline="0" noProof="0">
              <a:ln>
                <a:noFill/>
              </a:ln>
              <a:solidFill>
                <a:srgbClr val="000000"/>
              </a:solidFill>
              <a:effectLst/>
              <a:uLnTx/>
              <a:uFillTx/>
              <a:latin typeface="微軟正黑體"/>
              <a:ea typeface="微軟正黑體"/>
            </a:endParaRPr>
          </a:p>
          <a:p>
            <a:pPr marL="95250" marR="0" lvl="0" indent="-952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zh-TW" altLang="en-US" sz="1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Arial"/>
              </a:rPr>
              <a:t>高彈性功能佈建、高擴展性</a:t>
            </a:r>
          </a:p>
        </p:txBody>
      </p:sp>
      <p:sp>
        <p:nvSpPr>
          <p:cNvPr id="33" name="文字方塊 32">
            <a:extLst>
              <a:ext uri="{FF2B5EF4-FFF2-40B4-BE49-F238E27FC236}">
                <a16:creationId xmlns:a16="http://schemas.microsoft.com/office/drawing/2014/main" id="{95E5EDB7-C0E8-4CCA-AEFF-70868C1362FF}"/>
              </a:ext>
            </a:extLst>
          </p:cNvPr>
          <p:cNvSpPr txBox="1"/>
          <p:nvPr/>
        </p:nvSpPr>
        <p:spPr>
          <a:xfrm>
            <a:off x="1421609" y="1398504"/>
            <a:ext cx="3994937"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2800" b="1" i="0" u="none" strike="noStrike" kern="0" cap="none" spc="0" normalizeH="0" baseline="0" noProof="0" dirty="0">
                <a:ln>
                  <a:noFill/>
                </a:ln>
                <a:solidFill>
                  <a:schemeClr val="bg1">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傳統 </a:t>
            </a:r>
            <a:r>
              <a:rPr kumimoji="0" lang="en-US" altLang="zh-TW" sz="2800" b="1" i="0" u="none" strike="noStrike" kern="0" cap="none" spc="0" normalizeH="0" baseline="0" noProof="0" dirty="0">
                <a:ln>
                  <a:noFill/>
                </a:ln>
                <a:solidFill>
                  <a:schemeClr val="bg1">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a:t>
            </a:r>
            <a:r>
              <a:rPr kumimoji="0" lang="zh-TW" altLang="en-US" sz="2800" b="1" i="0" u="none" strike="noStrike" kern="0" cap="none" spc="0" normalizeH="0" baseline="0" noProof="0" dirty="0">
                <a:ln>
                  <a:noFill/>
                </a:ln>
                <a:solidFill>
                  <a:schemeClr val="bg1">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監控建置</a:t>
            </a:r>
          </a:p>
        </p:txBody>
      </p:sp>
      <p:sp>
        <p:nvSpPr>
          <p:cNvPr id="34" name="文字方塊 33">
            <a:extLst>
              <a:ext uri="{FF2B5EF4-FFF2-40B4-BE49-F238E27FC236}">
                <a16:creationId xmlns:a16="http://schemas.microsoft.com/office/drawing/2014/main" id="{7AAEA0FE-BE39-406A-BB6F-7CD6F801E7E9}"/>
              </a:ext>
            </a:extLst>
          </p:cNvPr>
          <p:cNvSpPr txBox="1"/>
          <p:nvPr/>
        </p:nvSpPr>
        <p:spPr>
          <a:xfrm>
            <a:off x="7464469" y="1398504"/>
            <a:ext cx="3994937"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800" b="1" i="0" u="none" strike="noStrike" kern="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IP </a:t>
            </a:r>
            <a:r>
              <a:rPr kumimoji="0" lang="zh-TW" altLang="en-US" sz="2800" b="1" i="0" u="none" strike="noStrike" kern="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監控建置</a:t>
            </a:r>
          </a:p>
        </p:txBody>
      </p:sp>
      <p:sp>
        <p:nvSpPr>
          <p:cNvPr id="35" name="文字方塊 34">
            <a:extLst>
              <a:ext uri="{FF2B5EF4-FFF2-40B4-BE49-F238E27FC236}">
                <a16:creationId xmlns:a16="http://schemas.microsoft.com/office/drawing/2014/main" id="{23CDC328-5BA1-451D-9593-5F73EDE47A29}"/>
              </a:ext>
            </a:extLst>
          </p:cNvPr>
          <p:cNvSpPr txBox="1"/>
          <p:nvPr/>
        </p:nvSpPr>
        <p:spPr>
          <a:xfrm>
            <a:off x="557088" y="1590242"/>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45A918E3-5E74-430F-BDCD-959FE42297BD}"/>
              </a:ext>
            </a:extLst>
          </p:cNvPr>
          <p:cNvSpPr txBox="1"/>
          <p:nvPr/>
        </p:nvSpPr>
        <p:spPr>
          <a:xfrm>
            <a:off x="6245435" y="1590242"/>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7" name="文字方塊 36">
            <a:extLst>
              <a:ext uri="{FF2B5EF4-FFF2-40B4-BE49-F238E27FC236}">
                <a16:creationId xmlns:a16="http://schemas.microsoft.com/office/drawing/2014/main" id="{BDABD880-AD0B-46D0-85F2-606273542133}"/>
              </a:ext>
            </a:extLst>
          </p:cNvPr>
          <p:cNvSpPr txBox="1"/>
          <p:nvPr/>
        </p:nvSpPr>
        <p:spPr>
          <a:xfrm>
            <a:off x="597942" y="3338335"/>
            <a:ext cx="1017441"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8" name="文字方塊 37">
            <a:extLst>
              <a:ext uri="{FF2B5EF4-FFF2-40B4-BE49-F238E27FC236}">
                <a16:creationId xmlns:a16="http://schemas.microsoft.com/office/drawing/2014/main" id="{879DB0D1-7DF5-4415-9312-69CBA8328757}"/>
              </a:ext>
            </a:extLst>
          </p:cNvPr>
          <p:cNvSpPr txBox="1"/>
          <p:nvPr/>
        </p:nvSpPr>
        <p:spPr>
          <a:xfrm>
            <a:off x="1996666" y="2243236"/>
            <a:ext cx="1754372"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Managed</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Switch</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9" name="文字方塊 38">
            <a:extLst>
              <a:ext uri="{FF2B5EF4-FFF2-40B4-BE49-F238E27FC236}">
                <a16:creationId xmlns:a16="http://schemas.microsoft.com/office/drawing/2014/main" id="{19E35EB1-7E0D-4EDE-AF17-7ED1AF7FEC90}"/>
              </a:ext>
            </a:extLst>
          </p:cNvPr>
          <p:cNvSpPr txBox="1"/>
          <p:nvPr/>
        </p:nvSpPr>
        <p:spPr>
          <a:xfrm>
            <a:off x="4023419" y="2109207"/>
            <a:ext cx="1754372"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Camera</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0" name="文字方塊 39">
            <a:extLst>
              <a:ext uri="{FF2B5EF4-FFF2-40B4-BE49-F238E27FC236}">
                <a16:creationId xmlns:a16="http://schemas.microsoft.com/office/drawing/2014/main" id="{378A713D-7657-4359-9141-6101F65EDF30}"/>
              </a:ext>
            </a:extLst>
          </p:cNvPr>
          <p:cNvSpPr txBox="1"/>
          <p:nvPr/>
        </p:nvSpPr>
        <p:spPr>
          <a:xfrm>
            <a:off x="4453597" y="3943800"/>
            <a:ext cx="998464"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rPr>
              <a:t>Monitor</a:t>
            </a:r>
            <a:endParaRPr kumimoji="0" lang="zh-TW"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1" name="文字方塊 40">
            <a:extLst>
              <a:ext uri="{FF2B5EF4-FFF2-40B4-BE49-F238E27FC236}">
                <a16:creationId xmlns:a16="http://schemas.microsoft.com/office/drawing/2014/main" id="{BD08EDAD-0B90-4207-A9EC-4223BAB81B52}"/>
              </a:ext>
            </a:extLst>
          </p:cNvPr>
          <p:cNvSpPr txBox="1"/>
          <p:nvPr/>
        </p:nvSpPr>
        <p:spPr>
          <a:xfrm>
            <a:off x="10139286" y="3943800"/>
            <a:ext cx="998464"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rPr>
              <a:t>Monitor</a:t>
            </a:r>
            <a:endParaRPr kumimoji="0" lang="zh-TW"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2" name="文字方塊 41">
            <a:extLst>
              <a:ext uri="{FF2B5EF4-FFF2-40B4-BE49-F238E27FC236}">
                <a16:creationId xmlns:a16="http://schemas.microsoft.com/office/drawing/2014/main" id="{CF682A3A-9001-47ED-8729-5E171A16161E}"/>
              </a:ext>
            </a:extLst>
          </p:cNvPr>
          <p:cNvSpPr txBox="1"/>
          <p:nvPr/>
        </p:nvSpPr>
        <p:spPr>
          <a:xfrm>
            <a:off x="9786354" y="2109207"/>
            <a:ext cx="1754372"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Camera</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3" name="文字方塊 42">
            <a:extLst>
              <a:ext uri="{FF2B5EF4-FFF2-40B4-BE49-F238E27FC236}">
                <a16:creationId xmlns:a16="http://schemas.microsoft.com/office/drawing/2014/main" id="{AA3F70D1-055A-4C4E-A474-D91D8715D69E}"/>
              </a:ext>
            </a:extLst>
          </p:cNvPr>
          <p:cNvSpPr txBox="1"/>
          <p:nvPr/>
        </p:nvSpPr>
        <p:spPr>
          <a:xfrm>
            <a:off x="7087528" y="2385553"/>
            <a:ext cx="78422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4" name="文字方塊 43">
            <a:extLst>
              <a:ext uri="{FF2B5EF4-FFF2-40B4-BE49-F238E27FC236}">
                <a16:creationId xmlns:a16="http://schemas.microsoft.com/office/drawing/2014/main" id="{F392EC93-1564-4971-B69C-BAC271C84F6C}"/>
              </a:ext>
            </a:extLst>
          </p:cNvPr>
          <p:cNvSpPr txBox="1"/>
          <p:nvPr/>
        </p:nvSpPr>
        <p:spPr>
          <a:xfrm>
            <a:off x="8016142" y="2385412"/>
            <a:ext cx="71624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NVR</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5" name="文字方塊 44">
            <a:extLst>
              <a:ext uri="{FF2B5EF4-FFF2-40B4-BE49-F238E27FC236}">
                <a16:creationId xmlns:a16="http://schemas.microsoft.com/office/drawing/2014/main" id="{A9104300-7DB7-4D02-A1E8-9085CFD82ACF}"/>
              </a:ext>
            </a:extLst>
          </p:cNvPr>
          <p:cNvSpPr txBox="1"/>
          <p:nvPr/>
        </p:nvSpPr>
        <p:spPr>
          <a:xfrm>
            <a:off x="8907299" y="2385412"/>
            <a:ext cx="71624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PoE</a:t>
            </a:r>
            <a:endParaRPr kumimoji="0" lang="zh-TW" altLang="en-US" sz="14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6" name="文字方塊 45">
            <a:extLst>
              <a:ext uri="{FF2B5EF4-FFF2-40B4-BE49-F238E27FC236}">
                <a16:creationId xmlns:a16="http://schemas.microsoft.com/office/drawing/2014/main" id="{28B55307-ECC4-4D36-AA15-0CC027340002}"/>
              </a:ext>
            </a:extLst>
          </p:cNvPr>
          <p:cNvSpPr txBox="1"/>
          <p:nvPr/>
        </p:nvSpPr>
        <p:spPr>
          <a:xfrm>
            <a:off x="7007120" y="3260471"/>
            <a:ext cx="271267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PoE Switch</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683770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剪去對角角落 3">
            <a:extLst>
              <a:ext uri="{FF2B5EF4-FFF2-40B4-BE49-F238E27FC236}">
                <a16:creationId xmlns:a16="http://schemas.microsoft.com/office/drawing/2014/main" id="{A85F3CFE-6CAF-4373-9EC8-6034653353FB}"/>
              </a:ext>
            </a:extLst>
          </p:cNvPr>
          <p:cNvSpPr/>
          <p:nvPr/>
        </p:nvSpPr>
        <p:spPr>
          <a:xfrm>
            <a:off x="4594860" y="389824"/>
            <a:ext cx="7223760" cy="5509260"/>
          </a:xfrm>
          <a:prstGeom prst="snip2DiagRect">
            <a:avLst>
              <a:gd name="adj1" fmla="val 0"/>
              <a:gd name="adj2" fmla="val 11966"/>
            </a:avLst>
          </a:prstGeom>
          <a:gradFill>
            <a:gsLst>
              <a:gs pos="0">
                <a:schemeClr val="bg1"/>
              </a:gs>
              <a:gs pos="100000">
                <a:srgbClr val="D7F71E"/>
              </a:gs>
            </a:gsLst>
            <a:lin ang="5400000" scaled="0"/>
          </a:gradFill>
          <a:ln w="28575">
            <a:solidFill>
              <a:srgbClr val="D7F7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2" name="標題 1">
            <a:extLst>
              <a:ext uri="{FF2B5EF4-FFF2-40B4-BE49-F238E27FC236}">
                <a16:creationId xmlns:a16="http://schemas.microsoft.com/office/drawing/2014/main" id="{72D167A1-ABBB-4C9D-A38B-DD098B930D83}"/>
              </a:ext>
            </a:extLst>
          </p:cNvPr>
          <p:cNvSpPr>
            <a:spLocks noGrp="1"/>
          </p:cNvSpPr>
          <p:nvPr>
            <p:ph type="title"/>
          </p:nvPr>
        </p:nvSpPr>
        <p:spPr>
          <a:xfrm>
            <a:off x="159674" y="1165860"/>
            <a:ext cx="4285673" cy="332613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r>
              <a:rPr lang="en-US" altLang="zh-TW">
                <a:solidFill>
                  <a:srgbClr val="D7F71E"/>
                </a:solidFill>
                <a:ea typeface="微軟正黑體" panose="020B0604030504040204" pitchFamily="34" charset="-120"/>
              </a:rPr>
              <a:t>Guardian </a:t>
            </a:r>
            <a:br>
              <a:rPr lang="en-US" altLang="zh-TW">
                <a:solidFill>
                  <a:srgbClr val="D7F71E"/>
                </a:solidFill>
                <a:ea typeface="微軟正黑體" panose="020B0604030504040204" pitchFamily="34" charset="-120"/>
              </a:rPr>
            </a:br>
            <a:r>
              <a:rPr lang="en-US" altLang="zh-TW" b="0">
                <a:solidFill>
                  <a:srgbClr val="D7F71E"/>
                </a:solidFill>
                <a:ea typeface="微軟正黑體" panose="020B0604030504040204" pitchFamily="34" charset="-120"/>
              </a:rPr>
              <a:t>X</a:t>
            </a:r>
            <a:r>
              <a:rPr lang="en-US" altLang="zh-TW">
                <a:solidFill>
                  <a:srgbClr val="D7F71E"/>
                </a:solidFill>
                <a:ea typeface="微軟正黑體" panose="020B0604030504040204" pitchFamily="34" charset="-120"/>
              </a:rPr>
              <a:t> </a:t>
            </a:r>
            <a:br>
              <a:rPr lang="en-US" altLang="zh-TW">
                <a:solidFill>
                  <a:srgbClr val="D7F71E"/>
                </a:solidFill>
                <a:ea typeface="微軟正黑體" panose="020B0604030504040204" pitchFamily="34" charset="-120"/>
              </a:rPr>
            </a:br>
            <a:r>
              <a:rPr lang="en-US" altLang="zh-TW">
                <a:solidFill>
                  <a:srgbClr val="D7F71E"/>
                </a:solidFill>
                <a:ea typeface="微軟正黑體" panose="020B0604030504040204" pitchFamily="34" charset="-120"/>
              </a:rPr>
              <a:t>QVR Pro</a:t>
            </a:r>
            <a:br>
              <a:rPr lang="en-US" altLang="zh-TW">
                <a:solidFill>
                  <a:srgbClr val="D7F71E"/>
                </a:solidFill>
                <a:ea typeface="微軟正黑體" panose="020B0604030504040204" pitchFamily="34" charset="-120"/>
              </a:rPr>
            </a:br>
            <a:r>
              <a:rPr lang="zh-TW" altLang="en-US">
                <a:solidFill>
                  <a:srgbClr val="D7F71E"/>
                </a:solidFill>
                <a:ea typeface="微軟正黑體" panose="020B0604030504040204" pitchFamily="34" charset="-120"/>
              </a:rPr>
              <a:t>為個別用戶提供</a:t>
            </a:r>
            <a:br>
              <a:rPr lang="en-US" altLang="zh-TW">
                <a:solidFill>
                  <a:srgbClr val="D7F71E"/>
                </a:solidFill>
                <a:ea typeface="微軟正黑體" panose="020B0604030504040204" pitchFamily="34" charset="-120"/>
              </a:rPr>
            </a:br>
            <a:r>
              <a:rPr lang="zh-TW" altLang="en-US">
                <a:solidFill>
                  <a:srgbClr val="D7F71E"/>
                </a:solidFill>
                <a:ea typeface="微軟正黑體" panose="020B0604030504040204" pitchFamily="34" charset="-120"/>
              </a:rPr>
              <a:t>一站式解決方案 </a:t>
            </a:r>
          </a:p>
        </p:txBody>
      </p:sp>
      <p:grpSp>
        <p:nvGrpSpPr>
          <p:cNvPr id="3" name="群組 2">
            <a:extLst>
              <a:ext uri="{FF2B5EF4-FFF2-40B4-BE49-F238E27FC236}">
                <a16:creationId xmlns:a16="http://schemas.microsoft.com/office/drawing/2014/main" id="{D48CFDE0-B56A-4BD8-96FD-6B3CC060B499}"/>
              </a:ext>
            </a:extLst>
          </p:cNvPr>
          <p:cNvGrpSpPr/>
          <p:nvPr/>
        </p:nvGrpSpPr>
        <p:grpSpPr>
          <a:xfrm>
            <a:off x="4601865" y="477570"/>
            <a:ext cx="7005819" cy="5511845"/>
            <a:chOff x="3020292" y="1939563"/>
            <a:chExt cx="5888142" cy="4485330"/>
          </a:xfrm>
        </p:grpSpPr>
        <p:pic>
          <p:nvPicPr>
            <p:cNvPr id="101" name="圖片 100">
              <a:extLst>
                <a:ext uri="{FF2B5EF4-FFF2-40B4-BE49-F238E27FC236}">
                  <a16:creationId xmlns:a16="http://schemas.microsoft.com/office/drawing/2014/main" id="{881F346F-A1FA-4D3D-978C-3C85F8B8A4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0292" y="1939563"/>
              <a:ext cx="5888142" cy="4485330"/>
            </a:xfrm>
            <a:prstGeom prst="rect">
              <a:avLst/>
            </a:prstGeom>
          </p:spPr>
        </p:pic>
        <p:sp>
          <p:nvSpPr>
            <p:cNvPr id="102" name="文字方塊 101">
              <a:extLst>
                <a:ext uri="{FF2B5EF4-FFF2-40B4-BE49-F238E27FC236}">
                  <a16:creationId xmlns:a16="http://schemas.microsoft.com/office/drawing/2014/main" id="{E4020E3B-68E7-40B3-90CF-78094BDB0E62}"/>
                </a:ext>
              </a:extLst>
            </p:cNvPr>
            <p:cNvSpPr txBox="1"/>
            <p:nvPr/>
          </p:nvSpPr>
          <p:spPr>
            <a:xfrm>
              <a:off x="7018814" y="2283973"/>
              <a:ext cx="1246482" cy="6594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1" lang="zh-TW" altLang="en-US"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3" name="文字方塊 102">
              <a:extLst>
                <a:ext uri="{FF2B5EF4-FFF2-40B4-BE49-F238E27FC236}">
                  <a16:creationId xmlns:a16="http://schemas.microsoft.com/office/drawing/2014/main" id="{6B27CA67-5ABB-45BB-95C7-CDC660ADF10D}"/>
                </a:ext>
              </a:extLst>
            </p:cNvPr>
            <p:cNvSpPr txBox="1"/>
            <p:nvPr/>
          </p:nvSpPr>
          <p:spPr>
            <a:xfrm>
              <a:off x="3042235" y="3086565"/>
              <a:ext cx="1246482" cy="2826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VJBOD</a:t>
              </a:r>
              <a:endParaRPr kumimoji="1" lang="zh-TW" altLang="en-US" sz="12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4" name="文字方塊 103">
              <a:extLst>
                <a:ext uri="{FF2B5EF4-FFF2-40B4-BE49-F238E27FC236}">
                  <a16:creationId xmlns:a16="http://schemas.microsoft.com/office/drawing/2014/main" id="{FECBA626-6E42-4898-9BD9-744B63A7CC34}"/>
                </a:ext>
              </a:extLst>
            </p:cNvPr>
            <p:cNvSpPr txBox="1"/>
            <p:nvPr/>
          </p:nvSpPr>
          <p:spPr>
            <a:xfrm>
              <a:off x="3677966" y="2398840"/>
              <a:ext cx="1364542" cy="2826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5" name="文字方塊 104">
              <a:extLst>
                <a:ext uri="{FF2B5EF4-FFF2-40B4-BE49-F238E27FC236}">
                  <a16:creationId xmlns:a16="http://schemas.microsoft.com/office/drawing/2014/main" id="{0C26F356-CF5F-4C4B-8AED-223F157123E9}"/>
                </a:ext>
              </a:extLst>
            </p:cNvPr>
            <p:cNvSpPr txBox="1"/>
            <p:nvPr/>
          </p:nvSpPr>
          <p:spPr>
            <a:xfrm>
              <a:off x="5242188" y="5746229"/>
              <a:ext cx="1938468" cy="25045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TR-002 / TR-004 </a:t>
              </a:r>
              <a:endParaRPr kumimoji="1" lang="zh-TW" altLang="en-US"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6" name="文字方塊 105">
              <a:extLst>
                <a:ext uri="{FF2B5EF4-FFF2-40B4-BE49-F238E27FC236}">
                  <a16:creationId xmlns:a16="http://schemas.microsoft.com/office/drawing/2014/main" id="{00989EB4-0A41-4264-B900-54AD2E837019}"/>
                </a:ext>
              </a:extLst>
            </p:cNvPr>
            <p:cNvSpPr txBox="1"/>
            <p:nvPr/>
          </p:nvSpPr>
          <p:spPr>
            <a:xfrm>
              <a:off x="5260732" y="5920493"/>
              <a:ext cx="1938468" cy="27550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磁碟陣列外接盒</a:t>
              </a:r>
            </a:p>
          </p:txBody>
        </p:sp>
      </p:grpSp>
      <p:grpSp>
        <p:nvGrpSpPr>
          <p:cNvPr id="10" name="圖形 2">
            <a:extLst>
              <a:ext uri="{FF2B5EF4-FFF2-40B4-BE49-F238E27FC236}">
                <a16:creationId xmlns:a16="http://schemas.microsoft.com/office/drawing/2014/main" id="{10CD8750-C1AA-4535-A71E-8389B01BFBED}"/>
              </a:ext>
            </a:extLst>
          </p:cNvPr>
          <p:cNvGrpSpPr/>
          <p:nvPr/>
        </p:nvGrpSpPr>
        <p:grpSpPr>
          <a:xfrm>
            <a:off x="4084177" y="6088215"/>
            <a:ext cx="5739670" cy="92011"/>
            <a:chOff x="3224212" y="3381375"/>
            <a:chExt cx="5739670" cy="92011"/>
          </a:xfrm>
        </p:grpSpPr>
        <p:grpSp>
          <p:nvGrpSpPr>
            <p:cNvPr id="11" name="圖形 2">
              <a:extLst>
                <a:ext uri="{FF2B5EF4-FFF2-40B4-BE49-F238E27FC236}">
                  <a16:creationId xmlns:a16="http://schemas.microsoft.com/office/drawing/2014/main" id="{5FBA7BEA-722A-450D-A0E6-2091EF6815CD}"/>
                </a:ext>
              </a:extLst>
            </p:cNvPr>
            <p:cNvGrpSpPr/>
            <p:nvPr/>
          </p:nvGrpSpPr>
          <p:grpSpPr>
            <a:xfrm>
              <a:off x="5777865" y="3381375"/>
              <a:ext cx="3186017" cy="9525"/>
              <a:chOff x="5777865" y="3381375"/>
              <a:chExt cx="3186017" cy="9525"/>
            </a:xfrm>
          </p:grpSpPr>
          <p:sp>
            <p:nvSpPr>
              <p:cNvPr id="15" name="手繪多邊形: 圖案 14">
                <a:extLst>
                  <a:ext uri="{FF2B5EF4-FFF2-40B4-BE49-F238E27FC236}">
                    <a16:creationId xmlns:a16="http://schemas.microsoft.com/office/drawing/2014/main" id="{5C22C497-70A4-43C2-A478-AC3FAF0F2333}"/>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FC84D56A-02D0-4147-B828-208A6171DB3D}"/>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2C58F69C-1566-44F2-AF4C-1847465D9B4D}"/>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28DD0787-E4E6-44C7-8ED3-35D4EB798EDF}"/>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12" name="圖形 2">
              <a:extLst>
                <a:ext uri="{FF2B5EF4-FFF2-40B4-BE49-F238E27FC236}">
                  <a16:creationId xmlns:a16="http://schemas.microsoft.com/office/drawing/2014/main" id="{39F5B2F9-F789-473A-A080-3C5B38E77C30}"/>
                </a:ext>
              </a:extLst>
            </p:cNvPr>
            <p:cNvGrpSpPr/>
            <p:nvPr/>
          </p:nvGrpSpPr>
          <p:grpSpPr>
            <a:xfrm>
              <a:off x="3224212" y="3381375"/>
              <a:ext cx="3275648" cy="92011"/>
              <a:chOff x="3224212" y="3381375"/>
              <a:chExt cx="3275648" cy="92011"/>
            </a:xfrm>
            <a:solidFill>
              <a:srgbClr val="D7F71E"/>
            </a:solidFill>
          </p:grpSpPr>
          <p:sp>
            <p:nvSpPr>
              <p:cNvPr id="13" name="手繪多邊形: 圖案 12">
                <a:extLst>
                  <a:ext uri="{FF2B5EF4-FFF2-40B4-BE49-F238E27FC236}">
                    <a16:creationId xmlns:a16="http://schemas.microsoft.com/office/drawing/2014/main" id="{C1B30AB8-5E91-422A-B5C6-ED48A3C0744B}"/>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51A35876-945C-451C-8A60-EC89E481350C}"/>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grpSp>
        <p:nvGrpSpPr>
          <p:cNvPr id="57" name="圖形 13">
            <a:extLst>
              <a:ext uri="{FF2B5EF4-FFF2-40B4-BE49-F238E27FC236}">
                <a16:creationId xmlns:a16="http://schemas.microsoft.com/office/drawing/2014/main" id="{320289C4-4811-4655-947B-C85348793FB0}"/>
              </a:ext>
            </a:extLst>
          </p:cNvPr>
          <p:cNvGrpSpPr/>
          <p:nvPr/>
        </p:nvGrpSpPr>
        <p:grpSpPr>
          <a:xfrm>
            <a:off x="-2028167" y="893108"/>
            <a:ext cx="3246753" cy="214862"/>
            <a:chOff x="3216084" y="3002290"/>
            <a:chExt cx="1203675" cy="79657"/>
          </a:xfrm>
          <a:solidFill>
            <a:srgbClr val="D7F71E"/>
          </a:solidFill>
        </p:grpSpPr>
        <p:sp>
          <p:nvSpPr>
            <p:cNvPr id="58" name="手繪多邊形: 圖案 57">
              <a:extLst>
                <a:ext uri="{FF2B5EF4-FFF2-40B4-BE49-F238E27FC236}">
                  <a16:creationId xmlns:a16="http://schemas.microsoft.com/office/drawing/2014/main" id="{69EEC226-5A0B-4D74-B2BE-29A4CF68CA1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402C9EC8-237C-4984-9579-5DC3112A0FF7}"/>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21746897-DC33-4600-9D59-678CB48A2A7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A59B1558-2DF1-4402-B452-697CC00CD0C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DC98C2AD-CE10-4B63-BDF9-1CB5CA851BA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E60141B4-7537-42BC-9D86-6C33F80B25F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BA99A9E4-C096-4B06-A664-64D90852556D}"/>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1C139A23-D808-474A-A190-9611DE2CC6D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6FE1DAA8-FD25-410E-A41A-BF745E4F891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D0BBC166-FC80-426C-8BFB-FF36D09E2D9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8577D077-384A-4485-B2DC-A277481218E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CC7AC79-4CA4-4EF2-A9C4-FE824E8584F6}"/>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DBE178FE-97AC-4CDD-909F-0D05FC477E8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C5DEC576-2887-4779-B8E7-16117E48A8C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FF5BC109-4F9C-41CA-BF02-615402B52CE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E556B903-529A-430C-AB44-1CF2C324935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8A05F23C-C6C1-4A46-B7BA-FB65BBBEDFAE}"/>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38FEC710-0B5A-4543-BA0D-1B2AB68727D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553C978C-FCF9-4ABC-9585-CC2692A3B3D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77" name="圖形 13">
            <a:extLst>
              <a:ext uri="{FF2B5EF4-FFF2-40B4-BE49-F238E27FC236}">
                <a16:creationId xmlns:a16="http://schemas.microsoft.com/office/drawing/2014/main" id="{050E16A2-3AC5-4291-A5DB-AB1B63A57CAB}"/>
              </a:ext>
            </a:extLst>
          </p:cNvPr>
          <p:cNvGrpSpPr/>
          <p:nvPr/>
        </p:nvGrpSpPr>
        <p:grpSpPr>
          <a:xfrm>
            <a:off x="-2028167" y="4484370"/>
            <a:ext cx="3246753" cy="214862"/>
            <a:chOff x="3216084" y="3002290"/>
            <a:chExt cx="1203675" cy="79657"/>
          </a:xfrm>
          <a:solidFill>
            <a:srgbClr val="D7F71E"/>
          </a:solidFill>
        </p:grpSpPr>
        <p:sp>
          <p:nvSpPr>
            <p:cNvPr id="78" name="手繪多邊形: 圖案 77">
              <a:extLst>
                <a:ext uri="{FF2B5EF4-FFF2-40B4-BE49-F238E27FC236}">
                  <a16:creationId xmlns:a16="http://schemas.microsoft.com/office/drawing/2014/main" id="{AAFB84BC-87F6-4603-8710-85B4AD49520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9D5CDDF8-6D9D-4618-A833-FF7BFD6021C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3078B2F8-0C62-4592-8C4E-F3368484CA1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FEBB8552-8AD1-4C1E-ADD4-FD04FF55C97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9407D91C-EDD9-41DC-ABF3-AD60B4108BA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3ECED493-F232-4F66-834B-098B67F8296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A5D8550D-2B90-478E-8535-8DD2BDF6283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256467F7-A4B9-4AAE-A17A-ED8F679D82D5}"/>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3A049901-3743-4668-94ED-CA15DC62427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073EC9EA-AFD4-44DE-8362-1681B2600CF2}"/>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06428830-FC44-4A54-8036-D40E9FF0BB3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3C41F0D8-3807-4AAB-8A7F-0C54C539061E}"/>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7AAC0E82-3BD6-44FE-AF75-41A3DF4C497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5E4658C4-871E-4F7E-8668-27B17E24DEA7}"/>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321AFF7E-A3BC-41FF-A7F4-B5648D269F6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54D37C47-7F67-4F9F-AFA1-F3C1F7FFF60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7C02EDAA-D719-44E2-B06D-C3152B077B6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961C26EF-0EA3-45D5-9FF2-6502002D454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468418C6-A749-449E-AB17-70B86BD168C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97" name="圖形 13">
            <a:extLst>
              <a:ext uri="{FF2B5EF4-FFF2-40B4-BE49-F238E27FC236}">
                <a16:creationId xmlns:a16="http://schemas.microsoft.com/office/drawing/2014/main" id="{C07CED63-BFC5-484B-9E21-EFD5E5A6CC1E}"/>
              </a:ext>
            </a:extLst>
          </p:cNvPr>
          <p:cNvGrpSpPr/>
          <p:nvPr/>
        </p:nvGrpSpPr>
        <p:grpSpPr>
          <a:xfrm>
            <a:off x="1117959" y="893108"/>
            <a:ext cx="3246753" cy="214862"/>
            <a:chOff x="3216084" y="3002290"/>
            <a:chExt cx="1203675" cy="79657"/>
          </a:xfrm>
          <a:solidFill>
            <a:srgbClr val="D7F71E"/>
          </a:solidFill>
        </p:grpSpPr>
        <p:sp>
          <p:nvSpPr>
            <p:cNvPr id="98" name="手繪多邊形: 圖案 97">
              <a:extLst>
                <a:ext uri="{FF2B5EF4-FFF2-40B4-BE49-F238E27FC236}">
                  <a16:creationId xmlns:a16="http://schemas.microsoft.com/office/drawing/2014/main" id="{B1BB8C00-83D4-4B77-9C05-B852B2B0D49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BDC1466B-FA8F-4C5C-B109-3D2F4C3F551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15752A96-B375-4401-A495-7D47FE34B15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D4355938-BC4A-4873-BCCA-C260FDD13DA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DCCD332E-B22B-43DC-BB54-A4019DA39C65}"/>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04E2AA92-4613-4262-B2EA-8CF325D855F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158AE0CA-42EE-46E4-8469-68F6A8FBBC3B}"/>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AD6761A7-3A48-4140-AC9B-E097DB51D0B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47590E32-8AE1-490E-B671-F9BA397CB0E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91960346-F1EF-4D01-9AD3-E96B9EB549A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40BF6BCD-B154-4817-B5FF-6B7BC899ACA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9AE0C71D-D871-4825-A115-15DADC4EDF6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1B460161-F298-4084-B7FE-BCFD2333C6B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A7301AD8-4975-4FBE-9758-EA511B15490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6ED0F000-A391-48F0-9664-B6C08D0BF81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93F6A59F-F606-4551-A78C-FCC6DD3E9AEE}"/>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C0E901E2-8424-4E90-A65D-5F90F6BAE9A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340206C8-A5CD-4714-B124-6D71009F3E1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8F828F7A-FB2A-46B8-A8F5-BA18AE5D60B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grpSp>
        <p:nvGrpSpPr>
          <p:cNvPr id="123" name="圖形 13">
            <a:extLst>
              <a:ext uri="{FF2B5EF4-FFF2-40B4-BE49-F238E27FC236}">
                <a16:creationId xmlns:a16="http://schemas.microsoft.com/office/drawing/2014/main" id="{6BBAE4DA-E460-44BD-A848-4D5579A78A7F}"/>
              </a:ext>
            </a:extLst>
          </p:cNvPr>
          <p:cNvGrpSpPr/>
          <p:nvPr/>
        </p:nvGrpSpPr>
        <p:grpSpPr>
          <a:xfrm>
            <a:off x="1117959" y="4484370"/>
            <a:ext cx="3246753" cy="214862"/>
            <a:chOff x="3216084" y="3002290"/>
            <a:chExt cx="1203675" cy="79657"/>
          </a:xfrm>
          <a:solidFill>
            <a:srgbClr val="D7F71E"/>
          </a:solidFill>
        </p:grpSpPr>
        <p:sp>
          <p:nvSpPr>
            <p:cNvPr id="124" name="手繪多邊形: 圖案 123">
              <a:extLst>
                <a:ext uri="{FF2B5EF4-FFF2-40B4-BE49-F238E27FC236}">
                  <a16:creationId xmlns:a16="http://schemas.microsoft.com/office/drawing/2014/main" id="{907C84F6-8128-49DB-90F6-7EF7B469B59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AB95002D-62C5-46FB-800B-4CCDBE219E4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C9A58418-BF2A-47D5-BA93-901D604AF14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831EB62F-7D25-44B9-BA64-FA94486D43D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0C10E029-106B-43E2-B1FF-661CF28F5D1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E421CDB7-7A2A-4C8F-9D3E-2E038825A90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C78B18EF-0361-4EDD-8B3E-7351A230B65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B71BA004-4A1A-4428-BBAF-0DCD3728F0D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E2A12A44-6CAF-4B19-AAAA-DE67C280814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607525BB-8905-4490-84AA-87D13835ED8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59DF52E1-769E-49B0-995C-F2AB707621A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D217BCF5-E499-401E-9DB6-AA8414AB3EF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81BA8F02-049F-4AD4-BB8C-54FF765B707D}"/>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9C793369-44A9-46F8-B260-C2E5DE396D9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3A53E6E5-B9EE-4C87-800A-5209BD73489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98EAB370-AEFE-4055-93B5-383DC266F52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997DC14D-2935-450D-9779-C56A5D6EAEBB}"/>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607ABF69-D923-4A24-AC49-BA39B4084B7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grpFill/>
            <a:ln w="5305" cap="flat">
              <a:solidFill>
                <a:srgbClr val="D7F71E"/>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5DACE26F-EBFA-471C-B85E-72DECAF8FEB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grpFill/>
            <a:ln w="5305" cap="flat">
              <a:solidFill>
                <a:srgbClr val="D7F71E"/>
              </a:solidFill>
              <a:prstDash val="solid"/>
              <a:miter/>
            </a:ln>
          </p:spPr>
          <p:txBody>
            <a:bodyPr rtlCol="0" anchor="ctr"/>
            <a:lstStyle/>
            <a:p>
              <a:endParaRPr lang="zh-TW" altLang="en-US"/>
            </a:p>
          </p:txBody>
        </p:sp>
      </p:grpSp>
      <p:sp>
        <p:nvSpPr>
          <p:cNvPr id="143" name="矩形: 圓角 142">
            <a:extLst>
              <a:ext uri="{FF2B5EF4-FFF2-40B4-BE49-F238E27FC236}">
                <a16:creationId xmlns:a16="http://schemas.microsoft.com/office/drawing/2014/main" id="{799731A8-C0C5-4A6D-BCEB-2D27A5920A3C}"/>
              </a:ext>
            </a:extLst>
          </p:cNvPr>
          <p:cNvSpPr/>
          <p:nvPr/>
        </p:nvSpPr>
        <p:spPr>
          <a:xfrm>
            <a:off x="7937968" y="3691189"/>
            <a:ext cx="767882" cy="307776"/>
          </a:xfrm>
          <a:prstGeom prst="roundRect">
            <a:avLst/>
          </a:prstGeom>
          <a:solidFill>
            <a:srgbClr val="87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Arial" panose="020B0604020202020204" pitchFamily="34" charset="0"/>
                <a:ea typeface="新細明體"/>
                <a:cs typeface="Arial" panose="020B0604020202020204" pitchFamily="34" charset="0"/>
              </a:rPr>
              <a:t>USB 3.0</a:t>
            </a:r>
          </a:p>
        </p:txBody>
      </p:sp>
    </p:spTree>
    <p:extLst>
      <p:ext uri="{BB962C8B-B14F-4D97-AF65-F5344CB8AC3E}">
        <p14:creationId xmlns:p14="http://schemas.microsoft.com/office/powerpoint/2010/main" val="3681414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a:extLst>
              <a:ext uri="{FF2B5EF4-FFF2-40B4-BE49-F238E27FC236}">
                <a16:creationId xmlns:a16="http://schemas.microsoft.com/office/drawing/2014/main" id="{3392A473-2DB5-445D-B2F0-8232E185807A}"/>
              </a:ext>
            </a:extLst>
          </p:cNvPr>
          <p:cNvSpPr/>
          <p:nvPr/>
        </p:nvSpPr>
        <p:spPr>
          <a:xfrm>
            <a:off x="3724175" y="4652210"/>
            <a:ext cx="4924927" cy="1636295"/>
          </a:xfrm>
          <a:prstGeom prst="ellipse">
            <a:avLst/>
          </a:prstGeom>
          <a:solidFill>
            <a:schemeClr val="bg1">
              <a:lumMod val="65000"/>
            </a:schemeClr>
          </a:solidFill>
          <a:effectLst>
            <a:glow>
              <a:schemeClr val="accent1">
                <a:alpha val="40000"/>
              </a:schemeClr>
            </a:glow>
            <a:softEdge rad="546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4" name="群組 133">
            <a:extLst>
              <a:ext uri="{FF2B5EF4-FFF2-40B4-BE49-F238E27FC236}">
                <a16:creationId xmlns:a16="http://schemas.microsoft.com/office/drawing/2014/main" id="{C4D36192-B758-45A4-ADD3-A03741E81B13}"/>
              </a:ext>
            </a:extLst>
          </p:cNvPr>
          <p:cNvGrpSpPr/>
          <p:nvPr/>
        </p:nvGrpSpPr>
        <p:grpSpPr>
          <a:xfrm flipH="1">
            <a:off x="7268672" y="1634637"/>
            <a:ext cx="4219883" cy="4493446"/>
            <a:chOff x="2832242" y="2934050"/>
            <a:chExt cx="1678114" cy="2464066"/>
          </a:xfrm>
        </p:grpSpPr>
        <p:sp>
          <p:nvSpPr>
            <p:cNvPr id="137" name="手繪多邊形: 圖案 136">
              <a:extLst>
                <a:ext uri="{FF2B5EF4-FFF2-40B4-BE49-F238E27FC236}">
                  <a16:creationId xmlns:a16="http://schemas.microsoft.com/office/drawing/2014/main" id="{B9A40B83-1EE8-4131-BABF-07D3C235131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B9C75131-857B-4248-BB80-76D48EDA3BDB}"/>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C0D0B447-34E4-463F-970D-9C91E0D5EFC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A6562826-26EF-4B8F-B16E-6BD2525319F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C32238A4-DF93-4346-B8DA-FCA7644A40A7}"/>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213" name="圖形 13">
              <a:extLst>
                <a:ext uri="{FF2B5EF4-FFF2-40B4-BE49-F238E27FC236}">
                  <a16:creationId xmlns:a16="http://schemas.microsoft.com/office/drawing/2014/main" id="{8CFBC832-9A1D-4634-AAC6-9AE0D3A1E6CD}"/>
                </a:ext>
              </a:extLst>
            </p:cNvPr>
            <p:cNvGrpSpPr/>
            <p:nvPr/>
          </p:nvGrpSpPr>
          <p:grpSpPr>
            <a:xfrm>
              <a:off x="3216084" y="3002290"/>
              <a:ext cx="1203675" cy="79657"/>
              <a:chOff x="3216084" y="3002290"/>
              <a:chExt cx="1203675" cy="79657"/>
            </a:xfrm>
            <a:solidFill>
              <a:srgbClr val="000000"/>
            </a:solidFill>
          </p:grpSpPr>
          <p:sp>
            <p:nvSpPr>
              <p:cNvPr id="214" name="手繪多邊形: 圖案 213">
                <a:extLst>
                  <a:ext uri="{FF2B5EF4-FFF2-40B4-BE49-F238E27FC236}">
                    <a16:creationId xmlns:a16="http://schemas.microsoft.com/office/drawing/2014/main" id="{A4F3B971-403E-43F3-B3AD-81817C4FBFD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0119B536-5B9A-43C1-95CC-6E3C5C6CC87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5840CAF2-5DE5-4D04-8A3F-6B9F0A90D14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4B190B8E-B65E-48C4-96A6-9E37264CAC9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580E5199-CB2B-487B-A106-4EF5780A79F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00B11BA3-2261-49FC-B4C0-A884004C558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379802C5-8306-4F17-AE70-33C6BA5DE39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548D766F-A7C1-451B-9D61-60225C318DC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E5D0472E-79C4-4C58-8A9B-5AAC33DF587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38F5D16D-821A-45E7-91F3-DDCCCCA4036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040EFD42-069D-42E2-9D15-179352F551D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6FEC12D5-31AF-475D-8C03-6125C8932DE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DFC5257C-310F-4845-9626-EAAE24BCF49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6E7D9AF5-2673-484B-B37C-99D54A21C6B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214152AD-53FA-4342-A3C0-8A41183E1D3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CAD12928-DA54-439A-9191-6E60BCE962B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8CACA84E-FC0C-49D0-9762-36F3928D67B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6D5161BA-9232-482F-B00B-6E2C087FA99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45F43A88-6BCD-4846-B70D-D35151B8AB1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97" name="群組 96">
            <a:extLst>
              <a:ext uri="{FF2B5EF4-FFF2-40B4-BE49-F238E27FC236}">
                <a16:creationId xmlns:a16="http://schemas.microsoft.com/office/drawing/2014/main" id="{B7952934-E130-4085-80BB-E15936D762A5}"/>
              </a:ext>
            </a:extLst>
          </p:cNvPr>
          <p:cNvGrpSpPr/>
          <p:nvPr/>
        </p:nvGrpSpPr>
        <p:grpSpPr>
          <a:xfrm>
            <a:off x="717087" y="1682764"/>
            <a:ext cx="4146075" cy="4493446"/>
            <a:chOff x="2832242" y="2934050"/>
            <a:chExt cx="1678114" cy="2464066"/>
          </a:xfrm>
        </p:grpSpPr>
        <p:sp>
          <p:nvSpPr>
            <p:cNvPr id="98" name="手繪多邊形: 圖案 97">
              <a:extLst>
                <a:ext uri="{FF2B5EF4-FFF2-40B4-BE49-F238E27FC236}">
                  <a16:creationId xmlns:a16="http://schemas.microsoft.com/office/drawing/2014/main" id="{77E7ADAC-1433-4E1B-81BC-A3F2F9D73D0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EA973AD1-8A83-4E6C-864A-345FFDAD532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E1B8D02A-FEEF-4774-929D-3A47A5DC5270}"/>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FB3F53A8-8F07-4A7D-A3F3-FFB656CA784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E9C6B751-8AD1-4ACD-96E2-A89433E18E9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103" name="圖形 13">
              <a:extLst>
                <a:ext uri="{FF2B5EF4-FFF2-40B4-BE49-F238E27FC236}">
                  <a16:creationId xmlns:a16="http://schemas.microsoft.com/office/drawing/2014/main" id="{D0B4090F-DBE5-426E-A333-D5E471CFEEAD}"/>
                </a:ext>
              </a:extLst>
            </p:cNvPr>
            <p:cNvGrpSpPr/>
            <p:nvPr/>
          </p:nvGrpSpPr>
          <p:grpSpPr>
            <a:xfrm>
              <a:off x="3216084" y="3002290"/>
              <a:ext cx="1203675" cy="79657"/>
              <a:chOff x="3216084" y="3002290"/>
              <a:chExt cx="1203675" cy="79657"/>
            </a:xfrm>
            <a:solidFill>
              <a:srgbClr val="000000"/>
            </a:solidFill>
          </p:grpSpPr>
          <p:sp>
            <p:nvSpPr>
              <p:cNvPr id="104" name="手繪多邊形: 圖案 103">
                <a:extLst>
                  <a:ext uri="{FF2B5EF4-FFF2-40B4-BE49-F238E27FC236}">
                    <a16:creationId xmlns:a16="http://schemas.microsoft.com/office/drawing/2014/main" id="{7A1D5935-3DA4-40ED-85DC-6186C30205BC}"/>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BC7CDFB4-212A-44F2-9AD7-AC9D0367693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34522880-8451-4439-8C7B-B1002C825E1F}"/>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181641A2-7DA5-4982-A0CD-134503EA90F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8F907710-31A2-44F4-86B1-622CC205DC6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509B7548-FE3D-4D41-AC24-89C9C68B277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4649DB04-9F6E-46F1-95D8-7D920B4B96B2}"/>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D8E45EB3-E141-497A-A1BE-B5BD1884883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C713DD98-7782-4854-B33E-EE2BE10D286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44D5408B-534D-4C4F-8B3A-E8AD98FE045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9C63EC97-2F8B-451B-AEE2-02D5D6B7F179}"/>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C97CDEF0-EC46-47DF-8F1E-B7F0327613E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BBD2D31D-60C2-4A10-91AA-596FA0D2C22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29809565-AAE7-44BA-827A-82705647F45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55F066CF-A2B2-4B5F-AD87-4BD0EA6BCC8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927B73E8-B167-4990-924B-641990FB520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9B64B735-F8AF-4119-A02D-2D435063668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086E1D88-608B-49EB-B2F0-5CFD59650DB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E62414AE-4E39-4860-8BB2-B6741382F83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323356F9-1CDB-473E-A2BF-669CE5251B70}"/>
              </a:ext>
            </a:extLst>
          </p:cNvPr>
          <p:cNvSpPr>
            <a:spLocks noGrp="1"/>
          </p:cNvSpPr>
          <p:nvPr>
            <p:ph type="title"/>
          </p:nvPr>
        </p:nvSpPr>
        <p:spPr>
          <a:xfrm>
            <a:off x="838200" y="136525"/>
            <a:ext cx="10515600" cy="1627620"/>
          </a:xfrm>
        </p:spPr>
        <p:txBody>
          <a:bodyPr>
            <a:normAutofit/>
          </a:bodyPr>
          <a:lstStyle/>
          <a:p>
            <a:r>
              <a:rPr lang="en" altLang="zh-TW">
                <a:latin typeface="Microsoft JhengHei"/>
                <a:ea typeface="Microsoft JhengHei"/>
              </a:rPr>
              <a:t>企業用戶/ 多點管理 –</a:t>
            </a:r>
            <a:br>
              <a:rPr lang="en" altLang="zh-TW">
                <a:latin typeface="Microsoft JhengHei"/>
                <a:ea typeface="Microsoft JhengHei"/>
              </a:rPr>
            </a:br>
            <a:r>
              <a:rPr lang="en-US" altLang="zh-TW">
                <a:ea typeface="Microsoft JhengHei"/>
              </a:rPr>
              <a:t>Guardian </a:t>
            </a:r>
            <a:r>
              <a:rPr lang="en-US" altLang="zh-TW" b="0">
                <a:ea typeface="Microsoft JhengHei"/>
              </a:rPr>
              <a:t>X</a:t>
            </a:r>
            <a:r>
              <a:rPr lang="en-US" altLang="zh-TW">
                <a:ea typeface="Microsoft JhengHei"/>
              </a:rPr>
              <a:t> QVR Pro </a:t>
            </a:r>
            <a:r>
              <a:rPr lang="en" altLang="zh-TW">
                <a:ea typeface="Microsoft JhengHei"/>
              </a:rPr>
              <a:t>解決方案 </a:t>
            </a:r>
            <a:endParaRPr lang="zh-TW" altLang="en-US">
              <a:ea typeface="新細明體"/>
              <a:cs typeface="Calibri Light"/>
            </a:endParaRPr>
          </a:p>
        </p:txBody>
      </p:sp>
      <p:sp>
        <p:nvSpPr>
          <p:cNvPr id="65" name="文字方塊 64">
            <a:extLst>
              <a:ext uri="{FF2B5EF4-FFF2-40B4-BE49-F238E27FC236}">
                <a16:creationId xmlns:a16="http://schemas.microsoft.com/office/drawing/2014/main" id="{BF09AC8F-A5F1-40F4-A477-3F7BE8B4046B}"/>
              </a:ext>
            </a:extLst>
          </p:cNvPr>
          <p:cNvSpPr txBox="1"/>
          <p:nvPr/>
        </p:nvSpPr>
        <p:spPr>
          <a:xfrm>
            <a:off x="5143911" y="6025311"/>
            <a:ext cx="2051937" cy="379656"/>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Remote NAS</a:t>
            </a:r>
            <a:endParaRPr kumimoji="0" lang="zh-TW" altLang="en-US" sz="18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pic>
        <p:nvPicPr>
          <p:cNvPr id="66" name="圖片 65">
            <a:extLst>
              <a:ext uri="{FF2B5EF4-FFF2-40B4-BE49-F238E27FC236}">
                <a16:creationId xmlns:a16="http://schemas.microsoft.com/office/drawing/2014/main" id="{7E7267DB-2EFD-4765-8321-F11C17A322A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7747" y="2693143"/>
            <a:ext cx="2835429" cy="1587404"/>
          </a:xfrm>
          <a:prstGeom prst="rect">
            <a:avLst/>
          </a:prstGeom>
          <a:ln>
            <a:noFill/>
          </a:ln>
        </p:spPr>
      </p:pic>
      <p:sp>
        <p:nvSpPr>
          <p:cNvPr id="67" name="文字方塊 66">
            <a:extLst>
              <a:ext uri="{FF2B5EF4-FFF2-40B4-BE49-F238E27FC236}">
                <a16:creationId xmlns:a16="http://schemas.microsoft.com/office/drawing/2014/main" id="{8062AD4E-9E55-4ACA-8206-78FE1E7DDAEA}"/>
              </a:ext>
            </a:extLst>
          </p:cNvPr>
          <p:cNvSpPr txBox="1"/>
          <p:nvPr/>
        </p:nvSpPr>
        <p:spPr>
          <a:xfrm>
            <a:off x="5496935" y="3358568"/>
            <a:ext cx="1221609"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zh-TW" altLang="en-US" sz="20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網際網路</a:t>
            </a:r>
            <a:endParaRPr kumimoji="1" lang="en-US" altLang="zh-TW" sz="20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zh-TW" altLang="en-US" sz="20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Arial" panose="020B0604020202020204" pitchFamily="34" charset="0"/>
                <a:sym typeface="Arial"/>
              </a:rPr>
              <a:t>區域網路</a:t>
            </a:r>
          </a:p>
        </p:txBody>
      </p:sp>
      <p:cxnSp>
        <p:nvCxnSpPr>
          <p:cNvPr id="69" name="直線接點 68">
            <a:extLst>
              <a:ext uri="{FF2B5EF4-FFF2-40B4-BE49-F238E27FC236}">
                <a16:creationId xmlns:a16="http://schemas.microsoft.com/office/drawing/2014/main" id="{976F37ED-0DA7-4CBE-99BE-7E4F2225ECA6}"/>
              </a:ext>
            </a:extLst>
          </p:cNvPr>
          <p:cNvCxnSpPr>
            <a:cxnSpLocks/>
          </p:cNvCxnSpPr>
          <p:nvPr/>
        </p:nvCxnSpPr>
        <p:spPr>
          <a:xfrm>
            <a:off x="6126353" y="4030179"/>
            <a:ext cx="1" cy="966084"/>
          </a:xfrm>
          <a:prstGeom prst="line">
            <a:avLst/>
          </a:prstGeom>
          <a:ln w="38100">
            <a:solidFill>
              <a:srgbClr val="D7F71E"/>
            </a:solidFill>
          </a:ln>
          <a:effectLst/>
        </p:spPr>
        <p:style>
          <a:lnRef idx="1">
            <a:schemeClr val="accent1"/>
          </a:lnRef>
          <a:fillRef idx="0">
            <a:schemeClr val="accent1"/>
          </a:fillRef>
          <a:effectRef idx="0">
            <a:schemeClr val="accent1"/>
          </a:effectRef>
          <a:fontRef idx="minor">
            <a:schemeClr val="tx1"/>
          </a:fontRef>
        </p:style>
      </p:cxnSp>
      <p:sp>
        <p:nvSpPr>
          <p:cNvPr id="81" name="矩形: 圓角 80">
            <a:extLst>
              <a:ext uri="{FF2B5EF4-FFF2-40B4-BE49-F238E27FC236}">
                <a16:creationId xmlns:a16="http://schemas.microsoft.com/office/drawing/2014/main" id="{3937A6EA-4840-4A9A-8F9A-A94898D5F675}"/>
              </a:ext>
            </a:extLst>
          </p:cNvPr>
          <p:cNvSpPr/>
          <p:nvPr/>
        </p:nvSpPr>
        <p:spPr>
          <a:xfrm>
            <a:off x="962445" y="2229094"/>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82" name="圖片 81">
            <a:extLst>
              <a:ext uri="{FF2B5EF4-FFF2-40B4-BE49-F238E27FC236}">
                <a16:creationId xmlns:a16="http://schemas.microsoft.com/office/drawing/2014/main" id="{04A59D7B-2C87-4D32-8555-D18A40DAF4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1176857" y="3453342"/>
            <a:ext cx="2663303" cy="389033"/>
          </a:xfrm>
          <a:prstGeom prst="rect">
            <a:avLst/>
          </a:prstGeom>
          <a:effectLst>
            <a:outerShdw blurRad="50800" dist="38100" dir="5400000" algn="t" rotWithShape="0">
              <a:prstClr val="black">
                <a:alpha val="40000"/>
              </a:prstClr>
            </a:outerShdw>
          </a:effectLst>
        </p:spPr>
      </p:pic>
      <p:pic>
        <p:nvPicPr>
          <p:cNvPr id="83" name="圖片 82" descr="一張含有 向量圖形 的圖片&#10;&#10;自動產生的描述">
            <a:extLst>
              <a:ext uri="{FF2B5EF4-FFF2-40B4-BE49-F238E27FC236}">
                <a16:creationId xmlns:a16="http://schemas.microsoft.com/office/drawing/2014/main" id="{AE582F0D-5C6B-465C-88E7-4221047E5D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804" y="2421795"/>
            <a:ext cx="713893" cy="713893"/>
          </a:xfrm>
          <a:prstGeom prst="rect">
            <a:avLst/>
          </a:prstGeom>
        </p:spPr>
      </p:pic>
      <p:sp>
        <p:nvSpPr>
          <p:cNvPr id="95" name="文字方塊 94">
            <a:extLst>
              <a:ext uri="{FF2B5EF4-FFF2-40B4-BE49-F238E27FC236}">
                <a16:creationId xmlns:a16="http://schemas.microsoft.com/office/drawing/2014/main" id="{7CD9347A-A751-4EBD-9520-CD2515ABEAE1}"/>
              </a:ext>
            </a:extLst>
          </p:cNvPr>
          <p:cNvSpPr txBox="1"/>
          <p:nvPr/>
        </p:nvSpPr>
        <p:spPr>
          <a:xfrm>
            <a:off x="2053247" y="3844282"/>
            <a:ext cx="1671707"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107" name="文字方塊 106">
            <a:extLst>
              <a:ext uri="{FF2B5EF4-FFF2-40B4-BE49-F238E27FC236}">
                <a16:creationId xmlns:a16="http://schemas.microsoft.com/office/drawing/2014/main" id="{F157FFE1-77B8-44CF-AD78-7598BCC11A1A}"/>
              </a:ext>
            </a:extLst>
          </p:cNvPr>
          <p:cNvSpPr txBox="1"/>
          <p:nvPr/>
        </p:nvSpPr>
        <p:spPr>
          <a:xfrm>
            <a:off x="2998899" y="3088509"/>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endParaRPr>
          </a:p>
        </p:txBody>
      </p:sp>
      <p:cxnSp>
        <p:nvCxnSpPr>
          <p:cNvPr id="120" name="直線接點 119">
            <a:extLst>
              <a:ext uri="{FF2B5EF4-FFF2-40B4-BE49-F238E27FC236}">
                <a16:creationId xmlns:a16="http://schemas.microsoft.com/office/drawing/2014/main" id="{AF42E17F-6A7F-44C9-8348-A5461BCA39B1}"/>
              </a:ext>
            </a:extLst>
          </p:cNvPr>
          <p:cNvCxnSpPr>
            <a:cxnSpLocks/>
          </p:cNvCxnSpPr>
          <p:nvPr/>
        </p:nvCxnSpPr>
        <p:spPr>
          <a:xfrm>
            <a:off x="6031957" y="4046222"/>
            <a:ext cx="1" cy="966084"/>
          </a:xfrm>
          <a:prstGeom prst="line">
            <a:avLst/>
          </a:prstGeom>
          <a:ln w="38100">
            <a:solidFill>
              <a:srgbClr val="D7F71E"/>
            </a:solidFill>
          </a:ln>
          <a:effectLst/>
        </p:spPr>
        <p:style>
          <a:lnRef idx="1">
            <a:schemeClr val="accent1"/>
          </a:lnRef>
          <a:fillRef idx="0">
            <a:schemeClr val="accent1"/>
          </a:fillRef>
          <a:effectRef idx="0">
            <a:schemeClr val="accent1"/>
          </a:effectRef>
          <a:fontRef idx="minor">
            <a:schemeClr val="tx1"/>
          </a:fontRef>
        </p:style>
      </p:cxnSp>
      <p:pic>
        <p:nvPicPr>
          <p:cNvPr id="121" name="圖片 120">
            <a:extLst>
              <a:ext uri="{FF2B5EF4-FFF2-40B4-BE49-F238E27FC236}">
                <a16:creationId xmlns:a16="http://schemas.microsoft.com/office/drawing/2014/main" id="{B7EFB337-ACAD-4E30-8AAE-CAF6ECB72C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91618" y="4668252"/>
            <a:ext cx="2072147" cy="1267726"/>
          </a:xfrm>
          <a:prstGeom prst="rect">
            <a:avLst/>
          </a:prstGeom>
        </p:spPr>
      </p:pic>
      <p:cxnSp>
        <p:nvCxnSpPr>
          <p:cNvPr id="122" name="直線單箭頭接點 121">
            <a:extLst>
              <a:ext uri="{FF2B5EF4-FFF2-40B4-BE49-F238E27FC236}">
                <a16:creationId xmlns:a16="http://schemas.microsoft.com/office/drawing/2014/main" id="{88B90887-ABFA-47CD-AD39-A2846F4ED955}"/>
              </a:ext>
            </a:extLst>
          </p:cNvPr>
          <p:cNvCxnSpPr>
            <a:cxnSpLocks/>
          </p:cNvCxnSpPr>
          <p:nvPr/>
        </p:nvCxnSpPr>
        <p:spPr>
          <a:xfrm>
            <a:off x="4189396" y="2566736"/>
            <a:ext cx="843245" cy="922447"/>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F76393C1-F3D4-41C8-B5C1-4837091F2F02}"/>
              </a:ext>
            </a:extLst>
          </p:cNvPr>
          <p:cNvCxnSpPr>
            <a:cxnSpLocks/>
          </p:cNvCxnSpPr>
          <p:nvPr/>
        </p:nvCxnSpPr>
        <p:spPr>
          <a:xfrm flipV="1">
            <a:off x="4151694" y="4165104"/>
            <a:ext cx="1115122" cy="970156"/>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a:extLst>
              <a:ext uri="{FF2B5EF4-FFF2-40B4-BE49-F238E27FC236}">
                <a16:creationId xmlns:a16="http://schemas.microsoft.com/office/drawing/2014/main" id="{25347216-37D6-4CC6-867D-C77E5381DDAC}"/>
              </a:ext>
            </a:extLst>
          </p:cNvPr>
          <p:cNvCxnSpPr>
            <a:cxnSpLocks/>
          </p:cNvCxnSpPr>
          <p:nvPr/>
        </p:nvCxnSpPr>
        <p:spPr>
          <a:xfrm flipV="1">
            <a:off x="7129070" y="2454441"/>
            <a:ext cx="910432" cy="967835"/>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a:extLst>
              <a:ext uri="{FF2B5EF4-FFF2-40B4-BE49-F238E27FC236}">
                <a16:creationId xmlns:a16="http://schemas.microsoft.com/office/drawing/2014/main" id="{275C285F-38DC-4DAD-88CB-B5D3B0F34C3A}"/>
              </a:ext>
            </a:extLst>
          </p:cNvPr>
          <p:cNvCxnSpPr>
            <a:cxnSpLocks/>
          </p:cNvCxnSpPr>
          <p:nvPr/>
        </p:nvCxnSpPr>
        <p:spPr>
          <a:xfrm>
            <a:off x="6936898" y="4171450"/>
            <a:ext cx="1056134" cy="1172256"/>
          </a:xfrm>
          <a:prstGeom prst="straightConnector1">
            <a:avLst/>
          </a:prstGeom>
          <a:ln w="38100">
            <a:solidFill>
              <a:srgbClr val="D7F71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圓角矩形 46">
            <a:extLst>
              <a:ext uri="{FF2B5EF4-FFF2-40B4-BE49-F238E27FC236}">
                <a16:creationId xmlns:a16="http://schemas.microsoft.com/office/drawing/2014/main" id="{99EA2FDF-A032-4EFD-B966-BD423E797B83}"/>
              </a:ext>
            </a:extLst>
          </p:cNvPr>
          <p:cNvSpPr/>
          <p:nvPr/>
        </p:nvSpPr>
        <p:spPr>
          <a:xfrm>
            <a:off x="4120096" y="4432418"/>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sp>
        <p:nvSpPr>
          <p:cNvPr id="131" name="圓角矩形 46">
            <a:extLst>
              <a:ext uri="{FF2B5EF4-FFF2-40B4-BE49-F238E27FC236}">
                <a16:creationId xmlns:a16="http://schemas.microsoft.com/office/drawing/2014/main" id="{02958297-1CCB-41E6-8381-19C6481D5273}"/>
              </a:ext>
            </a:extLst>
          </p:cNvPr>
          <p:cNvSpPr/>
          <p:nvPr/>
        </p:nvSpPr>
        <p:spPr>
          <a:xfrm>
            <a:off x="7194984" y="4485437"/>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grpSp>
        <p:nvGrpSpPr>
          <p:cNvPr id="132" name="群組 131">
            <a:extLst>
              <a:ext uri="{FF2B5EF4-FFF2-40B4-BE49-F238E27FC236}">
                <a16:creationId xmlns:a16="http://schemas.microsoft.com/office/drawing/2014/main" id="{7E17CF67-F676-404C-B5B0-CE8505EC068F}"/>
              </a:ext>
            </a:extLst>
          </p:cNvPr>
          <p:cNvGrpSpPr/>
          <p:nvPr/>
        </p:nvGrpSpPr>
        <p:grpSpPr>
          <a:xfrm>
            <a:off x="1073017" y="2336065"/>
            <a:ext cx="993400" cy="988902"/>
            <a:chOff x="-119578" y="7259460"/>
            <a:chExt cx="1230674" cy="1225101"/>
          </a:xfrm>
        </p:grpSpPr>
        <p:grpSp>
          <p:nvGrpSpPr>
            <p:cNvPr id="133" name="群組 132">
              <a:extLst>
                <a:ext uri="{FF2B5EF4-FFF2-40B4-BE49-F238E27FC236}">
                  <a16:creationId xmlns:a16="http://schemas.microsoft.com/office/drawing/2014/main" id="{B9D5CF3B-6868-4892-BECC-CAEDEA25FF74}"/>
                </a:ext>
              </a:extLst>
            </p:cNvPr>
            <p:cNvGrpSpPr/>
            <p:nvPr/>
          </p:nvGrpSpPr>
          <p:grpSpPr>
            <a:xfrm>
              <a:off x="-119578" y="7259460"/>
              <a:ext cx="1230674" cy="1225101"/>
              <a:chOff x="-318169" y="9374732"/>
              <a:chExt cx="601941" cy="744194"/>
            </a:xfrm>
          </p:grpSpPr>
          <p:sp>
            <p:nvSpPr>
              <p:cNvPr id="136" name="手繪多邊形: 圖案 135">
                <a:extLst>
                  <a:ext uri="{FF2B5EF4-FFF2-40B4-BE49-F238E27FC236}">
                    <a16:creationId xmlns:a16="http://schemas.microsoft.com/office/drawing/2014/main" id="{C018EF89-1249-4876-9FE9-5B55294BF505}"/>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0" name="手繪多邊形: 圖案 139">
                <a:extLst>
                  <a:ext uri="{FF2B5EF4-FFF2-40B4-BE49-F238E27FC236}">
                    <a16:creationId xmlns:a16="http://schemas.microsoft.com/office/drawing/2014/main" id="{D8435034-CDD8-4A2D-8B06-D19F548F718A}"/>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1" name="手繪多邊形: 圖案 140">
                <a:extLst>
                  <a:ext uri="{FF2B5EF4-FFF2-40B4-BE49-F238E27FC236}">
                    <a16:creationId xmlns:a16="http://schemas.microsoft.com/office/drawing/2014/main" id="{C3E59D61-8ECA-4C84-9F94-B8BA81614A17}"/>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2" name="手繪多邊形: 圖案 141">
                <a:extLst>
                  <a:ext uri="{FF2B5EF4-FFF2-40B4-BE49-F238E27FC236}">
                    <a16:creationId xmlns:a16="http://schemas.microsoft.com/office/drawing/2014/main" id="{DAF4E388-E5E8-41BF-BE3C-011BAFAF2C3E}"/>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3" name="手繪多邊形: 圖案 142">
                <a:extLst>
                  <a:ext uri="{FF2B5EF4-FFF2-40B4-BE49-F238E27FC236}">
                    <a16:creationId xmlns:a16="http://schemas.microsoft.com/office/drawing/2014/main" id="{1A12F491-B62D-4E6E-AEDD-862FA8093036}"/>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4" name="手繪多邊形: 圖案 143">
                <a:extLst>
                  <a:ext uri="{FF2B5EF4-FFF2-40B4-BE49-F238E27FC236}">
                    <a16:creationId xmlns:a16="http://schemas.microsoft.com/office/drawing/2014/main" id="{EF4C8062-4FE0-499D-B196-294C8A622684}"/>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5" name="手繪多邊形: 圖案 144">
                <a:extLst>
                  <a:ext uri="{FF2B5EF4-FFF2-40B4-BE49-F238E27FC236}">
                    <a16:creationId xmlns:a16="http://schemas.microsoft.com/office/drawing/2014/main" id="{1936D318-C509-41EB-A3B8-022DC9B6393C}"/>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6" name="手繪多邊形: 圖案 145">
                <a:extLst>
                  <a:ext uri="{FF2B5EF4-FFF2-40B4-BE49-F238E27FC236}">
                    <a16:creationId xmlns:a16="http://schemas.microsoft.com/office/drawing/2014/main" id="{13F87FBD-CE3C-4CD2-B588-EE4EE1A4EC58}"/>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7" name="手繪多邊形: 圖案 146">
                <a:extLst>
                  <a:ext uri="{FF2B5EF4-FFF2-40B4-BE49-F238E27FC236}">
                    <a16:creationId xmlns:a16="http://schemas.microsoft.com/office/drawing/2014/main" id="{2E08BA7E-D72E-484F-82CF-FCE6AEDF988F}"/>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8" name="手繪多邊形: 圖案 147">
                <a:extLst>
                  <a:ext uri="{FF2B5EF4-FFF2-40B4-BE49-F238E27FC236}">
                    <a16:creationId xmlns:a16="http://schemas.microsoft.com/office/drawing/2014/main" id="{8FE405D3-3223-48E4-B92F-EC8D29B659F7}"/>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9" name="手繪多邊形: 圖案 148">
                <a:extLst>
                  <a:ext uri="{FF2B5EF4-FFF2-40B4-BE49-F238E27FC236}">
                    <a16:creationId xmlns:a16="http://schemas.microsoft.com/office/drawing/2014/main" id="{4BBBB55E-FF76-4878-9F22-542EF1DE6185}"/>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35" name="矩形 134">
              <a:extLst>
                <a:ext uri="{FF2B5EF4-FFF2-40B4-BE49-F238E27FC236}">
                  <a16:creationId xmlns:a16="http://schemas.microsoft.com/office/drawing/2014/main" id="{BDAC4D11-D1A3-4733-923D-31E55D2F7321}"/>
                </a:ext>
              </a:extLst>
            </p:cNvPr>
            <p:cNvSpPr/>
            <p:nvPr/>
          </p:nvSpPr>
          <p:spPr>
            <a:xfrm>
              <a:off x="47364" y="7762427"/>
              <a:ext cx="554312" cy="57193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A</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50" name="手繪多邊形: 圖案 149">
            <a:extLst>
              <a:ext uri="{FF2B5EF4-FFF2-40B4-BE49-F238E27FC236}">
                <a16:creationId xmlns:a16="http://schemas.microsoft.com/office/drawing/2014/main" id="{4A43ED7C-71D3-4747-B456-B3B015B376F5}"/>
              </a:ext>
            </a:extLst>
          </p:cNvPr>
          <p:cNvSpPr/>
          <p:nvPr/>
        </p:nvSpPr>
        <p:spPr>
          <a:xfrm>
            <a:off x="2303959" y="2396216"/>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1" name="矩形: 圓角 150">
            <a:extLst>
              <a:ext uri="{FF2B5EF4-FFF2-40B4-BE49-F238E27FC236}">
                <a16:creationId xmlns:a16="http://schemas.microsoft.com/office/drawing/2014/main" id="{F94A4B5D-9F9B-45AE-B373-D7607995DD79}"/>
              </a:ext>
            </a:extLst>
          </p:cNvPr>
          <p:cNvSpPr/>
          <p:nvPr/>
        </p:nvSpPr>
        <p:spPr>
          <a:xfrm>
            <a:off x="962445" y="4219000"/>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152" name="圖片 151">
            <a:extLst>
              <a:ext uri="{FF2B5EF4-FFF2-40B4-BE49-F238E27FC236}">
                <a16:creationId xmlns:a16="http://schemas.microsoft.com/office/drawing/2014/main" id="{DE88CD16-28A0-4C08-8151-1E9D5932B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1176857" y="5443248"/>
            <a:ext cx="2663303" cy="389033"/>
          </a:xfrm>
          <a:prstGeom prst="rect">
            <a:avLst/>
          </a:prstGeom>
          <a:effectLst>
            <a:outerShdw blurRad="50800" dist="38100" dir="5400000" algn="t" rotWithShape="0">
              <a:prstClr val="black">
                <a:alpha val="40000"/>
              </a:prstClr>
            </a:outerShdw>
          </a:effectLst>
        </p:spPr>
      </p:pic>
      <p:pic>
        <p:nvPicPr>
          <p:cNvPr id="153" name="圖片 152" descr="一張含有 向量圖形 的圖片&#10;&#10;自動產生的描述">
            <a:extLst>
              <a:ext uri="{FF2B5EF4-FFF2-40B4-BE49-F238E27FC236}">
                <a16:creationId xmlns:a16="http://schemas.microsoft.com/office/drawing/2014/main" id="{5C0BB17E-F82B-4639-BCE1-258D0117F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804" y="4411701"/>
            <a:ext cx="713893" cy="713893"/>
          </a:xfrm>
          <a:prstGeom prst="rect">
            <a:avLst/>
          </a:prstGeom>
        </p:spPr>
      </p:pic>
      <p:sp>
        <p:nvSpPr>
          <p:cNvPr id="154" name="文字方塊 153">
            <a:extLst>
              <a:ext uri="{FF2B5EF4-FFF2-40B4-BE49-F238E27FC236}">
                <a16:creationId xmlns:a16="http://schemas.microsoft.com/office/drawing/2014/main" id="{BDC8356C-7145-4DAE-9BE8-474B24548ECA}"/>
              </a:ext>
            </a:extLst>
          </p:cNvPr>
          <p:cNvSpPr txBox="1"/>
          <p:nvPr/>
        </p:nvSpPr>
        <p:spPr>
          <a:xfrm>
            <a:off x="2053247" y="5778432"/>
            <a:ext cx="1671707"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155" name="文字方塊 154">
            <a:extLst>
              <a:ext uri="{FF2B5EF4-FFF2-40B4-BE49-F238E27FC236}">
                <a16:creationId xmlns:a16="http://schemas.microsoft.com/office/drawing/2014/main" id="{F0691628-B42C-4207-AC12-C5A2565C3369}"/>
              </a:ext>
            </a:extLst>
          </p:cNvPr>
          <p:cNvSpPr txBox="1"/>
          <p:nvPr/>
        </p:nvSpPr>
        <p:spPr>
          <a:xfrm>
            <a:off x="2998899" y="5078415"/>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endParaRPr>
          </a:p>
        </p:txBody>
      </p:sp>
      <p:grpSp>
        <p:nvGrpSpPr>
          <p:cNvPr id="156" name="群組 155">
            <a:extLst>
              <a:ext uri="{FF2B5EF4-FFF2-40B4-BE49-F238E27FC236}">
                <a16:creationId xmlns:a16="http://schemas.microsoft.com/office/drawing/2014/main" id="{B4A3A12C-7F0A-4795-BFED-64A8AAD98016}"/>
              </a:ext>
            </a:extLst>
          </p:cNvPr>
          <p:cNvGrpSpPr/>
          <p:nvPr/>
        </p:nvGrpSpPr>
        <p:grpSpPr>
          <a:xfrm>
            <a:off x="1073015" y="4325941"/>
            <a:ext cx="993401" cy="988899"/>
            <a:chOff x="-318169" y="9374732"/>
            <a:chExt cx="601941" cy="744194"/>
          </a:xfrm>
        </p:grpSpPr>
        <p:sp>
          <p:nvSpPr>
            <p:cNvPr id="157" name="手繪多邊形: 圖案 156">
              <a:extLst>
                <a:ext uri="{FF2B5EF4-FFF2-40B4-BE49-F238E27FC236}">
                  <a16:creationId xmlns:a16="http://schemas.microsoft.com/office/drawing/2014/main" id="{D32E7D4F-6C01-422A-AAD8-77BBA6963A24}"/>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8" name="手繪多邊形: 圖案 157">
              <a:extLst>
                <a:ext uri="{FF2B5EF4-FFF2-40B4-BE49-F238E27FC236}">
                  <a16:creationId xmlns:a16="http://schemas.microsoft.com/office/drawing/2014/main" id="{5D35D9E2-8D62-40A3-A287-89FD576C34D3}"/>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9" name="手繪多邊形: 圖案 158">
              <a:extLst>
                <a:ext uri="{FF2B5EF4-FFF2-40B4-BE49-F238E27FC236}">
                  <a16:creationId xmlns:a16="http://schemas.microsoft.com/office/drawing/2014/main" id="{B74143A2-90FD-4BE8-BFC7-8375F82A8DEC}"/>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0" name="手繪多邊形: 圖案 159">
              <a:extLst>
                <a:ext uri="{FF2B5EF4-FFF2-40B4-BE49-F238E27FC236}">
                  <a16:creationId xmlns:a16="http://schemas.microsoft.com/office/drawing/2014/main" id="{36CA4E90-2BF7-4CED-A042-956C0C95F55A}"/>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1" name="手繪多邊形: 圖案 160">
              <a:extLst>
                <a:ext uri="{FF2B5EF4-FFF2-40B4-BE49-F238E27FC236}">
                  <a16:creationId xmlns:a16="http://schemas.microsoft.com/office/drawing/2014/main" id="{913A109D-D16C-41C2-9A94-7946FCEDFAB2}"/>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2" name="手繪多邊形: 圖案 161">
              <a:extLst>
                <a:ext uri="{FF2B5EF4-FFF2-40B4-BE49-F238E27FC236}">
                  <a16:creationId xmlns:a16="http://schemas.microsoft.com/office/drawing/2014/main" id="{4CD2697B-8815-4C5F-B62F-1C2A34E9CB77}"/>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3" name="手繪多邊形: 圖案 162">
              <a:extLst>
                <a:ext uri="{FF2B5EF4-FFF2-40B4-BE49-F238E27FC236}">
                  <a16:creationId xmlns:a16="http://schemas.microsoft.com/office/drawing/2014/main" id="{4F099FCC-AB4B-44FD-BF8E-AE3A64E52A24}"/>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4" name="手繪多邊形: 圖案 163">
              <a:extLst>
                <a:ext uri="{FF2B5EF4-FFF2-40B4-BE49-F238E27FC236}">
                  <a16:creationId xmlns:a16="http://schemas.microsoft.com/office/drawing/2014/main" id="{01FE56ED-35B1-4E5D-95E5-1438C16F9D9E}"/>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5" name="手繪多邊形: 圖案 164">
              <a:extLst>
                <a:ext uri="{FF2B5EF4-FFF2-40B4-BE49-F238E27FC236}">
                  <a16:creationId xmlns:a16="http://schemas.microsoft.com/office/drawing/2014/main" id="{069B3498-4660-492D-AE6B-DD8EF3888B35}"/>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6" name="手繪多邊形: 圖案 165">
              <a:extLst>
                <a:ext uri="{FF2B5EF4-FFF2-40B4-BE49-F238E27FC236}">
                  <a16:creationId xmlns:a16="http://schemas.microsoft.com/office/drawing/2014/main" id="{B7F1AB53-5D15-4A7D-ADC4-47F3B77F9F05}"/>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7" name="手繪多邊形: 圖案 166">
              <a:extLst>
                <a:ext uri="{FF2B5EF4-FFF2-40B4-BE49-F238E27FC236}">
                  <a16:creationId xmlns:a16="http://schemas.microsoft.com/office/drawing/2014/main" id="{8CC380A5-3564-481D-B1DD-CD458CC43D60}"/>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68" name="手繪多邊形: 圖案 167">
            <a:extLst>
              <a:ext uri="{FF2B5EF4-FFF2-40B4-BE49-F238E27FC236}">
                <a16:creationId xmlns:a16="http://schemas.microsoft.com/office/drawing/2014/main" id="{434197BF-A4B1-484A-A647-5FECF8846702}"/>
              </a:ext>
            </a:extLst>
          </p:cNvPr>
          <p:cNvSpPr/>
          <p:nvPr/>
        </p:nvSpPr>
        <p:spPr>
          <a:xfrm>
            <a:off x="2303959" y="4386122"/>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9" name="矩形: 圓角 168">
            <a:extLst>
              <a:ext uri="{FF2B5EF4-FFF2-40B4-BE49-F238E27FC236}">
                <a16:creationId xmlns:a16="http://schemas.microsoft.com/office/drawing/2014/main" id="{6A5C5BEC-C1D7-4737-B0AB-B569EFF20C69}"/>
              </a:ext>
            </a:extLst>
          </p:cNvPr>
          <p:cNvSpPr/>
          <p:nvPr/>
        </p:nvSpPr>
        <p:spPr>
          <a:xfrm>
            <a:off x="8078782" y="2229094"/>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170" name="圖片 169">
            <a:extLst>
              <a:ext uri="{FF2B5EF4-FFF2-40B4-BE49-F238E27FC236}">
                <a16:creationId xmlns:a16="http://schemas.microsoft.com/office/drawing/2014/main" id="{B7610139-2D19-40C7-B0D4-C5D347508B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8293194" y="3453342"/>
            <a:ext cx="2663303" cy="389033"/>
          </a:xfrm>
          <a:prstGeom prst="rect">
            <a:avLst/>
          </a:prstGeom>
          <a:effectLst>
            <a:outerShdw blurRad="50800" dist="38100" dir="5400000" algn="t" rotWithShape="0">
              <a:prstClr val="black">
                <a:alpha val="40000"/>
              </a:prstClr>
            </a:outerShdw>
          </a:effectLst>
        </p:spPr>
      </p:pic>
      <p:pic>
        <p:nvPicPr>
          <p:cNvPr id="171" name="圖片 170" descr="一張含有 向量圖形 的圖片&#10;&#10;自動產生的描述">
            <a:extLst>
              <a:ext uri="{FF2B5EF4-FFF2-40B4-BE49-F238E27FC236}">
                <a16:creationId xmlns:a16="http://schemas.microsoft.com/office/drawing/2014/main" id="{0553D1BA-04C9-43D8-B1A4-FD3016E73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3141" y="2421795"/>
            <a:ext cx="713893" cy="713893"/>
          </a:xfrm>
          <a:prstGeom prst="rect">
            <a:avLst/>
          </a:prstGeom>
        </p:spPr>
      </p:pic>
      <p:sp>
        <p:nvSpPr>
          <p:cNvPr id="172" name="文字方塊 171">
            <a:extLst>
              <a:ext uri="{FF2B5EF4-FFF2-40B4-BE49-F238E27FC236}">
                <a16:creationId xmlns:a16="http://schemas.microsoft.com/office/drawing/2014/main" id="{7484FBE2-C4D7-45DA-B9D6-2B656416F88D}"/>
              </a:ext>
            </a:extLst>
          </p:cNvPr>
          <p:cNvSpPr txBox="1"/>
          <p:nvPr/>
        </p:nvSpPr>
        <p:spPr>
          <a:xfrm>
            <a:off x="9169584" y="3844282"/>
            <a:ext cx="1671707" cy="307777"/>
          </a:xfrm>
          <a:prstGeom prst="rect">
            <a:avLst/>
          </a:prstGeom>
          <a:noFill/>
          <a:ln w="19050">
            <a:noFill/>
          </a:ln>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173" name="文字方塊 172">
            <a:extLst>
              <a:ext uri="{FF2B5EF4-FFF2-40B4-BE49-F238E27FC236}">
                <a16:creationId xmlns:a16="http://schemas.microsoft.com/office/drawing/2014/main" id="{15D88049-63C9-4D19-A60C-1826E3ED3245}"/>
              </a:ext>
            </a:extLst>
          </p:cNvPr>
          <p:cNvSpPr txBox="1"/>
          <p:nvPr/>
        </p:nvSpPr>
        <p:spPr>
          <a:xfrm>
            <a:off x="10115236" y="3088509"/>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endParaRPr>
          </a:p>
        </p:txBody>
      </p:sp>
      <p:grpSp>
        <p:nvGrpSpPr>
          <p:cNvPr id="174" name="群組 173">
            <a:extLst>
              <a:ext uri="{FF2B5EF4-FFF2-40B4-BE49-F238E27FC236}">
                <a16:creationId xmlns:a16="http://schemas.microsoft.com/office/drawing/2014/main" id="{937ED9E9-8B80-4315-8488-9114E5C553E4}"/>
              </a:ext>
            </a:extLst>
          </p:cNvPr>
          <p:cNvGrpSpPr/>
          <p:nvPr/>
        </p:nvGrpSpPr>
        <p:grpSpPr>
          <a:xfrm>
            <a:off x="8189354" y="2336065"/>
            <a:ext cx="993400" cy="988902"/>
            <a:chOff x="-119578" y="7259460"/>
            <a:chExt cx="1230674" cy="1225101"/>
          </a:xfrm>
        </p:grpSpPr>
        <p:grpSp>
          <p:nvGrpSpPr>
            <p:cNvPr id="175" name="群組 174">
              <a:extLst>
                <a:ext uri="{FF2B5EF4-FFF2-40B4-BE49-F238E27FC236}">
                  <a16:creationId xmlns:a16="http://schemas.microsoft.com/office/drawing/2014/main" id="{459E739D-94D4-42C3-A3AD-2045703EF397}"/>
                </a:ext>
              </a:extLst>
            </p:cNvPr>
            <p:cNvGrpSpPr/>
            <p:nvPr/>
          </p:nvGrpSpPr>
          <p:grpSpPr>
            <a:xfrm>
              <a:off x="-119578" y="7259460"/>
              <a:ext cx="1230674" cy="1225101"/>
              <a:chOff x="-318169" y="9374732"/>
              <a:chExt cx="601941" cy="744194"/>
            </a:xfrm>
          </p:grpSpPr>
          <p:sp>
            <p:nvSpPr>
              <p:cNvPr id="177" name="手繪多邊形: 圖案 176">
                <a:extLst>
                  <a:ext uri="{FF2B5EF4-FFF2-40B4-BE49-F238E27FC236}">
                    <a16:creationId xmlns:a16="http://schemas.microsoft.com/office/drawing/2014/main" id="{A0E4C7C1-FAE5-4D7B-9830-C9E1A9728892}"/>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78" name="手繪多邊形: 圖案 177">
                <a:extLst>
                  <a:ext uri="{FF2B5EF4-FFF2-40B4-BE49-F238E27FC236}">
                    <a16:creationId xmlns:a16="http://schemas.microsoft.com/office/drawing/2014/main" id="{51E98E50-6C0C-4955-BE62-CE417E522102}"/>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79" name="手繪多邊形: 圖案 178">
                <a:extLst>
                  <a:ext uri="{FF2B5EF4-FFF2-40B4-BE49-F238E27FC236}">
                    <a16:creationId xmlns:a16="http://schemas.microsoft.com/office/drawing/2014/main" id="{7A36A654-B444-4AD1-B1B6-A11D5692BEE5}"/>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0" name="手繪多邊形: 圖案 179">
                <a:extLst>
                  <a:ext uri="{FF2B5EF4-FFF2-40B4-BE49-F238E27FC236}">
                    <a16:creationId xmlns:a16="http://schemas.microsoft.com/office/drawing/2014/main" id="{B3809BED-9D2D-47AB-9904-5FDBA615F13F}"/>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1" name="手繪多邊形: 圖案 180">
                <a:extLst>
                  <a:ext uri="{FF2B5EF4-FFF2-40B4-BE49-F238E27FC236}">
                    <a16:creationId xmlns:a16="http://schemas.microsoft.com/office/drawing/2014/main" id="{946C0A13-2B2D-4288-872F-648495A8BA2F}"/>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2" name="手繪多邊形: 圖案 181">
                <a:extLst>
                  <a:ext uri="{FF2B5EF4-FFF2-40B4-BE49-F238E27FC236}">
                    <a16:creationId xmlns:a16="http://schemas.microsoft.com/office/drawing/2014/main" id="{E7762FBE-9F97-42DF-AF5E-4527BAEA1324}"/>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3" name="手繪多邊形: 圖案 182">
                <a:extLst>
                  <a:ext uri="{FF2B5EF4-FFF2-40B4-BE49-F238E27FC236}">
                    <a16:creationId xmlns:a16="http://schemas.microsoft.com/office/drawing/2014/main" id="{7B282473-38B0-4C67-8BDD-CC844D69033C}"/>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4" name="手繪多邊形: 圖案 183">
                <a:extLst>
                  <a:ext uri="{FF2B5EF4-FFF2-40B4-BE49-F238E27FC236}">
                    <a16:creationId xmlns:a16="http://schemas.microsoft.com/office/drawing/2014/main" id="{C99A0087-79BE-45CF-B5DF-AFF63FF39B20}"/>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5" name="手繪多邊形: 圖案 184">
                <a:extLst>
                  <a:ext uri="{FF2B5EF4-FFF2-40B4-BE49-F238E27FC236}">
                    <a16:creationId xmlns:a16="http://schemas.microsoft.com/office/drawing/2014/main" id="{B620BCD6-0633-461D-A8A1-13B92C40CCCB}"/>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6" name="手繪多邊形: 圖案 185">
                <a:extLst>
                  <a:ext uri="{FF2B5EF4-FFF2-40B4-BE49-F238E27FC236}">
                    <a16:creationId xmlns:a16="http://schemas.microsoft.com/office/drawing/2014/main" id="{A085868A-A67F-48FC-8C34-E1AE6358C4C6}"/>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187" name="手繪多邊形: 圖案 186">
                <a:extLst>
                  <a:ext uri="{FF2B5EF4-FFF2-40B4-BE49-F238E27FC236}">
                    <a16:creationId xmlns:a16="http://schemas.microsoft.com/office/drawing/2014/main" id="{D5C37E74-B65A-426A-B77D-A79B57FDD663}"/>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sp>
          <p:nvSpPr>
            <p:cNvPr id="176" name="矩形 175">
              <a:extLst>
                <a:ext uri="{FF2B5EF4-FFF2-40B4-BE49-F238E27FC236}">
                  <a16:creationId xmlns:a16="http://schemas.microsoft.com/office/drawing/2014/main" id="{77537DA3-EEB5-4CDF-865A-0C141A99A8F4}"/>
                </a:ext>
              </a:extLst>
            </p:cNvPr>
            <p:cNvSpPr/>
            <p:nvPr/>
          </p:nvSpPr>
          <p:spPr>
            <a:xfrm>
              <a:off x="47364" y="7762427"/>
              <a:ext cx="554312" cy="57193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C</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88" name="手繪多邊形: 圖案 187">
            <a:extLst>
              <a:ext uri="{FF2B5EF4-FFF2-40B4-BE49-F238E27FC236}">
                <a16:creationId xmlns:a16="http://schemas.microsoft.com/office/drawing/2014/main" id="{027CC591-7161-4A2D-8FE7-99E6F738A8E1}"/>
              </a:ext>
            </a:extLst>
          </p:cNvPr>
          <p:cNvSpPr/>
          <p:nvPr/>
        </p:nvSpPr>
        <p:spPr>
          <a:xfrm>
            <a:off x="9420296" y="2396216"/>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9" name="矩形: 圓角 188">
            <a:extLst>
              <a:ext uri="{FF2B5EF4-FFF2-40B4-BE49-F238E27FC236}">
                <a16:creationId xmlns:a16="http://schemas.microsoft.com/office/drawing/2014/main" id="{E5F6A9AF-8C11-43B7-9C76-14C3A99B1587}"/>
              </a:ext>
            </a:extLst>
          </p:cNvPr>
          <p:cNvSpPr/>
          <p:nvPr/>
        </p:nvSpPr>
        <p:spPr>
          <a:xfrm>
            <a:off x="8078782" y="4219000"/>
            <a:ext cx="3144644" cy="1893042"/>
          </a:xfrm>
          <a:prstGeom prst="roundRect">
            <a:avLst>
              <a:gd name="adj" fmla="val 10007"/>
            </a:avLst>
          </a:prstGeom>
          <a:solidFill>
            <a:schemeClr val="tx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3200" b="0"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190" name="圖片 189">
            <a:extLst>
              <a:ext uri="{FF2B5EF4-FFF2-40B4-BE49-F238E27FC236}">
                <a16:creationId xmlns:a16="http://schemas.microsoft.com/office/drawing/2014/main" id="{48CAD9FE-5568-4849-905E-3C5F384F8A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93"/>
          <a:stretch/>
        </p:blipFill>
        <p:spPr>
          <a:xfrm>
            <a:off x="8293194" y="5443248"/>
            <a:ext cx="2663303" cy="389033"/>
          </a:xfrm>
          <a:prstGeom prst="rect">
            <a:avLst/>
          </a:prstGeom>
          <a:effectLst>
            <a:outerShdw blurRad="50800" dist="38100" dir="5400000" algn="t" rotWithShape="0">
              <a:prstClr val="black">
                <a:alpha val="40000"/>
              </a:prstClr>
            </a:outerShdw>
          </a:effectLst>
        </p:spPr>
      </p:pic>
      <p:pic>
        <p:nvPicPr>
          <p:cNvPr id="191" name="圖片 190" descr="一張含有 向量圖形 的圖片&#10;&#10;自動產生的描述">
            <a:extLst>
              <a:ext uri="{FF2B5EF4-FFF2-40B4-BE49-F238E27FC236}">
                <a16:creationId xmlns:a16="http://schemas.microsoft.com/office/drawing/2014/main" id="{4280BE4B-DC82-4DA4-93D8-EAE0E9F949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3141" y="4411701"/>
            <a:ext cx="713893" cy="713893"/>
          </a:xfrm>
          <a:prstGeom prst="rect">
            <a:avLst/>
          </a:prstGeom>
        </p:spPr>
      </p:pic>
      <p:sp>
        <p:nvSpPr>
          <p:cNvPr id="192" name="文字方塊 191">
            <a:extLst>
              <a:ext uri="{FF2B5EF4-FFF2-40B4-BE49-F238E27FC236}">
                <a16:creationId xmlns:a16="http://schemas.microsoft.com/office/drawing/2014/main" id="{B4FAB8C1-3976-4A23-BC53-CFCA0CD2023B}"/>
              </a:ext>
            </a:extLst>
          </p:cNvPr>
          <p:cNvSpPr txBox="1"/>
          <p:nvPr/>
        </p:nvSpPr>
        <p:spPr>
          <a:xfrm>
            <a:off x="9169584" y="5778432"/>
            <a:ext cx="1671707"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PoE Switch</a:t>
            </a:r>
            <a:endParaRPr kumimoji="0" lang="zh-TW" altLang="en-US" sz="14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endParaRPr>
          </a:p>
        </p:txBody>
      </p:sp>
      <p:sp>
        <p:nvSpPr>
          <p:cNvPr id="193" name="文字方塊 192">
            <a:extLst>
              <a:ext uri="{FF2B5EF4-FFF2-40B4-BE49-F238E27FC236}">
                <a16:creationId xmlns:a16="http://schemas.microsoft.com/office/drawing/2014/main" id="{A86E08D8-C409-4BE1-9165-0DE041A60E8D}"/>
              </a:ext>
            </a:extLst>
          </p:cNvPr>
          <p:cNvSpPr txBox="1"/>
          <p:nvPr/>
        </p:nvSpPr>
        <p:spPr>
          <a:xfrm>
            <a:off x="10115236" y="5078415"/>
            <a:ext cx="925852"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QVR Pro</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endParaRPr>
          </a:p>
        </p:txBody>
      </p:sp>
      <p:grpSp>
        <p:nvGrpSpPr>
          <p:cNvPr id="194" name="群組 193">
            <a:extLst>
              <a:ext uri="{FF2B5EF4-FFF2-40B4-BE49-F238E27FC236}">
                <a16:creationId xmlns:a16="http://schemas.microsoft.com/office/drawing/2014/main" id="{3E9B517F-8C9C-4491-AE7F-88CB1B240BED}"/>
              </a:ext>
            </a:extLst>
          </p:cNvPr>
          <p:cNvGrpSpPr/>
          <p:nvPr/>
        </p:nvGrpSpPr>
        <p:grpSpPr>
          <a:xfrm>
            <a:off x="8189352" y="4325941"/>
            <a:ext cx="993401" cy="988899"/>
            <a:chOff x="-318169" y="9374732"/>
            <a:chExt cx="601941" cy="744194"/>
          </a:xfrm>
        </p:grpSpPr>
        <p:sp>
          <p:nvSpPr>
            <p:cNvPr id="195" name="手繪多邊形: 圖案 194">
              <a:extLst>
                <a:ext uri="{FF2B5EF4-FFF2-40B4-BE49-F238E27FC236}">
                  <a16:creationId xmlns:a16="http://schemas.microsoft.com/office/drawing/2014/main" id="{B83ABC53-AD3F-4B9C-871C-6702900AC501}"/>
                </a:ext>
              </a:extLst>
            </p:cNvPr>
            <p:cNvSpPr/>
            <p:nvPr/>
          </p:nvSpPr>
          <p:spPr>
            <a:xfrm>
              <a:off x="-297531" y="9661944"/>
              <a:ext cx="567544" cy="369854"/>
            </a:xfrm>
            <a:custGeom>
              <a:avLst/>
              <a:gdLst>
                <a:gd name="connsiteX0" fmla="*/ 577863 w 567544"/>
                <a:gd name="connsiteY0" fmla="*/ 0 h 240776"/>
                <a:gd name="connsiteX1" fmla="*/ 577863 w 567544"/>
                <a:gd name="connsiteY1" fmla="*/ 247656 h 240776"/>
                <a:gd name="connsiteX2" fmla="*/ 0 w 567544"/>
                <a:gd name="connsiteY2" fmla="*/ 247656 h 240776"/>
                <a:gd name="connsiteX3" fmla="*/ 0 w 567544"/>
                <a:gd name="connsiteY3" fmla="*/ 0 h 240776"/>
                <a:gd name="connsiteX4" fmla="*/ 577863 w 567544"/>
                <a:gd name="connsiteY4" fmla="*/ 0 h 240776"/>
                <a:gd name="connsiteX5" fmla="*/ 517669 w 567544"/>
                <a:gd name="connsiteY5" fmla="*/ 218419 h 240776"/>
                <a:gd name="connsiteX6" fmla="*/ 517669 w 567544"/>
                <a:gd name="connsiteY6" fmla="*/ 36117 h 240776"/>
                <a:gd name="connsiteX7" fmla="*/ 385242 w 567544"/>
                <a:gd name="connsiteY7" fmla="*/ 36117 h 240776"/>
                <a:gd name="connsiteX8" fmla="*/ 385242 w 567544"/>
                <a:gd name="connsiteY8" fmla="*/ 218419 h 240776"/>
                <a:gd name="connsiteX9" fmla="*/ 517669 w 567544"/>
                <a:gd name="connsiteY9" fmla="*/ 218419 h 240776"/>
                <a:gd name="connsiteX10" fmla="*/ 323328 w 567544"/>
                <a:gd name="connsiteY10" fmla="*/ 218419 h 240776"/>
                <a:gd name="connsiteX11" fmla="*/ 323328 w 567544"/>
                <a:gd name="connsiteY11" fmla="*/ 36117 h 240776"/>
                <a:gd name="connsiteX12" fmla="*/ 48155 w 567544"/>
                <a:gd name="connsiteY12" fmla="*/ 36117 h 240776"/>
                <a:gd name="connsiteX13" fmla="*/ 48155 w 567544"/>
                <a:gd name="connsiteY13" fmla="*/ 218419 h 240776"/>
                <a:gd name="connsiteX14" fmla="*/ 323328 w 567544"/>
                <a:gd name="connsiteY14" fmla="*/ 218419 h 2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7544" h="240776">
                  <a:moveTo>
                    <a:pt x="577863" y="0"/>
                  </a:moveTo>
                  <a:lnTo>
                    <a:pt x="577863" y="247656"/>
                  </a:lnTo>
                  <a:lnTo>
                    <a:pt x="0" y="247656"/>
                  </a:lnTo>
                  <a:lnTo>
                    <a:pt x="0" y="0"/>
                  </a:lnTo>
                  <a:lnTo>
                    <a:pt x="577863" y="0"/>
                  </a:lnTo>
                  <a:close/>
                  <a:moveTo>
                    <a:pt x="517669" y="218419"/>
                  </a:moveTo>
                  <a:lnTo>
                    <a:pt x="517669" y="36117"/>
                  </a:lnTo>
                  <a:lnTo>
                    <a:pt x="385242" y="36117"/>
                  </a:lnTo>
                  <a:lnTo>
                    <a:pt x="385242" y="218419"/>
                  </a:lnTo>
                  <a:lnTo>
                    <a:pt x="517669" y="218419"/>
                  </a:lnTo>
                  <a:close/>
                  <a:moveTo>
                    <a:pt x="323328" y="218419"/>
                  </a:moveTo>
                  <a:lnTo>
                    <a:pt x="323328" y="36117"/>
                  </a:lnTo>
                  <a:lnTo>
                    <a:pt x="48155" y="36117"/>
                  </a:lnTo>
                  <a:lnTo>
                    <a:pt x="48155" y="218419"/>
                  </a:lnTo>
                  <a:lnTo>
                    <a:pt x="323328" y="218419"/>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6" name="手繪多邊形: 圖案 195">
              <a:extLst>
                <a:ext uri="{FF2B5EF4-FFF2-40B4-BE49-F238E27FC236}">
                  <a16:creationId xmlns:a16="http://schemas.microsoft.com/office/drawing/2014/main" id="{F73528D6-20A6-45F8-B909-C20EC6EE24F7}"/>
                </a:ext>
              </a:extLst>
            </p:cNvPr>
            <p:cNvSpPr/>
            <p:nvPr/>
          </p:nvSpPr>
          <p:spPr>
            <a:xfrm>
              <a:off x="220138"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7" name="手繪多邊形: 圖案 196">
              <a:extLst>
                <a:ext uri="{FF2B5EF4-FFF2-40B4-BE49-F238E27FC236}">
                  <a16:creationId xmlns:a16="http://schemas.microsoft.com/office/drawing/2014/main" id="{771C846F-60BD-4837-8CF7-D62DE9CC532C}"/>
                </a:ext>
              </a:extLst>
            </p:cNvPr>
            <p:cNvSpPr/>
            <p:nvPr/>
          </p:nvSpPr>
          <p:spPr>
            <a:xfrm>
              <a:off x="-230457" y="9374732"/>
              <a:ext cx="447156" cy="51595"/>
            </a:xfrm>
            <a:custGeom>
              <a:avLst/>
              <a:gdLst>
                <a:gd name="connsiteX0" fmla="*/ 448876 w 447156"/>
                <a:gd name="connsiteY0" fmla="*/ 22358 h 51594"/>
                <a:gd name="connsiteX1" fmla="*/ 448876 w 447156"/>
                <a:gd name="connsiteY1" fmla="*/ 67073 h 51594"/>
                <a:gd name="connsiteX2" fmla="*/ 0 w 447156"/>
                <a:gd name="connsiteY2" fmla="*/ 67073 h 51594"/>
                <a:gd name="connsiteX3" fmla="*/ 0 w 447156"/>
                <a:gd name="connsiteY3" fmla="*/ 24078 h 51594"/>
                <a:gd name="connsiteX4" fmla="*/ 24078 w 447156"/>
                <a:gd name="connsiteY4" fmla="*/ 0 h 51594"/>
                <a:gd name="connsiteX5" fmla="*/ 424798 w 447156"/>
                <a:gd name="connsiteY5" fmla="*/ 0 h 51594"/>
                <a:gd name="connsiteX6" fmla="*/ 448876 w 447156"/>
                <a:gd name="connsiteY6" fmla="*/ 22358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56" h="51594">
                  <a:moveTo>
                    <a:pt x="448876" y="22358"/>
                  </a:moveTo>
                  <a:lnTo>
                    <a:pt x="448876" y="67073"/>
                  </a:lnTo>
                  <a:lnTo>
                    <a:pt x="0" y="67073"/>
                  </a:lnTo>
                  <a:lnTo>
                    <a:pt x="0" y="24078"/>
                  </a:lnTo>
                  <a:cubicBezTo>
                    <a:pt x="0" y="10319"/>
                    <a:pt x="10319" y="0"/>
                    <a:pt x="24078" y="0"/>
                  </a:cubicBezTo>
                  <a:lnTo>
                    <a:pt x="424798" y="0"/>
                  </a:lnTo>
                  <a:cubicBezTo>
                    <a:pt x="438557" y="0"/>
                    <a:pt x="448876" y="10319"/>
                    <a:pt x="448876" y="2235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8" name="手繪多邊形: 圖案 197">
              <a:extLst>
                <a:ext uri="{FF2B5EF4-FFF2-40B4-BE49-F238E27FC236}">
                  <a16:creationId xmlns:a16="http://schemas.microsoft.com/office/drawing/2014/main" id="{F6B5D316-835B-467A-B16F-3FB0AC6244E4}"/>
                </a:ext>
              </a:extLst>
            </p:cNvPr>
            <p:cNvSpPr/>
            <p:nvPr/>
          </p:nvSpPr>
          <p:spPr>
            <a:xfrm>
              <a:off x="116949" y="9455564"/>
              <a:ext cx="68793" cy="189182"/>
            </a:xfrm>
            <a:custGeom>
              <a:avLst/>
              <a:gdLst>
                <a:gd name="connsiteX0" fmla="*/ 0 w 68793"/>
                <a:gd name="connsiteY0" fmla="*/ 0 h 189181"/>
                <a:gd name="connsiteX1" fmla="*/ 73953 w 68793"/>
                <a:gd name="connsiteY1" fmla="*/ 0 h 189181"/>
                <a:gd name="connsiteX2" fmla="*/ 73953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3953" y="0"/>
                  </a:lnTo>
                  <a:lnTo>
                    <a:pt x="73953"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9" name="手繪多邊形: 圖案 198">
              <a:extLst>
                <a:ext uri="{FF2B5EF4-FFF2-40B4-BE49-F238E27FC236}">
                  <a16:creationId xmlns:a16="http://schemas.microsoft.com/office/drawing/2014/main" id="{E270B6F6-3A86-4E9F-B320-3FB17AE69996}"/>
                </a:ext>
              </a:extLst>
            </p:cNvPr>
            <p:cNvSpPr/>
            <p:nvPr/>
          </p:nvSpPr>
          <p:spPr>
            <a:xfrm>
              <a:off x="99750" y="9766854"/>
              <a:ext cx="34397" cy="34397"/>
            </a:xfrm>
            <a:custGeom>
              <a:avLst/>
              <a:gdLst>
                <a:gd name="connsiteX0" fmla="*/ 18918 w 34396"/>
                <a:gd name="connsiteY0" fmla="*/ 0 h 34396"/>
                <a:gd name="connsiteX1" fmla="*/ 37836 w 34396"/>
                <a:gd name="connsiteY1" fmla="*/ 18918 h 34396"/>
                <a:gd name="connsiteX2" fmla="*/ 18918 w 34396"/>
                <a:gd name="connsiteY2" fmla="*/ 37836 h 34396"/>
                <a:gd name="connsiteX3" fmla="*/ 0 w 34396"/>
                <a:gd name="connsiteY3" fmla="*/ 18918 h 34396"/>
                <a:gd name="connsiteX4" fmla="*/ 18918 w 34396"/>
                <a:gd name="connsiteY4" fmla="*/ 0 h 34396"/>
                <a:gd name="connsiteX5" fmla="*/ 29237 w 34396"/>
                <a:gd name="connsiteY5" fmla="*/ 18918 h 34396"/>
                <a:gd name="connsiteX6" fmla="*/ 20638 w 34396"/>
                <a:gd name="connsiteY6" fmla="*/ 10319 h 34396"/>
                <a:gd name="connsiteX7" fmla="*/ 12039 w 34396"/>
                <a:gd name="connsiteY7" fmla="*/ 18918 h 34396"/>
                <a:gd name="connsiteX8" fmla="*/ 20638 w 34396"/>
                <a:gd name="connsiteY8" fmla="*/ 27517 h 34396"/>
                <a:gd name="connsiteX9" fmla="*/ 29237 w 34396"/>
                <a:gd name="connsiteY9" fmla="*/ 18918 h 3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96" h="34396">
                  <a:moveTo>
                    <a:pt x="18918" y="0"/>
                  </a:moveTo>
                  <a:cubicBezTo>
                    <a:pt x="29237" y="0"/>
                    <a:pt x="37836" y="8599"/>
                    <a:pt x="37836" y="18918"/>
                  </a:cubicBezTo>
                  <a:cubicBezTo>
                    <a:pt x="37836" y="29237"/>
                    <a:pt x="29237" y="37836"/>
                    <a:pt x="18918" y="37836"/>
                  </a:cubicBezTo>
                  <a:cubicBezTo>
                    <a:pt x="8599" y="37836"/>
                    <a:pt x="0" y="29237"/>
                    <a:pt x="0" y="18918"/>
                  </a:cubicBezTo>
                  <a:cubicBezTo>
                    <a:pt x="0" y="8599"/>
                    <a:pt x="8599" y="0"/>
                    <a:pt x="18918" y="0"/>
                  </a:cubicBezTo>
                  <a:close/>
                  <a:moveTo>
                    <a:pt x="29237" y="18918"/>
                  </a:moveTo>
                  <a:cubicBezTo>
                    <a:pt x="29237" y="13759"/>
                    <a:pt x="25797" y="10319"/>
                    <a:pt x="20638" y="10319"/>
                  </a:cubicBezTo>
                  <a:cubicBezTo>
                    <a:pt x="15479" y="10319"/>
                    <a:pt x="12039" y="13759"/>
                    <a:pt x="12039" y="18918"/>
                  </a:cubicBezTo>
                  <a:cubicBezTo>
                    <a:pt x="12039" y="24078"/>
                    <a:pt x="15479" y="27517"/>
                    <a:pt x="20638" y="27517"/>
                  </a:cubicBezTo>
                  <a:cubicBezTo>
                    <a:pt x="24078" y="27517"/>
                    <a:pt x="29237" y="24078"/>
                    <a:pt x="29237" y="18918"/>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0" name="手繪多邊形: 圖案 199">
              <a:extLst>
                <a:ext uri="{FF2B5EF4-FFF2-40B4-BE49-F238E27FC236}">
                  <a16:creationId xmlns:a16="http://schemas.microsoft.com/office/drawing/2014/main" id="{CE1862CC-742E-4097-A904-69833D6D2A7F}"/>
                </a:ext>
              </a:extLst>
            </p:cNvPr>
            <p:cNvSpPr/>
            <p:nvPr/>
          </p:nvSpPr>
          <p:spPr>
            <a:xfrm>
              <a:off x="5159" y="9455564"/>
              <a:ext cx="68793" cy="189182"/>
            </a:xfrm>
            <a:custGeom>
              <a:avLst/>
              <a:gdLst>
                <a:gd name="connsiteX0" fmla="*/ 0 w 68793"/>
                <a:gd name="connsiteY0" fmla="*/ 0 h 189181"/>
                <a:gd name="connsiteX1" fmla="*/ 80832 w 68793"/>
                <a:gd name="connsiteY1" fmla="*/ 0 h 189181"/>
                <a:gd name="connsiteX2" fmla="*/ 8083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80832" y="0"/>
                  </a:lnTo>
                  <a:lnTo>
                    <a:pt x="8083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1" name="手繪多邊形: 圖案 200">
              <a:extLst>
                <a:ext uri="{FF2B5EF4-FFF2-40B4-BE49-F238E27FC236}">
                  <a16:creationId xmlns:a16="http://schemas.microsoft.com/office/drawing/2014/main" id="{7CF6ACD1-96F8-4AF4-97F7-38C4A86B66F5}"/>
                </a:ext>
              </a:extLst>
            </p:cNvPr>
            <p:cNvSpPr/>
            <p:nvPr/>
          </p:nvSpPr>
          <p:spPr>
            <a:xfrm>
              <a:off x="-103190"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2" name="手繪多邊形: 圖案 201">
              <a:extLst>
                <a:ext uri="{FF2B5EF4-FFF2-40B4-BE49-F238E27FC236}">
                  <a16:creationId xmlns:a16="http://schemas.microsoft.com/office/drawing/2014/main" id="{D11FB730-8F2D-41BE-959B-39F1B20F543A}"/>
                </a:ext>
              </a:extLst>
            </p:cNvPr>
            <p:cNvSpPr/>
            <p:nvPr/>
          </p:nvSpPr>
          <p:spPr>
            <a:xfrm>
              <a:off x="-140139" y="9794222"/>
              <a:ext cx="17198" cy="17198"/>
            </a:xfrm>
            <a:custGeom>
              <a:avLst/>
              <a:gdLst>
                <a:gd name="connsiteX0" fmla="*/ 8709 w 0"/>
                <a:gd name="connsiteY0" fmla="*/ 1970 h 0"/>
                <a:gd name="connsiteX1" fmla="*/ 11507 w 0"/>
                <a:gd name="connsiteY1" fmla="*/ 8709 h 0"/>
                <a:gd name="connsiteX2" fmla="*/ 4768 w 0"/>
                <a:gd name="connsiteY2" fmla="*/ 11507 h 0"/>
                <a:gd name="connsiteX3" fmla="*/ 1970 w 0"/>
                <a:gd name="connsiteY3" fmla="*/ 4768 h 0"/>
                <a:gd name="connsiteX4" fmla="*/ 8709 w 0"/>
                <a:gd name="connsiteY4" fmla="*/ 197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8709" y="1970"/>
                  </a:moveTo>
                  <a:cubicBezTo>
                    <a:pt x="11343" y="3059"/>
                    <a:pt x="12595" y="6076"/>
                    <a:pt x="11507" y="8709"/>
                  </a:cubicBezTo>
                  <a:cubicBezTo>
                    <a:pt x="10419" y="11343"/>
                    <a:pt x="7402" y="12595"/>
                    <a:pt x="4768" y="11507"/>
                  </a:cubicBezTo>
                  <a:cubicBezTo>
                    <a:pt x="2135" y="10419"/>
                    <a:pt x="882" y="7402"/>
                    <a:pt x="1970" y="4768"/>
                  </a:cubicBezTo>
                  <a:cubicBezTo>
                    <a:pt x="3059" y="2135"/>
                    <a:pt x="6076" y="882"/>
                    <a:pt x="8709" y="1970"/>
                  </a:cubicBez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3" name="手繪多邊形: 圖案 202">
              <a:extLst>
                <a:ext uri="{FF2B5EF4-FFF2-40B4-BE49-F238E27FC236}">
                  <a16:creationId xmlns:a16="http://schemas.microsoft.com/office/drawing/2014/main" id="{B947AF41-5DA8-475A-A552-A2BFA88638F9}"/>
                </a:ext>
              </a:extLst>
            </p:cNvPr>
            <p:cNvSpPr/>
            <p:nvPr/>
          </p:nvSpPr>
          <p:spPr>
            <a:xfrm>
              <a:off x="-209819" y="9455564"/>
              <a:ext cx="68793" cy="189182"/>
            </a:xfrm>
            <a:custGeom>
              <a:avLst/>
              <a:gdLst>
                <a:gd name="connsiteX0" fmla="*/ 0 w 68793"/>
                <a:gd name="connsiteY0" fmla="*/ 0 h 189181"/>
                <a:gd name="connsiteX1" fmla="*/ 77392 w 68793"/>
                <a:gd name="connsiteY1" fmla="*/ 0 h 189181"/>
                <a:gd name="connsiteX2" fmla="*/ 77392 w 68793"/>
                <a:gd name="connsiteY2" fmla="*/ 189182 h 189181"/>
                <a:gd name="connsiteX3" fmla="*/ 0 w 68793"/>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68793" h="189181">
                  <a:moveTo>
                    <a:pt x="0" y="0"/>
                  </a:moveTo>
                  <a:lnTo>
                    <a:pt x="77392" y="0"/>
                  </a:lnTo>
                  <a:lnTo>
                    <a:pt x="77392"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4" name="手繪多邊形: 圖案 203">
              <a:extLst>
                <a:ext uri="{FF2B5EF4-FFF2-40B4-BE49-F238E27FC236}">
                  <a16:creationId xmlns:a16="http://schemas.microsoft.com/office/drawing/2014/main" id="{876A5E6D-99E6-4773-A09F-1EE88EBA07F0}"/>
                </a:ext>
              </a:extLst>
            </p:cNvPr>
            <p:cNvSpPr/>
            <p:nvPr/>
          </p:nvSpPr>
          <p:spPr>
            <a:xfrm>
              <a:off x="-300971" y="9455564"/>
              <a:ext cx="51595" cy="189182"/>
            </a:xfrm>
            <a:custGeom>
              <a:avLst/>
              <a:gdLst>
                <a:gd name="connsiteX0" fmla="*/ 0 w 51594"/>
                <a:gd name="connsiteY0" fmla="*/ 0 h 189181"/>
                <a:gd name="connsiteX1" fmla="*/ 60194 w 51594"/>
                <a:gd name="connsiteY1" fmla="*/ 0 h 189181"/>
                <a:gd name="connsiteX2" fmla="*/ 60194 w 51594"/>
                <a:gd name="connsiteY2" fmla="*/ 189182 h 189181"/>
                <a:gd name="connsiteX3" fmla="*/ 0 w 51594"/>
                <a:gd name="connsiteY3" fmla="*/ 189182 h 189181"/>
              </a:gdLst>
              <a:ahLst/>
              <a:cxnLst>
                <a:cxn ang="0">
                  <a:pos x="connsiteX0" y="connsiteY0"/>
                </a:cxn>
                <a:cxn ang="0">
                  <a:pos x="connsiteX1" y="connsiteY1"/>
                </a:cxn>
                <a:cxn ang="0">
                  <a:pos x="connsiteX2" y="connsiteY2"/>
                </a:cxn>
                <a:cxn ang="0">
                  <a:pos x="connsiteX3" y="connsiteY3"/>
                </a:cxn>
              </a:cxnLst>
              <a:rect l="l" t="t" r="r" b="b"/>
              <a:pathLst>
                <a:path w="51594" h="189181">
                  <a:moveTo>
                    <a:pt x="0" y="0"/>
                  </a:moveTo>
                  <a:lnTo>
                    <a:pt x="60194" y="0"/>
                  </a:lnTo>
                  <a:lnTo>
                    <a:pt x="60194" y="189182"/>
                  </a:lnTo>
                  <a:lnTo>
                    <a:pt x="0" y="189182"/>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5" name="手繪多邊形: 圖案 204">
              <a:extLst>
                <a:ext uri="{FF2B5EF4-FFF2-40B4-BE49-F238E27FC236}">
                  <a16:creationId xmlns:a16="http://schemas.microsoft.com/office/drawing/2014/main" id="{53B19E90-B1EE-4D09-901B-78DA4B7F1B06}"/>
                </a:ext>
              </a:extLst>
            </p:cNvPr>
            <p:cNvSpPr/>
            <p:nvPr/>
          </p:nvSpPr>
          <p:spPr>
            <a:xfrm>
              <a:off x="-318169" y="10067331"/>
              <a:ext cx="601941" cy="51595"/>
            </a:xfrm>
            <a:custGeom>
              <a:avLst/>
              <a:gdLst>
                <a:gd name="connsiteX0" fmla="*/ 0 w 601941"/>
                <a:gd name="connsiteY0" fmla="*/ 29237 h 51594"/>
                <a:gd name="connsiteX1" fmla="*/ 29237 w 601941"/>
                <a:gd name="connsiteY1" fmla="*/ 0 h 51594"/>
                <a:gd name="connsiteX2" fmla="*/ 588182 w 601941"/>
                <a:gd name="connsiteY2" fmla="*/ 0 h 51594"/>
                <a:gd name="connsiteX3" fmla="*/ 617420 w 601941"/>
                <a:gd name="connsiteY3" fmla="*/ 29237 h 51594"/>
                <a:gd name="connsiteX4" fmla="*/ 617420 w 601941"/>
                <a:gd name="connsiteY4" fmla="*/ 63634 h 51594"/>
                <a:gd name="connsiteX5" fmla="*/ 0 w 601941"/>
                <a:gd name="connsiteY5" fmla="*/ 63634 h 51594"/>
                <a:gd name="connsiteX6" fmla="*/ 0 w 601941"/>
                <a:gd name="connsiteY6" fmla="*/ 29237 h 5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1" h="51594">
                  <a:moveTo>
                    <a:pt x="0" y="29237"/>
                  </a:moveTo>
                  <a:cubicBezTo>
                    <a:pt x="0" y="12039"/>
                    <a:pt x="13759" y="0"/>
                    <a:pt x="29237" y="0"/>
                  </a:cubicBezTo>
                  <a:lnTo>
                    <a:pt x="588182" y="0"/>
                  </a:lnTo>
                  <a:cubicBezTo>
                    <a:pt x="605381" y="0"/>
                    <a:pt x="617420" y="13759"/>
                    <a:pt x="617420" y="29237"/>
                  </a:cubicBezTo>
                  <a:lnTo>
                    <a:pt x="617420" y="63634"/>
                  </a:lnTo>
                  <a:lnTo>
                    <a:pt x="0" y="63634"/>
                  </a:lnTo>
                  <a:lnTo>
                    <a:pt x="0" y="29237"/>
                  </a:lnTo>
                  <a:close/>
                </a:path>
              </a:pathLst>
            </a:custGeom>
            <a:solidFill>
              <a:srgbClr val="FFFFFF"/>
            </a:solidFill>
            <a:ln w="17124"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206" name="手繪多邊形: 圖案 205">
            <a:extLst>
              <a:ext uri="{FF2B5EF4-FFF2-40B4-BE49-F238E27FC236}">
                <a16:creationId xmlns:a16="http://schemas.microsoft.com/office/drawing/2014/main" id="{FD03CA50-EE4B-46A6-9960-0EF37A980EEF}"/>
              </a:ext>
            </a:extLst>
          </p:cNvPr>
          <p:cNvSpPr/>
          <p:nvPr/>
        </p:nvSpPr>
        <p:spPr>
          <a:xfrm>
            <a:off x="9420296" y="4386122"/>
            <a:ext cx="720945" cy="627920"/>
          </a:xfrm>
          <a:custGeom>
            <a:avLst/>
            <a:gdLst>
              <a:gd name="connsiteX0" fmla="*/ 654465 w 720944"/>
              <a:gd name="connsiteY0" fmla="*/ 266001 h 627919"/>
              <a:gd name="connsiteX1" fmla="*/ 528881 w 720944"/>
              <a:gd name="connsiteY1" fmla="*/ 338096 h 627919"/>
              <a:gd name="connsiteX2" fmla="*/ 528881 w 720944"/>
              <a:gd name="connsiteY2" fmla="*/ 338096 h 627919"/>
              <a:gd name="connsiteX3" fmla="*/ 382366 w 720944"/>
              <a:gd name="connsiteY3" fmla="*/ 421819 h 627919"/>
              <a:gd name="connsiteX4" fmla="*/ 221898 w 720944"/>
              <a:gd name="connsiteY4" fmla="*/ 514844 h 627919"/>
              <a:gd name="connsiteX5" fmla="*/ 182362 w 720944"/>
              <a:gd name="connsiteY5" fmla="*/ 503216 h 627919"/>
              <a:gd name="connsiteX6" fmla="*/ 140501 w 720944"/>
              <a:gd name="connsiteY6" fmla="*/ 431121 h 627919"/>
              <a:gd name="connsiteX7" fmla="*/ 191665 w 720944"/>
              <a:gd name="connsiteY7" fmla="*/ 463680 h 627919"/>
              <a:gd name="connsiteX8" fmla="*/ 221898 w 720944"/>
              <a:gd name="connsiteY8" fmla="*/ 463680 h 627919"/>
              <a:gd name="connsiteX9" fmla="*/ 656790 w 720944"/>
              <a:gd name="connsiteY9" fmla="*/ 212512 h 627919"/>
              <a:gd name="connsiteX10" fmla="*/ 663767 w 720944"/>
              <a:gd name="connsiteY10" fmla="*/ 226466 h 627919"/>
              <a:gd name="connsiteX11" fmla="*/ 654465 w 720944"/>
              <a:gd name="connsiteY11" fmla="*/ 266001 h 627919"/>
              <a:gd name="connsiteX12" fmla="*/ 654465 w 720944"/>
              <a:gd name="connsiteY12" fmla="*/ 266001 h 627919"/>
              <a:gd name="connsiteX13" fmla="*/ 493996 w 720944"/>
              <a:gd name="connsiteY13" fmla="*/ 393911 h 627919"/>
              <a:gd name="connsiteX14" fmla="*/ 421902 w 720944"/>
              <a:gd name="connsiteY14" fmla="*/ 435772 h 627919"/>
              <a:gd name="connsiteX15" fmla="*/ 477717 w 720944"/>
              <a:gd name="connsiteY15" fmla="*/ 533449 h 627919"/>
              <a:gd name="connsiteX16" fmla="*/ 617255 w 720944"/>
              <a:gd name="connsiteY16" fmla="*/ 533449 h 627919"/>
              <a:gd name="connsiteX17" fmla="*/ 617255 w 720944"/>
              <a:gd name="connsiteY17" fmla="*/ 449726 h 627919"/>
              <a:gd name="connsiteX18" fmla="*/ 524230 w 720944"/>
              <a:gd name="connsiteY18" fmla="*/ 449726 h 627919"/>
              <a:gd name="connsiteX19" fmla="*/ 493996 w 720944"/>
              <a:gd name="connsiteY19" fmla="*/ 393911 h 627919"/>
              <a:gd name="connsiteX20" fmla="*/ 493996 w 720944"/>
              <a:gd name="connsiteY20" fmla="*/ 393911 h 627919"/>
              <a:gd name="connsiteX21" fmla="*/ 649814 w 720944"/>
              <a:gd name="connsiteY21" fmla="*/ 449726 h 627919"/>
              <a:gd name="connsiteX22" fmla="*/ 649814 w 720944"/>
              <a:gd name="connsiteY22" fmla="*/ 533449 h 627919"/>
              <a:gd name="connsiteX23" fmla="*/ 649814 w 720944"/>
              <a:gd name="connsiteY23" fmla="*/ 570659 h 627919"/>
              <a:gd name="connsiteX24" fmla="*/ 649814 w 720944"/>
              <a:gd name="connsiteY24" fmla="*/ 579961 h 627919"/>
              <a:gd name="connsiteX25" fmla="*/ 700977 w 720944"/>
              <a:gd name="connsiteY25" fmla="*/ 631125 h 627919"/>
              <a:gd name="connsiteX26" fmla="*/ 726559 w 720944"/>
              <a:gd name="connsiteY26" fmla="*/ 631125 h 627919"/>
              <a:gd name="connsiteX27" fmla="*/ 726559 w 720944"/>
              <a:gd name="connsiteY27" fmla="*/ 352050 h 627919"/>
              <a:gd name="connsiteX28" fmla="*/ 700977 w 720944"/>
              <a:gd name="connsiteY28" fmla="*/ 352050 h 627919"/>
              <a:gd name="connsiteX29" fmla="*/ 649814 w 720944"/>
              <a:gd name="connsiteY29" fmla="*/ 403214 h 627919"/>
              <a:gd name="connsiteX30" fmla="*/ 649814 w 720944"/>
              <a:gd name="connsiteY30" fmla="*/ 449726 h 627919"/>
              <a:gd name="connsiteX31" fmla="*/ 649814 w 720944"/>
              <a:gd name="connsiteY31" fmla="*/ 449726 h 627919"/>
              <a:gd name="connsiteX32" fmla="*/ 38173 w 720944"/>
              <a:gd name="connsiteY32" fmla="*/ 352050 h 627919"/>
              <a:gd name="connsiteX33" fmla="*/ 3289 w 720944"/>
              <a:gd name="connsiteY33" fmla="*/ 372980 h 627919"/>
              <a:gd name="connsiteX34" fmla="*/ 963 w 720944"/>
              <a:gd name="connsiteY34" fmla="*/ 382283 h 627919"/>
              <a:gd name="connsiteX35" fmla="*/ 87012 w 720944"/>
              <a:gd name="connsiteY35" fmla="*/ 531123 h 627919"/>
              <a:gd name="connsiteX36" fmla="*/ 96314 w 720944"/>
              <a:gd name="connsiteY36" fmla="*/ 533449 h 627919"/>
              <a:gd name="connsiteX37" fmla="*/ 131198 w 720944"/>
              <a:gd name="connsiteY37" fmla="*/ 512518 h 627919"/>
              <a:gd name="connsiteX38" fmla="*/ 133524 w 720944"/>
              <a:gd name="connsiteY38" fmla="*/ 503216 h 627919"/>
              <a:gd name="connsiteX39" fmla="*/ 45150 w 720944"/>
              <a:gd name="connsiteY39" fmla="*/ 354375 h 627919"/>
              <a:gd name="connsiteX40" fmla="*/ 38173 w 720944"/>
              <a:gd name="connsiteY40" fmla="*/ 352050 h 627919"/>
              <a:gd name="connsiteX41" fmla="*/ 38173 w 720944"/>
              <a:gd name="connsiteY41" fmla="*/ 352050 h 627919"/>
              <a:gd name="connsiteX42" fmla="*/ 38173 w 720944"/>
              <a:gd name="connsiteY42" fmla="*/ 352050 h 627919"/>
              <a:gd name="connsiteX43" fmla="*/ 547486 w 720944"/>
              <a:gd name="connsiteY43" fmla="*/ 3205 h 627919"/>
              <a:gd name="connsiteX44" fmla="*/ 33522 w 720944"/>
              <a:gd name="connsiteY44" fmla="*/ 300886 h 627919"/>
              <a:gd name="connsiteX45" fmla="*/ 28871 w 720944"/>
              <a:gd name="connsiteY45" fmla="*/ 310188 h 627919"/>
              <a:gd name="connsiteX46" fmla="*/ 33522 w 720944"/>
              <a:gd name="connsiteY46" fmla="*/ 319491 h 627919"/>
              <a:gd name="connsiteX47" fmla="*/ 191665 w 720944"/>
              <a:gd name="connsiteY47" fmla="*/ 428795 h 627919"/>
              <a:gd name="connsiteX48" fmla="*/ 221898 w 720944"/>
              <a:gd name="connsiteY48" fmla="*/ 428795 h 627919"/>
              <a:gd name="connsiteX49" fmla="*/ 649814 w 720944"/>
              <a:gd name="connsiteY49" fmla="*/ 179953 h 627919"/>
              <a:gd name="connsiteX50" fmla="*/ 661442 w 720944"/>
              <a:gd name="connsiteY50" fmla="*/ 140417 h 627919"/>
              <a:gd name="connsiteX51" fmla="*/ 589347 w 720944"/>
              <a:gd name="connsiteY51" fmla="*/ 14834 h 627919"/>
              <a:gd name="connsiteX52" fmla="*/ 547486 w 720944"/>
              <a:gd name="connsiteY52" fmla="*/ 3205 h 6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0944" h="627919">
                <a:moveTo>
                  <a:pt x="654465" y="266001"/>
                </a:moveTo>
                <a:lnTo>
                  <a:pt x="528881" y="338096"/>
                </a:lnTo>
                <a:lnTo>
                  <a:pt x="528881" y="338096"/>
                </a:lnTo>
                <a:lnTo>
                  <a:pt x="382366" y="421819"/>
                </a:lnTo>
                <a:lnTo>
                  <a:pt x="221898" y="514844"/>
                </a:lnTo>
                <a:cubicBezTo>
                  <a:pt x="207944" y="521821"/>
                  <a:pt x="191665" y="517169"/>
                  <a:pt x="182362" y="503216"/>
                </a:cubicBezTo>
                <a:lnTo>
                  <a:pt x="140501" y="431121"/>
                </a:lnTo>
                <a:lnTo>
                  <a:pt x="191665" y="463680"/>
                </a:lnTo>
                <a:cubicBezTo>
                  <a:pt x="200967" y="470657"/>
                  <a:pt x="212595" y="470657"/>
                  <a:pt x="221898" y="463680"/>
                </a:cubicBezTo>
                <a:lnTo>
                  <a:pt x="656790" y="212512"/>
                </a:lnTo>
                <a:lnTo>
                  <a:pt x="663767" y="226466"/>
                </a:lnTo>
                <a:cubicBezTo>
                  <a:pt x="673070" y="240420"/>
                  <a:pt x="668419" y="256699"/>
                  <a:pt x="654465" y="266001"/>
                </a:cubicBezTo>
                <a:lnTo>
                  <a:pt x="654465" y="266001"/>
                </a:lnTo>
                <a:close/>
                <a:moveTo>
                  <a:pt x="493996" y="393911"/>
                </a:moveTo>
                <a:lnTo>
                  <a:pt x="421902" y="435772"/>
                </a:lnTo>
                <a:lnTo>
                  <a:pt x="477717" y="533449"/>
                </a:lnTo>
                <a:lnTo>
                  <a:pt x="617255" y="533449"/>
                </a:lnTo>
                <a:lnTo>
                  <a:pt x="617255" y="449726"/>
                </a:lnTo>
                <a:lnTo>
                  <a:pt x="524230" y="449726"/>
                </a:lnTo>
                <a:lnTo>
                  <a:pt x="493996" y="393911"/>
                </a:lnTo>
                <a:lnTo>
                  <a:pt x="493996" y="393911"/>
                </a:lnTo>
                <a:close/>
                <a:moveTo>
                  <a:pt x="649814" y="449726"/>
                </a:moveTo>
                <a:lnTo>
                  <a:pt x="649814" y="533449"/>
                </a:lnTo>
                <a:lnTo>
                  <a:pt x="649814" y="570659"/>
                </a:lnTo>
                <a:lnTo>
                  <a:pt x="649814" y="579961"/>
                </a:lnTo>
                <a:cubicBezTo>
                  <a:pt x="649814" y="607869"/>
                  <a:pt x="673070" y="631125"/>
                  <a:pt x="700977" y="631125"/>
                </a:cubicBezTo>
                <a:lnTo>
                  <a:pt x="726559" y="631125"/>
                </a:lnTo>
                <a:lnTo>
                  <a:pt x="726559" y="352050"/>
                </a:lnTo>
                <a:lnTo>
                  <a:pt x="700977" y="352050"/>
                </a:lnTo>
                <a:cubicBezTo>
                  <a:pt x="673070" y="352050"/>
                  <a:pt x="649814" y="375306"/>
                  <a:pt x="649814" y="403214"/>
                </a:cubicBezTo>
                <a:lnTo>
                  <a:pt x="649814" y="449726"/>
                </a:lnTo>
                <a:lnTo>
                  <a:pt x="649814" y="449726"/>
                </a:lnTo>
                <a:close/>
                <a:moveTo>
                  <a:pt x="38173" y="352050"/>
                </a:moveTo>
                <a:lnTo>
                  <a:pt x="3289" y="372980"/>
                </a:lnTo>
                <a:cubicBezTo>
                  <a:pt x="963" y="375306"/>
                  <a:pt x="-1362" y="377632"/>
                  <a:pt x="963" y="382283"/>
                </a:cubicBezTo>
                <a:lnTo>
                  <a:pt x="87012" y="531123"/>
                </a:lnTo>
                <a:cubicBezTo>
                  <a:pt x="89337" y="533449"/>
                  <a:pt x="91663" y="535774"/>
                  <a:pt x="96314" y="533449"/>
                </a:cubicBezTo>
                <a:lnTo>
                  <a:pt x="131198" y="512518"/>
                </a:lnTo>
                <a:cubicBezTo>
                  <a:pt x="133524" y="510192"/>
                  <a:pt x="135850" y="507867"/>
                  <a:pt x="133524" y="503216"/>
                </a:cubicBezTo>
                <a:lnTo>
                  <a:pt x="45150" y="354375"/>
                </a:lnTo>
                <a:cubicBezTo>
                  <a:pt x="42825" y="352050"/>
                  <a:pt x="40499" y="349724"/>
                  <a:pt x="38173" y="352050"/>
                </a:cubicBezTo>
                <a:lnTo>
                  <a:pt x="38173" y="352050"/>
                </a:lnTo>
                <a:lnTo>
                  <a:pt x="38173" y="352050"/>
                </a:lnTo>
                <a:close/>
                <a:moveTo>
                  <a:pt x="547486" y="3205"/>
                </a:moveTo>
                <a:lnTo>
                  <a:pt x="33522" y="300886"/>
                </a:lnTo>
                <a:cubicBezTo>
                  <a:pt x="31196" y="303211"/>
                  <a:pt x="28871" y="305537"/>
                  <a:pt x="28871" y="310188"/>
                </a:cubicBezTo>
                <a:cubicBezTo>
                  <a:pt x="28871" y="312514"/>
                  <a:pt x="31196" y="317165"/>
                  <a:pt x="33522" y="319491"/>
                </a:cubicBezTo>
                <a:lnTo>
                  <a:pt x="191665" y="428795"/>
                </a:lnTo>
                <a:cubicBezTo>
                  <a:pt x="200967" y="435772"/>
                  <a:pt x="212595" y="435772"/>
                  <a:pt x="221898" y="428795"/>
                </a:cubicBezTo>
                <a:lnTo>
                  <a:pt x="649814" y="179953"/>
                </a:lnTo>
                <a:cubicBezTo>
                  <a:pt x="663767" y="172976"/>
                  <a:pt x="668419" y="154371"/>
                  <a:pt x="661442" y="140417"/>
                </a:cubicBezTo>
                <a:lnTo>
                  <a:pt x="589347" y="14834"/>
                </a:lnTo>
                <a:cubicBezTo>
                  <a:pt x="577719" y="880"/>
                  <a:pt x="561440" y="-3771"/>
                  <a:pt x="547486" y="3205"/>
                </a:cubicBezTo>
                <a:close/>
              </a:path>
            </a:pathLst>
          </a:custGeom>
          <a:solidFill>
            <a:srgbClr val="FFFFFF"/>
          </a:solidFill>
          <a:ln w="232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7" name="矩形 206">
            <a:extLst>
              <a:ext uri="{FF2B5EF4-FFF2-40B4-BE49-F238E27FC236}">
                <a16:creationId xmlns:a16="http://schemas.microsoft.com/office/drawing/2014/main" id="{20F8CB55-E937-48C6-BA7E-EA69CAA4E056}"/>
              </a:ext>
            </a:extLst>
          </p:cNvPr>
          <p:cNvSpPr/>
          <p:nvPr/>
        </p:nvSpPr>
        <p:spPr>
          <a:xfrm>
            <a:off x="1226357" y="4763554"/>
            <a:ext cx="44744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B</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8" name="矩形 207">
            <a:extLst>
              <a:ext uri="{FF2B5EF4-FFF2-40B4-BE49-F238E27FC236}">
                <a16:creationId xmlns:a16="http://schemas.microsoft.com/office/drawing/2014/main" id="{BC8B2282-C515-4026-B7FC-593944048111}"/>
              </a:ext>
            </a:extLst>
          </p:cNvPr>
          <p:cNvSpPr/>
          <p:nvPr/>
        </p:nvSpPr>
        <p:spPr>
          <a:xfrm>
            <a:off x="8359420" y="4748686"/>
            <a:ext cx="44744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D</a:t>
            </a:r>
            <a:endParaRPr kumimoji="0" lang="zh-TW" altLang="en-US" sz="2400" b="0" i="0" u="none" strike="noStrike" kern="1200" cap="none" spc="0" normalizeH="0" baseline="0" noProof="0">
              <a:ln>
                <a:noFill/>
              </a:ln>
              <a:solidFill>
                <a:srgbClr val="D7F71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9" name="圓角矩形 46">
            <a:extLst>
              <a:ext uri="{FF2B5EF4-FFF2-40B4-BE49-F238E27FC236}">
                <a16:creationId xmlns:a16="http://schemas.microsoft.com/office/drawing/2014/main" id="{B7EC3D58-976F-4DA5-B24F-3A3EB1E64182}"/>
              </a:ext>
            </a:extLst>
          </p:cNvPr>
          <p:cNvSpPr/>
          <p:nvPr/>
        </p:nvSpPr>
        <p:spPr>
          <a:xfrm>
            <a:off x="4157462" y="2901768"/>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sp>
        <p:nvSpPr>
          <p:cNvPr id="210" name="圓角矩形 46">
            <a:extLst>
              <a:ext uri="{FF2B5EF4-FFF2-40B4-BE49-F238E27FC236}">
                <a16:creationId xmlns:a16="http://schemas.microsoft.com/office/drawing/2014/main" id="{04874BAB-4213-4A67-8E91-3A7BB18723AE}"/>
              </a:ext>
            </a:extLst>
          </p:cNvPr>
          <p:cNvSpPr/>
          <p:nvPr/>
        </p:nvSpPr>
        <p:spPr>
          <a:xfrm>
            <a:off x="7139534" y="2746824"/>
            <a:ext cx="894985" cy="352672"/>
          </a:xfrm>
          <a:prstGeom prst="roundRect">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0"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VJBOD</a:t>
            </a:r>
          </a:p>
        </p:txBody>
      </p:sp>
    </p:spTree>
    <p:extLst>
      <p:ext uri="{BB962C8B-B14F-4D97-AF65-F5344CB8AC3E}">
        <p14:creationId xmlns:p14="http://schemas.microsoft.com/office/powerpoint/2010/main" val="407985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圓角 73">
            <a:extLst>
              <a:ext uri="{FF2B5EF4-FFF2-40B4-BE49-F238E27FC236}">
                <a16:creationId xmlns:a16="http://schemas.microsoft.com/office/drawing/2014/main" id="{B9312566-1079-424B-962A-12DA87559019}"/>
              </a:ext>
            </a:extLst>
          </p:cNvPr>
          <p:cNvSpPr/>
          <p:nvPr/>
        </p:nvSpPr>
        <p:spPr>
          <a:xfrm>
            <a:off x="5316645" y="1129981"/>
            <a:ext cx="6445961" cy="5238735"/>
          </a:xfrm>
          <a:prstGeom prst="roundRect">
            <a:avLst>
              <a:gd name="adj" fmla="val 0"/>
            </a:avLst>
          </a:prstGeom>
          <a:solidFill>
            <a:schemeClr val="bg1">
              <a:lumMod val="8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1" name="矩形: 圓角 110">
            <a:extLst>
              <a:ext uri="{FF2B5EF4-FFF2-40B4-BE49-F238E27FC236}">
                <a16:creationId xmlns:a16="http://schemas.microsoft.com/office/drawing/2014/main" id="{22ABE394-301D-4435-8802-EF5A98E133E9}"/>
              </a:ext>
            </a:extLst>
          </p:cNvPr>
          <p:cNvSpPr/>
          <p:nvPr/>
        </p:nvSpPr>
        <p:spPr>
          <a:xfrm>
            <a:off x="352927" y="1129981"/>
            <a:ext cx="4844716" cy="5238735"/>
          </a:xfrm>
          <a:prstGeom prst="roundRect">
            <a:avLst>
              <a:gd name="adj" fmla="val 0"/>
            </a:avLst>
          </a:prstGeom>
          <a:solidFill>
            <a:schemeClr val="bg1">
              <a:lumMod val="8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2" name="矩形: 圓角 71">
            <a:extLst>
              <a:ext uri="{FF2B5EF4-FFF2-40B4-BE49-F238E27FC236}">
                <a16:creationId xmlns:a16="http://schemas.microsoft.com/office/drawing/2014/main" id="{A72DD086-4D8B-4E30-BDA3-3C730493FCA9}"/>
              </a:ext>
            </a:extLst>
          </p:cNvPr>
          <p:cNvSpPr/>
          <p:nvPr/>
        </p:nvSpPr>
        <p:spPr>
          <a:xfrm>
            <a:off x="5473404" y="3063799"/>
            <a:ext cx="3755914" cy="2181988"/>
          </a:xfrm>
          <a:prstGeom prst="roundRect">
            <a:avLst>
              <a:gd name="adj" fmla="val 14561"/>
            </a:avLst>
          </a:prstGeom>
          <a:solidFill>
            <a:srgbClr val="D7F71E"/>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a:extLst>
              <a:ext uri="{FF2B5EF4-FFF2-40B4-BE49-F238E27FC236}">
                <a16:creationId xmlns:a16="http://schemas.microsoft.com/office/drawing/2014/main" id="{F1A84E52-95C0-421B-A1AB-44E15394B5E1}"/>
              </a:ext>
            </a:extLst>
          </p:cNvPr>
          <p:cNvSpPr>
            <a:spLocks noGrp="1"/>
          </p:cNvSpPr>
          <p:nvPr>
            <p:ph type="title"/>
          </p:nvPr>
        </p:nvSpPr>
        <p:spPr>
          <a:xfrm>
            <a:off x="585191" y="109229"/>
            <a:ext cx="11712449" cy="1149283"/>
          </a:xfrm>
        </p:spPr>
        <p:txBody>
          <a:bodyPr>
            <a:normAutofit/>
          </a:bodyPr>
          <a:lstStyle/>
          <a:p>
            <a:r>
              <a:rPr lang="en-US" altLang="zh-TW">
                <a:ea typeface="新細明體"/>
              </a:rPr>
              <a:t>Guardian </a:t>
            </a:r>
            <a:r>
              <a:rPr lang="zh-TW" altLang="en-US">
                <a:ea typeface="Microsoft JhengHei"/>
              </a:rPr>
              <a:t>商用無線 </a:t>
            </a:r>
            <a:r>
              <a:rPr lang="en-US" altLang="zh-TW">
                <a:ea typeface="Microsoft JhengHei"/>
              </a:rPr>
              <a:t>AP </a:t>
            </a:r>
            <a:r>
              <a:rPr lang="zh-TW" altLang="en-US">
                <a:ea typeface="Microsoft JhengHei"/>
              </a:rPr>
              <a:t>基地整合式解決方案</a:t>
            </a:r>
          </a:p>
        </p:txBody>
      </p:sp>
      <p:pic>
        <p:nvPicPr>
          <p:cNvPr id="4" name="圖片 3">
            <a:extLst>
              <a:ext uri="{FF2B5EF4-FFF2-40B4-BE49-F238E27FC236}">
                <a16:creationId xmlns:a16="http://schemas.microsoft.com/office/drawing/2014/main" id="{C1882AF4-A55D-4D9F-9DB1-59B04C6A97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5865" y="5311004"/>
            <a:ext cx="1259005" cy="739941"/>
          </a:xfrm>
          <a:prstGeom prst="rect">
            <a:avLst/>
          </a:prstGeom>
        </p:spPr>
      </p:pic>
      <p:pic>
        <p:nvPicPr>
          <p:cNvPr id="7" name="圖片 6" descr="一張含有 電子用品 的圖片&#10;&#10;自動產生的描述">
            <a:extLst>
              <a:ext uri="{FF2B5EF4-FFF2-40B4-BE49-F238E27FC236}">
                <a16:creationId xmlns:a16="http://schemas.microsoft.com/office/drawing/2014/main" id="{6039CDED-F0E2-42B3-8495-27404A562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280" y="1770833"/>
            <a:ext cx="1292966" cy="1292966"/>
          </a:xfrm>
          <a:prstGeom prst="rect">
            <a:avLst/>
          </a:prstGeom>
          <a:effectLst>
            <a:outerShdw blurRad="50800" dist="38100" dir="5400000" algn="t" rotWithShape="0">
              <a:prstClr val="black">
                <a:alpha val="40000"/>
              </a:prstClr>
            </a:outerShdw>
          </a:effectLst>
        </p:spPr>
      </p:pic>
      <p:pic>
        <p:nvPicPr>
          <p:cNvPr id="14" name="圖片 13" descr="一張含有 坐, 室內 的圖片&#10;&#10;自動產生的描述">
            <a:extLst>
              <a:ext uri="{FF2B5EF4-FFF2-40B4-BE49-F238E27FC236}">
                <a16:creationId xmlns:a16="http://schemas.microsoft.com/office/drawing/2014/main" id="{341B96F1-7945-4D26-A6AA-0710E9A12C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3592" y="1808449"/>
            <a:ext cx="430896" cy="1725518"/>
          </a:xfrm>
          <a:prstGeom prst="rect">
            <a:avLst/>
          </a:prstGeom>
          <a:effectLst>
            <a:outerShdw blurRad="50800" dist="38100" dir="5400000" algn="t" rotWithShape="0">
              <a:prstClr val="black">
                <a:alpha val="40000"/>
              </a:prstClr>
            </a:outerShdw>
          </a:effectLst>
        </p:spPr>
      </p:pic>
      <p:grpSp>
        <p:nvGrpSpPr>
          <p:cNvPr id="34" name="群組 33">
            <a:extLst>
              <a:ext uri="{FF2B5EF4-FFF2-40B4-BE49-F238E27FC236}">
                <a16:creationId xmlns:a16="http://schemas.microsoft.com/office/drawing/2014/main" id="{908738F6-D606-4157-8DB2-7FF32FFE9793}"/>
              </a:ext>
            </a:extLst>
          </p:cNvPr>
          <p:cNvGrpSpPr/>
          <p:nvPr/>
        </p:nvGrpSpPr>
        <p:grpSpPr>
          <a:xfrm>
            <a:off x="708127" y="1927079"/>
            <a:ext cx="980474" cy="980474"/>
            <a:chOff x="585192" y="1584966"/>
            <a:chExt cx="980474" cy="980474"/>
          </a:xfrm>
        </p:grpSpPr>
        <p:sp>
          <p:nvSpPr>
            <p:cNvPr id="27" name="橢圓 26">
              <a:extLst>
                <a:ext uri="{FF2B5EF4-FFF2-40B4-BE49-F238E27FC236}">
                  <a16:creationId xmlns:a16="http://schemas.microsoft.com/office/drawing/2014/main" id="{AA495C60-9936-4521-B02E-383B8062DC2F}"/>
                </a:ext>
              </a:extLst>
            </p:cNvPr>
            <p:cNvSpPr/>
            <p:nvPr/>
          </p:nvSpPr>
          <p:spPr>
            <a:xfrm>
              <a:off x="585192" y="1584966"/>
              <a:ext cx="980474" cy="980474"/>
            </a:xfrm>
            <a:prstGeom prst="ellipse">
              <a:avLst/>
            </a:prstGeom>
            <a:gradFill>
              <a:gsLst>
                <a:gs pos="100000">
                  <a:srgbClr val="00B0F0"/>
                </a:gs>
                <a:gs pos="0">
                  <a:srgbClr val="00206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9" name="圖片 18" descr="一張含有 室內, 牆 的圖片&#10;&#10;自動產生的描述">
              <a:extLst>
                <a:ext uri="{FF2B5EF4-FFF2-40B4-BE49-F238E27FC236}">
                  <a16:creationId xmlns:a16="http://schemas.microsoft.com/office/drawing/2014/main" id="{9E73CFD7-9D2B-4B20-A08F-7DEDD274AA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259" y="1663982"/>
              <a:ext cx="318339" cy="800268"/>
            </a:xfrm>
            <a:prstGeom prst="rect">
              <a:avLst/>
            </a:prstGeom>
          </p:spPr>
        </p:pic>
      </p:grpSp>
      <p:pic>
        <p:nvPicPr>
          <p:cNvPr id="21" name="圖片 20" descr="一張含有 電子用品 的圖片&#10;&#10;自動產生的描述">
            <a:extLst>
              <a:ext uri="{FF2B5EF4-FFF2-40B4-BE49-F238E27FC236}">
                <a16:creationId xmlns:a16="http://schemas.microsoft.com/office/drawing/2014/main" id="{319037F3-D52F-42FD-AC86-4424A23BD5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4648" y="5174554"/>
            <a:ext cx="1477848" cy="1433364"/>
          </a:xfrm>
          <a:prstGeom prst="rect">
            <a:avLst/>
          </a:prstGeom>
          <a:effectLst>
            <a:outerShdw blurRad="50800" dist="38100" dir="5400000" algn="t" rotWithShape="0">
              <a:prstClr val="black">
                <a:alpha val="40000"/>
              </a:prstClr>
            </a:outerShdw>
          </a:effectLst>
        </p:spPr>
      </p:pic>
      <p:pic>
        <p:nvPicPr>
          <p:cNvPr id="28" name="圖片 27" descr="一張含有 電子用品 的圖片&#10;&#10;自動產生的描述">
            <a:extLst>
              <a:ext uri="{FF2B5EF4-FFF2-40B4-BE49-F238E27FC236}">
                <a16:creationId xmlns:a16="http://schemas.microsoft.com/office/drawing/2014/main" id="{28319872-CDEC-48D3-8470-0D875B3D9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349" y="1770833"/>
            <a:ext cx="1292966" cy="1292966"/>
          </a:xfrm>
          <a:prstGeom prst="rect">
            <a:avLst/>
          </a:prstGeom>
          <a:effectLst>
            <a:outerShdw blurRad="50800" dist="38100" dir="5400000" algn="t" rotWithShape="0">
              <a:prstClr val="black">
                <a:alpha val="40000"/>
              </a:prstClr>
            </a:outerShdw>
          </a:effectLst>
        </p:spPr>
      </p:pic>
      <p:sp>
        <p:nvSpPr>
          <p:cNvPr id="29" name="文字方塊 28">
            <a:extLst>
              <a:ext uri="{FF2B5EF4-FFF2-40B4-BE49-F238E27FC236}">
                <a16:creationId xmlns:a16="http://schemas.microsoft.com/office/drawing/2014/main" id="{2AC6A787-40CA-497C-B3FE-BE69C9388C46}"/>
              </a:ext>
            </a:extLst>
          </p:cNvPr>
          <p:cNvSpPr txBox="1"/>
          <p:nvPr/>
        </p:nvSpPr>
        <p:spPr>
          <a:xfrm>
            <a:off x="320790" y="1639260"/>
            <a:ext cx="1613914"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Key</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0" name="文字方塊 29">
            <a:extLst>
              <a:ext uri="{FF2B5EF4-FFF2-40B4-BE49-F238E27FC236}">
                <a16:creationId xmlns:a16="http://schemas.microsoft.com/office/drawing/2014/main" id="{BFDB76EA-6065-47CB-B712-95484706FC14}"/>
              </a:ext>
            </a:extLst>
          </p:cNvPr>
          <p:cNvSpPr txBox="1"/>
          <p:nvPr/>
        </p:nvSpPr>
        <p:spPr>
          <a:xfrm>
            <a:off x="1692645" y="1651263"/>
            <a:ext cx="1594048"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31" name="文字方塊 30">
            <a:extLst>
              <a:ext uri="{FF2B5EF4-FFF2-40B4-BE49-F238E27FC236}">
                <a16:creationId xmlns:a16="http://schemas.microsoft.com/office/drawing/2014/main" id="{7571E122-849A-4842-B18A-F9885C784467}"/>
              </a:ext>
            </a:extLst>
          </p:cNvPr>
          <p:cNvSpPr txBox="1"/>
          <p:nvPr/>
        </p:nvSpPr>
        <p:spPr>
          <a:xfrm>
            <a:off x="3034304" y="1651263"/>
            <a:ext cx="1342770"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UAP-AC-LR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5" name="文字方塊 34">
            <a:extLst>
              <a:ext uri="{FF2B5EF4-FFF2-40B4-BE49-F238E27FC236}">
                <a16:creationId xmlns:a16="http://schemas.microsoft.com/office/drawing/2014/main" id="{E9A1A714-1A58-401E-A59D-E96F3EF543D2}"/>
              </a:ext>
            </a:extLst>
          </p:cNvPr>
          <p:cNvSpPr txBox="1"/>
          <p:nvPr/>
        </p:nvSpPr>
        <p:spPr>
          <a:xfrm>
            <a:off x="4234364" y="1652608"/>
            <a:ext cx="1065509"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37" name="接點: 肘形 36">
            <a:extLst>
              <a:ext uri="{FF2B5EF4-FFF2-40B4-BE49-F238E27FC236}">
                <a16:creationId xmlns:a16="http://schemas.microsoft.com/office/drawing/2014/main" id="{425B1256-8717-4C14-B2A7-9FAD8B5C6C17}"/>
              </a:ext>
            </a:extLst>
          </p:cNvPr>
          <p:cNvCxnSpPr>
            <a:cxnSpLocks/>
          </p:cNvCxnSpPr>
          <p:nvPr/>
        </p:nvCxnSpPr>
        <p:spPr>
          <a:xfrm rot="16200000" flipH="1">
            <a:off x="375894" y="3730022"/>
            <a:ext cx="2495443" cy="850503"/>
          </a:xfrm>
          <a:prstGeom prst="bentConnector3">
            <a:avLst>
              <a:gd name="adj1" fmla="val 13904"/>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圖片 22" descr="一張含有 音樂 的圖片&#10;&#10;自動產生的描述">
            <a:extLst>
              <a:ext uri="{FF2B5EF4-FFF2-40B4-BE49-F238E27FC236}">
                <a16:creationId xmlns:a16="http://schemas.microsoft.com/office/drawing/2014/main" id="{460B581C-4AD2-427A-B255-6398A8915E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097" y="3505214"/>
            <a:ext cx="3535832" cy="713060"/>
          </a:xfrm>
          <a:prstGeom prst="rect">
            <a:avLst/>
          </a:prstGeom>
          <a:effectLst>
            <a:outerShdw blurRad="50800" dist="38100" dir="5400000" algn="t" rotWithShape="0">
              <a:prstClr val="black">
                <a:alpha val="40000"/>
              </a:prstClr>
            </a:outerShdw>
          </a:effectLst>
        </p:spPr>
      </p:pic>
      <p:pic>
        <p:nvPicPr>
          <p:cNvPr id="25" name="圖片 24" descr="一張含有 螢幕擷取畫面 的圖片&#10;&#10;自動產生的描述">
            <a:extLst>
              <a:ext uri="{FF2B5EF4-FFF2-40B4-BE49-F238E27FC236}">
                <a16:creationId xmlns:a16="http://schemas.microsoft.com/office/drawing/2014/main" id="{2960680A-05E1-4FB8-82B5-F2B7BD3B76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764" y="4409695"/>
            <a:ext cx="3594497" cy="698540"/>
          </a:xfrm>
          <a:prstGeom prst="rect">
            <a:avLst/>
          </a:prstGeom>
          <a:effectLst>
            <a:outerShdw blurRad="50800" dist="38100" dir="5400000" algn="t" rotWithShape="0">
              <a:prstClr val="black">
                <a:alpha val="40000"/>
              </a:prstClr>
            </a:outerShdw>
          </a:effectLst>
        </p:spPr>
      </p:pic>
      <p:cxnSp>
        <p:nvCxnSpPr>
          <p:cNvPr id="52" name="直線接點 51">
            <a:extLst>
              <a:ext uri="{FF2B5EF4-FFF2-40B4-BE49-F238E27FC236}">
                <a16:creationId xmlns:a16="http://schemas.microsoft.com/office/drawing/2014/main" id="{929AD9D1-8EC0-4FE5-968C-264FDC45AD4F}"/>
              </a:ext>
            </a:extLst>
          </p:cNvPr>
          <p:cNvCxnSpPr>
            <a:cxnSpLocks/>
          </p:cNvCxnSpPr>
          <p:nvPr/>
        </p:nvCxnSpPr>
        <p:spPr>
          <a:xfrm>
            <a:off x="2663773" y="5793991"/>
            <a:ext cx="2258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2C505B36-0810-47DD-A492-1174EC15A035}"/>
              </a:ext>
            </a:extLst>
          </p:cNvPr>
          <p:cNvCxnSpPr>
            <a:cxnSpLocks/>
          </p:cNvCxnSpPr>
          <p:nvPr/>
        </p:nvCxnSpPr>
        <p:spPr>
          <a:xfrm>
            <a:off x="3693836" y="2907553"/>
            <a:ext cx="0" cy="66677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F88C8E64-156D-4C58-8221-C4D2580CB7FA}"/>
              </a:ext>
            </a:extLst>
          </p:cNvPr>
          <p:cNvCxnSpPr>
            <a:cxnSpLocks/>
            <a:stCxn id="14" idx="2"/>
            <a:endCxn id="23" idx="3"/>
          </p:cNvCxnSpPr>
          <p:nvPr/>
        </p:nvCxnSpPr>
        <p:spPr>
          <a:xfrm rot="5400000">
            <a:off x="4372597" y="3535300"/>
            <a:ext cx="327777" cy="325111"/>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8B6669BF-115F-4434-9790-DCD1D870D3FC}"/>
              </a:ext>
            </a:extLst>
          </p:cNvPr>
          <p:cNvCxnSpPr>
            <a:cxnSpLocks/>
          </p:cNvCxnSpPr>
          <p:nvPr/>
        </p:nvCxnSpPr>
        <p:spPr>
          <a:xfrm>
            <a:off x="2407303" y="2907553"/>
            <a:ext cx="0" cy="66677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6" name="文字方塊 65">
            <a:extLst>
              <a:ext uri="{FF2B5EF4-FFF2-40B4-BE49-F238E27FC236}">
                <a16:creationId xmlns:a16="http://schemas.microsoft.com/office/drawing/2014/main" id="{0EA90339-FB73-4784-824E-D43B60DC26DD}"/>
              </a:ext>
            </a:extLst>
          </p:cNvPr>
          <p:cNvSpPr txBox="1"/>
          <p:nvPr/>
        </p:nvSpPr>
        <p:spPr>
          <a:xfrm>
            <a:off x="2013687" y="4209995"/>
            <a:ext cx="106550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7" name="文字方塊 66">
            <a:extLst>
              <a:ext uri="{FF2B5EF4-FFF2-40B4-BE49-F238E27FC236}">
                <a16:creationId xmlns:a16="http://schemas.microsoft.com/office/drawing/2014/main" id="{2609F272-3281-4432-A0B8-8506D8DBFD82}"/>
              </a:ext>
            </a:extLst>
          </p:cNvPr>
          <p:cNvSpPr txBox="1"/>
          <p:nvPr/>
        </p:nvSpPr>
        <p:spPr>
          <a:xfrm>
            <a:off x="2013687" y="5000614"/>
            <a:ext cx="106550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8" name="文字方塊 67">
            <a:extLst>
              <a:ext uri="{FF2B5EF4-FFF2-40B4-BE49-F238E27FC236}">
                <a16:creationId xmlns:a16="http://schemas.microsoft.com/office/drawing/2014/main" id="{B1491590-5AF8-423A-A025-E75A34823603}"/>
              </a:ext>
            </a:extLst>
          </p:cNvPr>
          <p:cNvSpPr txBox="1"/>
          <p:nvPr/>
        </p:nvSpPr>
        <p:spPr>
          <a:xfrm>
            <a:off x="499402" y="4087213"/>
            <a:ext cx="132867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US-16-150W</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文字方塊 68">
            <a:extLst>
              <a:ext uri="{FF2B5EF4-FFF2-40B4-BE49-F238E27FC236}">
                <a16:creationId xmlns:a16="http://schemas.microsoft.com/office/drawing/2014/main" id="{15FDBDB7-6A93-4D47-A5F6-B497CE71D35A}"/>
              </a:ext>
            </a:extLst>
          </p:cNvPr>
          <p:cNvSpPr txBox="1"/>
          <p:nvPr/>
        </p:nvSpPr>
        <p:spPr>
          <a:xfrm>
            <a:off x="499402" y="5017527"/>
            <a:ext cx="132867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USG-PRO-4</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0" name="文字方塊 69">
            <a:extLst>
              <a:ext uri="{FF2B5EF4-FFF2-40B4-BE49-F238E27FC236}">
                <a16:creationId xmlns:a16="http://schemas.microsoft.com/office/drawing/2014/main" id="{8188E029-985E-474F-82E3-9ED272853F72}"/>
              </a:ext>
            </a:extLst>
          </p:cNvPr>
          <p:cNvSpPr txBox="1"/>
          <p:nvPr/>
        </p:nvSpPr>
        <p:spPr>
          <a:xfrm>
            <a:off x="895373" y="5480327"/>
            <a:ext cx="849473"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Hybrid</a:t>
            </a:r>
            <a:r>
              <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1" name="文字方塊 70">
            <a:extLst>
              <a:ext uri="{FF2B5EF4-FFF2-40B4-BE49-F238E27FC236}">
                <a16:creationId xmlns:a16="http://schemas.microsoft.com/office/drawing/2014/main" id="{F6061819-EC10-4D09-864E-0F9FC6FBD86B}"/>
              </a:ext>
            </a:extLst>
          </p:cNvPr>
          <p:cNvSpPr txBox="1"/>
          <p:nvPr/>
        </p:nvSpPr>
        <p:spPr>
          <a:xfrm>
            <a:off x="4350676" y="5253733"/>
            <a:ext cx="947498" cy="7694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Remote</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Access</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to</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39" name="圖片 38">
            <a:extLst>
              <a:ext uri="{FF2B5EF4-FFF2-40B4-BE49-F238E27FC236}">
                <a16:creationId xmlns:a16="http://schemas.microsoft.com/office/drawing/2014/main" id="{E0B48B02-DC53-44A0-9F13-D718C9B086B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525131" y="3401939"/>
            <a:ext cx="3652460" cy="2283594"/>
          </a:xfrm>
          <a:prstGeom prst="rect">
            <a:avLst/>
          </a:prstGeom>
          <a:effectLst>
            <a:outerShdw blurRad="50800" dist="38100" dir="5400000" algn="t" rotWithShape="0">
              <a:prstClr val="black">
                <a:alpha val="40000"/>
              </a:prstClr>
            </a:outerShdw>
          </a:effectLst>
        </p:spPr>
      </p:pic>
      <p:grpSp>
        <p:nvGrpSpPr>
          <p:cNvPr id="20" name="群組 19">
            <a:extLst>
              <a:ext uri="{FF2B5EF4-FFF2-40B4-BE49-F238E27FC236}">
                <a16:creationId xmlns:a16="http://schemas.microsoft.com/office/drawing/2014/main" id="{19E3DB64-9082-4BBC-AB0B-557BFC508BDB}"/>
              </a:ext>
            </a:extLst>
          </p:cNvPr>
          <p:cNvGrpSpPr/>
          <p:nvPr/>
        </p:nvGrpSpPr>
        <p:grpSpPr>
          <a:xfrm>
            <a:off x="5882986" y="2914791"/>
            <a:ext cx="2082642" cy="1066494"/>
            <a:chOff x="6583174" y="2590158"/>
            <a:chExt cx="2501231" cy="1280850"/>
          </a:xfrm>
        </p:grpSpPr>
        <p:pic>
          <p:nvPicPr>
            <p:cNvPr id="40" name="圖片 39" descr="一張含有 座位 的圖片&#10;&#10;自動產生的描述">
              <a:extLst>
                <a:ext uri="{FF2B5EF4-FFF2-40B4-BE49-F238E27FC236}">
                  <a16:creationId xmlns:a16="http://schemas.microsoft.com/office/drawing/2014/main" id="{5984CF89-D77A-449D-BFC3-B21AA702B7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83174" y="2869715"/>
              <a:ext cx="756359" cy="756360"/>
            </a:xfrm>
            <a:prstGeom prst="rect">
              <a:avLst/>
            </a:prstGeom>
            <a:effectLst>
              <a:outerShdw blurRad="50800" dist="38100" algn="l" rotWithShape="0">
                <a:prstClr val="black">
                  <a:alpha val="40000"/>
                </a:prstClr>
              </a:outerShdw>
            </a:effectLst>
          </p:spPr>
        </p:pic>
        <p:pic>
          <p:nvPicPr>
            <p:cNvPr id="15" name="圖片 14" descr="一張含有 物件 的圖片&#10;&#10;自動產生的描述">
              <a:extLst>
                <a:ext uri="{FF2B5EF4-FFF2-40B4-BE49-F238E27FC236}">
                  <a16:creationId xmlns:a16="http://schemas.microsoft.com/office/drawing/2014/main" id="{42D2566B-9B1B-47B2-A427-D1310777ED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3607" y="2590158"/>
              <a:ext cx="1860798" cy="1280850"/>
            </a:xfrm>
            <a:prstGeom prst="rect">
              <a:avLst/>
            </a:prstGeom>
            <a:effectLst>
              <a:glow rad="101600">
                <a:schemeClr val="bg1">
                  <a:alpha val="60000"/>
                </a:schemeClr>
              </a:glow>
            </a:effectLst>
          </p:spPr>
        </p:pic>
      </p:grpSp>
      <p:pic>
        <p:nvPicPr>
          <p:cNvPr id="48" name="圖片 47" descr="一張含有 電子用品 的圖片&#10;&#10;自動產生的描述">
            <a:extLst>
              <a:ext uri="{FF2B5EF4-FFF2-40B4-BE49-F238E27FC236}">
                <a16:creationId xmlns:a16="http://schemas.microsoft.com/office/drawing/2014/main" id="{6BD670A0-F642-4707-8255-0D1537B9D2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56848" y="1850382"/>
            <a:ext cx="996263" cy="996263"/>
          </a:xfrm>
          <a:prstGeom prst="rect">
            <a:avLst/>
          </a:prstGeom>
          <a:effectLst>
            <a:outerShdw blurRad="50800" dist="38100" dir="5400000" algn="t" rotWithShape="0">
              <a:prstClr val="black">
                <a:alpha val="40000"/>
              </a:prstClr>
            </a:outerShdw>
          </a:effectLst>
        </p:spPr>
      </p:pic>
      <p:pic>
        <p:nvPicPr>
          <p:cNvPr id="49" name="圖片 48" descr="一張含有 坐, 室內 的圖片&#10;&#10;自動產生的描述">
            <a:extLst>
              <a:ext uri="{FF2B5EF4-FFF2-40B4-BE49-F238E27FC236}">
                <a16:creationId xmlns:a16="http://schemas.microsoft.com/office/drawing/2014/main" id="{DC5B148B-B9FB-4933-9548-91A05D3BBAB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78151" y="1756777"/>
            <a:ext cx="332016" cy="1329555"/>
          </a:xfrm>
          <a:prstGeom prst="rect">
            <a:avLst/>
          </a:prstGeom>
          <a:effectLst>
            <a:outerShdw blurRad="50800" dist="38100" dir="5400000" algn="t" rotWithShape="0">
              <a:prstClr val="black">
                <a:alpha val="40000"/>
              </a:prstClr>
            </a:outerShdw>
          </a:effectLst>
        </p:spPr>
      </p:pic>
      <p:pic>
        <p:nvPicPr>
          <p:cNvPr id="50" name="圖片 49" descr="一張含有 電子用品 的圖片&#10;&#10;自動產生的描述">
            <a:extLst>
              <a:ext uri="{FF2B5EF4-FFF2-40B4-BE49-F238E27FC236}">
                <a16:creationId xmlns:a16="http://schemas.microsoft.com/office/drawing/2014/main" id="{E9B69A38-A1C8-4188-89CD-8C0FC6C5DCE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75902" y="1841949"/>
            <a:ext cx="996263" cy="996263"/>
          </a:xfrm>
          <a:prstGeom prst="rect">
            <a:avLst/>
          </a:prstGeom>
          <a:effectLst>
            <a:outerShdw blurRad="50800" dist="38100" dir="5400000" algn="t" rotWithShape="0">
              <a:prstClr val="black">
                <a:alpha val="40000"/>
              </a:prstClr>
            </a:outerShdw>
          </a:effectLst>
        </p:spPr>
      </p:pic>
      <p:cxnSp>
        <p:nvCxnSpPr>
          <p:cNvPr id="51" name="直線接點 50">
            <a:extLst>
              <a:ext uri="{FF2B5EF4-FFF2-40B4-BE49-F238E27FC236}">
                <a16:creationId xmlns:a16="http://schemas.microsoft.com/office/drawing/2014/main" id="{C6B72706-147C-4695-A067-997E0951DEAD}"/>
              </a:ext>
            </a:extLst>
          </p:cNvPr>
          <p:cNvCxnSpPr>
            <a:cxnSpLocks/>
          </p:cNvCxnSpPr>
          <p:nvPr/>
        </p:nvCxnSpPr>
        <p:spPr>
          <a:xfrm>
            <a:off x="7375130" y="2715845"/>
            <a:ext cx="0" cy="32035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文字方塊 55">
            <a:extLst>
              <a:ext uri="{FF2B5EF4-FFF2-40B4-BE49-F238E27FC236}">
                <a16:creationId xmlns:a16="http://schemas.microsoft.com/office/drawing/2014/main" id="{5E4D9BCC-E408-4A47-A3DF-B62E5EA9E0A2}"/>
              </a:ext>
            </a:extLst>
          </p:cNvPr>
          <p:cNvSpPr txBox="1"/>
          <p:nvPr/>
        </p:nvSpPr>
        <p:spPr>
          <a:xfrm>
            <a:off x="5309937" y="994611"/>
            <a:ext cx="6448925" cy="561473"/>
          </a:xfrm>
          <a:prstGeom prst="rect">
            <a:avLst/>
          </a:prstGeom>
          <a:solidFill>
            <a:srgbClr val="D7F71E"/>
          </a:solidFill>
          <a:ln>
            <a:solidFill>
              <a:schemeClr val="tx1">
                <a:lumMod val="95000"/>
                <a:lumOff val="5000"/>
              </a:schemeClr>
            </a:solid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600" i="0" u="none" strike="noStrike" kern="1200" cap="none" spc="0" normalizeH="0" baseline="0" noProof="0">
                <a:ln>
                  <a:noFill/>
                </a:ln>
                <a:solidFill>
                  <a:schemeClr val="tx1"/>
                </a:solidFill>
                <a:effectLst/>
                <a:uLnTx/>
                <a:uFillTx/>
                <a:sym typeface="Arial"/>
              </a:rPr>
              <a:t>Guardian</a:t>
            </a:r>
            <a:r>
              <a:rPr kumimoji="0" lang="zh-TW" altLang="en-US" sz="2600" i="0" u="none" strike="noStrike" kern="1200" cap="none" spc="0" normalizeH="0" baseline="0" noProof="0">
                <a:ln>
                  <a:noFill/>
                </a:ln>
                <a:solidFill>
                  <a:schemeClr val="tx1"/>
                </a:solidFill>
                <a:effectLst/>
                <a:uLnTx/>
                <a:uFillTx/>
                <a:sym typeface="Arial"/>
              </a:rPr>
              <a:t>提供解決方案</a:t>
            </a:r>
          </a:p>
        </p:txBody>
      </p:sp>
      <p:pic>
        <p:nvPicPr>
          <p:cNvPr id="32" name="圖片 31" descr="一張含有 物件 的圖片&#10;&#10;自動產生的描述">
            <a:extLst>
              <a:ext uri="{FF2B5EF4-FFF2-40B4-BE49-F238E27FC236}">
                <a16:creationId xmlns:a16="http://schemas.microsoft.com/office/drawing/2014/main" id="{45CC6AEF-81F5-4CE1-9805-37428C66572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42924" y="5507489"/>
            <a:ext cx="1158402" cy="719803"/>
          </a:xfrm>
          <a:prstGeom prst="rect">
            <a:avLst/>
          </a:prstGeom>
        </p:spPr>
      </p:pic>
      <p:sp>
        <p:nvSpPr>
          <p:cNvPr id="57" name="文字方塊 56">
            <a:extLst>
              <a:ext uri="{FF2B5EF4-FFF2-40B4-BE49-F238E27FC236}">
                <a16:creationId xmlns:a16="http://schemas.microsoft.com/office/drawing/2014/main" id="{77886EFD-31CF-49D4-994F-7B15CEF4BCC9}"/>
              </a:ext>
            </a:extLst>
          </p:cNvPr>
          <p:cNvSpPr txBox="1"/>
          <p:nvPr/>
        </p:nvSpPr>
        <p:spPr>
          <a:xfrm>
            <a:off x="5443228" y="5810388"/>
            <a:ext cx="105829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58" name="圖片 57" descr="一張含有 電子用品 的圖片&#10;&#10;自動產生的描述">
            <a:extLst>
              <a:ext uri="{FF2B5EF4-FFF2-40B4-BE49-F238E27FC236}">
                <a16:creationId xmlns:a16="http://schemas.microsoft.com/office/drawing/2014/main" id="{E877E773-5851-4142-9B79-0000FDBDD4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9960" y="5263806"/>
            <a:ext cx="1477848" cy="1433364"/>
          </a:xfrm>
          <a:prstGeom prst="rect">
            <a:avLst/>
          </a:prstGeom>
          <a:effectLst>
            <a:outerShdw blurRad="50800" dist="38100" dir="5400000" algn="t" rotWithShape="0">
              <a:prstClr val="black">
                <a:alpha val="40000"/>
              </a:prstClr>
            </a:outerShdw>
          </a:effectLst>
        </p:spPr>
      </p:pic>
      <p:cxnSp>
        <p:nvCxnSpPr>
          <p:cNvPr id="59" name="直線接點 58">
            <a:extLst>
              <a:ext uri="{FF2B5EF4-FFF2-40B4-BE49-F238E27FC236}">
                <a16:creationId xmlns:a16="http://schemas.microsoft.com/office/drawing/2014/main" id="{3620F6E8-4C9C-4610-B8E5-4FDE8C9A5863}"/>
              </a:ext>
            </a:extLst>
          </p:cNvPr>
          <p:cNvCxnSpPr>
            <a:cxnSpLocks/>
          </p:cNvCxnSpPr>
          <p:nvPr/>
        </p:nvCxnSpPr>
        <p:spPr>
          <a:xfrm>
            <a:off x="6481203" y="5868157"/>
            <a:ext cx="289717"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文字方塊 59">
            <a:extLst>
              <a:ext uri="{FF2B5EF4-FFF2-40B4-BE49-F238E27FC236}">
                <a16:creationId xmlns:a16="http://schemas.microsoft.com/office/drawing/2014/main" id="{3BED5B67-37C7-402F-A2BB-F9E3E0F7EB6B}"/>
              </a:ext>
            </a:extLst>
          </p:cNvPr>
          <p:cNvSpPr txBox="1"/>
          <p:nvPr/>
        </p:nvSpPr>
        <p:spPr>
          <a:xfrm>
            <a:off x="8188088" y="5344349"/>
            <a:ext cx="1059497" cy="769441"/>
          </a:xfrm>
          <a:prstGeom prst="rect">
            <a:avLst/>
          </a:prstGeom>
          <a:noFill/>
        </p:spPr>
        <p:txBody>
          <a:bodyPr wrap="square" rtlCol="0">
            <a:spAutoFit/>
          </a:bodyPr>
          <a:lstStyle/>
          <a:p>
            <a:pPr defTabSz="1219170">
              <a:buClr>
                <a:srgbClr val="000000"/>
              </a:buClr>
              <a:defRPr/>
            </a:pP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Remote</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Access</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to</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err="1">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UniFi</a:t>
            </a:r>
            <a:r>
              <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Controller</a:t>
            </a:r>
            <a:endParaRPr lang="zh-TW" altLang="en-US" sz="1100" kern="0" dirty="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63" name="直線接點 62">
            <a:extLst>
              <a:ext uri="{FF2B5EF4-FFF2-40B4-BE49-F238E27FC236}">
                <a16:creationId xmlns:a16="http://schemas.microsoft.com/office/drawing/2014/main" id="{B83FA68E-4DFF-439E-896D-1AF4D4C25B7E}"/>
              </a:ext>
            </a:extLst>
          </p:cNvPr>
          <p:cNvCxnSpPr>
            <a:cxnSpLocks/>
          </p:cNvCxnSpPr>
          <p:nvPr/>
        </p:nvCxnSpPr>
        <p:spPr>
          <a:xfrm flipV="1">
            <a:off x="5961165" y="5263806"/>
            <a:ext cx="0" cy="25384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9DF0F55C-38A3-4C92-9E47-0F9987BF0898}"/>
              </a:ext>
            </a:extLst>
          </p:cNvPr>
          <p:cNvSpPr txBox="1"/>
          <p:nvPr/>
        </p:nvSpPr>
        <p:spPr>
          <a:xfrm>
            <a:off x="5556484" y="4876874"/>
            <a:ext cx="3580164"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PoE Switch</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6" name="文字方塊 75">
            <a:extLst>
              <a:ext uri="{FF2B5EF4-FFF2-40B4-BE49-F238E27FC236}">
                <a16:creationId xmlns:a16="http://schemas.microsoft.com/office/drawing/2014/main" id="{39F04026-BC33-4CA1-9B98-1DE4FD70F593}"/>
              </a:ext>
            </a:extLst>
          </p:cNvPr>
          <p:cNvSpPr txBox="1"/>
          <p:nvPr/>
        </p:nvSpPr>
        <p:spPr>
          <a:xfrm>
            <a:off x="5521344" y="3733562"/>
            <a:ext cx="1365387" cy="261610"/>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myQNAPcloud</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78" name="文字方塊 77">
            <a:extLst>
              <a:ext uri="{FF2B5EF4-FFF2-40B4-BE49-F238E27FC236}">
                <a16:creationId xmlns:a16="http://schemas.microsoft.com/office/drawing/2014/main" id="{29D7281B-914F-43CB-B080-F758C4A17EB1}"/>
              </a:ext>
            </a:extLst>
          </p:cNvPr>
          <p:cNvSpPr txBox="1"/>
          <p:nvPr/>
        </p:nvSpPr>
        <p:spPr>
          <a:xfrm>
            <a:off x="6686824" y="3759539"/>
            <a:ext cx="961976" cy="43088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9" name="文字方塊 78">
            <a:extLst>
              <a:ext uri="{FF2B5EF4-FFF2-40B4-BE49-F238E27FC236}">
                <a16:creationId xmlns:a16="http://schemas.microsoft.com/office/drawing/2014/main" id="{D7A85640-9E29-4041-8978-DABE916A8121}"/>
              </a:ext>
            </a:extLst>
          </p:cNvPr>
          <p:cNvSpPr txBox="1"/>
          <p:nvPr/>
        </p:nvSpPr>
        <p:spPr>
          <a:xfrm>
            <a:off x="7596995" y="3759539"/>
            <a:ext cx="1360279" cy="430887"/>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pfSense</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(DHCP</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Server)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80" name="文字方塊 79">
            <a:extLst>
              <a:ext uri="{FF2B5EF4-FFF2-40B4-BE49-F238E27FC236}">
                <a16:creationId xmlns:a16="http://schemas.microsoft.com/office/drawing/2014/main" id="{79331062-2482-4BF3-98C7-7D073DE10E15}"/>
              </a:ext>
            </a:extLst>
          </p:cNvPr>
          <p:cNvSpPr txBox="1"/>
          <p:nvPr/>
        </p:nvSpPr>
        <p:spPr>
          <a:xfrm>
            <a:off x="5373794" y="1645932"/>
            <a:ext cx="1594048"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81" name="文字方塊 80">
            <a:extLst>
              <a:ext uri="{FF2B5EF4-FFF2-40B4-BE49-F238E27FC236}">
                <a16:creationId xmlns:a16="http://schemas.microsoft.com/office/drawing/2014/main" id="{70E4FF93-BEEB-4057-86B0-F705D27B1EBF}"/>
              </a:ext>
            </a:extLst>
          </p:cNvPr>
          <p:cNvSpPr txBox="1"/>
          <p:nvPr/>
        </p:nvSpPr>
        <p:spPr>
          <a:xfrm>
            <a:off x="6715453" y="1645932"/>
            <a:ext cx="1342770"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UAP-AC-LR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2" name="文字方塊 81">
            <a:extLst>
              <a:ext uri="{FF2B5EF4-FFF2-40B4-BE49-F238E27FC236}">
                <a16:creationId xmlns:a16="http://schemas.microsoft.com/office/drawing/2014/main" id="{F88806B5-B42E-4E95-AC2A-DBA170F00B13}"/>
              </a:ext>
            </a:extLst>
          </p:cNvPr>
          <p:cNvSpPr txBox="1"/>
          <p:nvPr/>
        </p:nvSpPr>
        <p:spPr>
          <a:xfrm>
            <a:off x="8092919" y="1647277"/>
            <a:ext cx="1065509"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83" name="直線接點 82">
            <a:extLst>
              <a:ext uri="{FF2B5EF4-FFF2-40B4-BE49-F238E27FC236}">
                <a16:creationId xmlns:a16="http://schemas.microsoft.com/office/drawing/2014/main" id="{9DDC7620-F885-4F28-B06C-0391682D04B8}"/>
              </a:ext>
            </a:extLst>
          </p:cNvPr>
          <p:cNvCxnSpPr>
            <a:cxnSpLocks/>
          </p:cNvCxnSpPr>
          <p:nvPr/>
        </p:nvCxnSpPr>
        <p:spPr>
          <a:xfrm>
            <a:off x="6119536" y="2715845"/>
            <a:ext cx="0" cy="32035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接點: 肘形 86">
            <a:extLst>
              <a:ext uri="{FF2B5EF4-FFF2-40B4-BE49-F238E27FC236}">
                <a16:creationId xmlns:a16="http://schemas.microsoft.com/office/drawing/2014/main" id="{C1CB51D7-72AF-44A3-B5B3-DA86E89273A9}"/>
              </a:ext>
            </a:extLst>
          </p:cNvPr>
          <p:cNvCxnSpPr>
            <a:cxnSpLocks/>
            <a:stCxn id="49" idx="1"/>
          </p:cNvCxnSpPr>
          <p:nvPr/>
        </p:nvCxnSpPr>
        <p:spPr>
          <a:xfrm rot="10800000" flipV="1">
            <a:off x="8217417" y="2421554"/>
            <a:ext cx="260735" cy="634989"/>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3" name="Picture 6" descr="Image result for Pfsense icon">
            <a:extLst>
              <a:ext uri="{FF2B5EF4-FFF2-40B4-BE49-F238E27FC236}">
                <a16:creationId xmlns:a16="http://schemas.microsoft.com/office/drawing/2014/main" id="{1F223694-FD3A-4103-90AC-8EA1F360D7D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7779642" y="3412958"/>
            <a:ext cx="1133431" cy="30737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群組 2">
            <a:extLst>
              <a:ext uri="{FF2B5EF4-FFF2-40B4-BE49-F238E27FC236}">
                <a16:creationId xmlns:a16="http://schemas.microsoft.com/office/drawing/2014/main" id="{C6EFE056-4670-45FC-BB6E-852A3CC6C56F}"/>
              </a:ext>
            </a:extLst>
          </p:cNvPr>
          <p:cNvGrpSpPr/>
          <p:nvPr/>
        </p:nvGrpSpPr>
        <p:grpSpPr>
          <a:xfrm>
            <a:off x="9188316" y="1704052"/>
            <a:ext cx="2747010" cy="3910686"/>
            <a:chOff x="9444990" y="1816346"/>
            <a:chExt cx="2747010" cy="3910686"/>
          </a:xfrm>
        </p:grpSpPr>
        <p:grpSp>
          <p:nvGrpSpPr>
            <p:cNvPr id="61" name="群組 60">
              <a:extLst>
                <a:ext uri="{FF2B5EF4-FFF2-40B4-BE49-F238E27FC236}">
                  <a16:creationId xmlns:a16="http://schemas.microsoft.com/office/drawing/2014/main" id="{9226C799-A387-4CD0-9D92-135960354099}"/>
                </a:ext>
              </a:extLst>
            </p:cNvPr>
            <p:cNvGrpSpPr/>
            <p:nvPr/>
          </p:nvGrpSpPr>
          <p:grpSpPr>
            <a:xfrm>
              <a:off x="9548642" y="1816346"/>
              <a:ext cx="2643358" cy="3910686"/>
              <a:chOff x="2832242" y="2934050"/>
              <a:chExt cx="1678114" cy="2464066"/>
            </a:xfrm>
          </p:grpSpPr>
          <p:sp>
            <p:nvSpPr>
              <p:cNvPr id="62" name="手繪多邊形: 圖案 61">
                <a:extLst>
                  <a:ext uri="{FF2B5EF4-FFF2-40B4-BE49-F238E27FC236}">
                    <a16:creationId xmlns:a16="http://schemas.microsoft.com/office/drawing/2014/main" id="{54F6280A-7B92-4FD6-B644-930584E1F7A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4" name="手繪多邊形: 圖案 63">
                <a:extLst>
                  <a:ext uri="{FF2B5EF4-FFF2-40B4-BE49-F238E27FC236}">
                    <a16:creationId xmlns:a16="http://schemas.microsoft.com/office/drawing/2014/main" id="{DF1A4E0F-CE06-4B5E-8557-1FAAA9676439}"/>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84A078E8-2EFD-4E78-9B38-0F83860EF39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E5B85D2C-EDD7-48DB-8460-804E45D73DC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33880D87-59BE-4FCA-8E24-02E3E1AAF443}"/>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91" name="圖形 13">
                <a:extLst>
                  <a:ext uri="{FF2B5EF4-FFF2-40B4-BE49-F238E27FC236}">
                    <a16:creationId xmlns:a16="http://schemas.microsoft.com/office/drawing/2014/main" id="{C2FAEED7-2B97-4740-868B-6B189C268A81}"/>
                  </a:ext>
                </a:extLst>
              </p:cNvPr>
              <p:cNvGrpSpPr/>
              <p:nvPr/>
            </p:nvGrpSpPr>
            <p:grpSpPr>
              <a:xfrm>
                <a:off x="3216084" y="3002290"/>
                <a:ext cx="1203675" cy="79657"/>
                <a:chOff x="3216084" y="3002290"/>
                <a:chExt cx="1203675" cy="79657"/>
              </a:xfrm>
              <a:solidFill>
                <a:srgbClr val="000000"/>
              </a:solidFill>
            </p:grpSpPr>
            <p:sp>
              <p:nvSpPr>
                <p:cNvPr id="92" name="手繪多邊形: 圖案 91">
                  <a:extLst>
                    <a:ext uri="{FF2B5EF4-FFF2-40B4-BE49-F238E27FC236}">
                      <a16:creationId xmlns:a16="http://schemas.microsoft.com/office/drawing/2014/main" id="{E6B92D90-2E53-4413-A216-3D356893FF7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DF8A9329-9E3F-4905-B80E-56BEB21901E7}"/>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8D1768D6-3BF4-42F1-8CDF-6B87D9DCBD0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A1BA43D1-3911-4178-8EEE-5FADC08CCF9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3BD27F8C-259B-4190-8DD5-8C89F786273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49E88D3D-4795-4A7F-B311-56A0DAB4822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544F4BAF-9C05-4761-9FED-90F24250FA1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611DBF30-2E71-434D-919F-3F42B67B6F8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1B01DC41-B78E-4787-90C9-F32BE203C8B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60312916-DE32-4BD3-91B8-59CB386E654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94BF12F3-309C-447F-BA11-63E3429BB218}"/>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024A334D-8270-42A6-9C81-D37188A5F62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4" name="手繪多邊形: 圖案 103">
                  <a:extLst>
                    <a:ext uri="{FF2B5EF4-FFF2-40B4-BE49-F238E27FC236}">
                      <a16:creationId xmlns:a16="http://schemas.microsoft.com/office/drawing/2014/main" id="{78F07DC5-6C25-48A1-82D9-5F3D12E4B06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5" name="手繪多邊形: 圖案 104">
                  <a:extLst>
                    <a:ext uri="{FF2B5EF4-FFF2-40B4-BE49-F238E27FC236}">
                      <a16:creationId xmlns:a16="http://schemas.microsoft.com/office/drawing/2014/main" id="{29C21F21-E8F7-400E-9B42-A7053C69C83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6" name="手繪多邊形: 圖案 105">
                  <a:extLst>
                    <a:ext uri="{FF2B5EF4-FFF2-40B4-BE49-F238E27FC236}">
                      <a16:creationId xmlns:a16="http://schemas.microsoft.com/office/drawing/2014/main" id="{BF22DC75-1CFD-42CB-9AB5-105D375AC63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7" name="手繪多邊形: 圖案 106">
                  <a:extLst>
                    <a:ext uri="{FF2B5EF4-FFF2-40B4-BE49-F238E27FC236}">
                      <a16:creationId xmlns:a16="http://schemas.microsoft.com/office/drawing/2014/main" id="{DF5E7836-CA53-461D-8DE8-0F9942338804}"/>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8" name="手繪多邊形: 圖案 107">
                  <a:extLst>
                    <a:ext uri="{FF2B5EF4-FFF2-40B4-BE49-F238E27FC236}">
                      <a16:creationId xmlns:a16="http://schemas.microsoft.com/office/drawing/2014/main" id="{B4C76D2C-5E88-4CC0-A697-742DB608E02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9" name="手繪多邊形: 圖案 108">
                  <a:extLst>
                    <a:ext uri="{FF2B5EF4-FFF2-40B4-BE49-F238E27FC236}">
                      <a16:creationId xmlns:a16="http://schemas.microsoft.com/office/drawing/2014/main" id="{0D9E9376-D9C7-4AF3-9AAA-A60E6C363C9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0" name="手繪多邊形: 圖案 109">
                  <a:extLst>
                    <a:ext uri="{FF2B5EF4-FFF2-40B4-BE49-F238E27FC236}">
                      <a16:creationId xmlns:a16="http://schemas.microsoft.com/office/drawing/2014/main" id="{2F25211E-B687-4141-BD3E-2CF952F8924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89" name="文字方塊 88">
              <a:extLst>
                <a:ext uri="{FF2B5EF4-FFF2-40B4-BE49-F238E27FC236}">
                  <a16:creationId xmlns:a16="http://schemas.microsoft.com/office/drawing/2014/main" id="{C1722DED-7F8E-4F85-A1CE-7175EB800BF3}"/>
                </a:ext>
              </a:extLst>
            </p:cNvPr>
            <p:cNvSpPr txBox="1"/>
            <p:nvPr/>
          </p:nvSpPr>
          <p:spPr>
            <a:xfrm>
              <a:off x="9444990" y="2204860"/>
              <a:ext cx="2618673" cy="711644"/>
            </a:xfrm>
            <a:prstGeom prst="rect">
              <a:avLst/>
            </a:prstGeom>
            <a:noFill/>
          </p:spPr>
          <p:txBody>
            <a:bodyPr vert="horz" lIns="91440" tIns="45720" rIns="91440" bIns="45720" rtlCol="0" anchor="ctr">
              <a:normAutofit lnSpcReduction="10000"/>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4400" b="1" i="0" u="none" strike="noStrike" kern="1200" cap="none" spc="0" normalizeH="0" baseline="0" noProof="0">
                  <a:ln>
                    <a:noFill/>
                  </a:ln>
                  <a:solidFill>
                    <a:srgbClr val="D7F71E"/>
                  </a:solidFill>
                  <a:effectLst/>
                  <a:uLnTx/>
                  <a:uFillTx/>
                  <a:sym typeface="Arial"/>
                </a:rPr>
                <a:t>3</a:t>
              </a:r>
              <a:r>
                <a:rPr kumimoji="0" lang="en-US" altLang="zh-TW" sz="3200" b="1" i="0" u="none" strike="noStrike" kern="1200" cap="none" spc="0" normalizeH="0" baseline="0" noProof="0">
                  <a:ln>
                    <a:noFill/>
                  </a:ln>
                  <a:solidFill>
                    <a:srgbClr val="D7F71E"/>
                  </a:solidFill>
                  <a:effectLst/>
                  <a:uLnTx/>
                  <a:uFillTx/>
                  <a:sym typeface="Arial"/>
                </a:rPr>
                <a:t> </a:t>
              </a:r>
              <a:r>
                <a:rPr kumimoji="0" lang="zh-TW" altLang="en-US" sz="3200" b="1" i="0" u="none" strike="noStrike" kern="1200" cap="none" spc="0" normalizeH="0" baseline="0" noProof="0">
                  <a:ln>
                    <a:noFill/>
                  </a:ln>
                  <a:solidFill>
                    <a:srgbClr val="D7F71E"/>
                  </a:solidFill>
                  <a:effectLst/>
                  <a:uLnTx/>
                  <a:uFillTx/>
                  <a:sym typeface="Arial"/>
                </a:rPr>
                <a:t>大優勢</a:t>
              </a:r>
            </a:p>
          </p:txBody>
        </p:sp>
        <p:sp>
          <p:nvSpPr>
            <p:cNvPr id="90" name="文字方塊 89">
              <a:extLst>
                <a:ext uri="{FF2B5EF4-FFF2-40B4-BE49-F238E27FC236}">
                  <a16:creationId xmlns:a16="http://schemas.microsoft.com/office/drawing/2014/main" id="{AD6A0270-CB20-4970-9E2B-F52D65BA8F64}"/>
                </a:ext>
              </a:extLst>
            </p:cNvPr>
            <p:cNvSpPr txBox="1"/>
            <p:nvPr/>
          </p:nvSpPr>
          <p:spPr>
            <a:xfrm>
              <a:off x="9854131" y="2975698"/>
              <a:ext cx="2104147" cy="2585323"/>
            </a:xfrm>
            <a:prstGeom prst="rect">
              <a:avLst/>
            </a:prstGeom>
            <a:noFill/>
          </p:spPr>
          <p:txBody>
            <a:bodyPr wrap="square" rtlCol="0">
              <a:spAutoFit/>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一機功能抵三機，省下大空間</a:t>
              </a:r>
              <a:endParaRPr kumimoji="0"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高擴充性功能，可應付未來企業成長需求</a:t>
              </a:r>
              <a:endParaRPr kumimoji="0"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享受更高的</a:t>
              </a:r>
              <a:r>
                <a:rPr kumimoji="0"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PoE</a:t>
              </a:r>
              <a:r>
                <a:rPr kumimoji="0" lang="zh-TW" altLang="en-US" sz="18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規格</a:t>
              </a:r>
            </a:p>
          </p:txBody>
        </p:sp>
        <p:cxnSp>
          <p:nvCxnSpPr>
            <p:cNvPr id="24" name="直線接點 23">
              <a:extLst>
                <a:ext uri="{FF2B5EF4-FFF2-40B4-BE49-F238E27FC236}">
                  <a16:creationId xmlns:a16="http://schemas.microsoft.com/office/drawing/2014/main" id="{61A0E50A-F7C1-4120-92B2-6A6978515450}"/>
                </a:ext>
              </a:extLst>
            </p:cNvPr>
            <p:cNvCxnSpPr/>
            <p:nvPr/>
          </p:nvCxnSpPr>
          <p:spPr>
            <a:xfrm>
              <a:off x="9916118" y="4799532"/>
              <a:ext cx="2255520" cy="0"/>
            </a:xfrm>
            <a:prstGeom prst="line">
              <a:avLst/>
            </a:prstGeom>
            <a:ln>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5E4BAFFA-7055-48CB-985C-13C2811B4D00}"/>
                </a:ext>
              </a:extLst>
            </p:cNvPr>
            <p:cNvCxnSpPr/>
            <p:nvPr/>
          </p:nvCxnSpPr>
          <p:spPr>
            <a:xfrm>
              <a:off x="9916118" y="3681932"/>
              <a:ext cx="2255520" cy="0"/>
            </a:xfrm>
            <a:prstGeom prst="line">
              <a:avLst/>
            </a:prstGeom>
            <a:ln>
              <a:solidFill>
                <a:srgbClr val="D7F71E"/>
              </a:solidFill>
            </a:ln>
          </p:spPr>
          <p:style>
            <a:lnRef idx="1">
              <a:schemeClr val="accent1"/>
            </a:lnRef>
            <a:fillRef idx="0">
              <a:schemeClr val="accent1"/>
            </a:fillRef>
            <a:effectRef idx="0">
              <a:schemeClr val="accent1"/>
            </a:effectRef>
            <a:fontRef idx="minor">
              <a:schemeClr val="tx1"/>
            </a:fontRef>
          </p:style>
        </p:cxnSp>
      </p:grpSp>
      <p:sp>
        <p:nvSpPr>
          <p:cNvPr id="112" name="文字方塊 111">
            <a:extLst>
              <a:ext uri="{FF2B5EF4-FFF2-40B4-BE49-F238E27FC236}">
                <a16:creationId xmlns:a16="http://schemas.microsoft.com/office/drawing/2014/main" id="{372FC00B-94D7-4C61-8296-F7CDFAF9F68B}"/>
              </a:ext>
            </a:extLst>
          </p:cNvPr>
          <p:cNvSpPr txBox="1"/>
          <p:nvPr/>
        </p:nvSpPr>
        <p:spPr>
          <a:xfrm>
            <a:off x="352927" y="994611"/>
            <a:ext cx="4844716" cy="561473"/>
          </a:xfrm>
          <a:prstGeom prst="rect">
            <a:avLst/>
          </a:prstGeom>
          <a:solidFill>
            <a:srgbClr val="D7F71E"/>
          </a:solidFill>
          <a:ln>
            <a:solidFill>
              <a:schemeClr val="tx1">
                <a:lumMod val="95000"/>
                <a:lumOff val="5000"/>
              </a:schemeClr>
            </a:solid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lvl="0" defTabSz="457200">
              <a:lnSpc>
                <a:spcPct val="90000"/>
              </a:lnSpc>
              <a:buClrTx/>
              <a:defRPr/>
            </a:pPr>
            <a:r>
              <a:rPr lang="zh-TW" altLang="en-US" sz="2800">
                <a:solidFill>
                  <a:schemeClr val="tx1"/>
                </a:solidFill>
                <a:effectLst/>
                <a:sym typeface="Arial"/>
              </a:rPr>
              <a:t>官方建議佈建</a:t>
            </a:r>
          </a:p>
        </p:txBody>
      </p:sp>
    </p:spTree>
    <p:extLst>
      <p:ext uri="{BB962C8B-B14F-4D97-AF65-F5344CB8AC3E}">
        <p14:creationId xmlns:p14="http://schemas.microsoft.com/office/powerpoint/2010/main" val="1962041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字方塊 24">
            <a:extLst>
              <a:ext uri="{FF2B5EF4-FFF2-40B4-BE49-F238E27FC236}">
                <a16:creationId xmlns:a16="http://schemas.microsoft.com/office/drawing/2014/main" id="{9F3239DD-F7D2-4040-BAF1-9B3248BDE76A}"/>
              </a:ext>
            </a:extLst>
          </p:cNvPr>
          <p:cNvSpPr txBox="1"/>
          <p:nvPr/>
        </p:nvSpPr>
        <p:spPr>
          <a:xfrm>
            <a:off x="855674" y="1488886"/>
            <a:ext cx="10734675" cy="1200329"/>
          </a:xfrm>
          <a:prstGeom prst="rect">
            <a:avLst/>
          </a:prstGeom>
          <a:noFill/>
        </p:spPr>
        <p:txBody>
          <a:bodyPr wrap="square" rtlCol="0" anchor="t">
            <a:spAutoFit/>
          </a:bodyPr>
          <a:lstStyle/>
          <a:p>
            <a:pPr marL="342900" indent="-342900">
              <a:buFont typeface="Arial" panose="020B0604020202020204" pitchFamily="34" charset="0"/>
              <a:buChar char="•"/>
            </a:pPr>
            <a:r>
              <a:rPr lang="zh-TW" altLang="en-US" sz="2400">
                <a:solidFill>
                  <a:schemeClr val="bg1">
                    <a:lumMod val="95000"/>
                  </a:schemeClr>
                </a:solidFill>
                <a:latin typeface="Arial" panose="020B0604020202020204" pitchFamily="34" charset="0"/>
                <a:ea typeface="微軟正黑體"/>
                <a:cs typeface="Arial" panose="020B0604020202020204" pitchFamily="34" charset="0"/>
              </a:rPr>
              <a:t>支援安裝軟路由軟體，如：</a:t>
            </a:r>
            <a:r>
              <a:rPr lang="en-US" altLang="zh-TW" sz="2400" err="1">
                <a:solidFill>
                  <a:schemeClr val="bg1">
                    <a:lumMod val="95000"/>
                  </a:schemeClr>
                </a:solidFill>
                <a:latin typeface="Arial" panose="020B0604020202020204" pitchFamily="34" charset="0"/>
                <a:ea typeface="微軟正黑體"/>
                <a:cs typeface="Arial" panose="020B0604020202020204" pitchFamily="34" charset="0"/>
              </a:rPr>
              <a:t>RouterOS</a:t>
            </a:r>
            <a:r>
              <a:rPr lang="en-US" altLang="zh-TW" sz="2400">
                <a:solidFill>
                  <a:schemeClr val="bg1">
                    <a:lumMod val="95000"/>
                  </a:schemeClr>
                </a:solidFill>
                <a:latin typeface="Arial" panose="020B0604020202020204" pitchFamily="34" charset="0"/>
                <a:ea typeface="微軟正黑體"/>
                <a:cs typeface="Arial" panose="020B0604020202020204" pitchFamily="34" charset="0"/>
              </a:rPr>
              <a:t>, </a:t>
            </a:r>
            <a:r>
              <a:rPr lang="en-US" altLang="zh-TW" sz="2400" err="1">
                <a:solidFill>
                  <a:schemeClr val="bg1">
                    <a:lumMod val="95000"/>
                  </a:schemeClr>
                </a:solidFill>
                <a:latin typeface="Arial" panose="020B0604020202020204" pitchFamily="34" charset="0"/>
                <a:ea typeface="微軟正黑體"/>
                <a:cs typeface="Arial" panose="020B0604020202020204" pitchFamily="34" charset="0"/>
              </a:rPr>
              <a:t>OpenWrt</a:t>
            </a:r>
            <a:endParaRPr lang="en-US" altLang="zh-TW" sz="2400">
              <a:solidFill>
                <a:schemeClr val="bg1">
                  <a:lumMod val="95000"/>
                </a:schemeClr>
              </a:solidFill>
              <a:latin typeface="Arial" panose="020B0604020202020204" pitchFamily="34" charset="0"/>
              <a:ea typeface="微軟正黑體"/>
              <a:cs typeface="Arial" panose="020B0604020202020204" pitchFamily="34" charset="0"/>
            </a:endParaRPr>
          </a:p>
          <a:p>
            <a:pPr marL="342900" indent="-342900">
              <a:buFont typeface="Arial" panose="020B0604020202020204" pitchFamily="34" charset="0"/>
              <a:buChar char="•"/>
            </a:pPr>
            <a:r>
              <a:rPr lang="zh-TW" altLang="en-US" sz="2400">
                <a:solidFill>
                  <a:schemeClr val="bg1">
                    <a:lumMod val="95000"/>
                  </a:schemeClr>
                </a:solidFill>
                <a:latin typeface="Arial" panose="020B0604020202020204" pitchFamily="34" charset="0"/>
                <a:ea typeface="微軟正黑體"/>
                <a:cs typeface="Arial" panose="020B0604020202020204" pitchFamily="34" charset="0"/>
              </a:rPr>
              <a:t>各辦公室據點可建立 </a:t>
            </a:r>
            <a:r>
              <a:rPr lang="en-US" altLang="zh-TW" sz="2400">
                <a:solidFill>
                  <a:schemeClr val="bg1">
                    <a:lumMod val="95000"/>
                  </a:schemeClr>
                </a:solidFill>
                <a:latin typeface="Arial" panose="020B0604020202020204" pitchFamily="34" charset="0"/>
                <a:ea typeface="微軟正黑體"/>
                <a:cs typeface="Arial" panose="020B0604020202020204" pitchFamily="34" charset="0"/>
              </a:rPr>
              <a:t>VPN </a:t>
            </a:r>
            <a:r>
              <a:rPr lang="zh-TW" altLang="en-US" sz="2400">
                <a:solidFill>
                  <a:schemeClr val="bg1">
                    <a:lumMod val="95000"/>
                  </a:schemeClr>
                </a:solidFill>
                <a:latin typeface="Arial" panose="020B0604020202020204" pitchFamily="34" charset="0"/>
                <a:ea typeface="微軟正黑體"/>
                <a:cs typeface="Arial" panose="020B0604020202020204" pitchFamily="34" charset="0"/>
              </a:rPr>
              <a:t>加密傳輸</a:t>
            </a:r>
            <a:endParaRPr lang="en-US" altLang="zh-TW" sz="2400">
              <a:solidFill>
                <a:schemeClr val="bg1">
                  <a:lumMod val="95000"/>
                </a:schemeClr>
              </a:solidFill>
              <a:latin typeface="Arial" panose="020B0604020202020204" pitchFamily="34" charset="0"/>
              <a:ea typeface="微軟正黑體"/>
              <a:cs typeface="Arial" panose="020B0604020202020204" pitchFamily="34" charset="0"/>
            </a:endParaRPr>
          </a:p>
          <a:p>
            <a:pPr marL="342900" indent="-342900">
              <a:buFont typeface="Arial" panose="020B0604020202020204" pitchFamily="34" charset="0"/>
              <a:buChar char="•"/>
            </a:pPr>
            <a:r>
              <a:rPr lang="zh-TW" altLang="en-US" sz="2400">
                <a:solidFill>
                  <a:schemeClr val="bg1">
                    <a:lumMod val="95000"/>
                  </a:schemeClr>
                </a:solidFill>
                <a:latin typeface="Arial" panose="020B0604020202020204" pitchFamily="34" charset="0"/>
                <a:ea typeface="微軟正黑體"/>
                <a:cs typeface="Arial" panose="020B0604020202020204" pitchFamily="34" charset="0"/>
              </a:rPr>
              <a:t>搭配</a:t>
            </a:r>
            <a:r>
              <a:rPr lang="zh-TW" altLang="en-US" sz="2400">
                <a:solidFill>
                  <a:schemeClr val="bg1">
                    <a:lumMod val="95000"/>
                  </a:schemeClr>
                </a:solidFill>
                <a:latin typeface="Arial" panose="020B0604020202020204" pitchFamily="34" charset="0"/>
                <a:ea typeface="微軟正黑體"/>
                <a:cs typeface="Arial" panose="020B0604020202020204" pitchFamily="34" charset="0"/>
                <a:sym typeface="Arial"/>
              </a:rPr>
              <a:t> </a:t>
            </a:r>
            <a:r>
              <a:rPr lang="en-US" altLang="zh-TW" sz="2400">
                <a:solidFill>
                  <a:schemeClr val="bg1">
                    <a:lumMod val="95000"/>
                  </a:schemeClr>
                </a:solidFill>
                <a:latin typeface="Arial" panose="020B0604020202020204" pitchFamily="34" charset="0"/>
                <a:ea typeface="微軟正黑體"/>
                <a:cs typeface="Arial" panose="020B0604020202020204" pitchFamily="34" charset="0"/>
                <a:sym typeface="Arial"/>
              </a:rPr>
              <a:t>QWA-2600AC </a:t>
            </a:r>
            <a:r>
              <a:rPr lang="zh-TW" altLang="en-US" sz="2400">
                <a:solidFill>
                  <a:schemeClr val="bg1">
                    <a:lumMod val="95000"/>
                  </a:schemeClr>
                </a:solidFill>
                <a:latin typeface="Arial" panose="020B0604020202020204" pitchFamily="34" charset="0"/>
                <a:ea typeface="微軟正黑體"/>
                <a:cs typeface="Arial" panose="020B0604020202020204" pitchFamily="34" charset="0"/>
                <a:sym typeface="Arial"/>
              </a:rPr>
              <a:t>無線網卡，分享無線網路給裝置</a:t>
            </a:r>
            <a:endParaRPr lang="en-US" altLang="zh-TW" sz="2400">
              <a:solidFill>
                <a:schemeClr val="bg1">
                  <a:lumMod val="95000"/>
                </a:schemeClr>
              </a:solidFill>
              <a:latin typeface="Arial" panose="020B0604020202020204" pitchFamily="34" charset="0"/>
              <a:ea typeface="微軟正黑體"/>
              <a:cs typeface="Arial" panose="020B0604020202020204" pitchFamily="34" charset="0"/>
            </a:endParaRPr>
          </a:p>
        </p:txBody>
      </p:sp>
      <p:sp>
        <p:nvSpPr>
          <p:cNvPr id="2" name="標題 1">
            <a:extLst>
              <a:ext uri="{FF2B5EF4-FFF2-40B4-BE49-F238E27FC236}">
                <a16:creationId xmlns:a16="http://schemas.microsoft.com/office/drawing/2014/main" id="{AD9B3952-35BB-4E16-A335-B4D9FAE0E472}"/>
              </a:ext>
            </a:extLst>
          </p:cNvPr>
          <p:cNvSpPr>
            <a:spLocks noGrp="1"/>
          </p:cNvSpPr>
          <p:nvPr>
            <p:ph type="title"/>
          </p:nvPr>
        </p:nvSpPr>
        <p:spPr>
          <a:xfrm>
            <a:off x="838200" y="136525"/>
            <a:ext cx="10515600" cy="1386023"/>
          </a:xfrm>
        </p:spPr>
        <p:txBody>
          <a:bodyPr>
            <a:normAutofit/>
          </a:bodyPr>
          <a:lstStyle/>
          <a:p>
            <a:r>
              <a:rPr lang="en-US" altLang="zh-TW"/>
              <a:t>Guardian </a:t>
            </a:r>
            <a:r>
              <a:rPr lang="en-US" altLang="zh-TW" b="0"/>
              <a:t>X</a:t>
            </a:r>
            <a:r>
              <a:rPr lang="en-US" altLang="zh-TW"/>
              <a:t> </a:t>
            </a:r>
            <a:r>
              <a:rPr lang="en-US" altLang="zh-TW" err="1"/>
              <a:t>RouterOS</a:t>
            </a:r>
            <a:r>
              <a:rPr lang="en-US" altLang="zh-TW"/>
              <a:t> </a:t>
            </a:r>
            <a:r>
              <a:rPr lang="en-US" altLang="zh-TW" b="0"/>
              <a:t>X</a:t>
            </a:r>
            <a:r>
              <a:rPr lang="en-US" altLang="zh-TW"/>
              <a:t> QWA-AC2600</a:t>
            </a:r>
            <a:br>
              <a:rPr lang="en-US" altLang="zh-TW"/>
            </a:br>
            <a:r>
              <a:rPr lang="zh-TW" altLang="en-US"/>
              <a:t>網路解決方案</a:t>
            </a:r>
          </a:p>
        </p:txBody>
      </p:sp>
      <p:grpSp>
        <p:nvGrpSpPr>
          <p:cNvPr id="3" name="群組 2">
            <a:extLst>
              <a:ext uri="{FF2B5EF4-FFF2-40B4-BE49-F238E27FC236}">
                <a16:creationId xmlns:a16="http://schemas.microsoft.com/office/drawing/2014/main" id="{922DB96E-CAF6-4B74-981B-F7A7F1DFDD14}"/>
              </a:ext>
            </a:extLst>
          </p:cNvPr>
          <p:cNvGrpSpPr/>
          <p:nvPr/>
        </p:nvGrpSpPr>
        <p:grpSpPr>
          <a:xfrm>
            <a:off x="280102" y="2795336"/>
            <a:ext cx="11206046" cy="3771176"/>
            <a:chOff x="153138" y="2677336"/>
            <a:chExt cx="11716646" cy="3943008"/>
          </a:xfrm>
        </p:grpSpPr>
        <p:pic>
          <p:nvPicPr>
            <p:cNvPr id="22" name="圖片 21">
              <a:extLst>
                <a:ext uri="{FF2B5EF4-FFF2-40B4-BE49-F238E27FC236}">
                  <a16:creationId xmlns:a16="http://schemas.microsoft.com/office/drawing/2014/main" id="{05E69734-6A6A-486E-8317-429ABE3D2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138" y="2746241"/>
              <a:ext cx="11661134" cy="3874103"/>
            </a:xfrm>
            <a:prstGeom prst="rect">
              <a:avLst/>
            </a:prstGeom>
          </p:spPr>
        </p:pic>
        <p:sp>
          <p:nvSpPr>
            <p:cNvPr id="27" name="文字方塊 26">
              <a:extLst>
                <a:ext uri="{FF2B5EF4-FFF2-40B4-BE49-F238E27FC236}">
                  <a16:creationId xmlns:a16="http://schemas.microsoft.com/office/drawing/2014/main" id="{6C267010-E3AB-41DD-A386-DD07CDF8BE1B}"/>
                </a:ext>
              </a:extLst>
            </p:cNvPr>
            <p:cNvSpPr txBox="1"/>
            <p:nvPr/>
          </p:nvSpPr>
          <p:spPr>
            <a:xfrm>
              <a:off x="3795397" y="2814284"/>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err="1">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WiFi</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29" name="文字方塊 28">
              <a:extLst>
                <a:ext uri="{FF2B5EF4-FFF2-40B4-BE49-F238E27FC236}">
                  <a16:creationId xmlns:a16="http://schemas.microsoft.com/office/drawing/2014/main" id="{04B8D749-8F88-4C2A-A1E7-26EF66A47F6D}"/>
                </a:ext>
              </a:extLst>
            </p:cNvPr>
            <p:cNvSpPr txBox="1"/>
            <p:nvPr/>
          </p:nvSpPr>
          <p:spPr>
            <a:xfrm>
              <a:off x="4588189" y="2814285"/>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NAS</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0" name="文字方塊 29">
              <a:extLst>
                <a:ext uri="{FF2B5EF4-FFF2-40B4-BE49-F238E27FC236}">
                  <a16:creationId xmlns:a16="http://schemas.microsoft.com/office/drawing/2014/main" id="{5B9FF099-F486-48E0-AEA1-CB5017FDE9D7}"/>
                </a:ext>
              </a:extLst>
            </p:cNvPr>
            <p:cNvSpPr txBox="1"/>
            <p:nvPr/>
          </p:nvSpPr>
          <p:spPr>
            <a:xfrm>
              <a:off x="5336309" y="2826114"/>
              <a:ext cx="839784"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1" name="文字方塊 30">
              <a:extLst>
                <a:ext uri="{FF2B5EF4-FFF2-40B4-BE49-F238E27FC236}">
                  <a16:creationId xmlns:a16="http://schemas.microsoft.com/office/drawing/2014/main" id="{4965BFDE-4DB1-4F75-8B72-F88642265728}"/>
                </a:ext>
              </a:extLst>
            </p:cNvPr>
            <p:cNvSpPr txBox="1"/>
            <p:nvPr/>
          </p:nvSpPr>
          <p:spPr>
            <a:xfrm>
              <a:off x="10229440" y="2826114"/>
              <a:ext cx="982311"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2" name="文字方塊 31">
              <a:extLst>
                <a:ext uri="{FF2B5EF4-FFF2-40B4-BE49-F238E27FC236}">
                  <a16:creationId xmlns:a16="http://schemas.microsoft.com/office/drawing/2014/main" id="{E0B7766C-7759-4915-A7C4-C473442EEE9B}"/>
                </a:ext>
              </a:extLst>
            </p:cNvPr>
            <p:cNvSpPr txBox="1"/>
            <p:nvPr/>
          </p:nvSpPr>
          <p:spPr>
            <a:xfrm>
              <a:off x="9527642" y="2677336"/>
              <a:ext cx="806113" cy="5470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Access Control</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3" name="文字方塊 32">
              <a:extLst>
                <a:ext uri="{FF2B5EF4-FFF2-40B4-BE49-F238E27FC236}">
                  <a16:creationId xmlns:a16="http://schemas.microsoft.com/office/drawing/2014/main" id="{F28F33A8-86A4-453C-9698-96475649835D}"/>
                </a:ext>
              </a:extLst>
            </p:cNvPr>
            <p:cNvSpPr txBox="1"/>
            <p:nvPr/>
          </p:nvSpPr>
          <p:spPr>
            <a:xfrm>
              <a:off x="8729414" y="2814286"/>
              <a:ext cx="80611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Device</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4" name="文字方塊 33">
              <a:extLst>
                <a:ext uri="{FF2B5EF4-FFF2-40B4-BE49-F238E27FC236}">
                  <a16:creationId xmlns:a16="http://schemas.microsoft.com/office/drawing/2014/main" id="{E71986F0-63CC-4048-B902-E05247DC2BEE}"/>
                </a:ext>
              </a:extLst>
            </p:cNvPr>
            <p:cNvSpPr txBox="1"/>
            <p:nvPr/>
          </p:nvSpPr>
          <p:spPr>
            <a:xfrm>
              <a:off x="7905059" y="2826114"/>
              <a:ext cx="80611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IoT</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5" name="文字方塊 34">
              <a:extLst>
                <a:ext uri="{FF2B5EF4-FFF2-40B4-BE49-F238E27FC236}">
                  <a16:creationId xmlns:a16="http://schemas.microsoft.com/office/drawing/2014/main" id="{B7B4C842-CB56-441C-98CB-FC197BB6E1F8}"/>
                </a:ext>
              </a:extLst>
            </p:cNvPr>
            <p:cNvSpPr txBox="1"/>
            <p:nvPr/>
          </p:nvSpPr>
          <p:spPr>
            <a:xfrm>
              <a:off x="4824389" y="4223589"/>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6" name="文字方塊 35">
              <a:extLst>
                <a:ext uri="{FF2B5EF4-FFF2-40B4-BE49-F238E27FC236}">
                  <a16:creationId xmlns:a16="http://schemas.microsoft.com/office/drawing/2014/main" id="{76796C44-1FB1-440F-9438-27ED56412CB3}"/>
                </a:ext>
              </a:extLst>
            </p:cNvPr>
            <p:cNvSpPr txBox="1"/>
            <p:nvPr/>
          </p:nvSpPr>
          <p:spPr>
            <a:xfrm>
              <a:off x="9718509" y="4223589"/>
              <a:ext cx="676563" cy="32180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7" name="文字方塊 36">
              <a:extLst>
                <a:ext uri="{FF2B5EF4-FFF2-40B4-BE49-F238E27FC236}">
                  <a16:creationId xmlns:a16="http://schemas.microsoft.com/office/drawing/2014/main" id="{4230A8BB-BF57-48D0-80D7-64C7AC777EA8}"/>
                </a:ext>
              </a:extLst>
            </p:cNvPr>
            <p:cNvSpPr txBox="1"/>
            <p:nvPr/>
          </p:nvSpPr>
          <p:spPr>
            <a:xfrm>
              <a:off x="8669810" y="5138564"/>
              <a:ext cx="806113" cy="32180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WAN3</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8" name="文字方塊 37">
              <a:extLst>
                <a:ext uri="{FF2B5EF4-FFF2-40B4-BE49-F238E27FC236}">
                  <a16:creationId xmlns:a16="http://schemas.microsoft.com/office/drawing/2014/main" id="{3599CEF0-2FCE-4177-8923-A15012099A65}"/>
                </a:ext>
              </a:extLst>
            </p:cNvPr>
            <p:cNvSpPr txBox="1"/>
            <p:nvPr/>
          </p:nvSpPr>
          <p:spPr>
            <a:xfrm>
              <a:off x="5956409" y="5382193"/>
              <a:ext cx="806113" cy="32180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WAN1</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9" name="文字方塊 38">
              <a:extLst>
                <a:ext uri="{FF2B5EF4-FFF2-40B4-BE49-F238E27FC236}">
                  <a16:creationId xmlns:a16="http://schemas.microsoft.com/office/drawing/2014/main" id="{4FD65056-D060-4B1F-9B04-2F473AC7E5AB}"/>
                </a:ext>
              </a:extLst>
            </p:cNvPr>
            <p:cNvSpPr txBox="1"/>
            <p:nvPr/>
          </p:nvSpPr>
          <p:spPr>
            <a:xfrm>
              <a:off x="5970057" y="5838928"/>
              <a:ext cx="806113" cy="32180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WAN2</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0" name="文字方塊 39">
              <a:extLst>
                <a:ext uri="{FF2B5EF4-FFF2-40B4-BE49-F238E27FC236}">
                  <a16:creationId xmlns:a16="http://schemas.microsoft.com/office/drawing/2014/main" id="{B8CE699B-37D4-42C0-B646-A0D18E23547F}"/>
                </a:ext>
              </a:extLst>
            </p:cNvPr>
            <p:cNvSpPr txBox="1"/>
            <p:nvPr/>
          </p:nvSpPr>
          <p:spPr>
            <a:xfrm>
              <a:off x="5998338" y="6188314"/>
              <a:ext cx="1906721" cy="3861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00B05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VPN Tunnel</a:t>
              </a:r>
              <a:endParaRPr kumimoji="0" lang="zh-TW" altLang="en-US" sz="1800" b="0" i="0" u="none" strike="noStrike" kern="0" cap="none" spc="0" normalizeH="0" baseline="0" noProof="0">
                <a:ln>
                  <a:noFill/>
                </a:ln>
                <a:solidFill>
                  <a:srgbClr val="00B05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1" name="文字方塊 40">
              <a:extLst>
                <a:ext uri="{FF2B5EF4-FFF2-40B4-BE49-F238E27FC236}">
                  <a16:creationId xmlns:a16="http://schemas.microsoft.com/office/drawing/2014/main" id="{35D2C8CB-D702-404B-81B1-3FBBC996373D}"/>
                </a:ext>
              </a:extLst>
            </p:cNvPr>
            <p:cNvSpPr txBox="1"/>
            <p:nvPr/>
          </p:nvSpPr>
          <p:spPr>
            <a:xfrm>
              <a:off x="7107313" y="5469596"/>
              <a:ext cx="1010461" cy="3861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Internet</a:t>
              </a:r>
              <a:endParaRPr kumimoji="0" lang="zh-TW" altLang="en-US"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2" name="文字方塊 41">
              <a:extLst>
                <a:ext uri="{FF2B5EF4-FFF2-40B4-BE49-F238E27FC236}">
                  <a16:creationId xmlns:a16="http://schemas.microsoft.com/office/drawing/2014/main" id="{68B260E4-5618-4E1E-A4CF-B18086217F91}"/>
                </a:ext>
              </a:extLst>
            </p:cNvPr>
            <p:cNvSpPr txBox="1"/>
            <p:nvPr/>
          </p:nvSpPr>
          <p:spPr>
            <a:xfrm>
              <a:off x="8081752" y="6137514"/>
              <a:ext cx="1010461" cy="3861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Internet</a:t>
              </a:r>
              <a:endParaRPr kumimoji="0" lang="zh-TW" altLang="en-US"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3" name="文字方塊 42">
              <a:extLst>
                <a:ext uri="{FF2B5EF4-FFF2-40B4-BE49-F238E27FC236}">
                  <a16:creationId xmlns:a16="http://schemas.microsoft.com/office/drawing/2014/main" id="{7EA06B40-A9C8-472E-8FBA-B0DA7AB37C88}"/>
                </a:ext>
              </a:extLst>
            </p:cNvPr>
            <p:cNvSpPr txBox="1"/>
            <p:nvPr/>
          </p:nvSpPr>
          <p:spPr>
            <a:xfrm>
              <a:off x="2788154" y="5095058"/>
              <a:ext cx="3112743" cy="35398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HQ</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 </a:t>
              </a:r>
              <a:r>
                <a:rPr kumimoji="0" lang="en-US" altLang="zh-TW"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QGD with </a:t>
              </a:r>
              <a:r>
                <a:rPr kumimoji="0" lang="en-US" altLang="zh-TW" sz="1600" b="0" i="0" u="none" strike="noStrike" kern="0" cap="none" spc="0" normalizeH="0" baseline="0" noProof="0" err="1">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RouterOS</a:t>
              </a:r>
              <a:endParaRPr kumimoji="0" lang="zh-TW" altLang="en-US"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endParaRPr>
            </a:p>
          </p:txBody>
        </p:sp>
        <p:sp>
          <p:nvSpPr>
            <p:cNvPr id="44" name="文字方塊 43">
              <a:extLst>
                <a:ext uri="{FF2B5EF4-FFF2-40B4-BE49-F238E27FC236}">
                  <a16:creationId xmlns:a16="http://schemas.microsoft.com/office/drawing/2014/main" id="{7407EC42-6621-43FC-BA33-B06938D5BD64}"/>
                </a:ext>
              </a:extLst>
            </p:cNvPr>
            <p:cNvSpPr txBox="1"/>
            <p:nvPr/>
          </p:nvSpPr>
          <p:spPr>
            <a:xfrm>
              <a:off x="9642459" y="5095058"/>
              <a:ext cx="2227325" cy="611420"/>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D7F71E"/>
                  </a:solidFill>
                  <a:effectLst/>
                  <a:uLnTx/>
                  <a:uFillTx/>
                  <a:latin typeface="Arial" panose="020B0604020202020204" pitchFamily="34" charset="0"/>
                  <a:ea typeface="新細明體"/>
                  <a:cs typeface="Arial" panose="020B0604020202020204" pitchFamily="34" charset="0"/>
                  <a:sym typeface="Arial"/>
                </a:rPr>
                <a:t>Branch</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 </a:t>
              </a:r>
              <a:r>
                <a:rPr kumimoji="0" lang="en-US" altLang="zh-TW"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QGD with </a:t>
              </a:r>
              <a:r>
                <a:rPr kumimoji="0" lang="en-US" altLang="zh-TW" sz="1600" b="0" i="0" u="none" strike="noStrike" kern="0" cap="none" spc="0" normalizeH="0" baseline="0" noProof="0" err="1">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RouterOS</a:t>
              </a:r>
              <a:endParaRPr kumimoji="0" lang="zh-TW" altLang="en-US"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endParaRPr>
            </a:p>
          </p:txBody>
        </p:sp>
        <p:sp>
          <p:nvSpPr>
            <p:cNvPr id="45" name="文字方塊 44">
              <a:extLst>
                <a:ext uri="{FF2B5EF4-FFF2-40B4-BE49-F238E27FC236}">
                  <a16:creationId xmlns:a16="http://schemas.microsoft.com/office/drawing/2014/main" id="{C56A3152-FB6E-49F7-9B6F-D40210C7CED4}"/>
                </a:ext>
              </a:extLst>
            </p:cNvPr>
            <p:cNvSpPr txBox="1"/>
            <p:nvPr/>
          </p:nvSpPr>
          <p:spPr>
            <a:xfrm>
              <a:off x="866656" y="4428764"/>
              <a:ext cx="1874263" cy="3861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QWA-2600AC</a:t>
              </a:r>
              <a:endParaRPr kumimoji="0" lang="zh-TW" altLang="en-US" sz="18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grpSp>
    </p:spTree>
    <p:extLst>
      <p:ext uri="{BB962C8B-B14F-4D97-AF65-F5344CB8AC3E}">
        <p14:creationId xmlns:p14="http://schemas.microsoft.com/office/powerpoint/2010/main" val="220398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圓角 104">
            <a:extLst>
              <a:ext uri="{FF2B5EF4-FFF2-40B4-BE49-F238E27FC236}">
                <a16:creationId xmlns:a16="http://schemas.microsoft.com/office/drawing/2014/main" id="{C5CCEF0E-8681-47D4-A67A-5FD90809A0EE}"/>
              </a:ext>
            </a:extLst>
          </p:cNvPr>
          <p:cNvSpPr/>
          <p:nvPr/>
        </p:nvSpPr>
        <p:spPr>
          <a:xfrm>
            <a:off x="7868653" y="2985265"/>
            <a:ext cx="2005263" cy="1042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87961E27-3DFB-4B26-BC26-34A9E21D10B5}"/>
              </a:ext>
            </a:extLst>
          </p:cNvPr>
          <p:cNvSpPr/>
          <p:nvPr/>
        </p:nvSpPr>
        <p:spPr>
          <a:xfrm>
            <a:off x="1748590" y="2985265"/>
            <a:ext cx="2005263" cy="1042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1" name="群組 100">
            <a:extLst>
              <a:ext uri="{FF2B5EF4-FFF2-40B4-BE49-F238E27FC236}">
                <a16:creationId xmlns:a16="http://schemas.microsoft.com/office/drawing/2014/main" id="{AFAA458A-F265-40C9-81AB-C62751AD9AA0}"/>
              </a:ext>
            </a:extLst>
          </p:cNvPr>
          <p:cNvGrpSpPr/>
          <p:nvPr/>
        </p:nvGrpSpPr>
        <p:grpSpPr>
          <a:xfrm>
            <a:off x="194878" y="3050795"/>
            <a:ext cx="11526361" cy="2838090"/>
            <a:chOff x="6839606" y="3427088"/>
            <a:chExt cx="9547437" cy="2350829"/>
          </a:xfrm>
        </p:grpSpPr>
        <p:sp>
          <p:nvSpPr>
            <p:cNvPr id="102" name="流程圖: 人工作業 101">
              <a:extLst>
                <a:ext uri="{FF2B5EF4-FFF2-40B4-BE49-F238E27FC236}">
                  <a16:creationId xmlns:a16="http://schemas.microsoft.com/office/drawing/2014/main" id="{D0AAD648-0497-41F1-87CB-CAD0BDB03353}"/>
                </a:ext>
              </a:extLst>
            </p:cNvPr>
            <p:cNvSpPr/>
            <p:nvPr/>
          </p:nvSpPr>
          <p:spPr>
            <a:xfrm rot="10800000">
              <a:off x="6839606" y="4472151"/>
              <a:ext cx="4593020" cy="1305766"/>
            </a:xfrm>
            <a:prstGeom prst="flowChartManualOperation">
              <a:avLst/>
            </a:prstGeom>
            <a:gradFill>
              <a:gsLst>
                <a:gs pos="0">
                  <a:srgbClr val="D7F71E">
                    <a:alpha val="0"/>
                  </a:srgbClr>
                </a:gs>
                <a:gs pos="73000">
                  <a:srgbClr val="D7F71E"/>
                </a:gs>
                <a:gs pos="100000">
                  <a:srgbClr val="D7F71E"/>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pic>
          <p:nvPicPr>
            <p:cNvPr id="103" name="圖片 102">
              <a:extLst>
                <a:ext uri="{FF2B5EF4-FFF2-40B4-BE49-F238E27FC236}">
                  <a16:creationId xmlns:a16="http://schemas.microsoft.com/office/drawing/2014/main" id="{FD34D928-9F18-4B47-B412-87675FA260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88317" y="3427088"/>
              <a:ext cx="3695599" cy="2310565"/>
            </a:xfrm>
            <a:prstGeom prst="rect">
              <a:avLst/>
            </a:prstGeom>
            <a:effectLst>
              <a:outerShdw blurRad="50800" dist="38100" dir="5400000" algn="t" rotWithShape="0">
                <a:prstClr val="black">
                  <a:alpha val="40000"/>
                </a:prstClr>
              </a:outerShdw>
            </a:effectLst>
          </p:spPr>
        </p:pic>
        <p:sp>
          <p:nvSpPr>
            <p:cNvPr id="104" name="流程圖: 人工作業 103">
              <a:extLst>
                <a:ext uri="{FF2B5EF4-FFF2-40B4-BE49-F238E27FC236}">
                  <a16:creationId xmlns:a16="http://schemas.microsoft.com/office/drawing/2014/main" id="{2A5F16AD-7D9A-423A-B2AA-BDCB408A4499}"/>
                </a:ext>
              </a:extLst>
            </p:cNvPr>
            <p:cNvSpPr/>
            <p:nvPr/>
          </p:nvSpPr>
          <p:spPr>
            <a:xfrm rot="10800000">
              <a:off x="11794023" y="4551879"/>
              <a:ext cx="4593020" cy="1172887"/>
            </a:xfrm>
            <a:prstGeom prst="flowChartManualOperation">
              <a:avLst/>
            </a:prstGeom>
            <a:gradFill>
              <a:gsLst>
                <a:gs pos="0">
                  <a:srgbClr val="D7F71E">
                    <a:alpha val="0"/>
                  </a:srgbClr>
                </a:gs>
                <a:gs pos="73000">
                  <a:srgbClr val="D7F71E"/>
                </a:gs>
                <a:gs pos="100000">
                  <a:srgbClr val="D7F71E"/>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grpSp>
      <p:sp>
        <p:nvSpPr>
          <p:cNvPr id="2" name="標題 1">
            <a:extLst>
              <a:ext uri="{FF2B5EF4-FFF2-40B4-BE49-F238E27FC236}">
                <a16:creationId xmlns:a16="http://schemas.microsoft.com/office/drawing/2014/main" id="{BE8F39E6-90EF-4BF9-8913-2C4F74512443}"/>
              </a:ext>
            </a:extLst>
          </p:cNvPr>
          <p:cNvSpPr>
            <a:spLocks noGrp="1"/>
          </p:cNvSpPr>
          <p:nvPr>
            <p:ph type="title"/>
          </p:nvPr>
        </p:nvSpPr>
        <p:spPr/>
        <p:txBody>
          <a:bodyPr/>
          <a:lstStyle/>
          <a:p>
            <a:r>
              <a:rPr lang="en-US" altLang="zh-TW">
                <a:latin typeface="Arial"/>
                <a:ea typeface="微軟正黑體"/>
                <a:cs typeface="Arial"/>
              </a:rPr>
              <a:t>Guardian </a:t>
            </a:r>
            <a:r>
              <a:rPr lang="en-US" altLang="zh-TW" b="0">
                <a:latin typeface="Arial"/>
                <a:ea typeface="微軟正黑體"/>
                <a:cs typeface="Arial"/>
              </a:rPr>
              <a:t>X</a:t>
            </a:r>
            <a:r>
              <a:rPr lang="zh-TW" altLang="en-US">
                <a:latin typeface="Arial"/>
                <a:ea typeface="微軟正黑體"/>
                <a:cs typeface="Arial"/>
              </a:rPr>
              <a:t> p</a:t>
            </a:r>
            <a:r>
              <a:rPr lang="en-US" altLang="zh-TW" err="1">
                <a:latin typeface="Arial"/>
                <a:ea typeface="微軟正黑體"/>
                <a:cs typeface="Arial"/>
              </a:rPr>
              <a:t>fSense</a:t>
            </a:r>
            <a:r>
              <a:rPr lang="zh-TW" altLang="en-US">
                <a:latin typeface="Arial"/>
                <a:ea typeface="微軟正黑體"/>
                <a:cs typeface="Arial"/>
              </a:rPr>
              <a:t> 解決方案</a:t>
            </a:r>
          </a:p>
        </p:txBody>
      </p:sp>
      <p:pic>
        <p:nvPicPr>
          <p:cNvPr id="16" name="Picture 2" descr="Image result for NAS icon">
            <a:extLst>
              <a:ext uri="{FF2B5EF4-FFF2-40B4-BE49-F238E27FC236}">
                <a16:creationId xmlns:a16="http://schemas.microsoft.com/office/drawing/2014/main" id="{A0C96539-0020-4C87-A380-716D9B9A19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19401" y="6370318"/>
            <a:ext cx="124604" cy="124604"/>
          </a:xfrm>
          <a:prstGeom prst="rect">
            <a:avLst/>
          </a:prstGeom>
          <a:noFill/>
          <a:extLst>
            <a:ext uri="{909E8E84-426E-40DD-AFC4-6F175D3DCCD1}">
              <a14:hiddenFill xmlns:a14="http://schemas.microsoft.com/office/drawing/2010/main">
                <a:solidFill>
                  <a:srgbClr val="FFFFFF"/>
                </a:solidFill>
              </a14:hiddenFill>
            </a:ext>
          </a:extLst>
        </p:spPr>
      </p:pic>
      <p:sp>
        <p:nvSpPr>
          <p:cNvPr id="22" name="箭號: 左-右雙向 21">
            <a:extLst>
              <a:ext uri="{FF2B5EF4-FFF2-40B4-BE49-F238E27FC236}">
                <a16:creationId xmlns:a16="http://schemas.microsoft.com/office/drawing/2014/main" id="{CBF05805-AE5F-4919-8B22-7B540943B68C}"/>
              </a:ext>
            </a:extLst>
          </p:cNvPr>
          <p:cNvSpPr/>
          <p:nvPr/>
        </p:nvSpPr>
        <p:spPr>
          <a:xfrm>
            <a:off x="3821563" y="3133417"/>
            <a:ext cx="3966937" cy="784729"/>
          </a:xfrm>
          <a:prstGeom prst="leftRightArrow">
            <a:avLst/>
          </a:prstGeom>
          <a:gradFill>
            <a:gsLst>
              <a:gs pos="70000">
                <a:schemeClr val="bg1">
                  <a:alpha val="90000"/>
                </a:schemeClr>
              </a:gs>
              <a:gs pos="30000">
                <a:schemeClr val="bg1"/>
              </a:gs>
              <a:gs pos="606">
                <a:srgbClr val="D7F71E"/>
              </a:gs>
              <a:gs pos="100000">
                <a:srgbClr val="D7F71E"/>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pic>
        <p:nvPicPr>
          <p:cNvPr id="28" name="圖片 27">
            <a:extLst>
              <a:ext uri="{FF2B5EF4-FFF2-40B4-BE49-F238E27FC236}">
                <a16:creationId xmlns:a16="http://schemas.microsoft.com/office/drawing/2014/main" id="{F049582E-C4F0-4EB6-801D-E51B301CC2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48827" y="2981811"/>
            <a:ext cx="1324852" cy="978592"/>
          </a:xfrm>
          <a:prstGeom prst="roundRect">
            <a:avLst>
              <a:gd name="adj" fmla="val 23847"/>
            </a:avLst>
          </a:prstGeom>
        </p:spPr>
      </p:pic>
      <p:pic>
        <p:nvPicPr>
          <p:cNvPr id="29" name="Picture 6" descr="Image result for Pfsense icon">
            <a:extLst>
              <a:ext uri="{FF2B5EF4-FFF2-40B4-BE49-F238E27FC236}">
                <a16:creationId xmlns:a16="http://schemas.microsoft.com/office/drawing/2014/main" id="{BE3AD4CB-9DDC-4C34-AD8B-A72E18B42B5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47538" y="3457178"/>
            <a:ext cx="1798320" cy="487680"/>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a:extLst>
              <a:ext uri="{FF2B5EF4-FFF2-40B4-BE49-F238E27FC236}">
                <a16:creationId xmlns:a16="http://schemas.microsoft.com/office/drawing/2014/main" id="{D8419691-96C1-4E56-8505-DABDD54427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07283" y="3050794"/>
            <a:ext cx="4461596" cy="2789480"/>
          </a:xfrm>
          <a:prstGeom prst="rect">
            <a:avLst/>
          </a:prstGeom>
          <a:effectLst>
            <a:outerShdw blurRad="50800" dist="38100" dir="5400000" algn="t" rotWithShape="0">
              <a:prstClr val="black">
                <a:alpha val="40000"/>
              </a:prstClr>
            </a:outerShdw>
          </a:effectLst>
        </p:spPr>
      </p:pic>
      <p:pic>
        <p:nvPicPr>
          <p:cNvPr id="33" name="Picture 6" descr="Image result for Pfsense icon">
            <a:extLst>
              <a:ext uri="{FF2B5EF4-FFF2-40B4-BE49-F238E27FC236}">
                <a16:creationId xmlns:a16="http://schemas.microsoft.com/office/drawing/2014/main" id="{E680BC0E-C072-4172-9787-A45EB9347E8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988854" y="3457178"/>
            <a:ext cx="1798320" cy="487680"/>
          </a:xfrm>
          <a:prstGeom prst="rect">
            <a:avLst/>
          </a:prstGeom>
          <a:noFill/>
          <a:extLst>
            <a:ext uri="{909E8E84-426E-40DD-AFC4-6F175D3DCCD1}">
              <a14:hiddenFill xmlns:a14="http://schemas.microsoft.com/office/drawing/2010/main">
                <a:solidFill>
                  <a:srgbClr val="FFFFFF"/>
                </a:solidFill>
              </a14:hiddenFill>
            </a:ext>
          </a:extLst>
        </p:spPr>
      </p:pic>
      <p:sp>
        <p:nvSpPr>
          <p:cNvPr id="34" name="文字方塊 33">
            <a:extLst>
              <a:ext uri="{FF2B5EF4-FFF2-40B4-BE49-F238E27FC236}">
                <a16:creationId xmlns:a16="http://schemas.microsoft.com/office/drawing/2014/main" id="{0870B723-D765-4860-B401-9914CD111D92}"/>
              </a:ext>
            </a:extLst>
          </p:cNvPr>
          <p:cNvSpPr txBox="1"/>
          <p:nvPr/>
        </p:nvSpPr>
        <p:spPr>
          <a:xfrm>
            <a:off x="2217084" y="3070617"/>
            <a:ext cx="1209040"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辦公室 </a:t>
            </a:r>
            <a:r>
              <a:rPr kumimoji="0" lang="en-US" altLang="zh-TW"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A</a:t>
            </a:r>
            <a:endPar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endParaRPr>
          </a:p>
        </p:txBody>
      </p:sp>
      <p:sp>
        <p:nvSpPr>
          <p:cNvPr id="35" name="文字方塊 34">
            <a:extLst>
              <a:ext uri="{FF2B5EF4-FFF2-40B4-BE49-F238E27FC236}">
                <a16:creationId xmlns:a16="http://schemas.microsoft.com/office/drawing/2014/main" id="{B3D89FDF-8203-4C2C-AC46-F3EB9C1EC913}"/>
              </a:ext>
            </a:extLst>
          </p:cNvPr>
          <p:cNvSpPr txBox="1"/>
          <p:nvPr/>
        </p:nvSpPr>
        <p:spPr>
          <a:xfrm>
            <a:off x="8338086" y="3091451"/>
            <a:ext cx="1209040"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辦公室 </a:t>
            </a:r>
            <a:r>
              <a:rPr kumimoji="0" lang="en-US" altLang="zh-TW"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B</a:t>
            </a:r>
            <a:endPar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endParaRPr>
          </a:p>
        </p:txBody>
      </p:sp>
      <p:sp>
        <p:nvSpPr>
          <p:cNvPr id="36" name="文字方塊 35">
            <a:extLst>
              <a:ext uri="{FF2B5EF4-FFF2-40B4-BE49-F238E27FC236}">
                <a16:creationId xmlns:a16="http://schemas.microsoft.com/office/drawing/2014/main" id="{DA24D18F-D6BA-4B19-922E-936B2505D657}"/>
              </a:ext>
            </a:extLst>
          </p:cNvPr>
          <p:cNvSpPr txBox="1"/>
          <p:nvPr/>
        </p:nvSpPr>
        <p:spPr>
          <a:xfrm>
            <a:off x="872358" y="1253939"/>
            <a:ext cx="10577961" cy="1200329"/>
          </a:xfrm>
          <a:prstGeom prst="rect">
            <a:avLst/>
          </a:prstGeom>
          <a:noFill/>
        </p:spPr>
        <p:txBody>
          <a:bodyPr wrap="square" rtlCol="0" anchor="t">
            <a:spAutoFit/>
          </a:bodyPr>
          <a:lstStyle/>
          <a:p>
            <a:pPr>
              <a:spcBef>
                <a:spcPts val="1000"/>
              </a:spcBef>
              <a:buClr>
                <a:srgbClr val="000000"/>
              </a:buClr>
              <a:defRPr/>
            </a:pPr>
            <a:r>
              <a:rPr kumimoji="0" lang="en-US" altLang="zh-TW" sz="2400" b="0" i="0" u="none" strike="noStrike" kern="1200" cap="none" spc="0" normalizeH="0" baseline="0" noProof="0">
                <a:ln>
                  <a:noFill/>
                </a:ln>
                <a:solidFill>
                  <a:schemeClr val="bg1">
                    <a:lumMod val="95000"/>
                  </a:schemeClr>
                </a:solidFill>
                <a:effectLst/>
                <a:uLnTx/>
                <a:uFillTx/>
                <a:latin typeface="Arial"/>
                <a:ea typeface="微軟正黑體"/>
                <a:cs typeface="Arial"/>
                <a:sym typeface="Arial"/>
              </a:rPr>
              <a:t>QGD-1600P</a:t>
            </a:r>
            <a:r>
              <a:rPr kumimoji="0" lang="zh-TW" altLang="en-US" sz="2400" b="0" i="0" u="none" strike="noStrike" kern="1200" cap="none" spc="0" normalizeH="0" baseline="0" noProof="0">
                <a:ln>
                  <a:noFill/>
                </a:ln>
                <a:solidFill>
                  <a:schemeClr val="bg1">
                    <a:lumMod val="95000"/>
                  </a:schemeClr>
                </a:solidFill>
                <a:effectLst/>
                <a:uLnTx/>
                <a:uFillTx/>
                <a:latin typeface="Arial"/>
                <a:ea typeface="微軟正黑體"/>
                <a:cs typeface="Arial"/>
                <a:sym typeface="Arial"/>
              </a:rPr>
              <a:t> 支援虛擬機安裝</a:t>
            </a:r>
            <a:r>
              <a:rPr lang="zh-TW" altLang="en-US" sz="2400">
                <a:solidFill>
                  <a:schemeClr val="bg1">
                    <a:lumMod val="95000"/>
                  </a:schemeClr>
                </a:solidFill>
                <a:latin typeface="Arial"/>
                <a:ea typeface="微軟正黑體"/>
                <a:cs typeface="Arial"/>
                <a:sym typeface="Arial"/>
              </a:rPr>
              <a:t> </a:t>
            </a:r>
            <a:r>
              <a:rPr kumimoji="0" lang="zh-TW" altLang="en-US" sz="2400" b="0" i="0" u="none" strike="noStrike" kern="1200" cap="none" spc="0" normalizeH="0" baseline="0" noProof="0">
                <a:ln>
                  <a:noFill/>
                </a:ln>
                <a:solidFill>
                  <a:schemeClr val="bg1">
                    <a:lumMod val="95000"/>
                  </a:schemeClr>
                </a:solidFill>
                <a:effectLst/>
                <a:uLnTx/>
                <a:uFillTx/>
                <a:latin typeface="Arial"/>
                <a:ea typeface="微軟正黑體"/>
                <a:cs typeface="Arial"/>
                <a:sym typeface="Arial"/>
              </a:rPr>
              <a:t>pfS</a:t>
            </a:r>
            <a:r>
              <a:rPr kumimoji="0" lang="en-US" altLang="zh-TW" sz="2400" b="0" i="0" u="none" strike="noStrike" kern="1200" cap="none" spc="0" normalizeH="0" baseline="0" noProof="0" err="1">
                <a:ln>
                  <a:noFill/>
                </a:ln>
                <a:solidFill>
                  <a:schemeClr val="bg1">
                    <a:lumMod val="95000"/>
                  </a:schemeClr>
                </a:solidFill>
                <a:effectLst/>
                <a:uLnTx/>
                <a:uFillTx/>
                <a:latin typeface="Arial"/>
                <a:ea typeface="微軟正黑體"/>
                <a:cs typeface="Arial"/>
                <a:sym typeface="Arial"/>
              </a:rPr>
              <a:t>ense</a:t>
            </a:r>
            <a:r>
              <a:rPr lang="en-US" altLang="zh-TW" sz="2400">
                <a:solidFill>
                  <a:schemeClr val="bg1">
                    <a:lumMod val="95000"/>
                  </a:schemeClr>
                </a:solidFill>
                <a:latin typeface="Arial"/>
                <a:ea typeface="微軟正黑體"/>
                <a:cs typeface="Arial"/>
                <a:sym typeface="Arial"/>
              </a:rPr>
              <a:t> </a:t>
            </a:r>
            <a:r>
              <a:rPr kumimoji="0" lang="zh-TW" altLang="en-US" sz="2400" b="0" i="0" u="none" strike="noStrike" kern="1200" cap="none" spc="0" normalizeH="0" baseline="0" noProof="0">
                <a:ln>
                  <a:noFill/>
                </a:ln>
                <a:solidFill>
                  <a:schemeClr val="bg1">
                    <a:lumMod val="95000"/>
                  </a:schemeClr>
                </a:solidFill>
                <a:effectLst/>
                <a:uLnTx/>
                <a:uFillTx/>
                <a:latin typeface="Arial"/>
                <a:ea typeface="微軟正黑體"/>
                <a:cs typeface="Arial"/>
                <a:sym typeface="Arial"/>
              </a:rPr>
              <a:t>防火牆軟體，有效阻擋外部網路侵入威脅；此外，針對企業內部網路，亦可依照需求進行防護與阻隔，已提升各內網中裝置的資訊安全。</a:t>
            </a:r>
          </a:p>
        </p:txBody>
      </p:sp>
      <p:grpSp>
        <p:nvGrpSpPr>
          <p:cNvPr id="37" name="群組 36">
            <a:extLst>
              <a:ext uri="{FF2B5EF4-FFF2-40B4-BE49-F238E27FC236}">
                <a16:creationId xmlns:a16="http://schemas.microsoft.com/office/drawing/2014/main" id="{E30EABA1-C69A-48BA-875A-627E39E7B043}"/>
              </a:ext>
            </a:extLst>
          </p:cNvPr>
          <p:cNvGrpSpPr/>
          <p:nvPr/>
        </p:nvGrpSpPr>
        <p:grpSpPr>
          <a:xfrm>
            <a:off x="7496592" y="4976329"/>
            <a:ext cx="2497640" cy="781436"/>
            <a:chOff x="7669973" y="5126044"/>
            <a:chExt cx="3014943" cy="943282"/>
          </a:xfrm>
        </p:grpSpPr>
        <p:pic>
          <p:nvPicPr>
            <p:cNvPr id="38" name="Picture 8" descr="Image result for kiosk icon">
              <a:extLst>
                <a:ext uri="{FF2B5EF4-FFF2-40B4-BE49-F238E27FC236}">
                  <a16:creationId xmlns:a16="http://schemas.microsoft.com/office/drawing/2014/main" id="{8E11E8D4-C591-4E3E-A4DF-E54F4C6D626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8334703" y="5139558"/>
              <a:ext cx="1001564" cy="9297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Image result for Ip camera icon">
              <a:extLst>
                <a:ext uri="{FF2B5EF4-FFF2-40B4-BE49-F238E27FC236}">
                  <a16:creationId xmlns:a16="http://schemas.microsoft.com/office/drawing/2014/main" id="{D70B7BA9-F425-4A84-81D8-31240B16B0F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69973" y="5184362"/>
              <a:ext cx="858724" cy="858724"/>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群組 39">
              <a:extLst>
                <a:ext uri="{FF2B5EF4-FFF2-40B4-BE49-F238E27FC236}">
                  <a16:creationId xmlns:a16="http://schemas.microsoft.com/office/drawing/2014/main" id="{DE465697-30B7-4972-83BF-40368BBD61DB}"/>
                </a:ext>
              </a:extLst>
            </p:cNvPr>
            <p:cNvGrpSpPr/>
            <p:nvPr/>
          </p:nvGrpSpPr>
          <p:grpSpPr>
            <a:xfrm>
              <a:off x="9280616" y="5126044"/>
              <a:ext cx="1404300" cy="881186"/>
              <a:chOff x="3150124" y="5712264"/>
              <a:chExt cx="1404300" cy="881186"/>
            </a:xfrm>
          </p:grpSpPr>
          <p:grpSp>
            <p:nvGrpSpPr>
              <p:cNvPr id="41" name="群組 40">
                <a:extLst>
                  <a:ext uri="{FF2B5EF4-FFF2-40B4-BE49-F238E27FC236}">
                    <a16:creationId xmlns:a16="http://schemas.microsoft.com/office/drawing/2014/main" id="{8760D927-C873-46F4-A235-2DAF714D7A7B}"/>
                  </a:ext>
                </a:extLst>
              </p:cNvPr>
              <p:cNvGrpSpPr/>
              <p:nvPr/>
            </p:nvGrpSpPr>
            <p:grpSpPr>
              <a:xfrm>
                <a:off x="3150124" y="5788482"/>
                <a:ext cx="387545" cy="788763"/>
                <a:chOff x="315956" y="2626868"/>
                <a:chExt cx="252544" cy="514000"/>
              </a:xfrm>
            </p:grpSpPr>
            <p:sp>
              <p:nvSpPr>
                <p:cNvPr id="57" name="手繪多邊形: 圖案 56">
                  <a:extLst>
                    <a:ext uri="{FF2B5EF4-FFF2-40B4-BE49-F238E27FC236}">
                      <a16:creationId xmlns:a16="http://schemas.microsoft.com/office/drawing/2014/main" id="{697DA42B-009E-4AAD-A273-F3C69DAE0D0C}"/>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 name="手繪多邊形: 圖案 57">
                  <a:extLst>
                    <a:ext uri="{FF2B5EF4-FFF2-40B4-BE49-F238E27FC236}">
                      <a16:creationId xmlns:a16="http://schemas.microsoft.com/office/drawing/2014/main" id="{5F3107F0-7E00-4CA0-807F-E8FBA42D7EC9}"/>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9" name="手繪多邊形: 圖案 58">
                  <a:extLst>
                    <a:ext uri="{FF2B5EF4-FFF2-40B4-BE49-F238E27FC236}">
                      <a16:creationId xmlns:a16="http://schemas.microsoft.com/office/drawing/2014/main" id="{9229E8D5-6596-4B99-B364-BE01819FE00E}"/>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0" name="手繪多邊形: 圖案 59">
                  <a:extLst>
                    <a:ext uri="{FF2B5EF4-FFF2-40B4-BE49-F238E27FC236}">
                      <a16:creationId xmlns:a16="http://schemas.microsoft.com/office/drawing/2014/main" id="{5D33A7E3-77F9-42F9-9F89-D0C44898DE1B}"/>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 name="手繪多邊形: 圖案 60">
                  <a:extLst>
                    <a:ext uri="{FF2B5EF4-FFF2-40B4-BE49-F238E27FC236}">
                      <a16:creationId xmlns:a16="http://schemas.microsoft.com/office/drawing/2014/main" id="{DA4EF908-79AD-4A48-89E9-5597854022D2}"/>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42" name="群組 41">
                <a:extLst>
                  <a:ext uri="{FF2B5EF4-FFF2-40B4-BE49-F238E27FC236}">
                    <a16:creationId xmlns:a16="http://schemas.microsoft.com/office/drawing/2014/main" id="{1A03C12F-4494-4896-BAA8-51C7455EB366}"/>
                  </a:ext>
                </a:extLst>
              </p:cNvPr>
              <p:cNvGrpSpPr/>
              <p:nvPr/>
            </p:nvGrpSpPr>
            <p:grpSpPr>
              <a:xfrm>
                <a:off x="3512128" y="5712264"/>
                <a:ext cx="1042296" cy="881186"/>
                <a:chOff x="3680079" y="6085489"/>
                <a:chExt cx="1042296" cy="881186"/>
              </a:xfrm>
            </p:grpSpPr>
            <p:sp>
              <p:nvSpPr>
                <p:cNvPr id="43" name="手繪多邊形: 圖案 42">
                  <a:extLst>
                    <a:ext uri="{FF2B5EF4-FFF2-40B4-BE49-F238E27FC236}">
                      <a16:creationId xmlns:a16="http://schemas.microsoft.com/office/drawing/2014/main" id="{09B98F8F-5C19-4F9A-8D09-2D704777F9BF}"/>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4" name="手繪多邊形: 圖案 43">
                  <a:extLst>
                    <a:ext uri="{FF2B5EF4-FFF2-40B4-BE49-F238E27FC236}">
                      <a16:creationId xmlns:a16="http://schemas.microsoft.com/office/drawing/2014/main" id="{CA0C8D8E-9ED9-4BCF-B5C0-1248DD2D55C0}"/>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5" name="手繪多邊形: 圖案 44">
                  <a:extLst>
                    <a:ext uri="{FF2B5EF4-FFF2-40B4-BE49-F238E27FC236}">
                      <a16:creationId xmlns:a16="http://schemas.microsoft.com/office/drawing/2014/main" id="{414EAB10-3F2B-4383-AEF9-0A4BF312914D}"/>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46" name="群組 45">
                  <a:extLst>
                    <a:ext uri="{FF2B5EF4-FFF2-40B4-BE49-F238E27FC236}">
                      <a16:creationId xmlns:a16="http://schemas.microsoft.com/office/drawing/2014/main" id="{F36FFDF5-0C36-40BD-B65C-19FF55F06163}"/>
                    </a:ext>
                  </a:extLst>
                </p:cNvPr>
                <p:cNvGrpSpPr/>
                <p:nvPr/>
              </p:nvGrpSpPr>
              <p:grpSpPr>
                <a:xfrm>
                  <a:off x="3757628" y="6179066"/>
                  <a:ext cx="879953" cy="551678"/>
                  <a:chOff x="7380172" y="1874094"/>
                  <a:chExt cx="958662" cy="601018"/>
                </a:xfrm>
                <a:noFill/>
              </p:grpSpPr>
              <p:sp>
                <p:nvSpPr>
                  <p:cNvPr id="47" name="手繪多邊形: 圖案 46">
                    <a:extLst>
                      <a:ext uri="{FF2B5EF4-FFF2-40B4-BE49-F238E27FC236}">
                        <a16:creationId xmlns:a16="http://schemas.microsoft.com/office/drawing/2014/main" id="{57A428A6-A1DB-4A8D-B570-9010DF4CEDC3}"/>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8" name="手繪多邊形: 圖案 47">
                    <a:extLst>
                      <a:ext uri="{FF2B5EF4-FFF2-40B4-BE49-F238E27FC236}">
                        <a16:creationId xmlns:a16="http://schemas.microsoft.com/office/drawing/2014/main" id="{D376BF30-17C2-4BE1-926C-F8D0AAEC091B}"/>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9" name="手繪多邊形: 圖案 48">
                    <a:extLst>
                      <a:ext uri="{FF2B5EF4-FFF2-40B4-BE49-F238E27FC236}">
                        <a16:creationId xmlns:a16="http://schemas.microsoft.com/office/drawing/2014/main" id="{589D6B1F-F1F0-406A-81C3-05BF9858F8D7}"/>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0" name="手繪多邊形: 圖案 49">
                    <a:extLst>
                      <a:ext uri="{FF2B5EF4-FFF2-40B4-BE49-F238E27FC236}">
                        <a16:creationId xmlns:a16="http://schemas.microsoft.com/office/drawing/2014/main" id="{BABC6FD9-6BEC-4283-89DE-974357741D89}"/>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1" name="手繪多邊形: 圖案 50">
                    <a:extLst>
                      <a:ext uri="{FF2B5EF4-FFF2-40B4-BE49-F238E27FC236}">
                        <a16:creationId xmlns:a16="http://schemas.microsoft.com/office/drawing/2014/main" id="{A2B9C288-B604-4DEC-9D0A-9DBCAAB8DD6F}"/>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 name="手繪多邊形: 圖案 51">
                    <a:extLst>
                      <a:ext uri="{FF2B5EF4-FFF2-40B4-BE49-F238E27FC236}">
                        <a16:creationId xmlns:a16="http://schemas.microsoft.com/office/drawing/2014/main" id="{CA233110-CCA7-4CEC-99DC-FF33CCFE7E7B}"/>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 name="手繪多邊形: 圖案 52">
                    <a:extLst>
                      <a:ext uri="{FF2B5EF4-FFF2-40B4-BE49-F238E27FC236}">
                        <a16:creationId xmlns:a16="http://schemas.microsoft.com/office/drawing/2014/main" id="{6F84188C-BFB9-45FE-B36F-CD87CA24F129}"/>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 name="手繪多邊形: 圖案 53">
                    <a:extLst>
                      <a:ext uri="{FF2B5EF4-FFF2-40B4-BE49-F238E27FC236}">
                        <a16:creationId xmlns:a16="http://schemas.microsoft.com/office/drawing/2014/main" id="{BEA27764-3210-43DB-A4F7-5EB586DBA4CB}"/>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 name="手繪多邊形: 圖案 54">
                    <a:extLst>
                      <a:ext uri="{FF2B5EF4-FFF2-40B4-BE49-F238E27FC236}">
                        <a16:creationId xmlns:a16="http://schemas.microsoft.com/office/drawing/2014/main" id="{769F2145-399C-413B-8A94-B34F4B7B0D6E}"/>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6" name="手繪多邊形: 圖案 55">
                    <a:extLst>
                      <a:ext uri="{FF2B5EF4-FFF2-40B4-BE49-F238E27FC236}">
                        <a16:creationId xmlns:a16="http://schemas.microsoft.com/office/drawing/2014/main" id="{4D409605-1C6C-4727-B312-7FB252E24D2D}"/>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grpSp>
      <p:grpSp>
        <p:nvGrpSpPr>
          <p:cNvPr id="62" name="群組 61">
            <a:extLst>
              <a:ext uri="{FF2B5EF4-FFF2-40B4-BE49-F238E27FC236}">
                <a16:creationId xmlns:a16="http://schemas.microsoft.com/office/drawing/2014/main" id="{1624FD24-7591-4ACF-B410-A7A4C05A0A2A}"/>
              </a:ext>
            </a:extLst>
          </p:cNvPr>
          <p:cNvGrpSpPr/>
          <p:nvPr/>
        </p:nvGrpSpPr>
        <p:grpSpPr>
          <a:xfrm>
            <a:off x="1398982" y="4972370"/>
            <a:ext cx="2967128" cy="839452"/>
            <a:chOff x="894168" y="5104604"/>
            <a:chExt cx="3542347" cy="1002192"/>
          </a:xfrm>
        </p:grpSpPr>
        <p:pic>
          <p:nvPicPr>
            <p:cNvPr id="63" name="Picture 4" descr="Image result for server icon">
              <a:extLst>
                <a:ext uri="{FF2B5EF4-FFF2-40B4-BE49-F238E27FC236}">
                  <a16:creationId xmlns:a16="http://schemas.microsoft.com/office/drawing/2014/main" id="{4B772314-5DCF-41A2-AA3B-B7071F1E688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4168" y="5104604"/>
              <a:ext cx="1002192" cy="1002192"/>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群組 63">
              <a:extLst>
                <a:ext uri="{FF2B5EF4-FFF2-40B4-BE49-F238E27FC236}">
                  <a16:creationId xmlns:a16="http://schemas.microsoft.com/office/drawing/2014/main" id="{31C2E29F-285F-4C26-A573-E86D77D37FDC}"/>
                </a:ext>
              </a:extLst>
            </p:cNvPr>
            <p:cNvGrpSpPr/>
            <p:nvPr/>
          </p:nvGrpSpPr>
          <p:grpSpPr>
            <a:xfrm>
              <a:off x="2027560" y="5213963"/>
              <a:ext cx="815490" cy="815488"/>
              <a:chOff x="5398699" y="5915475"/>
              <a:chExt cx="568603" cy="568603"/>
            </a:xfrm>
          </p:grpSpPr>
          <p:sp>
            <p:nvSpPr>
              <p:cNvPr id="87" name="手繪多邊形: 圖案 86">
                <a:extLst>
                  <a:ext uri="{FF2B5EF4-FFF2-40B4-BE49-F238E27FC236}">
                    <a16:creationId xmlns:a16="http://schemas.microsoft.com/office/drawing/2014/main" id="{386F7BA7-B747-43DD-9CA8-98459E07EBFF}"/>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8" name="手繪多邊形: 圖案 87">
                <a:extLst>
                  <a:ext uri="{FF2B5EF4-FFF2-40B4-BE49-F238E27FC236}">
                    <a16:creationId xmlns:a16="http://schemas.microsoft.com/office/drawing/2014/main" id="{078AEC40-4B63-4169-9564-8DB6BD3889B3}"/>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手繪多邊形: 圖案 88">
                <a:extLst>
                  <a:ext uri="{FF2B5EF4-FFF2-40B4-BE49-F238E27FC236}">
                    <a16:creationId xmlns:a16="http://schemas.microsoft.com/office/drawing/2014/main" id="{B3B7437C-633E-4CE7-98DD-55247B004C78}"/>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0" name="手繪多邊形: 圖案 89">
                <a:extLst>
                  <a:ext uri="{FF2B5EF4-FFF2-40B4-BE49-F238E27FC236}">
                    <a16:creationId xmlns:a16="http://schemas.microsoft.com/office/drawing/2014/main" id="{CA448954-CB69-4672-B9AF-2190C16A3161}"/>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1" name="手繪多邊形: 圖案 90">
                <a:extLst>
                  <a:ext uri="{FF2B5EF4-FFF2-40B4-BE49-F238E27FC236}">
                    <a16:creationId xmlns:a16="http://schemas.microsoft.com/office/drawing/2014/main" id="{BDCBE64B-2675-4765-A02F-FDA5CA740B90}"/>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手繪多邊形: 圖案 91">
                <a:extLst>
                  <a:ext uri="{FF2B5EF4-FFF2-40B4-BE49-F238E27FC236}">
                    <a16:creationId xmlns:a16="http://schemas.microsoft.com/office/drawing/2014/main" id="{FAFBC0D7-1197-422B-A336-C6F1E7825D00}"/>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3" name="手繪多邊形: 圖案 92">
                <a:extLst>
                  <a:ext uri="{FF2B5EF4-FFF2-40B4-BE49-F238E27FC236}">
                    <a16:creationId xmlns:a16="http://schemas.microsoft.com/office/drawing/2014/main" id="{4038F9A1-F88E-4959-95F6-64805EC0454C}"/>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4" name="手繪多邊形: 圖案 93">
                <a:extLst>
                  <a:ext uri="{FF2B5EF4-FFF2-40B4-BE49-F238E27FC236}">
                    <a16:creationId xmlns:a16="http://schemas.microsoft.com/office/drawing/2014/main" id="{47809402-9F4F-4724-85CA-904F2D2DDEB2}"/>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5" name="手繪多邊形: 圖案 94">
                <a:extLst>
                  <a:ext uri="{FF2B5EF4-FFF2-40B4-BE49-F238E27FC236}">
                    <a16:creationId xmlns:a16="http://schemas.microsoft.com/office/drawing/2014/main" id="{76EB9E37-BB08-4575-A6DC-7D08FAEA32BC}"/>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6" name="手繪多邊形: 圖案 95">
                <a:extLst>
                  <a:ext uri="{FF2B5EF4-FFF2-40B4-BE49-F238E27FC236}">
                    <a16:creationId xmlns:a16="http://schemas.microsoft.com/office/drawing/2014/main" id="{6A123CB9-D25C-44C1-AC1F-7294A0C84C80}"/>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7" name="手繪多邊形: 圖案 96">
                <a:extLst>
                  <a:ext uri="{FF2B5EF4-FFF2-40B4-BE49-F238E27FC236}">
                    <a16:creationId xmlns:a16="http://schemas.microsoft.com/office/drawing/2014/main" id="{80496263-0098-40A1-B3E4-3E050571CE67}"/>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8" name="手繪多邊形: 圖案 97">
                <a:extLst>
                  <a:ext uri="{FF2B5EF4-FFF2-40B4-BE49-F238E27FC236}">
                    <a16:creationId xmlns:a16="http://schemas.microsoft.com/office/drawing/2014/main" id="{00191284-82E2-47F9-BF56-3FFE9693AE4C}"/>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9" name="手繪多邊形: 圖案 98">
                <a:extLst>
                  <a:ext uri="{FF2B5EF4-FFF2-40B4-BE49-F238E27FC236}">
                    <a16:creationId xmlns:a16="http://schemas.microsoft.com/office/drawing/2014/main" id="{75E91020-C521-40C4-9D5E-D082BD362434}"/>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0" name="手繪多邊形: 圖案 99">
                <a:extLst>
                  <a:ext uri="{FF2B5EF4-FFF2-40B4-BE49-F238E27FC236}">
                    <a16:creationId xmlns:a16="http://schemas.microsoft.com/office/drawing/2014/main" id="{0066DC4F-1297-4053-B487-7742A41BBADE}"/>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5" name="群組 64">
              <a:extLst>
                <a:ext uri="{FF2B5EF4-FFF2-40B4-BE49-F238E27FC236}">
                  <a16:creationId xmlns:a16="http://schemas.microsoft.com/office/drawing/2014/main" id="{7538B6AA-996A-402B-BFDB-2E4F98A2E096}"/>
                </a:ext>
              </a:extLst>
            </p:cNvPr>
            <p:cNvGrpSpPr/>
            <p:nvPr/>
          </p:nvGrpSpPr>
          <p:grpSpPr>
            <a:xfrm>
              <a:off x="3032215" y="5141809"/>
              <a:ext cx="1404300" cy="881186"/>
              <a:chOff x="3150124" y="5712264"/>
              <a:chExt cx="1404300" cy="881186"/>
            </a:xfrm>
          </p:grpSpPr>
          <p:grpSp>
            <p:nvGrpSpPr>
              <p:cNvPr id="66" name="群組 65">
                <a:extLst>
                  <a:ext uri="{FF2B5EF4-FFF2-40B4-BE49-F238E27FC236}">
                    <a16:creationId xmlns:a16="http://schemas.microsoft.com/office/drawing/2014/main" id="{E9D9021C-66F3-4AAA-8F91-74FD873680C1}"/>
                  </a:ext>
                </a:extLst>
              </p:cNvPr>
              <p:cNvGrpSpPr/>
              <p:nvPr/>
            </p:nvGrpSpPr>
            <p:grpSpPr>
              <a:xfrm>
                <a:off x="3150124" y="5788482"/>
                <a:ext cx="387545" cy="788763"/>
                <a:chOff x="315956" y="2626868"/>
                <a:chExt cx="252544" cy="514000"/>
              </a:xfrm>
            </p:grpSpPr>
            <p:sp>
              <p:nvSpPr>
                <p:cNvPr id="82" name="手繪多邊形: 圖案 81">
                  <a:extLst>
                    <a:ext uri="{FF2B5EF4-FFF2-40B4-BE49-F238E27FC236}">
                      <a16:creationId xmlns:a16="http://schemas.microsoft.com/office/drawing/2014/main" id="{8DAD48F3-0328-44E1-AAE5-625D3E1E85D5}"/>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3" name="手繪多邊形: 圖案 82">
                  <a:extLst>
                    <a:ext uri="{FF2B5EF4-FFF2-40B4-BE49-F238E27FC236}">
                      <a16:creationId xmlns:a16="http://schemas.microsoft.com/office/drawing/2014/main" id="{E9564158-AC9E-4E35-8534-B4602C754218}"/>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4" name="手繪多邊形: 圖案 83">
                  <a:extLst>
                    <a:ext uri="{FF2B5EF4-FFF2-40B4-BE49-F238E27FC236}">
                      <a16:creationId xmlns:a16="http://schemas.microsoft.com/office/drawing/2014/main" id="{F73BC7FC-5AF0-47E7-87DD-75E940E6913E}"/>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5" name="手繪多邊形: 圖案 84">
                  <a:extLst>
                    <a:ext uri="{FF2B5EF4-FFF2-40B4-BE49-F238E27FC236}">
                      <a16:creationId xmlns:a16="http://schemas.microsoft.com/office/drawing/2014/main" id="{466E5AF5-5823-4807-95E6-060C12710856}"/>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6" name="手繪多邊形: 圖案 85">
                  <a:extLst>
                    <a:ext uri="{FF2B5EF4-FFF2-40B4-BE49-F238E27FC236}">
                      <a16:creationId xmlns:a16="http://schemas.microsoft.com/office/drawing/2014/main" id="{F492117D-5540-44ED-8DEA-35BC0BBCD52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67" name="群組 66">
                <a:extLst>
                  <a:ext uri="{FF2B5EF4-FFF2-40B4-BE49-F238E27FC236}">
                    <a16:creationId xmlns:a16="http://schemas.microsoft.com/office/drawing/2014/main" id="{A499439F-8261-42B5-896B-8E03507DC140}"/>
                  </a:ext>
                </a:extLst>
              </p:cNvPr>
              <p:cNvGrpSpPr/>
              <p:nvPr/>
            </p:nvGrpSpPr>
            <p:grpSpPr>
              <a:xfrm>
                <a:off x="3512128" y="5712264"/>
                <a:ext cx="1042296" cy="881186"/>
                <a:chOff x="3680079" y="6085489"/>
                <a:chExt cx="1042296" cy="881186"/>
              </a:xfrm>
            </p:grpSpPr>
            <p:sp>
              <p:nvSpPr>
                <p:cNvPr id="68" name="手繪多邊形: 圖案 67">
                  <a:extLst>
                    <a:ext uri="{FF2B5EF4-FFF2-40B4-BE49-F238E27FC236}">
                      <a16:creationId xmlns:a16="http://schemas.microsoft.com/office/drawing/2014/main" id="{BA05DD46-C04E-41F6-B1E6-0F9E518E0DBD}"/>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9" name="手繪多邊形: 圖案 68">
                  <a:extLst>
                    <a:ext uri="{FF2B5EF4-FFF2-40B4-BE49-F238E27FC236}">
                      <a16:creationId xmlns:a16="http://schemas.microsoft.com/office/drawing/2014/main" id="{62D92551-F1B3-4B11-815B-B6ED626F2640}"/>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0" name="手繪多邊形: 圖案 69">
                  <a:extLst>
                    <a:ext uri="{FF2B5EF4-FFF2-40B4-BE49-F238E27FC236}">
                      <a16:creationId xmlns:a16="http://schemas.microsoft.com/office/drawing/2014/main" id="{56714E6D-B36F-434A-BE88-BF5E662509F0}"/>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71" name="群組 70">
                  <a:extLst>
                    <a:ext uri="{FF2B5EF4-FFF2-40B4-BE49-F238E27FC236}">
                      <a16:creationId xmlns:a16="http://schemas.microsoft.com/office/drawing/2014/main" id="{95D2FB5E-6FCA-4372-9484-AADA685EC82A}"/>
                    </a:ext>
                  </a:extLst>
                </p:cNvPr>
                <p:cNvGrpSpPr/>
                <p:nvPr/>
              </p:nvGrpSpPr>
              <p:grpSpPr>
                <a:xfrm>
                  <a:off x="3757628" y="6179066"/>
                  <a:ext cx="879953" cy="551678"/>
                  <a:chOff x="7380172" y="1874094"/>
                  <a:chExt cx="958662" cy="601018"/>
                </a:xfrm>
                <a:noFill/>
              </p:grpSpPr>
              <p:sp>
                <p:nvSpPr>
                  <p:cNvPr id="72" name="手繪多邊形: 圖案 71">
                    <a:extLst>
                      <a:ext uri="{FF2B5EF4-FFF2-40B4-BE49-F238E27FC236}">
                        <a16:creationId xmlns:a16="http://schemas.microsoft.com/office/drawing/2014/main" id="{748469D8-9507-4F1D-92A3-AEBA3572D9D4}"/>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3" name="手繪多邊形: 圖案 72">
                    <a:extLst>
                      <a:ext uri="{FF2B5EF4-FFF2-40B4-BE49-F238E27FC236}">
                        <a16:creationId xmlns:a16="http://schemas.microsoft.com/office/drawing/2014/main" id="{08928F60-9E35-43B9-9195-207E6B1C9A8F}"/>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4" name="手繪多邊形: 圖案 73">
                    <a:extLst>
                      <a:ext uri="{FF2B5EF4-FFF2-40B4-BE49-F238E27FC236}">
                        <a16:creationId xmlns:a16="http://schemas.microsoft.com/office/drawing/2014/main" id="{142E0115-FDB3-472E-8BE2-ED8B9D4FBDDE}"/>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5" name="手繪多邊形: 圖案 74">
                    <a:extLst>
                      <a:ext uri="{FF2B5EF4-FFF2-40B4-BE49-F238E27FC236}">
                        <a16:creationId xmlns:a16="http://schemas.microsoft.com/office/drawing/2014/main" id="{DB96F229-605C-420E-8E79-EE232C062EA8}"/>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6" name="手繪多邊形: 圖案 75">
                    <a:extLst>
                      <a:ext uri="{FF2B5EF4-FFF2-40B4-BE49-F238E27FC236}">
                        <a16:creationId xmlns:a16="http://schemas.microsoft.com/office/drawing/2014/main" id="{B6453AAF-600D-45D0-BD53-6C497EB5CFB2}"/>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7" name="手繪多邊形: 圖案 76">
                    <a:extLst>
                      <a:ext uri="{FF2B5EF4-FFF2-40B4-BE49-F238E27FC236}">
                        <a16:creationId xmlns:a16="http://schemas.microsoft.com/office/drawing/2014/main" id="{928210E7-F328-4ED6-8677-C0FE6C49EAEA}"/>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8" name="手繪多邊形: 圖案 77">
                    <a:extLst>
                      <a:ext uri="{FF2B5EF4-FFF2-40B4-BE49-F238E27FC236}">
                        <a16:creationId xmlns:a16="http://schemas.microsoft.com/office/drawing/2014/main" id="{A7087332-BFF2-4AEC-B8BF-D94B21CA0EFC}"/>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9" name="手繪多邊形: 圖案 78">
                    <a:extLst>
                      <a:ext uri="{FF2B5EF4-FFF2-40B4-BE49-F238E27FC236}">
                        <a16:creationId xmlns:a16="http://schemas.microsoft.com/office/drawing/2014/main" id="{FFC1777E-2C79-4342-8717-472C5B91CC2B}"/>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0" name="手繪多邊形: 圖案 79">
                    <a:extLst>
                      <a:ext uri="{FF2B5EF4-FFF2-40B4-BE49-F238E27FC236}">
                        <a16:creationId xmlns:a16="http://schemas.microsoft.com/office/drawing/2014/main" id="{0A5D9CA9-CBEA-4F90-9AB7-A3D3AF67F376}"/>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1" name="手繪多邊形: 圖案 80">
                    <a:extLst>
                      <a:ext uri="{FF2B5EF4-FFF2-40B4-BE49-F238E27FC236}">
                        <a16:creationId xmlns:a16="http://schemas.microsoft.com/office/drawing/2014/main" id="{47CC6A47-6AB4-4D18-AFF3-2EBFA411768A}"/>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grpSp>
    </p:spTree>
    <p:extLst>
      <p:ext uri="{BB962C8B-B14F-4D97-AF65-F5344CB8AC3E}">
        <p14:creationId xmlns:p14="http://schemas.microsoft.com/office/powerpoint/2010/main" val="1288068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剪去單一角落 115">
            <a:extLst>
              <a:ext uri="{FF2B5EF4-FFF2-40B4-BE49-F238E27FC236}">
                <a16:creationId xmlns:a16="http://schemas.microsoft.com/office/drawing/2014/main" id="{AAF75DC5-7FD9-4B17-B8C9-E127E5F1FE18}"/>
              </a:ext>
            </a:extLst>
          </p:cNvPr>
          <p:cNvSpPr/>
          <p:nvPr/>
        </p:nvSpPr>
        <p:spPr>
          <a:xfrm flipH="1">
            <a:off x="673072" y="1363579"/>
            <a:ext cx="11133916" cy="4475747"/>
          </a:xfrm>
          <a:prstGeom prst="snip1Rect">
            <a:avLst>
              <a:gd name="adj" fmla="val 11078"/>
            </a:avLst>
          </a:prstGeom>
          <a:gradFill>
            <a:gsLst>
              <a:gs pos="53000">
                <a:srgbClr val="000000">
                  <a:alpha val="86000"/>
                </a:srgbClr>
              </a:gs>
              <a:gs pos="0">
                <a:schemeClr val="tx1"/>
              </a:gs>
              <a:gs pos="100000">
                <a:schemeClr val="tx1">
                  <a:alpha val="0"/>
                </a:schemeClr>
              </a:gs>
            </a:gsLst>
            <a:lin ang="5400000" scaled="1"/>
          </a:gradFill>
          <a:ln w="28575">
            <a:gradFill>
              <a:gsLst>
                <a:gs pos="0">
                  <a:srgbClr val="D7F71E"/>
                </a:gs>
                <a:gs pos="54000">
                  <a:srgbClr val="D7F71E"/>
                </a:gs>
                <a:gs pos="100000">
                  <a:srgbClr val="D7F71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17" name="群組 116">
            <a:extLst>
              <a:ext uri="{FF2B5EF4-FFF2-40B4-BE49-F238E27FC236}">
                <a16:creationId xmlns:a16="http://schemas.microsoft.com/office/drawing/2014/main" id="{03687A35-0FFD-4D61-B47F-73A72AA9D535}"/>
              </a:ext>
            </a:extLst>
          </p:cNvPr>
          <p:cNvGrpSpPr/>
          <p:nvPr/>
        </p:nvGrpSpPr>
        <p:grpSpPr>
          <a:xfrm>
            <a:off x="4913697" y="2121518"/>
            <a:ext cx="1860884" cy="1686075"/>
            <a:chOff x="2832242" y="2934050"/>
            <a:chExt cx="1678114" cy="2464066"/>
          </a:xfrm>
        </p:grpSpPr>
        <p:sp>
          <p:nvSpPr>
            <p:cNvPr id="118" name="手繪多邊形: 圖案 117">
              <a:extLst>
                <a:ext uri="{FF2B5EF4-FFF2-40B4-BE49-F238E27FC236}">
                  <a16:creationId xmlns:a16="http://schemas.microsoft.com/office/drawing/2014/main" id="{C4C7B880-93E8-4AF2-96AB-6D5C311CE6E1}"/>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9" name="手繪多邊形: 圖案 118">
              <a:extLst>
                <a:ext uri="{FF2B5EF4-FFF2-40B4-BE49-F238E27FC236}">
                  <a16:creationId xmlns:a16="http://schemas.microsoft.com/office/drawing/2014/main" id="{29D8639D-FB20-4BCF-9518-CEA97435333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8429D30E-73E5-49E8-99A6-91FA1EBA996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 name="手繪多邊形: 圖案 120">
              <a:extLst>
                <a:ext uri="{FF2B5EF4-FFF2-40B4-BE49-F238E27FC236}">
                  <a16:creationId xmlns:a16="http://schemas.microsoft.com/office/drawing/2014/main" id="{D4A9EB9D-ACC2-4D2E-A0C2-2EC4956B5E59}"/>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 name="手繪多邊形: 圖案 121">
              <a:extLst>
                <a:ext uri="{FF2B5EF4-FFF2-40B4-BE49-F238E27FC236}">
                  <a16:creationId xmlns:a16="http://schemas.microsoft.com/office/drawing/2014/main" id="{CC7027E8-A4AD-4E28-B497-3564DA5AB1CC}"/>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23" name="圖形 13">
              <a:extLst>
                <a:ext uri="{FF2B5EF4-FFF2-40B4-BE49-F238E27FC236}">
                  <a16:creationId xmlns:a16="http://schemas.microsoft.com/office/drawing/2014/main" id="{8AC5E5A2-033C-4B79-A31D-32D917FDC430}"/>
                </a:ext>
              </a:extLst>
            </p:cNvPr>
            <p:cNvGrpSpPr/>
            <p:nvPr/>
          </p:nvGrpSpPr>
          <p:grpSpPr>
            <a:xfrm>
              <a:off x="3216084" y="3002290"/>
              <a:ext cx="1203675" cy="79657"/>
              <a:chOff x="3216084" y="3002290"/>
              <a:chExt cx="1203675" cy="79657"/>
            </a:xfrm>
            <a:solidFill>
              <a:srgbClr val="000000"/>
            </a:solidFill>
          </p:grpSpPr>
          <p:sp>
            <p:nvSpPr>
              <p:cNvPr id="124" name="手繪多邊形: 圖案 123">
                <a:extLst>
                  <a:ext uri="{FF2B5EF4-FFF2-40B4-BE49-F238E27FC236}">
                    <a16:creationId xmlns:a16="http://schemas.microsoft.com/office/drawing/2014/main" id="{2C439D8F-1E66-403C-92B6-F16FBA7F355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5" name="手繪多邊形: 圖案 124">
                <a:extLst>
                  <a:ext uri="{FF2B5EF4-FFF2-40B4-BE49-F238E27FC236}">
                    <a16:creationId xmlns:a16="http://schemas.microsoft.com/office/drawing/2014/main" id="{E29DEF6F-E07C-450E-B922-04505ACDA38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6" name="手繪多邊形: 圖案 125">
                <a:extLst>
                  <a:ext uri="{FF2B5EF4-FFF2-40B4-BE49-F238E27FC236}">
                    <a16:creationId xmlns:a16="http://schemas.microsoft.com/office/drawing/2014/main" id="{5D86B58D-0E6B-48C4-A6D8-ED53367E12A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7" name="手繪多邊形: 圖案 126">
                <a:extLst>
                  <a:ext uri="{FF2B5EF4-FFF2-40B4-BE49-F238E27FC236}">
                    <a16:creationId xmlns:a16="http://schemas.microsoft.com/office/drawing/2014/main" id="{E220B95E-E53B-4614-92D8-789DAEDFEEE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8" name="手繪多邊形: 圖案 127">
                <a:extLst>
                  <a:ext uri="{FF2B5EF4-FFF2-40B4-BE49-F238E27FC236}">
                    <a16:creationId xmlns:a16="http://schemas.microsoft.com/office/drawing/2014/main" id="{93DCEBEE-40A7-4D66-BA02-599821AB85E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83F8783F-A3B9-457A-BEB6-D6937AE577D6}"/>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0" name="手繪多邊形: 圖案 129">
                <a:extLst>
                  <a:ext uri="{FF2B5EF4-FFF2-40B4-BE49-F238E27FC236}">
                    <a16:creationId xmlns:a16="http://schemas.microsoft.com/office/drawing/2014/main" id="{41688DB0-A98E-4957-A6D8-11586BC9D8C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0FF5E2D5-C94E-4A4C-82C6-C42F5356825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288A17BD-42BF-46B3-BEDF-26BF0EFCDB1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EEB86463-7FCA-4F80-A65E-AB19B880656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4A20BEEC-C437-4754-83C2-45331AA44F8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C1DDF05D-2D5B-4CB3-8219-D0354DE458F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A0084F87-5C06-47E8-A297-51B52AC5855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37584C82-5E85-43A7-9931-F4EACD511B4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7931E838-BE49-4A56-8335-336A88B8156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FE21CDE9-D362-4DDB-AA68-DC4E7CC46D02}"/>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8345E16E-1A33-403E-ACF5-7C61D719B749}"/>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46921612-828E-428C-BC95-B00DADEF535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9BA69110-4B71-4868-A072-1EB392B252B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cxnSp>
        <p:nvCxnSpPr>
          <p:cNvPr id="159" name="Google Shape;360;p56">
            <a:extLst>
              <a:ext uri="{FF2B5EF4-FFF2-40B4-BE49-F238E27FC236}">
                <a16:creationId xmlns:a16="http://schemas.microsoft.com/office/drawing/2014/main" id="{C2E82D9A-36DE-4BD5-AB14-5AB29445078B}"/>
              </a:ext>
            </a:extLst>
          </p:cNvPr>
          <p:cNvCxnSpPr>
            <a:cxnSpLocks/>
          </p:cNvCxnSpPr>
          <p:nvPr/>
        </p:nvCxnSpPr>
        <p:spPr>
          <a:xfrm flipV="1">
            <a:off x="3988169" y="3525340"/>
            <a:ext cx="848412" cy="200100"/>
          </a:xfrm>
          <a:prstGeom prst="straightConnector1">
            <a:avLst/>
          </a:prstGeom>
          <a:noFill/>
          <a:ln w="34925" cap="flat" cmpd="sng">
            <a:solidFill>
              <a:srgbClr val="D7F71E"/>
            </a:solidFill>
            <a:prstDash val="sysDot"/>
            <a:round/>
            <a:headEnd type="none" w="sm" len="sm"/>
            <a:tailEnd type="none" w="sm" len="sm"/>
          </a:ln>
        </p:spPr>
      </p:cxnSp>
      <p:cxnSp>
        <p:nvCxnSpPr>
          <p:cNvPr id="160" name="Google Shape;361;p56">
            <a:extLst>
              <a:ext uri="{FF2B5EF4-FFF2-40B4-BE49-F238E27FC236}">
                <a16:creationId xmlns:a16="http://schemas.microsoft.com/office/drawing/2014/main" id="{0B68155A-9124-4EB5-BD33-3C48242B0A86}"/>
              </a:ext>
            </a:extLst>
          </p:cNvPr>
          <p:cNvCxnSpPr>
            <a:cxnSpLocks/>
          </p:cNvCxnSpPr>
          <p:nvPr/>
        </p:nvCxnSpPr>
        <p:spPr>
          <a:xfrm>
            <a:off x="6910939" y="3302267"/>
            <a:ext cx="955409" cy="314889"/>
          </a:xfrm>
          <a:prstGeom prst="straightConnector1">
            <a:avLst/>
          </a:prstGeom>
          <a:noFill/>
          <a:ln w="34925" cap="flat" cmpd="sng">
            <a:solidFill>
              <a:srgbClr val="D7F71E"/>
            </a:solidFill>
            <a:prstDash val="sysDot"/>
            <a:round/>
            <a:headEnd type="none" w="sm" len="sm"/>
            <a:tailEnd type="none" w="sm" len="sm"/>
          </a:ln>
        </p:spPr>
      </p:cxnSp>
      <p:cxnSp>
        <p:nvCxnSpPr>
          <p:cNvPr id="171" name="Google Shape;372;p56">
            <a:extLst>
              <a:ext uri="{FF2B5EF4-FFF2-40B4-BE49-F238E27FC236}">
                <a16:creationId xmlns:a16="http://schemas.microsoft.com/office/drawing/2014/main" id="{7541ECE7-10C1-425D-B7A4-4E0282D1F08F}"/>
              </a:ext>
            </a:extLst>
          </p:cNvPr>
          <p:cNvCxnSpPr>
            <a:cxnSpLocks/>
          </p:cNvCxnSpPr>
          <p:nvPr/>
        </p:nvCxnSpPr>
        <p:spPr>
          <a:xfrm flipV="1">
            <a:off x="6759443" y="2341808"/>
            <a:ext cx="649705" cy="216570"/>
          </a:xfrm>
          <a:prstGeom prst="straightConnector1">
            <a:avLst/>
          </a:prstGeom>
          <a:noFill/>
          <a:ln w="34925" cap="flat" cmpd="sng">
            <a:solidFill>
              <a:srgbClr val="D7F71E"/>
            </a:solidFill>
            <a:prstDash val="sysDot"/>
            <a:round/>
            <a:headEnd type="none" w="sm" len="sm"/>
            <a:tailEnd type="none" w="sm" len="sm"/>
          </a:ln>
        </p:spPr>
      </p:cxnSp>
      <p:cxnSp>
        <p:nvCxnSpPr>
          <p:cNvPr id="173" name="Google Shape;374;p56">
            <a:extLst>
              <a:ext uri="{FF2B5EF4-FFF2-40B4-BE49-F238E27FC236}">
                <a16:creationId xmlns:a16="http://schemas.microsoft.com/office/drawing/2014/main" id="{A0B9D943-0A11-4D0D-A815-EC05935FFE75}"/>
              </a:ext>
            </a:extLst>
          </p:cNvPr>
          <p:cNvCxnSpPr>
            <a:cxnSpLocks/>
          </p:cNvCxnSpPr>
          <p:nvPr/>
        </p:nvCxnSpPr>
        <p:spPr>
          <a:xfrm flipV="1">
            <a:off x="6874451" y="2932730"/>
            <a:ext cx="1054678" cy="17318"/>
          </a:xfrm>
          <a:prstGeom prst="straightConnector1">
            <a:avLst/>
          </a:prstGeom>
          <a:noFill/>
          <a:ln w="34925" cap="flat" cmpd="sng">
            <a:solidFill>
              <a:srgbClr val="D7F71E"/>
            </a:solidFill>
            <a:prstDash val="sysDot"/>
            <a:round/>
            <a:headEnd type="none" w="sm" len="sm"/>
            <a:tailEnd type="none" w="sm" len="sm"/>
          </a:ln>
        </p:spPr>
      </p:cxnSp>
      <p:cxnSp>
        <p:nvCxnSpPr>
          <p:cNvPr id="174" name="Google Shape;374;p56">
            <a:extLst>
              <a:ext uri="{FF2B5EF4-FFF2-40B4-BE49-F238E27FC236}">
                <a16:creationId xmlns:a16="http://schemas.microsoft.com/office/drawing/2014/main" id="{6D80D625-EF6E-4C9C-8AFF-4993BC7CDC37}"/>
              </a:ext>
            </a:extLst>
          </p:cNvPr>
          <p:cNvCxnSpPr>
            <a:cxnSpLocks/>
          </p:cNvCxnSpPr>
          <p:nvPr/>
        </p:nvCxnSpPr>
        <p:spPr>
          <a:xfrm>
            <a:off x="3989011" y="2992190"/>
            <a:ext cx="773190" cy="0"/>
          </a:xfrm>
          <a:prstGeom prst="straightConnector1">
            <a:avLst/>
          </a:prstGeom>
          <a:noFill/>
          <a:ln w="34925" cap="flat" cmpd="sng">
            <a:solidFill>
              <a:srgbClr val="D7F71E"/>
            </a:solidFill>
            <a:prstDash val="sysDot"/>
            <a:round/>
            <a:headEnd type="none" w="sm" len="sm"/>
            <a:tailEnd type="none" w="sm" len="sm"/>
          </a:ln>
        </p:spPr>
      </p:cxnSp>
      <p:pic>
        <p:nvPicPr>
          <p:cNvPr id="178" name="圖片 177">
            <a:extLst>
              <a:ext uri="{FF2B5EF4-FFF2-40B4-BE49-F238E27FC236}">
                <a16:creationId xmlns:a16="http://schemas.microsoft.com/office/drawing/2014/main" id="{2E1E849A-1EB6-4AEA-AC6D-D931B092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7271" y="5132847"/>
            <a:ext cx="6740868" cy="1402080"/>
          </a:xfrm>
          <a:prstGeom prst="rect">
            <a:avLst/>
          </a:prstGeom>
          <a:effectLst>
            <a:outerShdw blurRad="50800" dist="38100" dir="5400000" algn="t" rotWithShape="0">
              <a:prstClr val="black">
                <a:alpha val="40000"/>
              </a:prstClr>
            </a:outerShdw>
          </a:effectLst>
        </p:spPr>
      </p:pic>
      <p:sp>
        <p:nvSpPr>
          <p:cNvPr id="179" name="矩形: 圓角 178">
            <a:extLst>
              <a:ext uri="{FF2B5EF4-FFF2-40B4-BE49-F238E27FC236}">
                <a16:creationId xmlns:a16="http://schemas.microsoft.com/office/drawing/2014/main" id="{476FE01B-775D-4AA2-B79A-7F5536AF9236}"/>
              </a:ext>
            </a:extLst>
          </p:cNvPr>
          <p:cNvSpPr/>
          <p:nvPr/>
        </p:nvSpPr>
        <p:spPr>
          <a:xfrm>
            <a:off x="837698" y="4419600"/>
            <a:ext cx="151384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Layer 2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網管功能</a:t>
            </a:r>
          </a:p>
        </p:txBody>
      </p:sp>
      <p:sp>
        <p:nvSpPr>
          <p:cNvPr id="181" name="矩形: 圓角 180">
            <a:extLst>
              <a:ext uri="{FF2B5EF4-FFF2-40B4-BE49-F238E27FC236}">
                <a16:creationId xmlns:a16="http://schemas.microsoft.com/office/drawing/2014/main" id="{879EF4A2-69A9-49B7-8B4D-4E3F1FCEEBD6}"/>
              </a:ext>
            </a:extLst>
          </p:cNvPr>
          <p:cNvSpPr/>
          <p:nvPr/>
        </p:nvSpPr>
        <p:spPr>
          <a:xfrm>
            <a:off x="2431548" y="4419600"/>
            <a:ext cx="327152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370 </a:t>
            </a: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瓦高 </a:t>
            </a: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PoE </a:t>
            </a: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供電</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IEEE802.3bt </a:t>
            </a: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單埠 </a:t>
            </a: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60 </a:t>
            </a: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瓦供電</a:t>
            </a:r>
          </a:p>
        </p:txBody>
      </p:sp>
      <p:sp>
        <p:nvSpPr>
          <p:cNvPr id="183" name="矩形: 圓角 182">
            <a:extLst>
              <a:ext uri="{FF2B5EF4-FFF2-40B4-BE49-F238E27FC236}">
                <a16:creationId xmlns:a16="http://schemas.microsoft.com/office/drawing/2014/main" id="{24B48EDC-202B-4CAE-9131-4D16DADB71C0}"/>
              </a:ext>
            </a:extLst>
          </p:cNvPr>
          <p:cNvSpPr/>
          <p:nvPr/>
        </p:nvSpPr>
        <p:spPr>
          <a:xfrm>
            <a:off x="5783078" y="4419600"/>
            <a:ext cx="161036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搭載 </a:t>
            </a: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QTS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作業系統 </a:t>
            </a:r>
          </a:p>
        </p:txBody>
      </p:sp>
      <p:sp>
        <p:nvSpPr>
          <p:cNvPr id="185" name="矩形: 圓角 184">
            <a:extLst>
              <a:ext uri="{FF2B5EF4-FFF2-40B4-BE49-F238E27FC236}">
                <a16:creationId xmlns:a16="http://schemas.microsoft.com/office/drawing/2014/main" id="{891C8028-CB23-4956-B644-AA43D9BF142C}"/>
              </a:ext>
            </a:extLst>
          </p:cNvPr>
          <p:cNvSpPr/>
          <p:nvPr/>
        </p:nvSpPr>
        <p:spPr>
          <a:xfrm>
            <a:off x="7473448" y="4419600"/>
            <a:ext cx="202692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支援 </a:t>
            </a: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KVM/Docker</a:t>
            </a: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虛擬機應用</a:t>
            </a:r>
          </a:p>
        </p:txBody>
      </p:sp>
      <p:sp>
        <p:nvSpPr>
          <p:cNvPr id="186" name="矩形: 圓角 185">
            <a:extLst>
              <a:ext uri="{FF2B5EF4-FFF2-40B4-BE49-F238E27FC236}">
                <a16:creationId xmlns:a16="http://schemas.microsoft.com/office/drawing/2014/main" id="{92238D5A-E0CF-4019-96E9-A3732E84508F}"/>
              </a:ext>
            </a:extLst>
          </p:cNvPr>
          <p:cNvSpPr/>
          <p:nvPr/>
        </p:nvSpPr>
        <p:spPr>
          <a:xfrm>
            <a:off x="9580378" y="4419599"/>
            <a:ext cx="2052320" cy="540000"/>
          </a:xfrm>
          <a:prstGeom prst="roundRect">
            <a:avLst>
              <a:gd name="adj" fmla="val 0"/>
            </a:avLst>
          </a:prstGeom>
          <a:solidFill>
            <a:srgbClr val="D7F71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a:cs typeface="Arial" panose="020B0604020202020204" pitchFamily="34" charset="0"/>
                <a:sym typeface="Arial"/>
              </a:rPr>
              <a:t>搭載 </a:t>
            </a:r>
            <a:r>
              <a:rPr kumimoji="0" lang="en-US" altLang="zh-TW"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a:cs typeface="Arial" panose="020B0604020202020204" pitchFamily="34" charset="0"/>
                <a:sym typeface="Arial"/>
              </a:rPr>
              <a:t>QVR Pro</a:t>
            </a:r>
            <a:r>
              <a:rPr lang="en-US" altLang="zh-TW" sz="1600" b="1" kern="0">
                <a:solidFill>
                  <a:schemeClr val="tx1">
                    <a:lumMod val="85000"/>
                    <a:lumOff val="15000"/>
                  </a:schemeClr>
                </a:solidFill>
                <a:latin typeface="Arial" panose="020B0604020202020204" pitchFamily="34" charset="0"/>
                <a:ea typeface="微軟正黑體"/>
                <a:cs typeface="Arial" panose="020B0604020202020204" pitchFamily="34" charset="0"/>
                <a:sym typeface="Arial"/>
              </a:rPr>
              <a:t> </a:t>
            </a:r>
          </a:p>
          <a:p>
            <a:pPr algn="ctr" defTabSz="1219170">
              <a:buClr>
                <a:srgbClr val="000000"/>
              </a:buClr>
              <a:defRPr/>
            </a:pPr>
            <a:r>
              <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a:cs typeface="Arial" panose="020B0604020202020204" pitchFamily="34" charset="0"/>
                <a:sym typeface="Arial"/>
              </a:rPr>
              <a:t>監控解決方案</a:t>
            </a:r>
          </a:p>
        </p:txBody>
      </p:sp>
      <p:grpSp>
        <p:nvGrpSpPr>
          <p:cNvPr id="187" name="群組 186">
            <a:extLst>
              <a:ext uri="{FF2B5EF4-FFF2-40B4-BE49-F238E27FC236}">
                <a16:creationId xmlns:a16="http://schemas.microsoft.com/office/drawing/2014/main" id="{BBD3EBBF-4444-4A57-942E-2A8D02A001E3}"/>
              </a:ext>
            </a:extLst>
          </p:cNvPr>
          <p:cNvGrpSpPr/>
          <p:nvPr/>
        </p:nvGrpSpPr>
        <p:grpSpPr>
          <a:xfrm>
            <a:off x="2214243" y="3612345"/>
            <a:ext cx="537315" cy="582491"/>
            <a:chOff x="3203367" y="2478148"/>
            <a:chExt cx="460433" cy="499147"/>
          </a:xfrm>
          <a:solidFill>
            <a:srgbClr val="FFFFFF"/>
          </a:solidFill>
        </p:grpSpPr>
        <p:sp>
          <p:nvSpPr>
            <p:cNvPr id="188" name="手繪多邊形: 圖案 187">
              <a:extLst>
                <a:ext uri="{FF2B5EF4-FFF2-40B4-BE49-F238E27FC236}">
                  <a16:creationId xmlns:a16="http://schemas.microsoft.com/office/drawing/2014/main" id="{B3EABEB0-BEBD-4A7B-B51D-EFC2CD704277}"/>
                </a:ext>
              </a:extLst>
            </p:cNvPr>
            <p:cNvSpPr/>
            <p:nvPr/>
          </p:nvSpPr>
          <p:spPr>
            <a:xfrm>
              <a:off x="3398407" y="2478148"/>
              <a:ext cx="265393" cy="86856"/>
            </a:xfrm>
            <a:custGeom>
              <a:avLst/>
              <a:gdLst>
                <a:gd name="connsiteX0" fmla="*/ 246430 w 265393"/>
                <a:gd name="connsiteY0" fmla="*/ 86389 h 86855"/>
                <a:gd name="connsiteX1" fmla="*/ 59752 w 265393"/>
                <a:gd name="connsiteY1" fmla="*/ 49316 h 86855"/>
                <a:gd name="connsiteX2" fmla="*/ 22679 w 265393"/>
                <a:gd name="connsiteY2" fmla="*/ 86389 h 86855"/>
                <a:gd name="connsiteX3" fmla="*/ 3619 w 265393"/>
                <a:gd name="connsiteY3" fmla="*/ 73601 h 86855"/>
                <a:gd name="connsiteX4" fmla="*/ 222086 w 265393"/>
                <a:gd name="connsiteY4" fmla="*/ 30198 h 86855"/>
                <a:gd name="connsiteX5" fmla="*/ 265490 w 265393"/>
                <a:gd name="connsiteY5" fmla="*/ 73601 h 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93" h="86855">
                  <a:moveTo>
                    <a:pt x="246430" y="86389"/>
                  </a:moveTo>
                  <a:cubicBezTo>
                    <a:pt x="205120" y="24600"/>
                    <a:pt x="121541" y="8001"/>
                    <a:pt x="59752" y="49316"/>
                  </a:cubicBezTo>
                  <a:cubicBezTo>
                    <a:pt x="45083" y="59121"/>
                    <a:pt x="32489" y="71720"/>
                    <a:pt x="22679" y="86389"/>
                  </a:cubicBezTo>
                  <a:lnTo>
                    <a:pt x="3619" y="73601"/>
                  </a:lnTo>
                  <a:cubicBezTo>
                    <a:pt x="51959" y="1289"/>
                    <a:pt x="149773" y="-18143"/>
                    <a:pt x="222086" y="30198"/>
                  </a:cubicBezTo>
                  <a:cubicBezTo>
                    <a:pt x="239259" y="41677"/>
                    <a:pt x="254010" y="56428"/>
                    <a:pt x="265490" y="7360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9" name="手繪多邊形: 圖案 188">
              <a:extLst>
                <a:ext uri="{FF2B5EF4-FFF2-40B4-BE49-F238E27FC236}">
                  <a16:creationId xmlns:a16="http://schemas.microsoft.com/office/drawing/2014/main" id="{627E35DF-8E8C-4629-B0AF-D095A1814B43}"/>
                </a:ext>
              </a:extLst>
            </p:cNvPr>
            <p:cNvSpPr/>
            <p:nvPr/>
          </p:nvSpPr>
          <p:spPr>
            <a:xfrm>
              <a:off x="3443427" y="2533367"/>
              <a:ext cx="178537" cy="62729"/>
            </a:xfrm>
            <a:custGeom>
              <a:avLst/>
              <a:gdLst>
                <a:gd name="connsiteX0" fmla="*/ 156148 w 178537"/>
                <a:gd name="connsiteY0" fmla="*/ 62824 h 62729"/>
                <a:gd name="connsiteX1" fmla="*/ 46545 w 178537"/>
                <a:gd name="connsiteY1" fmla="*/ 39199 h 62729"/>
                <a:gd name="connsiteX2" fmla="*/ 22920 w 178537"/>
                <a:gd name="connsiteY2" fmla="*/ 62824 h 62729"/>
                <a:gd name="connsiteX3" fmla="*/ 3619 w 178537"/>
                <a:gd name="connsiteY3" fmla="*/ 50326 h 62729"/>
                <a:gd name="connsiteX4" fmla="*/ 145088 w 178537"/>
                <a:gd name="connsiteY4" fmla="*/ 20062 h 62729"/>
                <a:gd name="connsiteX5" fmla="*/ 175353 w 178537"/>
                <a:gd name="connsiteY5" fmla="*/ 5032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37" h="62729">
                  <a:moveTo>
                    <a:pt x="156148" y="62824"/>
                  </a:moveTo>
                  <a:cubicBezTo>
                    <a:pt x="132407" y="26036"/>
                    <a:pt x="83334" y="15458"/>
                    <a:pt x="46545" y="39199"/>
                  </a:cubicBezTo>
                  <a:cubicBezTo>
                    <a:pt x="37083" y="45308"/>
                    <a:pt x="29029" y="53361"/>
                    <a:pt x="22920" y="62824"/>
                  </a:cubicBezTo>
                  <a:lnTo>
                    <a:pt x="3619" y="50326"/>
                  </a:lnTo>
                  <a:cubicBezTo>
                    <a:pt x="34327" y="2903"/>
                    <a:pt x="97665" y="-10647"/>
                    <a:pt x="145088" y="20062"/>
                  </a:cubicBezTo>
                  <a:cubicBezTo>
                    <a:pt x="157200" y="27903"/>
                    <a:pt x="167511" y="38215"/>
                    <a:pt x="175353" y="5032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90" name="手繪多邊形: 圖案 189">
              <a:extLst>
                <a:ext uri="{FF2B5EF4-FFF2-40B4-BE49-F238E27FC236}">
                  <a16:creationId xmlns:a16="http://schemas.microsoft.com/office/drawing/2014/main" id="{1146EE0D-569B-4A76-B6E6-7EB9ED845896}"/>
                </a:ext>
              </a:extLst>
            </p:cNvPr>
            <p:cNvSpPr/>
            <p:nvPr/>
          </p:nvSpPr>
          <p:spPr>
            <a:xfrm>
              <a:off x="3484105" y="2583259"/>
              <a:ext cx="96507" cy="43428"/>
            </a:xfrm>
            <a:custGeom>
              <a:avLst/>
              <a:gdLst>
                <a:gd name="connsiteX0" fmla="*/ 23403 w 96506"/>
                <a:gd name="connsiteY0" fmla="*/ 41209 h 43427"/>
                <a:gd name="connsiteX1" fmla="*/ 3619 w 96506"/>
                <a:gd name="connsiteY1" fmla="*/ 29676 h 43427"/>
                <a:gd name="connsiteX2" fmla="*/ 75116 w 96506"/>
                <a:gd name="connsiteY2" fmla="*/ 10698 h 43427"/>
                <a:gd name="connsiteX3" fmla="*/ 94094 w 96506"/>
                <a:gd name="connsiteY3" fmla="*/ 29676 h 43427"/>
                <a:gd name="connsiteX4" fmla="*/ 74310 w 96506"/>
                <a:gd name="connsiteY4" fmla="*/ 41209 h 43427"/>
                <a:gd name="connsiteX5" fmla="*/ 34077 w 96506"/>
                <a:gd name="connsiteY5" fmla="*/ 30535 h 43427"/>
                <a:gd name="connsiteX6" fmla="*/ 23403 w 96506"/>
                <a:gd name="connsiteY6" fmla="*/ 4120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06" h="43427">
                  <a:moveTo>
                    <a:pt x="23403" y="41209"/>
                  </a:moveTo>
                  <a:lnTo>
                    <a:pt x="3619" y="29676"/>
                  </a:lnTo>
                  <a:cubicBezTo>
                    <a:pt x="18119" y="4691"/>
                    <a:pt x="50131" y="-3807"/>
                    <a:pt x="75116" y="10698"/>
                  </a:cubicBezTo>
                  <a:cubicBezTo>
                    <a:pt x="82986" y="15268"/>
                    <a:pt x="89525" y="21806"/>
                    <a:pt x="94094" y="29676"/>
                  </a:cubicBezTo>
                  <a:lnTo>
                    <a:pt x="74310" y="41209"/>
                  </a:lnTo>
                  <a:cubicBezTo>
                    <a:pt x="66146" y="27153"/>
                    <a:pt x="48133" y="22375"/>
                    <a:pt x="34077" y="30535"/>
                  </a:cubicBezTo>
                  <a:cubicBezTo>
                    <a:pt x="29652" y="33107"/>
                    <a:pt x="25970" y="36784"/>
                    <a:pt x="23403" y="4120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91" name="手繪多邊形: 圖案 190">
              <a:extLst>
                <a:ext uri="{FF2B5EF4-FFF2-40B4-BE49-F238E27FC236}">
                  <a16:creationId xmlns:a16="http://schemas.microsoft.com/office/drawing/2014/main" id="{F5D55FF0-0BDC-493F-B483-A48F7A7E1395}"/>
                </a:ext>
              </a:extLst>
            </p:cNvPr>
            <p:cNvSpPr/>
            <p:nvPr/>
          </p:nvSpPr>
          <p:spPr>
            <a:xfrm>
              <a:off x="3203367" y="2649173"/>
              <a:ext cx="434280" cy="328122"/>
            </a:xfrm>
            <a:custGeom>
              <a:avLst/>
              <a:gdLst>
                <a:gd name="connsiteX0" fmla="*/ 417391 w 434279"/>
                <a:gd name="connsiteY0" fmla="*/ 165219 h 328122"/>
                <a:gd name="connsiteX1" fmla="*/ 349547 w 434279"/>
                <a:gd name="connsiteY1" fmla="*/ 165219 h 328122"/>
                <a:gd name="connsiteX2" fmla="*/ 349547 w 434279"/>
                <a:gd name="connsiteY2" fmla="*/ 18384 h 328122"/>
                <a:gd name="connsiteX3" fmla="*/ 334781 w 434279"/>
                <a:gd name="connsiteY3" fmla="*/ 3619 h 328122"/>
                <a:gd name="connsiteX4" fmla="*/ 321850 w 434279"/>
                <a:gd name="connsiteY4" fmla="*/ 3619 h 328122"/>
                <a:gd name="connsiteX5" fmla="*/ 307084 w 434279"/>
                <a:gd name="connsiteY5" fmla="*/ 18384 h 328122"/>
                <a:gd name="connsiteX6" fmla="*/ 307084 w 434279"/>
                <a:gd name="connsiteY6" fmla="*/ 165219 h 328122"/>
                <a:gd name="connsiteX7" fmla="*/ 18915 w 434279"/>
                <a:gd name="connsiteY7" fmla="*/ 165219 h 328122"/>
                <a:gd name="connsiteX8" fmla="*/ 3619 w 434279"/>
                <a:gd name="connsiteY8" fmla="*/ 180516 h 328122"/>
                <a:gd name="connsiteX9" fmla="*/ 3619 w 434279"/>
                <a:gd name="connsiteY9" fmla="*/ 311861 h 328122"/>
                <a:gd name="connsiteX10" fmla="*/ 18915 w 434279"/>
                <a:gd name="connsiteY10" fmla="*/ 327157 h 328122"/>
                <a:gd name="connsiteX11" fmla="*/ 417391 w 434279"/>
                <a:gd name="connsiteY11" fmla="*/ 327157 h 328122"/>
                <a:gd name="connsiteX12" fmla="*/ 432687 w 434279"/>
                <a:gd name="connsiteY12" fmla="*/ 311861 h 328122"/>
                <a:gd name="connsiteX13" fmla="*/ 432687 w 434279"/>
                <a:gd name="connsiteY13" fmla="*/ 180516 h 328122"/>
                <a:gd name="connsiteX14" fmla="*/ 417391 w 434279"/>
                <a:gd name="connsiteY14" fmla="*/ 165219 h 328122"/>
                <a:gd name="connsiteX15" fmla="*/ 76481 w 434279"/>
                <a:gd name="connsiteY15" fmla="*/ 286383 h 328122"/>
                <a:gd name="connsiteX16" fmla="*/ 49749 w 434279"/>
                <a:gd name="connsiteY16" fmla="*/ 259651 h 328122"/>
                <a:gd name="connsiteX17" fmla="*/ 76481 w 434279"/>
                <a:gd name="connsiteY17" fmla="*/ 232919 h 328122"/>
                <a:gd name="connsiteX18" fmla="*/ 103214 w 434279"/>
                <a:gd name="connsiteY18" fmla="*/ 259651 h 328122"/>
                <a:gd name="connsiteX19" fmla="*/ 103214 w 434279"/>
                <a:gd name="connsiteY19" fmla="*/ 259699 h 328122"/>
                <a:gd name="connsiteX20" fmla="*/ 76481 w 434279"/>
                <a:gd name="connsiteY20" fmla="*/ 286383 h 328122"/>
                <a:gd name="connsiteX21" fmla="*/ 152046 w 434279"/>
                <a:gd name="connsiteY21" fmla="*/ 286383 h 328122"/>
                <a:gd name="connsiteX22" fmla="*/ 125314 w 434279"/>
                <a:gd name="connsiteY22" fmla="*/ 259651 h 328122"/>
                <a:gd name="connsiteX23" fmla="*/ 152046 w 434279"/>
                <a:gd name="connsiteY23" fmla="*/ 232919 h 328122"/>
                <a:gd name="connsiteX24" fmla="*/ 178778 w 434279"/>
                <a:gd name="connsiteY24" fmla="*/ 259651 h 328122"/>
                <a:gd name="connsiteX25" fmla="*/ 178778 w 434279"/>
                <a:gd name="connsiteY25" fmla="*/ 259699 h 328122"/>
                <a:gd name="connsiteX26" fmla="*/ 152046 w 434279"/>
                <a:gd name="connsiteY26" fmla="*/ 286383 h 328122"/>
                <a:gd name="connsiteX27" fmla="*/ 227611 w 434279"/>
                <a:gd name="connsiteY27" fmla="*/ 286383 h 328122"/>
                <a:gd name="connsiteX28" fmla="*/ 200879 w 434279"/>
                <a:gd name="connsiteY28" fmla="*/ 259651 h 328122"/>
                <a:gd name="connsiteX29" fmla="*/ 227611 w 434279"/>
                <a:gd name="connsiteY29" fmla="*/ 232919 h 328122"/>
                <a:gd name="connsiteX30" fmla="*/ 254343 w 434279"/>
                <a:gd name="connsiteY30" fmla="*/ 259651 h 328122"/>
                <a:gd name="connsiteX31" fmla="*/ 254343 w 434279"/>
                <a:gd name="connsiteY31" fmla="*/ 259699 h 328122"/>
                <a:gd name="connsiteX32" fmla="*/ 227611 w 434279"/>
                <a:gd name="connsiteY32" fmla="*/ 286383 h 3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4279" h="328122">
                  <a:moveTo>
                    <a:pt x="417391" y="165219"/>
                  </a:moveTo>
                  <a:lnTo>
                    <a:pt x="349547" y="165219"/>
                  </a:lnTo>
                  <a:lnTo>
                    <a:pt x="349547" y="18384"/>
                  </a:lnTo>
                  <a:cubicBezTo>
                    <a:pt x="349523" y="10239"/>
                    <a:pt x="342927" y="3648"/>
                    <a:pt x="334781" y="3619"/>
                  </a:cubicBezTo>
                  <a:lnTo>
                    <a:pt x="321850" y="3619"/>
                  </a:lnTo>
                  <a:cubicBezTo>
                    <a:pt x="313704" y="3648"/>
                    <a:pt x="307113" y="10239"/>
                    <a:pt x="307084" y="18384"/>
                  </a:cubicBezTo>
                  <a:lnTo>
                    <a:pt x="307084" y="165219"/>
                  </a:lnTo>
                  <a:lnTo>
                    <a:pt x="18915" y="165219"/>
                  </a:lnTo>
                  <a:cubicBezTo>
                    <a:pt x="10481" y="165243"/>
                    <a:pt x="3643" y="172081"/>
                    <a:pt x="3619" y="180516"/>
                  </a:cubicBezTo>
                  <a:lnTo>
                    <a:pt x="3619" y="311861"/>
                  </a:lnTo>
                  <a:cubicBezTo>
                    <a:pt x="3643" y="320296"/>
                    <a:pt x="10481" y="327133"/>
                    <a:pt x="18915" y="327157"/>
                  </a:cubicBezTo>
                  <a:lnTo>
                    <a:pt x="417391" y="327157"/>
                  </a:lnTo>
                  <a:cubicBezTo>
                    <a:pt x="425826" y="327133"/>
                    <a:pt x="432658" y="320296"/>
                    <a:pt x="432687" y="311861"/>
                  </a:cubicBezTo>
                  <a:lnTo>
                    <a:pt x="432687" y="180516"/>
                  </a:lnTo>
                  <a:cubicBezTo>
                    <a:pt x="432658" y="172081"/>
                    <a:pt x="425826" y="165243"/>
                    <a:pt x="417391" y="165219"/>
                  </a:cubicBezTo>
                  <a:close/>
                  <a:moveTo>
                    <a:pt x="76481" y="286383"/>
                  </a:moveTo>
                  <a:cubicBezTo>
                    <a:pt x="61716" y="286383"/>
                    <a:pt x="49749" y="274416"/>
                    <a:pt x="49749" y="259651"/>
                  </a:cubicBezTo>
                  <a:cubicBezTo>
                    <a:pt x="49749" y="244885"/>
                    <a:pt x="61716" y="232919"/>
                    <a:pt x="76481" y="232919"/>
                  </a:cubicBezTo>
                  <a:cubicBezTo>
                    <a:pt x="91247" y="232919"/>
                    <a:pt x="103214" y="244885"/>
                    <a:pt x="103214" y="259651"/>
                  </a:cubicBezTo>
                  <a:cubicBezTo>
                    <a:pt x="103214" y="259665"/>
                    <a:pt x="103214" y="259685"/>
                    <a:pt x="103214" y="259699"/>
                  </a:cubicBezTo>
                  <a:cubicBezTo>
                    <a:pt x="103190" y="274445"/>
                    <a:pt x="91228" y="286383"/>
                    <a:pt x="76481" y="286383"/>
                  </a:cubicBezTo>
                  <a:close/>
                  <a:moveTo>
                    <a:pt x="152046" y="286383"/>
                  </a:moveTo>
                  <a:cubicBezTo>
                    <a:pt x="137281" y="286383"/>
                    <a:pt x="125314" y="274416"/>
                    <a:pt x="125314" y="259651"/>
                  </a:cubicBezTo>
                  <a:cubicBezTo>
                    <a:pt x="125314" y="244885"/>
                    <a:pt x="137281" y="232919"/>
                    <a:pt x="152046" y="232919"/>
                  </a:cubicBezTo>
                  <a:cubicBezTo>
                    <a:pt x="166812" y="232919"/>
                    <a:pt x="178778" y="244885"/>
                    <a:pt x="178778" y="259651"/>
                  </a:cubicBezTo>
                  <a:cubicBezTo>
                    <a:pt x="178778" y="259665"/>
                    <a:pt x="178778" y="259685"/>
                    <a:pt x="178778" y="259699"/>
                  </a:cubicBezTo>
                  <a:cubicBezTo>
                    <a:pt x="178754" y="274445"/>
                    <a:pt x="166792" y="286383"/>
                    <a:pt x="152046" y="286383"/>
                  </a:cubicBezTo>
                  <a:close/>
                  <a:moveTo>
                    <a:pt x="227611" y="286383"/>
                  </a:moveTo>
                  <a:cubicBezTo>
                    <a:pt x="212845" y="286383"/>
                    <a:pt x="200879" y="274416"/>
                    <a:pt x="200879" y="259651"/>
                  </a:cubicBezTo>
                  <a:cubicBezTo>
                    <a:pt x="200879" y="244885"/>
                    <a:pt x="212845" y="232919"/>
                    <a:pt x="227611" y="232919"/>
                  </a:cubicBezTo>
                  <a:cubicBezTo>
                    <a:pt x="242376" y="232919"/>
                    <a:pt x="254343" y="244885"/>
                    <a:pt x="254343" y="259651"/>
                  </a:cubicBezTo>
                  <a:cubicBezTo>
                    <a:pt x="254343" y="259665"/>
                    <a:pt x="254343" y="259685"/>
                    <a:pt x="254343" y="259699"/>
                  </a:cubicBezTo>
                  <a:cubicBezTo>
                    <a:pt x="254319" y="274445"/>
                    <a:pt x="242357" y="286383"/>
                    <a:pt x="227611" y="2863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92" name="群組 191">
            <a:extLst>
              <a:ext uri="{FF2B5EF4-FFF2-40B4-BE49-F238E27FC236}">
                <a16:creationId xmlns:a16="http://schemas.microsoft.com/office/drawing/2014/main" id="{CE3ACFFB-217C-491F-BA3E-5BB3087AB0E9}"/>
              </a:ext>
            </a:extLst>
          </p:cNvPr>
          <p:cNvGrpSpPr/>
          <p:nvPr/>
        </p:nvGrpSpPr>
        <p:grpSpPr>
          <a:xfrm>
            <a:off x="3472226" y="3548861"/>
            <a:ext cx="517711" cy="419770"/>
            <a:chOff x="760254" y="2081365"/>
            <a:chExt cx="530011" cy="420298"/>
          </a:xfrm>
          <a:solidFill>
            <a:srgbClr val="FFFFFF"/>
          </a:solidFill>
        </p:grpSpPr>
        <p:sp>
          <p:nvSpPr>
            <p:cNvPr id="193" name="手繪多邊形: 圖案 192">
              <a:extLst>
                <a:ext uri="{FF2B5EF4-FFF2-40B4-BE49-F238E27FC236}">
                  <a16:creationId xmlns:a16="http://schemas.microsoft.com/office/drawing/2014/main" id="{D9CB3B89-0B8F-4165-A319-05E058BC6536}"/>
                </a:ext>
              </a:extLst>
            </p:cNvPr>
            <p:cNvSpPr/>
            <p:nvPr/>
          </p:nvSpPr>
          <p:spPr>
            <a:xfrm>
              <a:off x="1193758" y="2292927"/>
              <a:ext cx="96507" cy="125459"/>
            </a:xfrm>
            <a:custGeom>
              <a:avLst/>
              <a:gdLst>
                <a:gd name="connsiteX0" fmla="*/ 89804 w 96506"/>
                <a:gd name="connsiteY0" fmla="*/ 16591 h 125458"/>
                <a:gd name="connsiteX1" fmla="*/ 69971 w 96506"/>
                <a:gd name="connsiteY1" fmla="*/ 5155 h 125458"/>
                <a:gd name="connsiteX2" fmla="*/ 54347 w 96506"/>
                <a:gd name="connsiteY2" fmla="*/ 9335 h 125458"/>
                <a:gd name="connsiteX3" fmla="*/ 54337 w 96506"/>
                <a:gd name="connsiteY3" fmla="*/ 9353 h 125458"/>
                <a:gd name="connsiteX4" fmla="*/ 5167 w 96506"/>
                <a:gd name="connsiteY4" fmla="*/ 94569 h 125458"/>
                <a:gd name="connsiteX5" fmla="*/ 9312 w 96506"/>
                <a:gd name="connsiteY5" fmla="*/ 110203 h 125458"/>
                <a:gd name="connsiteX6" fmla="*/ 9317 w 96506"/>
                <a:gd name="connsiteY6" fmla="*/ 110203 h 125458"/>
                <a:gd name="connsiteX7" fmla="*/ 29149 w 96506"/>
                <a:gd name="connsiteY7" fmla="*/ 121639 h 125458"/>
                <a:gd name="connsiteX8" fmla="*/ 44725 w 96506"/>
                <a:gd name="connsiteY8" fmla="*/ 117542 h 125458"/>
                <a:gd name="connsiteX9" fmla="*/ 44783 w 96506"/>
                <a:gd name="connsiteY9" fmla="*/ 117441 h 125458"/>
                <a:gd name="connsiteX10" fmla="*/ 94002 w 96506"/>
                <a:gd name="connsiteY10" fmla="*/ 32225 h 125458"/>
                <a:gd name="connsiteX11" fmla="*/ 89823 w 96506"/>
                <a:gd name="connsiteY11" fmla="*/ 16602 h 125458"/>
                <a:gd name="connsiteX12" fmla="*/ 89804 w 96506"/>
                <a:gd name="connsiteY12" fmla="*/ 16591 h 1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506" h="125458">
                  <a:moveTo>
                    <a:pt x="89804" y="16591"/>
                  </a:moveTo>
                  <a:lnTo>
                    <a:pt x="69971" y="5155"/>
                  </a:lnTo>
                  <a:cubicBezTo>
                    <a:pt x="64504" y="1995"/>
                    <a:pt x="57508" y="3866"/>
                    <a:pt x="54347" y="9335"/>
                  </a:cubicBezTo>
                  <a:cubicBezTo>
                    <a:pt x="54342" y="9341"/>
                    <a:pt x="54342" y="9347"/>
                    <a:pt x="54337" y="9353"/>
                  </a:cubicBezTo>
                  <a:lnTo>
                    <a:pt x="5167" y="94569"/>
                  </a:lnTo>
                  <a:cubicBezTo>
                    <a:pt x="1997" y="100031"/>
                    <a:pt x="3850" y="107028"/>
                    <a:pt x="9312" y="110203"/>
                  </a:cubicBezTo>
                  <a:cubicBezTo>
                    <a:pt x="9317" y="110203"/>
                    <a:pt x="9317" y="110203"/>
                    <a:pt x="9317" y="110203"/>
                  </a:cubicBezTo>
                  <a:lnTo>
                    <a:pt x="29149" y="121639"/>
                  </a:lnTo>
                  <a:cubicBezTo>
                    <a:pt x="34582" y="124809"/>
                    <a:pt x="41555" y="122975"/>
                    <a:pt x="44725" y="117542"/>
                  </a:cubicBezTo>
                  <a:cubicBezTo>
                    <a:pt x="44745" y="117508"/>
                    <a:pt x="44764" y="117474"/>
                    <a:pt x="44783" y="117441"/>
                  </a:cubicBezTo>
                  <a:lnTo>
                    <a:pt x="94002" y="32225"/>
                  </a:lnTo>
                  <a:cubicBezTo>
                    <a:pt x="97162" y="26758"/>
                    <a:pt x="95290" y="19762"/>
                    <a:pt x="89823" y="16602"/>
                  </a:cubicBezTo>
                  <a:cubicBezTo>
                    <a:pt x="89818" y="16599"/>
                    <a:pt x="89808" y="16595"/>
                    <a:pt x="89804" y="1659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94" name="手繪多邊形: 圖案 193">
              <a:extLst>
                <a:ext uri="{FF2B5EF4-FFF2-40B4-BE49-F238E27FC236}">
                  <a16:creationId xmlns:a16="http://schemas.microsoft.com/office/drawing/2014/main" id="{04679D10-E4A0-44ED-BC03-3A9E5DEEF79E}"/>
                </a:ext>
              </a:extLst>
            </p:cNvPr>
            <p:cNvSpPr/>
            <p:nvPr/>
          </p:nvSpPr>
          <p:spPr>
            <a:xfrm>
              <a:off x="815167" y="2081365"/>
              <a:ext cx="434280" cy="376376"/>
            </a:xfrm>
            <a:custGeom>
              <a:avLst/>
              <a:gdLst>
                <a:gd name="connsiteX0" fmla="*/ 419466 w 434279"/>
                <a:gd name="connsiteY0" fmla="*/ 165086 h 376375"/>
                <a:gd name="connsiteX1" fmla="*/ 146256 w 434279"/>
                <a:gd name="connsiteY1" fmla="*/ 7297 h 376375"/>
                <a:gd name="connsiteX2" fmla="*/ 108618 w 434279"/>
                <a:gd name="connsiteY2" fmla="*/ 17382 h 376375"/>
                <a:gd name="connsiteX3" fmla="*/ 45213 w 434279"/>
                <a:gd name="connsiteY3" fmla="*/ 127545 h 376375"/>
                <a:gd name="connsiteX4" fmla="*/ 55216 w 434279"/>
                <a:gd name="connsiteY4" fmla="*/ 165134 h 376375"/>
                <a:gd name="connsiteX5" fmla="*/ 55298 w 434279"/>
                <a:gd name="connsiteY5" fmla="*/ 165182 h 376375"/>
                <a:gd name="connsiteX6" fmla="*/ 149489 w 434279"/>
                <a:gd name="connsiteY6" fmla="*/ 219564 h 376375"/>
                <a:gd name="connsiteX7" fmla="*/ 147993 w 434279"/>
                <a:gd name="connsiteY7" fmla="*/ 221590 h 376375"/>
                <a:gd name="connsiteX8" fmla="*/ 149392 w 434279"/>
                <a:gd name="connsiteY8" fmla="*/ 260531 h 376375"/>
                <a:gd name="connsiteX9" fmla="*/ 126520 w 434279"/>
                <a:gd name="connsiteY9" fmla="*/ 300147 h 376375"/>
                <a:gd name="connsiteX10" fmla="*/ 127437 w 434279"/>
                <a:gd name="connsiteY10" fmla="*/ 300147 h 376375"/>
                <a:gd name="connsiteX11" fmla="*/ 92019 w 434279"/>
                <a:gd name="connsiteY11" fmla="*/ 318386 h 376375"/>
                <a:gd name="connsiteX12" fmla="*/ 91006 w 434279"/>
                <a:gd name="connsiteY12" fmla="*/ 320606 h 376375"/>
                <a:gd name="connsiteX13" fmla="*/ 11774 w 434279"/>
                <a:gd name="connsiteY13" fmla="*/ 320606 h 376375"/>
                <a:gd name="connsiteX14" fmla="*/ 3619 w 434279"/>
                <a:gd name="connsiteY14" fmla="*/ 328713 h 376375"/>
                <a:gd name="connsiteX15" fmla="*/ 3619 w 434279"/>
                <a:gd name="connsiteY15" fmla="*/ 344926 h 376375"/>
                <a:gd name="connsiteX16" fmla="*/ 11774 w 434279"/>
                <a:gd name="connsiteY16" fmla="*/ 353032 h 376375"/>
                <a:gd name="connsiteX17" fmla="*/ 90620 w 434279"/>
                <a:gd name="connsiteY17" fmla="*/ 353032 h 376375"/>
                <a:gd name="connsiteX18" fmla="*/ 105337 w 434279"/>
                <a:gd name="connsiteY18" fmla="*/ 368811 h 376375"/>
                <a:gd name="connsiteX19" fmla="*/ 155429 w 434279"/>
                <a:gd name="connsiteY19" fmla="*/ 354359 h 376375"/>
                <a:gd name="connsiteX20" fmla="*/ 153590 w 434279"/>
                <a:gd name="connsiteY20" fmla="*/ 315732 h 376375"/>
                <a:gd name="connsiteX21" fmla="*/ 154218 w 434279"/>
                <a:gd name="connsiteY21" fmla="*/ 316408 h 376375"/>
                <a:gd name="connsiteX22" fmla="*/ 177090 w 434279"/>
                <a:gd name="connsiteY22" fmla="*/ 276792 h 376375"/>
                <a:gd name="connsiteX23" fmla="*/ 211494 w 434279"/>
                <a:gd name="connsiteY23" fmla="*/ 258552 h 376375"/>
                <a:gd name="connsiteX24" fmla="*/ 212508 w 434279"/>
                <a:gd name="connsiteY24" fmla="*/ 256236 h 376375"/>
                <a:gd name="connsiteX25" fmla="*/ 328074 w 434279"/>
                <a:gd name="connsiteY25" fmla="*/ 323019 h 376375"/>
                <a:gd name="connsiteX26" fmla="*/ 365712 w 434279"/>
                <a:gd name="connsiteY26" fmla="*/ 312934 h 376375"/>
                <a:gd name="connsiteX27" fmla="*/ 429358 w 434279"/>
                <a:gd name="connsiteY27" fmla="*/ 202771 h 376375"/>
                <a:gd name="connsiteX28" fmla="*/ 419466 w 434279"/>
                <a:gd name="connsiteY28" fmla="*/ 165086 h 376375"/>
                <a:gd name="connsiteX29" fmla="*/ 134771 w 434279"/>
                <a:gd name="connsiteY29" fmla="*/ 301835 h 376375"/>
                <a:gd name="connsiteX30" fmla="*/ 132214 w 434279"/>
                <a:gd name="connsiteY30" fmla="*/ 301256 h 376375"/>
                <a:gd name="connsiteX31" fmla="*/ 134916 w 434279"/>
                <a:gd name="connsiteY31" fmla="*/ 301835 h 376375"/>
                <a:gd name="connsiteX32" fmla="*/ 145001 w 434279"/>
                <a:gd name="connsiteY32" fmla="*/ 349317 h 376375"/>
                <a:gd name="connsiteX33" fmla="*/ 111253 w 434279"/>
                <a:gd name="connsiteY33" fmla="*/ 358355 h 376375"/>
                <a:gd name="connsiteX34" fmla="*/ 111224 w 434279"/>
                <a:gd name="connsiteY34" fmla="*/ 358340 h 376375"/>
                <a:gd name="connsiteX35" fmla="*/ 104372 w 434279"/>
                <a:gd name="connsiteY35" fmla="*/ 352405 h 376375"/>
                <a:gd name="connsiteX36" fmla="*/ 103455 w 434279"/>
                <a:gd name="connsiteY36" fmla="*/ 351102 h 376375"/>
                <a:gd name="connsiteX37" fmla="*/ 101911 w 434279"/>
                <a:gd name="connsiteY37" fmla="*/ 348593 h 376375"/>
                <a:gd name="connsiteX38" fmla="*/ 101235 w 434279"/>
                <a:gd name="connsiteY38" fmla="*/ 347338 h 376375"/>
                <a:gd name="connsiteX39" fmla="*/ 99884 w 434279"/>
                <a:gd name="connsiteY39" fmla="*/ 343623 h 376375"/>
                <a:gd name="connsiteX40" fmla="*/ 99884 w 434279"/>
                <a:gd name="connsiteY40" fmla="*/ 343333 h 376375"/>
                <a:gd name="connsiteX41" fmla="*/ 99209 w 434279"/>
                <a:gd name="connsiteY41" fmla="*/ 339039 h 376375"/>
                <a:gd name="connsiteX42" fmla="*/ 99209 w 434279"/>
                <a:gd name="connsiteY42" fmla="*/ 337784 h 376375"/>
                <a:gd name="connsiteX43" fmla="*/ 99209 w 434279"/>
                <a:gd name="connsiteY43" fmla="*/ 334648 h 376375"/>
                <a:gd name="connsiteX44" fmla="*/ 99209 w 434279"/>
                <a:gd name="connsiteY44" fmla="*/ 333200 h 376375"/>
                <a:gd name="connsiteX45" fmla="*/ 99933 w 434279"/>
                <a:gd name="connsiteY45" fmla="*/ 330160 h 376375"/>
                <a:gd name="connsiteX46" fmla="*/ 100319 w 434279"/>
                <a:gd name="connsiteY46" fmla="*/ 328809 h 376375"/>
                <a:gd name="connsiteX47" fmla="*/ 102200 w 434279"/>
                <a:gd name="connsiteY47" fmla="*/ 324659 h 376375"/>
                <a:gd name="connsiteX48" fmla="*/ 135471 w 434279"/>
                <a:gd name="connsiteY48" fmla="*/ 314222 h 376375"/>
                <a:gd name="connsiteX49" fmla="*/ 145913 w 434279"/>
                <a:gd name="connsiteY49" fmla="*/ 347493 h 376375"/>
                <a:gd name="connsiteX50" fmla="*/ 144856 w 434279"/>
                <a:gd name="connsiteY50" fmla="*/ 349317 h 376375"/>
                <a:gd name="connsiteX51" fmla="*/ 148572 w 434279"/>
                <a:gd name="connsiteY51" fmla="*/ 309797 h 376375"/>
                <a:gd name="connsiteX52" fmla="*/ 150309 w 434279"/>
                <a:gd name="connsiteY52" fmla="*/ 311631 h 376375"/>
                <a:gd name="connsiteX53" fmla="*/ 148717 w 434279"/>
                <a:gd name="connsiteY53" fmla="*/ 309797 h 376375"/>
                <a:gd name="connsiteX54" fmla="*/ 204449 w 434279"/>
                <a:gd name="connsiteY54" fmla="*/ 243015 h 376375"/>
                <a:gd name="connsiteX55" fmla="*/ 204449 w 434279"/>
                <a:gd name="connsiteY55" fmla="*/ 243015 h 376375"/>
                <a:gd name="connsiteX56" fmla="*/ 203436 w 434279"/>
                <a:gd name="connsiteY56" fmla="*/ 247840 h 376375"/>
                <a:gd name="connsiteX57" fmla="*/ 203436 w 434279"/>
                <a:gd name="connsiteY57" fmla="*/ 247840 h 376375"/>
                <a:gd name="connsiteX58" fmla="*/ 201409 w 434279"/>
                <a:gd name="connsiteY58" fmla="*/ 252376 h 376375"/>
                <a:gd name="connsiteX59" fmla="*/ 180226 w 434279"/>
                <a:gd name="connsiteY59" fmla="*/ 264680 h 376375"/>
                <a:gd name="connsiteX60" fmla="*/ 179550 w 434279"/>
                <a:gd name="connsiteY60" fmla="*/ 264680 h 376375"/>
                <a:gd name="connsiteX61" fmla="*/ 174725 w 434279"/>
                <a:gd name="connsiteY61" fmla="*/ 264005 h 376375"/>
                <a:gd name="connsiteX62" fmla="*/ 173326 w 434279"/>
                <a:gd name="connsiteY62" fmla="*/ 263667 h 376375"/>
                <a:gd name="connsiteX63" fmla="*/ 167921 w 434279"/>
                <a:gd name="connsiteY63" fmla="*/ 261447 h 376375"/>
                <a:gd name="connsiteX64" fmla="*/ 164061 w 434279"/>
                <a:gd name="connsiteY64" fmla="*/ 258649 h 376375"/>
                <a:gd name="connsiteX65" fmla="*/ 162951 w 434279"/>
                <a:gd name="connsiteY65" fmla="*/ 257491 h 376375"/>
                <a:gd name="connsiteX66" fmla="*/ 160876 w 434279"/>
                <a:gd name="connsiteY66" fmla="*/ 255319 h 376375"/>
                <a:gd name="connsiteX67" fmla="*/ 159863 w 434279"/>
                <a:gd name="connsiteY67" fmla="*/ 253775 h 376375"/>
                <a:gd name="connsiteX68" fmla="*/ 158464 w 434279"/>
                <a:gd name="connsiteY68" fmla="*/ 251459 h 376375"/>
                <a:gd name="connsiteX69" fmla="*/ 157644 w 434279"/>
                <a:gd name="connsiteY69" fmla="*/ 249722 h 376375"/>
                <a:gd name="connsiteX70" fmla="*/ 170387 w 434279"/>
                <a:gd name="connsiteY70" fmla="*/ 217483 h 376375"/>
                <a:gd name="connsiteX71" fmla="*/ 180323 w 434279"/>
                <a:gd name="connsiteY71" fmla="*/ 215462 h 376375"/>
                <a:gd name="connsiteX72" fmla="*/ 180323 w 434279"/>
                <a:gd name="connsiteY72" fmla="*/ 215462 h 376375"/>
                <a:gd name="connsiteX73" fmla="*/ 192434 w 434279"/>
                <a:gd name="connsiteY73" fmla="*/ 218743 h 376375"/>
                <a:gd name="connsiteX74" fmla="*/ 196439 w 434279"/>
                <a:gd name="connsiteY74" fmla="*/ 221639 h 376375"/>
                <a:gd name="connsiteX75" fmla="*/ 196439 w 434279"/>
                <a:gd name="connsiteY75" fmla="*/ 221639 h 376375"/>
                <a:gd name="connsiteX76" fmla="*/ 199720 w 434279"/>
                <a:gd name="connsiteY76" fmla="*/ 225113 h 376375"/>
                <a:gd name="connsiteX77" fmla="*/ 199720 w 434279"/>
                <a:gd name="connsiteY77" fmla="*/ 225113 h 376375"/>
                <a:gd name="connsiteX78" fmla="*/ 202133 w 434279"/>
                <a:gd name="connsiteY78" fmla="*/ 229118 h 376375"/>
                <a:gd name="connsiteX79" fmla="*/ 202133 w 434279"/>
                <a:gd name="connsiteY79" fmla="*/ 229118 h 376375"/>
                <a:gd name="connsiteX80" fmla="*/ 203725 w 434279"/>
                <a:gd name="connsiteY80" fmla="*/ 233412 h 376375"/>
                <a:gd name="connsiteX81" fmla="*/ 203725 w 434279"/>
                <a:gd name="connsiteY81" fmla="*/ 233412 h 376375"/>
                <a:gd name="connsiteX82" fmla="*/ 204497 w 434279"/>
                <a:gd name="connsiteY82" fmla="*/ 237900 h 376375"/>
                <a:gd name="connsiteX83" fmla="*/ 204497 w 434279"/>
                <a:gd name="connsiteY83" fmla="*/ 237900 h 376375"/>
                <a:gd name="connsiteX84" fmla="*/ 204449 w 434279"/>
                <a:gd name="connsiteY84" fmla="*/ 243015 h 376375"/>
                <a:gd name="connsiteX85" fmla="*/ 343081 w 434279"/>
                <a:gd name="connsiteY85" fmla="*/ 278047 h 376375"/>
                <a:gd name="connsiteX86" fmla="*/ 309366 w 434279"/>
                <a:gd name="connsiteY86" fmla="*/ 286959 h 376375"/>
                <a:gd name="connsiteX87" fmla="*/ 300454 w 434279"/>
                <a:gd name="connsiteY87" fmla="*/ 253244 h 376375"/>
                <a:gd name="connsiteX88" fmla="*/ 334058 w 434279"/>
                <a:gd name="connsiteY88" fmla="*/ 244269 h 376375"/>
                <a:gd name="connsiteX89" fmla="*/ 342888 w 434279"/>
                <a:gd name="connsiteY89" fmla="*/ 278047 h 3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34279" h="376375">
                  <a:moveTo>
                    <a:pt x="419466" y="165086"/>
                  </a:moveTo>
                  <a:lnTo>
                    <a:pt x="146256" y="7297"/>
                  </a:lnTo>
                  <a:cubicBezTo>
                    <a:pt x="133073" y="-283"/>
                    <a:pt x="116242" y="4227"/>
                    <a:pt x="108618" y="17382"/>
                  </a:cubicBezTo>
                  <a:lnTo>
                    <a:pt x="45213" y="127545"/>
                  </a:lnTo>
                  <a:cubicBezTo>
                    <a:pt x="37594" y="140686"/>
                    <a:pt x="42072" y="157516"/>
                    <a:pt x="55216" y="165134"/>
                  </a:cubicBezTo>
                  <a:cubicBezTo>
                    <a:pt x="55240" y="165150"/>
                    <a:pt x="55269" y="165166"/>
                    <a:pt x="55298" y="165182"/>
                  </a:cubicBezTo>
                  <a:lnTo>
                    <a:pt x="149489" y="219564"/>
                  </a:lnTo>
                  <a:cubicBezTo>
                    <a:pt x="148953" y="220210"/>
                    <a:pt x="148451" y="220887"/>
                    <a:pt x="147993" y="221590"/>
                  </a:cubicBezTo>
                  <a:cubicBezTo>
                    <a:pt x="141001" y="233777"/>
                    <a:pt x="141541" y="248877"/>
                    <a:pt x="149392" y="260531"/>
                  </a:cubicBezTo>
                  <a:lnTo>
                    <a:pt x="126520" y="300147"/>
                  </a:lnTo>
                  <a:lnTo>
                    <a:pt x="127437" y="300147"/>
                  </a:lnTo>
                  <a:cubicBezTo>
                    <a:pt x="113077" y="298762"/>
                    <a:pt x="99233" y="305894"/>
                    <a:pt x="92019" y="318386"/>
                  </a:cubicBezTo>
                  <a:cubicBezTo>
                    <a:pt x="91633" y="319110"/>
                    <a:pt x="91392" y="319882"/>
                    <a:pt x="91006" y="320606"/>
                  </a:cubicBezTo>
                  <a:lnTo>
                    <a:pt x="11774" y="320606"/>
                  </a:lnTo>
                  <a:cubicBezTo>
                    <a:pt x="7291" y="320606"/>
                    <a:pt x="3648" y="324230"/>
                    <a:pt x="3619" y="328713"/>
                  </a:cubicBezTo>
                  <a:lnTo>
                    <a:pt x="3619" y="344926"/>
                  </a:lnTo>
                  <a:cubicBezTo>
                    <a:pt x="3643" y="349408"/>
                    <a:pt x="7291" y="353032"/>
                    <a:pt x="11774" y="353032"/>
                  </a:cubicBezTo>
                  <a:lnTo>
                    <a:pt x="90620" y="353032"/>
                  </a:lnTo>
                  <a:cubicBezTo>
                    <a:pt x="93877" y="359619"/>
                    <a:pt x="98996" y="365100"/>
                    <a:pt x="105337" y="368811"/>
                  </a:cubicBezTo>
                  <a:cubicBezTo>
                    <a:pt x="123162" y="378655"/>
                    <a:pt x="145590" y="372184"/>
                    <a:pt x="155429" y="354359"/>
                  </a:cubicBezTo>
                  <a:cubicBezTo>
                    <a:pt x="162160" y="342170"/>
                    <a:pt x="161451" y="327226"/>
                    <a:pt x="153590" y="315732"/>
                  </a:cubicBezTo>
                  <a:lnTo>
                    <a:pt x="154218" y="316408"/>
                  </a:lnTo>
                  <a:lnTo>
                    <a:pt x="177090" y="276792"/>
                  </a:lnTo>
                  <a:cubicBezTo>
                    <a:pt x="191098" y="277757"/>
                    <a:pt x="204435" y="270688"/>
                    <a:pt x="211494" y="258552"/>
                  </a:cubicBezTo>
                  <a:cubicBezTo>
                    <a:pt x="211880" y="257804"/>
                    <a:pt x="212218" y="257027"/>
                    <a:pt x="212508" y="256236"/>
                  </a:cubicBezTo>
                  <a:lnTo>
                    <a:pt x="328074" y="323019"/>
                  </a:lnTo>
                  <a:cubicBezTo>
                    <a:pt x="341257" y="330599"/>
                    <a:pt x="358088" y="326088"/>
                    <a:pt x="365712" y="312934"/>
                  </a:cubicBezTo>
                  <a:lnTo>
                    <a:pt x="429358" y="202771"/>
                  </a:lnTo>
                  <a:cubicBezTo>
                    <a:pt x="437030" y="189633"/>
                    <a:pt x="432605" y="172761"/>
                    <a:pt x="419466" y="165086"/>
                  </a:cubicBezTo>
                  <a:close/>
                  <a:moveTo>
                    <a:pt x="134771" y="301835"/>
                  </a:moveTo>
                  <a:cubicBezTo>
                    <a:pt x="133932" y="301594"/>
                    <a:pt x="133078" y="301401"/>
                    <a:pt x="132214" y="301256"/>
                  </a:cubicBezTo>
                  <a:cubicBezTo>
                    <a:pt x="133126" y="301396"/>
                    <a:pt x="134028" y="301589"/>
                    <a:pt x="134916" y="301835"/>
                  </a:cubicBezTo>
                  <a:close/>
                  <a:moveTo>
                    <a:pt x="145001" y="349317"/>
                  </a:moveTo>
                  <a:cubicBezTo>
                    <a:pt x="138178" y="361134"/>
                    <a:pt x="123065" y="365178"/>
                    <a:pt x="111253" y="358355"/>
                  </a:cubicBezTo>
                  <a:cubicBezTo>
                    <a:pt x="111243" y="358350"/>
                    <a:pt x="111234" y="358345"/>
                    <a:pt x="111224" y="358340"/>
                  </a:cubicBezTo>
                  <a:cubicBezTo>
                    <a:pt x="108604" y="356786"/>
                    <a:pt x="106283" y="354779"/>
                    <a:pt x="104372" y="352405"/>
                  </a:cubicBezTo>
                  <a:lnTo>
                    <a:pt x="103455" y="351102"/>
                  </a:lnTo>
                  <a:cubicBezTo>
                    <a:pt x="102895" y="350296"/>
                    <a:pt x="102379" y="349457"/>
                    <a:pt x="101911" y="348593"/>
                  </a:cubicBezTo>
                  <a:cubicBezTo>
                    <a:pt x="101670" y="348159"/>
                    <a:pt x="101428" y="347773"/>
                    <a:pt x="101235" y="347338"/>
                  </a:cubicBezTo>
                  <a:cubicBezTo>
                    <a:pt x="100685" y="346137"/>
                    <a:pt x="100232" y="344897"/>
                    <a:pt x="99884" y="343623"/>
                  </a:cubicBezTo>
                  <a:lnTo>
                    <a:pt x="99884" y="343333"/>
                  </a:lnTo>
                  <a:cubicBezTo>
                    <a:pt x="99513" y="341929"/>
                    <a:pt x="99291" y="340491"/>
                    <a:pt x="99209" y="339039"/>
                  </a:cubicBezTo>
                  <a:cubicBezTo>
                    <a:pt x="99185" y="338619"/>
                    <a:pt x="99185" y="338204"/>
                    <a:pt x="99209" y="337784"/>
                  </a:cubicBezTo>
                  <a:cubicBezTo>
                    <a:pt x="99136" y="336742"/>
                    <a:pt x="99136" y="335690"/>
                    <a:pt x="99209" y="334648"/>
                  </a:cubicBezTo>
                  <a:cubicBezTo>
                    <a:pt x="99209" y="334165"/>
                    <a:pt x="99209" y="333683"/>
                    <a:pt x="99209" y="333200"/>
                  </a:cubicBezTo>
                  <a:cubicBezTo>
                    <a:pt x="99209" y="332718"/>
                    <a:pt x="99643" y="331174"/>
                    <a:pt x="99933" y="330160"/>
                  </a:cubicBezTo>
                  <a:cubicBezTo>
                    <a:pt x="100010" y="329697"/>
                    <a:pt x="100140" y="329243"/>
                    <a:pt x="100319" y="328809"/>
                  </a:cubicBezTo>
                  <a:cubicBezTo>
                    <a:pt x="100796" y="327361"/>
                    <a:pt x="101424" y="325972"/>
                    <a:pt x="102200" y="324659"/>
                  </a:cubicBezTo>
                  <a:cubicBezTo>
                    <a:pt x="108507" y="312591"/>
                    <a:pt x="123403" y="307915"/>
                    <a:pt x="135471" y="314222"/>
                  </a:cubicBezTo>
                  <a:cubicBezTo>
                    <a:pt x="147544" y="320524"/>
                    <a:pt x="152215" y="335420"/>
                    <a:pt x="145913" y="347493"/>
                  </a:cubicBezTo>
                  <a:cubicBezTo>
                    <a:pt x="145585" y="348115"/>
                    <a:pt x="145233" y="348723"/>
                    <a:pt x="144856" y="349317"/>
                  </a:cubicBezTo>
                  <a:close/>
                  <a:moveTo>
                    <a:pt x="148572" y="309797"/>
                  </a:moveTo>
                  <a:cubicBezTo>
                    <a:pt x="149199" y="310376"/>
                    <a:pt x="149730" y="311052"/>
                    <a:pt x="150309" y="311631"/>
                  </a:cubicBezTo>
                  <a:cubicBezTo>
                    <a:pt x="149875" y="311052"/>
                    <a:pt x="149344" y="310376"/>
                    <a:pt x="148717" y="309797"/>
                  </a:cubicBezTo>
                  <a:close/>
                  <a:moveTo>
                    <a:pt x="204449" y="243015"/>
                  </a:moveTo>
                  <a:lnTo>
                    <a:pt x="204449" y="243015"/>
                  </a:lnTo>
                  <a:cubicBezTo>
                    <a:pt x="204266" y="244651"/>
                    <a:pt x="203923" y="246267"/>
                    <a:pt x="203436" y="247840"/>
                  </a:cubicBezTo>
                  <a:lnTo>
                    <a:pt x="203436" y="247840"/>
                  </a:lnTo>
                  <a:cubicBezTo>
                    <a:pt x="202891" y="249408"/>
                    <a:pt x="202215" y="250923"/>
                    <a:pt x="201409" y="252376"/>
                  </a:cubicBezTo>
                  <a:cubicBezTo>
                    <a:pt x="197028" y="259942"/>
                    <a:pt x="188970" y="264623"/>
                    <a:pt x="180226" y="264680"/>
                  </a:cubicBezTo>
                  <a:lnTo>
                    <a:pt x="179550" y="264680"/>
                  </a:lnTo>
                  <a:cubicBezTo>
                    <a:pt x="177924" y="264613"/>
                    <a:pt x="176308" y="264386"/>
                    <a:pt x="174725" y="264005"/>
                  </a:cubicBezTo>
                  <a:lnTo>
                    <a:pt x="173326" y="263667"/>
                  </a:lnTo>
                  <a:cubicBezTo>
                    <a:pt x="171454" y="263112"/>
                    <a:pt x="169644" y="262369"/>
                    <a:pt x="167921" y="261447"/>
                  </a:cubicBezTo>
                  <a:cubicBezTo>
                    <a:pt x="166556" y="260627"/>
                    <a:pt x="165268" y="259691"/>
                    <a:pt x="164061" y="258649"/>
                  </a:cubicBezTo>
                  <a:cubicBezTo>
                    <a:pt x="163675" y="258311"/>
                    <a:pt x="163337" y="257877"/>
                    <a:pt x="162951" y="257491"/>
                  </a:cubicBezTo>
                  <a:cubicBezTo>
                    <a:pt x="162223" y="256806"/>
                    <a:pt x="161528" y="256077"/>
                    <a:pt x="160876" y="255319"/>
                  </a:cubicBezTo>
                  <a:lnTo>
                    <a:pt x="159863" y="253775"/>
                  </a:lnTo>
                  <a:cubicBezTo>
                    <a:pt x="159332" y="253042"/>
                    <a:pt x="158864" y="252270"/>
                    <a:pt x="158464" y="251459"/>
                  </a:cubicBezTo>
                  <a:lnTo>
                    <a:pt x="157644" y="249722"/>
                  </a:lnTo>
                  <a:cubicBezTo>
                    <a:pt x="152258" y="237302"/>
                    <a:pt x="157967" y="222867"/>
                    <a:pt x="170387" y="217483"/>
                  </a:cubicBezTo>
                  <a:cubicBezTo>
                    <a:pt x="173524" y="216124"/>
                    <a:pt x="176906" y="215436"/>
                    <a:pt x="180323" y="215462"/>
                  </a:cubicBezTo>
                  <a:lnTo>
                    <a:pt x="180323" y="215462"/>
                  </a:lnTo>
                  <a:cubicBezTo>
                    <a:pt x="184579" y="215468"/>
                    <a:pt x="188757" y="216600"/>
                    <a:pt x="192434" y="218743"/>
                  </a:cubicBezTo>
                  <a:cubicBezTo>
                    <a:pt x="193853" y="219586"/>
                    <a:pt x="195194" y="220555"/>
                    <a:pt x="196439" y="221639"/>
                  </a:cubicBezTo>
                  <a:lnTo>
                    <a:pt x="196439" y="221639"/>
                  </a:lnTo>
                  <a:cubicBezTo>
                    <a:pt x="197641" y="222688"/>
                    <a:pt x="198741" y="223851"/>
                    <a:pt x="199720" y="225113"/>
                  </a:cubicBezTo>
                  <a:lnTo>
                    <a:pt x="199720" y="225113"/>
                  </a:lnTo>
                  <a:cubicBezTo>
                    <a:pt x="200642" y="226373"/>
                    <a:pt x="201453" y="227713"/>
                    <a:pt x="202133" y="229118"/>
                  </a:cubicBezTo>
                  <a:lnTo>
                    <a:pt x="202133" y="229118"/>
                  </a:lnTo>
                  <a:cubicBezTo>
                    <a:pt x="202804" y="230493"/>
                    <a:pt x="203339" y="231931"/>
                    <a:pt x="203725" y="233412"/>
                  </a:cubicBezTo>
                  <a:lnTo>
                    <a:pt x="203725" y="233412"/>
                  </a:lnTo>
                  <a:cubicBezTo>
                    <a:pt x="204155" y="234873"/>
                    <a:pt x="204415" y="236380"/>
                    <a:pt x="204497" y="237900"/>
                  </a:cubicBezTo>
                  <a:lnTo>
                    <a:pt x="204497" y="237900"/>
                  </a:lnTo>
                  <a:cubicBezTo>
                    <a:pt x="204657" y="239603"/>
                    <a:pt x="204637" y="241316"/>
                    <a:pt x="204449" y="243015"/>
                  </a:cubicBezTo>
                  <a:close/>
                  <a:moveTo>
                    <a:pt x="343081" y="278047"/>
                  </a:moveTo>
                  <a:cubicBezTo>
                    <a:pt x="336234" y="289816"/>
                    <a:pt x="321140" y="293806"/>
                    <a:pt x="309366" y="286959"/>
                  </a:cubicBezTo>
                  <a:cubicBezTo>
                    <a:pt x="297597" y="280112"/>
                    <a:pt x="293607" y="265018"/>
                    <a:pt x="300454" y="253244"/>
                  </a:cubicBezTo>
                  <a:cubicBezTo>
                    <a:pt x="307282" y="241519"/>
                    <a:pt x="322293" y="237509"/>
                    <a:pt x="334058" y="244269"/>
                  </a:cubicBezTo>
                  <a:cubicBezTo>
                    <a:pt x="345812" y="251165"/>
                    <a:pt x="349764" y="266278"/>
                    <a:pt x="342888" y="27804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95" name="手繪多邊形: 圖案 194">
              <a:extLst>
                <a:ext uri="{FF2B5EF4-FFF2-40B4-BE49-F238E27FC236}">
                  <a16:creationId xmlns:a16="http://schemas.microsoft.com/office/drawing/2014/main" id="{8A3B382B-0AD0-4413-891B-7861D0FDD460}"/>
                </a:ext>
              </a:extLst>
            </p:cNvPr>
            <p:cNvSpPr/>
            <p:nvPr/>
          </p:nvSpPr>
          <p:spPr>
            <a:xfrm>
              <a:off x="760254" y="2303824"/>
              <a:ext cx="67555" cy="197839"/>
            </a:xfrm>
            <a:custGeom>
              <a:avLst/>
              <a:gdLst>
                <a:gd name="connsiteX0" fmla="*/ 3619 w 67554"/>
                <a:gd name="connsiteY0" fmla="*/ 3619 h 197838"/>
                <a:gd name="connsiteX1" fmla="*/ 66348 w 67554"/>
                <a:gd name="connsiteY1" fmla="*/ 3619 h 197838"/>
                <a:gd name="connsiteX2" fmla="*/ 66348 w 67554"/>
                <a:gd name="connsiteY2" fmla="*/ 196632 h 197838"/>
                <a:gd name="connsiteX3" fmla="*/ 3619 w 67554"/>
                <a:gd name="connsiteY3" fmla="*/ 196632 h 197838"/>
              </a:gdLst>
              <a:ahLst/>
              <a:cxnLst>
                <a:cxn ang="0">
                  <a:pos x="connsiteX0" y="connsiteY0"/>
                </a:cxn>
                <a:cxn ang="0">
                  <a:pos x="connsiteX1" y="connsiteY1"/>
                </a:cxn>
                <a:cxn ang="0">
                  <a:pos x="connsiteX2" y="connsiteY2"/>
                </a:cxn>
                <a:cxn ang="0">
                  <a:pos x="connsiteX3" y="connsiteY3"/>
                </a:cxn>
              </a:cxnLst>
              <a:rect l="l" t="t" r="r" b="b"/>
              <a:pathLst>
                <a:path w="67554" h="197838">
                  <a:moveTo>
                    <a:pt x="3619" y="3619"/>
                  </a:moveTo>
                  <a:lnTo>
                    <a:pt x="66348" y="3619"/>
                  </a:lnTo>
                  <a:lnTo>
                    <a:pt x="66348" y="196632"/>
                  </a:lnTo>
                  <a:lnTo>
                    <a:pt x="3619" y="19663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pic>
        <p:nvPicPr>
          <p:cNvPr id="196" name="圖形 195">
            <a:extLst>
              <a:ext uri="{FF2B5EF4-FFF2-40B4-BE49-F238E27FC236}">
                <a16:creationId xmlns:a16="http://schemas.microsoft.com/office/drawing/2014/main" id="{89F64E8F-80DE-4711-9BED-751AB1AAD1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7156" y="1906415"/>
            <a:ext cx="638175" cy="485775"/>
          </a:xfrm>
          <a:prstGeom prst="rect">
            <a:avLst/>
          </a:prstGeom>
        </p:spPr>
      </p:pic>
      <p:cxnSp>
        <p:nvCxnSpPr>
          <p:cNvPr id="197" name="Google Shape;372;p56">
            <a:extLst>
              <a:ext uri="{FF2B5EF4-FFF2-40B4-BE49-F238E27FC236}">
                <a16:creationId xmlns:a16="http://schemas.microsoft.com/office/drawing/2014/main" id="{B46BD2A3-FA80-441D-A04C-B5C2D946468C}"/>
              </a:ext>
            </a:extLst>
          </p:cNvPr>
          <p:cNvCxnSpPr>
            <a:cxnSpLocks/>
          </p:cNvCxnSpPr>
          <p:nvPr/>
        </p:nvCxnSpPr>
        <p:spPr>
          <a:xfrm flipV="1">
            <a:off x="8179169" y="1992892"/>
            <a:ext cx="577516" cy="162646"/>
          </a:xfrm>
          <a:prstGeom prst="straightConnector1">
            <a:avLst/>
          </a:prstGeom>
          <a:noFill/>
          <a:ln w="34925" cap="flat" cmpd="sng">
            <a:solidFill>
              <a:srgbClr val="D7F71E"/>
            </a:solidFill>
            <a:prstDash val="sysDot"/>
            <a:round/>
            <a:headEnd type="none" w="sm" len="sm"/>
            <a:tailEnd type="none" w="sm" len="sm"/>
          </a:ln>
        </p:spPr>
      </p:cxnSp>
      <p:cxnSp>
        <p:nvCxnSpPr>
          <p:cNvPr id="198" name="Google Shape;360;p56">
            <a:extLst>
              <a:ext uri="{FF2B5EF4-FFF2-40B4-BE49-F238E27FC236}">
                <a16:creationId xmlns:a16="http://schemas.microsoft.com/office/drawing/2014/main" id="{B9D138D4-AFFB-4B37-83C9-6DC0B354929D}"/>
              </a:ext>
            </a:extLst>
          </p:cNvPr>
          <p:cNvCxnSpPr>
            <a:cxnSpLocks/>
          </p:cNvCxnSpPr>
          <p:nvPr/>
        </p:nvCxnSpPr>
        <p:spPr>
          <a:xfrm flipV="1">
            <a:off x="2732874" y="3881850"/>
            <a:ext cx="689811" cy="159995"/>
          </a:xfrm>
          <a:prstGeom prst="straightConnector1">
            <a:avLst/>
          </a:prstGeom>
          <a:noFill/>
          <a:ln w="34925" cap="flat" cmpd="sng">
            <a:solidFill>
              <a:srgbClr val="D7F71E"/>
            </a:solidFill>
            <a:prstDash val="sysDot"/>
            <a:round/>
            <a:headEnd type="none" w="sm" len="sm"/>
            <a:tailEnd type="none" w="sm" len="sm"/>
          </a:ln>
        </p:spPr>
      </p:cxnSp>
      <p:pic>
        <p:nvPicPr>
          <p:cNvPr id="199" name="圖形 198">
            <a:extLst>
              <a:ext uri="{FF2B5EF4-FFF2-40B4-BE49-F238E27FC236}">
                <a16:creationId xmlns:a16="http://schemas.microsoft.com/office/drawing/2014/main" id="{73878417-1196-465F-B4B5-9F9358EEF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2368" y="2839114"/>
            <a:ext cx="438150" cy="304800"/>
          </a:xfrm>
          <a:prstGeom prst="rect">
            <a:avLst/>
          </a:prstGeom>
        </p:spPr>
      </p:pic>
      <p:grpSp>
        <p:nvGrpSpPr>
          <p:cNvPr id="200" name="圖形 137">
            <a:extLst>
              <a:ext uri="{FF2B5EF4-FFF2-40B4-BE49-F238E27FC236}">
                <a16:creationId xmlns:a16="http://schemas.microsoft.com/office/drawing/2014/main" id="{DC49F513-EAED-40E2-8E93-9C976ACB8CAB}"/>
              </a:ext>
            </a:extLst>
          </p:cNvPr>
          <p:cNvGrpSpPr/>
          <p:nvPr/>
        </p:nvGrpSpPr>
        <p:grpSpPr>
          <a:xfrm>
            <a:off x="2869568" y="1776325"/>
            <a:ext cx="312207" cy="539263"/>
            <a:chOff x="5991225" y="3243262"/>
            <a:chExt cx="209550" cy="361950"/>
          </a:xfrm>
        </p:grpSpPr>
        <p:sp>
          <p:nvSpPr>
            <p:cNvPr id="201" name="手繪多邊形: 圖案 200">
              <a:extLst>
                <a:ext uri="{FF2B5EF4-FFF2-40B4-BE49-F238E27FC236}">
                  <a16:creationId xmlns:a16="http://schemas.microsoft.com/office/drawing/2014/main" id="{FE807C49-AF41-4695-828B-CB66E743CA1A}"/>
                </a:ext>
              </a:extLst>
            </p:cNvPr>
            <p:cNvSpPr/>
            <p:nvPr/>
          </p:nvSpPr>
          <p:spPr>
            <a:xfrm>
              <a:off x="6029420" y="3285744"/>
              <a:ext cx="133350" cy="66675"/>
            </a:xfrm>
            <a:custGeom>
              <a:avLst/>
              <a:gdLst>
                <a:gd name="connsiteX0" fmla="*/ 0 w 133350"/>
                <a:gd name="connsiteY0" fmla="*/ 0 h 66675"/>
                <a:gd name="connsiteX1" fmla="*/ 136970 w 133350"/>
                <a:gd name="connsiteY1" fmla="*/ 0 h 66675"/>
                <a:gd name="connsiteX2" fmla="*/ 136970 w 133350"/>
                <a:gd name="connsiteY2" fmla="*/ 68104 h 66675"/>
                <a:gd name="connsiteX3" fmla="*/ 0 w 133350"/>
                <a:gd name="connsiteY3" fmla="*/ 68104 h 66675"/>
              </a:gdLst>
              <a:ahLst/>
              <a:cxnLst>
                <a:cxn ang="0">
                  <a:pos x="connsiteX0" y="connsiteY0"/>
                </a:cxn>
                <a:cxn ang="0">
                  <a:pos x="connsiteX1" y="connsiteY1"/>
                </a:cxn>
                <a:cxn ang="0">
                  <a:pos x="connsiteX2" y="connsiteY2"/>
                </a:cxn>
                <a:cxn ang="0">
                  <a:pos x="connsiteX3" y="connsiteY3"/>
                </a:cxn>
              </a:cxnLst>
              <a:rect l="l" t="t" r="r" b="b"/>
              <a:pathLst>
                <a:path w="133350" h="66675">
                  <a:moveTo>
                    <a:pt x="0" y="0"/>
                  </a:moveTo>
                  <a:lnTo>
                    <a:pt x="136970" y="0"/>
                  </a:lnTo>
                  <a:lnTo>
                    <a:pt x="136970" y="68104"/>
                  </a:lnTo>
                  <a:lnTo>
                    <a:pt x="0" y="68104"/>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2" name="手繪多邊形: 圖案 201">
              <a:extLst>
                <a:ext uri="{FF2B5EF4-FFF2-40B4-BE49-F238E27FC236}">
                  <a16:creationId xmlns:a16="http://schemas.microsoft.com/office/drawing/2014/main" id="{B08F51BA-ABBC-4CF8-8B70-7CA734316F28}"/>
                </a:ext>
              </a:extLst>
            </p:cNvPr>
            <p:cNvSpPr/>
            <p:nvPr/>
          </p:nvSpPr>
          <p:spPr>
            <a:xfrm>
              <a:off x="5991225" y="3243262"/>
              <a:ext cx="209550" cy="361950"/>
            </a:xfrm>
            <a:custGeom>
              <a:avLst/>
              <a:gdLst>
                <a:gd name="connsiteX0" fmla="*/ 194024 w 209550"/>
                <a:gd name="connsiteY0" fmla="*/ 0 h 361950"/>
                <a:gd name="connsiteX1" fmla="*/ 19336 w 209550"/>
                <a:gd name="connsiteY1" fmla="*/ 0 h 361950"/>
                <a:gd name="connsiteX2" fmla="*/ 0 w 209550"/>
                <a:gd name="connsiteY2" fmla="*/ 19336 h 361950"/>
                <a:gd name="connsiteX3" fmla="*/ 0 w 209550"/>
                <a:gd name="connsiteY3" fmla="*/ 351187 h 361950"/>
                <a:gd name="connsiteX4" fmla="*/ 19336 w 209550"/>
                <a:gd name="connsiteY4" fmla="*/ 370523 h 361950"/>
                <a:gd name="connsiteX5" fmla="*/ 194024 w 209550"/>
                <a:gd name="connsiteY5" fmla="*/ 370523 h 361950"/>
                <a:gd name="connsiteX6" fmla="*/ 213360 w 209550"/>
                <a:gd name="connsiteY6" fmla="*/ 351187 h 361950"/>
                <a:gd name="connsiteX7" fmla="*/ 213360 w 209550"/>
                <a:gd name="connsiteY7" fmla="*/ 19336 h 361950"/>
                <a:gd name="connsiteX8" fmla="*/ 194024 w 209550"/>
                <a:gd name="connsiteY8" fmla="*/ 0 h 361950"/>
                <a:gd name="connsiteX9" fmla="*/ 23908 w 209550"/>
                <a:gd name="connsiteY9" fmla="*/ 28194 h 361950"/>
                <a:gd name="connsiteX10" fmla="*/ 189452 w 209550"/>
                <a:gd name="connsiteY10" fmla="*/ 28194 h 361950"/>
                <a:gd name="connsiteX11" fmla="*/ 189452 w 209550"/>
                <a:gd name="connsiteY11" fmla="*/ 124873 h 361950"/>
                <a:gd name="connsiteX12" fmla="*/ 23908 w 209550"/>
                <a:gd name="connsiteY12" fmla="*/ 124873 h 361950"/>
                <a:gd name="connsiteX13" fmla="*/ 23908 w 209550"/>
                <a:gd name="connsiteY13" fmla="*/ 28194 h 361950"/>
                <a:gd name="connsiteX14" fmla="*/ 76772 w 209550"/>
                <a:gd name="connsiteY14" fmla="*/ 291275 h 361950"/>
                <a:gd name="connsiteX15" fmla="*/ 69628 w 209550"/>
                <a:gd name="connsiteY15" fmla="*/ 298418 h 361950"/>
                <a:gd name="connsiteX16" fmla="*/ 62484 w 209550"/>
                <a:gd name="connsiteY16" fmla="*/ 291275 h 361950"/>
                <a:gd name="connsiteX17" fmla="*/ 62484 w 209550"/>
                <a:gd name="connsiteY17" fmla="*/ 276320 h 361950"/>
                <a:gd name="connsiteX18" fmla="*/ 48863 w 209550"/>
                <a:gd name="connsiteY18" fmla="*/ 276320 h 361950"/>
                <a:gd name="connsiteX19" fmla="*/ 48863 w 209550"/>
                <a:gd name="connsiteY19" fmla="*/ 291275 h 361950"/>
                <a:gd name="connsiteX20" fmla="*/ 41720 w 209550"/>
                <a:gd name="connsiteY20" fmla="*/ 298418 h 361950"/>
                <a:gd name="connsiteX21" fmla="*/ 34576 w 209550"/>
                <a:gd name="connsiteY21" fmla="*/ 291275 h 361950"/>
                <a:gd name="connsiteX22" fmla="*/ 34576 w 209550"/>
                <a:gd name="connsiteY22" fmla="*/ 274987 h 361950"/>
                <a:gd name="connsiteX23" fmla="*/ 47530 w 209550"/>
                <a:gd name="connsiteY23" fmla="*/ 262033 h 361950"/>
                <a:gd name="connsiteX24" fmla="*/ 63818 w 209550"/>
                <a:gd name="connsiteY24" fmla="*/ 262033 h 361950"/>
                <a:gd name="connsiteX25" fmla="*/ 76772 w 209550"/>
                <a:gd name="connsiteY25" fmla="*/ 274987 h 361950"/>
                <a:gd name="connsiteX26" fmla="*/ 76772 w 209550"/>
                <a:gd name="connsiteY26" fmla="*/ 291275 h 361950"/>
                <a:gd name="connsiteX27" fmla="*/ 57245 w 209550"/>
                <a:gd name="connsiteY27" fmla="*/ 203835 h 361950"/>
                <a:gd name="connsiteX28" fmla="*/ 57245 w 209550"/>
                <a:gd name="connsiteY28" fmla="*/ 218123 h 361950"/>
                <a:gd name="connsiteX29" fmla="*/ 44577 w 209550"/>
                <a:gd name="connsiteY29" fmla="*/ 218123 h 361950"/>
                <a:gd name="connsiteX30" fmla="*/ 44577 w 209550"/>
                <a:gd name="connsiteY30" fmla="*/ 203835 h 361950"/>
                <a:gd name="connsiteX31" fmla="*/ 57245 w 209550"/>
                <a:gd name="connsiteY31" fmla="*/ 203835 h 361950"/>
                <a:gd name="connsiteX32" fmla="*/ 44577 w 209550"/>
                <a:gd name="connsiteY32" fmla="*/ 195167 h 361950"/>
                <a:gd name="connsiteX33" fmla="*/ 44577 w 209550"/>
                <a:gd name="connsiteY33" fmla="*/ 180880 h 361950"/>
                <a:gd name="connsiteX34" fmla="*/ 57245 w 209550"/>
                <a:gd name="connsiteY34" fmla="*/ 180880 h 361950"/>
                <a:gd name="connsiteX35" fmla="*/ 57245 w 209550"/>
                <a:gd name="connsiteY35" fmla="*/ 195167 h 361950"/>
                <a:gd name="connsiteX36" fmla="*/ 44577 w 209550"/>
                <a:gd name="connsiteY36" fmla="*/ 195167 h 361950"/>
                <a:gd name="connsiteX37" fmla="*/ 57245 w 209550"/>
                <a:gd name="connsiteY37" fmla="*/ 226790 h 361950"/>
                <a:gd name="connsiteX38" fmla="*/ 57245 w 209550"/>
                <a:gd name="connsiteY38" fmla="*/ 241078 h 361950"/>
                <a:gd name="connsiteX39" fmla="*/ 44577 w 209550"/>
                <a:gd name="connsiteY39" fmla="*/ 241078 h 361950"/>
                <a:gd name="connsiteX40" fmla="*/ 44577 w 209550"/>
                <a:gd name="connsiteY40" fmla="*/ 226790 h 361950"/>
                <a:gd name="connsiteX41" fmla="*/ 57245 w 209550"/>
                <a:gd name="connsiteY41" fmla="*/ 226790 h 361950"/>
                <a:gd name="connsiteX42" fmla="*/ 85153 w 209550"/>
                <a:gd name="connsiteY42" fmla="*/ 241078 h 361950"/>
                <a:gd name="connsiteX43" fmla="*/ 72485 w 209550"/>
                <a:gd name="connsiteY43" fmla="*/ 241078 h 361950"/>
                <a:gd name="connsiteX44" fmla="*/ 72485 w 209550"/>
                <a:gd name="connsiteY44" fmla="*/ 226790 h 361950"/>
                <a:gd name="connsiteX45" fmla="*/ 85153 w 209550"/>
                <a:gd name="connsiteY45" fmla="*/ 226790 h 361950"/>
                <a:gd name="connsiteX46" fmla="*/ 85153 w 209550"/>
                <a:gd name="connsiteY46" fmla="*/ 241078 h 361950"/>
                <a:gd name="connsiteX47" fmla="*/ 85153 w 209550"/>
                <a:gd name="connsiteY47" fmla="*/ 218123 h 361950"/>
                <a:gd name="connsiteX48" fmla="*/ 72485 w 209550"/>
                <a:gd name="connsiteY48" fmla="*/ 218123 h 361950"/>
                <a:gd name="connsiteX49" fmla="*/ 72485 w 209550"/>
                <a:gd name="connsiteY49" fmla="*/ 203835 h 361950"/>
                <a:gd name="connsiteX50" fmla="*/ 85153 w 209550"/>
                <a:gd name="connsiteY50" fmla="*/ 203835 h 361950"/>
                <a:gd name="connsiteX51" fmla="*/ 85153 w 209550"/>
                <a:gd name="connsiteY51" fmla="*/ 218123 h 361950"/>
                <a:gd name="connsiteX52" fmla="*/ 85153 w 209550"/>
                <a:gd name="connsiteY52" fmla="*/ 195167 h 361950"/>
                <a:gd name="connsiteX53" fmla="*/ 72485 w 209550"/>
                <a:gd name="connsiteY53" fmla="*/ 195167 h 361950"/>
                <a:gd name="connsiteX54" fmla="*/ 72485 w 209550"/>
                <a:gd name="connsiteY54" fmla="*/ 180880 h 361950"/>
                <a:gd name="connsiteX55" fmla="*/ 85153 w 209550"/>
                <a:gd name="connsiteY55" fmla="*/ 180880 h 361950"/>
                <a:gd name="connsiteX56" fmla="*/ 85153 w 209550"/>
                <a:gd name="connsiteY56" fmla="*/ 195167 h 361950"/>
                <a:gd name="connsiteX57" fmla="*/ 127730 w 209550"/>
                <a:gd name="connsiteY57" fmla="*/ 291275 h 361950"/>
                <a:gd name="connsiteX58" fmla="*/ 120587 w 209550"/>
                <a:gd name="connsiteY58" fmla="*/ 298418 h 361950"/>
                <a:gd name="connsiteX59" fmla="*/ 113443 w 209550"/>
                <a:gd name="connsiteY59" fmla="*/ 291275 h 361950"/>
                <a:gd name="connsiteX60" fmla="*/ 113443 w 209550"/>
                <a:gd name="connsiteY60" fmla="*/ 276320 h 361950"/>
                <a:gd name="connsiteX61" fmla="*/ 99822 w 209550"/>
                <a:gd name="connsiteY61" fmla="*/ 276320 h 361950"/>
                <a:gd name="connsiteX62" fmla="*/ 99822 w 209550"/>
                <a:gd name="connsiteY62" fmla="*/ 291275 h 361950"/>
                <a:gd name="connsiteX63" fmla="*/ 92678 w 209550"/>
                <a:gd name="connsiteY63" fmla="*/ 298418 h 361950"/>
                <a:gd name="connsiteX64" fmla="*/ 85630 w 209550"/>
                <a:gd name="connsiteY64" fmla="*/ 291275 h 361950"/>
                <a:gd name="connsiteX65" fmla="*/ 85630 w 209550"/>
                <a:gd name="connsiteY65" fmla="*/ 274987 h 361950"/>
                <a:gd name="connsiteX66" fmla="*/ 98584 w 209550"/>
                <a:gd name="connsiteY66" fmla="*/ 262033 h 361950"/>
                <a:gd name="connsiteX67" fmla="*/ 114872 w 209550"/>
                <a:gd name="connsiteY67" fmla="*/ 262033 h 361950"/>
                <a:gd name="connsiteX68" fmla="*/ 127826 w 209550"/>
                <a:gd name="connsiteY68" fmla="*/ 274987 h 361950"/>
                <a:gd name="connsiteX69" fmla="*/ 127826 w 209550"/>
                <a:gd name="connsiteY69" fmla="*/ 291275 h 361950"/>
                <a:gd name="connsiteX70" fmla="*/ 112967 w 209550"/>
                <a:gd name="connsiteY70" fmla="*/ 203835 h 361950"/>
                <a:gd name="connsiteX71" fmla="*/ 112967 w 209550"/>
                <a:gd name="connsiteY71" fmla="*/ 218123 h 361950"/>
                <a:gd name="connsiteX72" fmla="*/ 100298 w 209550"/>
                <a:gd name="connsiteY72" fmla="*/ 218123 h 361950"/>
                <a:gd name="connsiteX73" fmla="*/ 100298 w 209550"/>
                <a:gd name="connsiteY73" fmla="*/ 203835 h 361950"/>
                <a:gd name="connsiteX74" fmla="*/ 112967 w 209550"/>
                <a:gd name="connsiteY74" fmla="*/ 203835 h 361950"/>
                <a:gd name="connsiteX75" fmla="*/ 100394 w 209550"/>
                <a:gd name="connsiteY75" fmla="*/ 195167 h 361950"/>
                <a:gd name="connsiteX76" fmla="*/ 100394 w 209550"/>
                <a:gd name="connsiteY76" fmla="*/ 180880 h 361950"/>
                <a:gd name="connsiteX77" fmla="*/ 113062 w 209550"/>
                <a:gd name="connsiteY77" fmla="*/ 180880 h 361950"/>
                <a:gd name="connsiteX78" fmla="*/ 113062 w 209550"/>
                <a:gd name="connsiteY78" fmla="*/ 195167 h 361950"/>
                <a:gd name="connsiteX79" fmla="*/ 100394 w 209550"/>
                <a:gd name="connsiteY79" fmla="*/ 195167 h 361950"/>
                <a:gd name="connsiteX80" fmla="*/ 112967 w 209550"/>
                <a:gd name="connsiteY80" fmla="*/ 226790 h 361950"/>
                <a:gd name="connsiteX81" fmla="*/ 112967 w 209550"/>
                <a:gd name="connsiteY81" fmla="*/ 241078 h 361950"/>
                <a:gd name="connsiteX82" fmla="*/ 100298 w 209550"/>
                <a:gd name="connsiteY82" fmla="*/ 241078 h 361950"/>
                <a:gd name="connsiteX83" fmla="*/ 100298 w 209550"/>
                <a:gd name="connsiteY83" fmla="*/ 226790 h 361950"/>
                <a:gd name="connsiteX84" fmla="*/ 112967 w 209550"/>
                <a:gd name="connsiteY84" fmla="*/ 226790 h 361950"/>
                <a:gd name="connsiteX85" fmla="*/ 140875 w 209550"/>
                <a:gd name="connsiteY85" fmla="*/ 203835 h 361950"/>
                <a:gd name="connsiteX86" fmla="*/ 140875 w 209550"/>
                <a:gd name="connsiteY86" fmla="*/ 218123 h 361950"/>
                <a:gd name="connsiteX87" fmla="*/ 128207 w 209550"/>
                <a:gd name="connsiteY87" fmla="*/ 218123 h 361950"/>
                <a:gd name="connsiteX88" fmla="*/ 128207 w 209550"/>
                <a:gd name="connsiteY88" fmla="*/ 203835 h 361950"/>
                <a:gd name="connsiteX89" fmla="*/ 140875 w 209550"/>
                <a:gd name="connsiteY89" fmla="*/ 203835 h 361950"/>
                <a:gd name="connsiteX90" fmla="*/ 128207 w 209550"/>
                <a:gd name="connsiteY90" fmla="*/ 195167 h 361950"/>
                <a:gd name="connsiteX91" fmla="*/ 128207 w 209550"/>
                <a:gd name="connsiteY91" fmla="*/ 180880 h 361950"/>
                <a:gd name="connsiteX92" fmla="*/ 140875 w 209550"/>
                <a:gd name="connsiteY92" fmla="*/ 180880 h 361950"/>
                <a:gd name="connsiteX93" fmla="*/ 140875 w 209550"/>
                <a:gd name="connsiteY93" fmla="*/ 195167 h 361950"/>
                <a:gd name="connsiteX94" fmla="*/ 128207 w 209550"/>
                <a:gd name="connsiteY94" fmla="*/ 195167 h 361950"/>
                <a:gd name="connsiteX95" fmla="*/ 140875 w 209550"/>
                <a:gd name="connsiteY95" fmla="*/ 226790 h 361950"/>
                <a:gd name="connsiteX96" fmla="*/ 140875 w 209550"/>
                <a:gd name="connsiteY96" fmla="*/ 241078 h 361950"/>
                <a:gd name="connsiteX97" fmla="*/ 128207 w 209550"/>
                <a:gd name="connsiteY97" fmla="*/ 241078 h 361950"/>
                <a:gd name="connsiteX98" fmla="*/ 128207 w 209550"/>
                <a:gd name="connsiteY98" fmla="*/ 226790 h 361950"/>
                <a:gd name="connsiteX99" fmla="*/ 140875 w 209550"/>
                <a:gd name="connsiteY99" fmla="*/ 226790 h 361950"/>
                <a:gd name="connsiteX100" fmla="*/ 178784 w 209550"/>
                <a:gd name="connsiteY100" fmla="*/ 291275 h 361950"/>
                <a:gd name="connsiteX101" fmla="*/ 171641 w 209550"/>
                <a:gd name="connsiteY101" fmla="*/ 298418 h 361950"/>
                <a:gd name="connsiteX102" fmla="*/ 164497 w 209550"/>
                <a:gd name="connsiteY102" fmla="*/ 291275 h 361950"/>
                <a:gd name="connsiteX103" fmla="*/ 164497 w 209550"/>
                <a:gd name="connsiteY103" fmla="*/ 276320 h 361950"/>
                <a:gd name="connsiteX104" fmla="*/ 150876 w 209550"/>
                <a:gd name="connsiteY104" fmla="*/ 276320 h 361950"/>
                <a:gd name="connsiteX105" fmla="*/ 150876 w 209550"/>
                <a:gd name="connsiteY105" fmla="*/ 291275 h 361950"/>
                <a:gd name="connsiteX106" fmla="*/ 143732 w 209550"/>
                <a:gd name="connsiteY106" fmla="*/ 298418 h 361950"/>
                <a:gd name="connsiteX107" fmla="*/ 136589 w 209550"/>
                <a:gd name="connsiteY107" fmla="*/ 291275 h 361950"/>
                <a:gd name="connsiteX108" fmla="*/ 136589 w 209550"/>
                <a:gd name="connsiteY108" fmla="*/ 274987 h 361950"/>
                <a:gd name="connsiteX109" fmla="*/ 149543 w 209550"/>
                <a:gd name="connsiteY109" fmla="*/ 262033 h 361950"/>
                <a:gd name="connsiteX110" fmla="*/ 165830 w 209550"/>
                <a:gd name="connsiteY110" fmla="*/ 262033 h 361950"/>
                <a:gd name="connsiteX111" fmla="*/ 178784 w 209550"/>
                <a:gd name="connsiteY111" fmla="*/ 274987 h 361950"/>
                <a:gd name="connsiteX112" fmla="*/ 178784 w 209550"/>
                <a:gd name="connsiteY112" fmla="*/ 291275 h 361950"/>
                <a:gd name="connsiteX113" fmla="*/ 168783 w 209550"/>
                <a:gd name="connsiteY113" fmla="*/ 203835 h 361950"/>
                <a:gd name="connsiteX114" fmla="*/ 168783 w 209550"/>
                <a:gd name="connsiteY114" fmla="*/ 218123 h 361950"/>
                <a:gd name="connsiteX115" fmla="*/ 156115 w 209550"/>
                <a:gd name="connsiteY115" fmla="*/ 218123 h 361950"/>
                <a:gd name="connsiteX116" fmla="*/ 156115 w 209550"/>
                <a:gd name="connsiteY116" fmla="*/ 203835 h 361950"/>
                <a:gd name="connsiteX117" fmla="*/ 168783 w 209550"/>
                <a:gd name="connsiteY117" fmla="*/ 203835 h 361950"/>
                <a:gd name="connsiteX118" fmla="*/ 156115 w 209550"/>
                <a:gd name="connsiteY118" fmla="*/ 195167 h 361950"/>
                <a:gd name="connsiteX119" fmla="*/ 156115 w 209550"/>
                <a:gd name="connsiteY119" fmla="*/ 180880 h 361950"/>
                <a:gd name="connsiteX120" fmla="*/ 168783 w 209550"/>
                <a:gd name="connsiteY120" fmla="*/ 180880 h 361950"/>
                <a:gd name="connsiteX121" fmla="*/ 168783 w 209550"/>
                <a:gd name="connsiteY121" fmla="*/ 195167 h 361950"/>
                <a:gd name="connsiteX122" fmla="*/ 156115 w 209550"/>
                <a:gd name="connsiteY122" fmla="*/ 195167 h 361950"/>
                <a:gd name="connsiteX123" fmla="*/ 168783 w 209550"/>
                <a:gd name="connsiteY123" fmla="*/ 226790 h 361950"/>
                <a:gd name="connsiteX124" fmla="*/ 168783 w 209550"/>
                <a:gd name="connsiteY124" fmla="*/ 241078 h 361950"/>
                <a:gd name="connsiteX125" fmla="*/ 156115 w 209550"/>
                <a:gd name="connsiteY125" fmla="*/ 241078 h 361950"/>
                <a:gd name="connsiteX126" fmla="*/ 156115 w 209550"/>
                <a:gd name="connsiteY126" fmla="*/ 226790 h 361950"/>
                <a:gd name="connsiteX127" fmla="*/ 168783 w 209550"/>
                <a:gd name="connsiteY127" fmla="*/ 226790 h 361950"/>
                <a:gd name="connsiteX128" fmla="*/ 203835 w 209550"/>
                <a:gd name="connsiteY128" fmla="*/ 158115 h 361950"/>
                <a:gd name="connsiteX129" fmla="*/ 9525 w 209550"/>
                <a:gd name="connsiteY129" fmla="*/ 158115 h 361950"/>
                <a:gd name="connsiteX130" fmla="*/ 9525 w 209550"/>
                <a:gd name="connsiteY130" fmla="*/ 143828 h 361950"/>
                <a:gd name="connsiteX131" fmla="*/ 203835 w 209550"/>
                <a:gd name="connsiteY131" fmla="*/ 143828 h 361950"/>
                <a:gd name="connsiteX132" fmla="*/ 203835 w 209550"/>
                <a:gd name="connsiteY132" fmla="*/ 15811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09550" h="361950">
                  <a:moveTo>
                    <a:pt x="194024" y="0"/>
                  </a:moveTo>
                  <a:lnTo>
                    <a:pt x="19336" y="0"/>
                  </a:lnTo>
                  <a:cubicBezTo>
                    <a:pt x="8668" y="0"/>
                    <a:pt x="0" y="8668"/>
                    <a:pt x="0" y="19336"/>
                  </a:cubicBezTo>
                  <a:lnTo>
                    <a:pt x="0" y="351187"/>
                  </a:lnTo>
                  <a:cubicBezTo>
                    <a:pt x="0" y="361855"/>
                    <a:pt x="8668" y="370523"/>
                    <a:pt x="19336" y="370523"/>
                  </a:cubicBezTo>
                  <a:lnTo>
                    <a:pt x="194024" y="370523"/>
                  </a:lnTo>
                  <a:cubicBezTo>
                    <a:pt x="204692" y="370523"/>
                    <a:pt x="213360" y="361855"/>
                    <a:pt x="213360" y="351187"/>
                  </a:cubicBezTo>
                  <a:lnTo>
                    <a:pt x="213360" y="19336"/>
                  </a:lnTo>
                  <a:cubicBezTo>
                    <a:pt x="213360" y="8668"/>
                    <a:pt x="204692" y="0"/>
                    <a:pt x="194024" y="0"/>
                  </a:cubicBezTo>
                  <a:close/>
                  <a:moveTo>
                    <a:pt x="23908" y="28194"/>
                  </a:moveTo>
                  <a:lnTo>
                    <a:pt x="189452" y="28194"/>
                  </a:lnTo>
                  <a:lnTo>
                    <a:pt x="189452" y="124873"/>
                  </a:lnTo>
                  <a:lnTo>
                    <a:pt x="23908" y="124873"/>
                  </a:lnTo>
                  <a:lnTo>
                    <a:pt x="23908" y="28194"/>
                  </a:lnTo>
                  <a:close/>
                  <a:moveTo>
                    <a:pt x="76772" y="291275"/>
                  </a:moveTo>
                  <a:cubicBezTo>
                    <a:pt x="76772" y="295180"/>
                    <a:pt x="73533" y="298418"/>
                    <a:pt x="69628" y="298418"/>
                  </a:cubicBezTo>
                  <a:cubicBezTo>
                    <a:pt x="65723" y="298418"/>
                    <a:pt x="62484" y="295275"/>
                    <a:pt x="62484" y="291275"/>
                  </a:cubicBezTo>
                  <a:lnTo>
                    <a:pt x="62484" y="276320"/>
                  </a:lnTo>
                  <a:lnTo>
                    <a:pt x="48863" y="276320"/>
                  </a:lnTo>
                  <a:lnTo>
                    <a:pt x="48863" y="291275"/>
                  </a:lnTo>
                  <a:cubicBezTo>
                    <a:pt x="48863" y="295180"/>
                    <a:pt x="45625" y="298418"/>
                    <a:pt x="41720" y="298418"/>
                  </a:cubicBezTo>
                  <a:cubicBezTo>
                    <a:pt x="37814" y="298418"/>
                    <a:pt x="34576" y="295275"/>
                    <a:pt x="34576" y="291275"/>
                  </a:cubicBezTo>
                  <a:lnTo>
                    <a:pt x="34576" y="274987"/>
                  </a:lnTo>
                  <a:cubicBezTo>
                    <a:pt x="34576" y="267843"/>
                    <a:pt x="40386" y="262033"/>
                    <a:pt x="47530" y="262033"/>
                  </a:cubicBezTo>
                  <a:lnTo>
                    <a:pt x="63818" y="262033"/>
                  </a:lnTo>
                  <a:cubicBezTo>
                    <a:pt x="70961" y="262033"/>
                    <a:pt x="76772" y="267843"/>
                    <a:pt x="76772" y="274987"/>
                  </a:cubicBezTo>
                  <a:lnTo>
                    <a:pt x="76772" y="291275"/>
                  </a:lnTo>
                  <a:close/>
                  <a:moveTo>
                    <a:pt x="57245" y="203835"/>
                  </a:moveTo>
                  <a:lnTo>
                    <a:pt x="57245" y="218123"/>
                  </a:lnTo>
                  <a:lnTo>
                    <a:pt x="44577" y="218123"/>
                  </a:lnTo>
                  <a:lnTo>
                    <a:pt x="44577" y="203835"/>
                  </a:lnTo>
                  <a:lnTo>
                    <a:pt x="57245" y="203835"/>
                  </a:lnTo>
                  <a:close/>
                  <a:moveTo>
                    <a:pt x="44577" y="195167"/>
                  </a:moveTo>
                  <a:lnTo>
                    <a:pt x="44577" y="180880"/>
                  </a:lnTo>
                  <a:lnTo>
                    <a:pt x="57245" y="180880"/>
                  </a:lnTo>
                  <a:lnTo>
                    <a:pt x="57245" y="195167"/>
                  </a:lnTo>
                  <a:lnTo>
                    <a:pt x="44577" y="195167"/>
                  </a:lnTo>
                  <a:close/>
                  <a:moveTo>
                    <a:pt x="57245" y="226790"/>
                  </a:moveTo>
                  <a:lnTo>
                    <a:pt x="57245" y="241078"/>
                  </a:lnTo>
                  <a:lnTo>
                    <a:pt x="44577" y="241078"/>
                  </a:lnTo>
                  <a:lnTo>
                    <a:pt x="44577" y="226790"/>
                  </a:lnTo>
                  <a:lnTo>
                    <a:pt x="57245" y="226790"/>
                  </a:lnTo>
                  <a:close/>
                  <a:moveTo>
                    <a:pt x="85153" y="241078"/>
                  </a:moveTo>
                  <a:lnTo>
                    <a:pt x="72485" y="241078"/>
                  </a:lnTo>
                  <a:lnTo>
                    <a:pt x="72485" y="226790"/>
                  </a:lnTo>
                  <a:lnTo>
                    <a:pt x="85153" y="226790"/>
                  </a:lnTo>
                  <a:lnTo>
                    <a:pt x="85153" y="241078"/>
                  </a:lnTo>
                  <a:close/>
                  <a:moveTo>
                    <a:pt x="85153" y="218123"/>
                  </a:moveTo>
                  <a:lnTo>
                    <a:pt x="72485" y="218123"/>
                  </a:lnTo>
                  <a:lnTo>
                    <a:pt x="72485" y="203835"/>
                  </a:lnTo>
                  <a:lnTo>
                    <a:pt x="85153" y="203835"/>
                  </a:lnTo>
                  <a:lnTo>
                    <a:pt x="85153" y="218123"/>
                  </a:lnTo>
                  <a:close/>
                  <a:moveTo>
                    <a:pt x="85153" y="195167"/>
                  </a:moveTo>
                  <a:lnTo>
                    <a:pt x="72485" y="195167"/>
                  </a:lnTo>
                  <a:lnTo>
                    <a:pt x="72485" y="180880"/>
                  </a:lnTo>
                  <a:lnTo>
                    <a:pt x="85153" y="180880"/>
                  </a:lnTo>
                  <a:lnTo>
                    <a:pt x="85153" y="195167"/>
                  </a:lnTo>
                  <a:close/>
                  <a:moveTo>
                    <a:pt x="127730" y="291275"/>
                  </a:moveTo>
                  <a:cubicBezTo>
                    <a:pt x="127730" y="295180"/>
                    <a:pt x="124492" y="298418"/>
                    <a:pt x="120587" y="298418"/>
                  </a:cubicBezTo>
                  <a:cubicBezTo>
                    <a:pt x="116681" y="298418"/>
                    <a:pt x="113443" y="295180"/>
                    <a:pt x="113443" y="291275"/>
                  </a:cubicBezTo>
                  <a:lnTo>
                    <a:pt x="113443" y="276320"/>
                  </a:lnTo>
                  <a:lnTo>
                    <a:pt x="99822" y="276320"/>
                  </a:lnTo>
                  <a:lnTo>
                    <a:pt x="99822" y="291275"/>
                  </a:lnTo>
                  <a:cubicBezTo>
                    <a:pt x="99822" y="295180"/>
                    <a:pt x="96584" y="298418"/>
                    <a:pt x="92678" y="298418"/>
                  </a:cubicBezTo>
                  <a:cubicBezTo>
                    <a:pt x="88773" y="298418"/>
                    <a:pt x="85630" y="295275"/>
                    <a:pt x="85630" y="291275"/>
                  </a:cubicBezTo>
                  <a:lnTo>
                    <a:pt x="85630" y="274987"/>
                  </a:lnTo>
                  <a:cubicBezTo>
                    <a:pt x="85630" y="267843"/>
                    <a:pt x="91440" y="262033"/>
                    <a:pt x="98584" y="262033"/>
                  </a:cubicBezTo>
                  <a:lnTo>
                    <a:pt x="114872" y="262033"/>
                  </a:lnTo>
                  <a:cubicBezTo>
                    <a:pt x="122015" y="262033"/>
                    <a:pt x="127826" y="267843"/>
                    <a:pt x="127826" y="274987"/>
                  </a:cubicBezTo>
                  <a:lnTo>
                    <a:pt x="127826" y="291275"/>
                  </a:lnTo>
                  <a:close/>
                  <a:moveTo>
                    <a:pt x="112967" y="203835"/>
                  </a:moveTo>
                  <a:lnTo>
                    <a:pt x="112967" y="218123"/>
                  </a:lnTo>
                  <a:lnTo>
                    <a:pt x="100298" y="218123"/>
                  </a:lnTo>
                  <a:lnTo>
                    <a:pt x="100298" y="203835"/>
                  </a:lnTo>
                  <a:lnTo>
                    <a:pt x="112967" y="203835"/>
                  </a:lnTo>
                  <a:close/>
                  <a:moveTo>
                    <a:pt x="100394" y="195167"/>
                  </a:moveTo>
                  <a:lnTo>
                    <a:pt x="100394" y="180880"/>
                  </a:lnTo>
                  <a:lnTo>
                    <a:pt x="113062" y="180880"/>
                  </a:lnTo>
                  <a:lnTo>
                    <a:pt x="113062" y="195167"/>
                  </a:lnTo>
                  <a:lnTo>
                    <a:pt x="100394" y="195167"/>
                  </a:lnTo>
                  <a:close/>
                  <a:moveTo>
                    <a:pt x="112967" y="226790"/>
                  </a:moveTo>
                  <a:lnTo>
                    <a:pt x="112967" y="241078"/>
                  </a:lnTo>
                  <a:lnTo>
                    <a:pt x="100298" y="241078"/>
                  </a:lnTo>
                  <a:lnTo>
                    <a:pt x="100298" y="226790"/>
                  </a:lnTo>
                  <a:lnTo>
                    <a:pt x="112967" y="226790"/>
                  </a:lnTo>
                  <a:close/>
                  <a:moveTo>
                    <a:pt x="140875" y="203835"/>
                  </a:moveTo>
                  <a:lnTo>
                    <a:pt x="140875" y="218123"/>
                  </a:lnTo>
                  <a:lnTo>
                    <a:pt x="128207" y="218123"/>
                  </a:lnTo>
                  <a:lnTo>
                    <a:pt x="128207" y="203835"/>
                  </a:lnTo>
                  <a:lnTo>
                    <a:pt x="140875" y="203835"/>
                  </a:lnTo>
                  <a:close/>
                  <a:moveTo>
                    <a:pt x="128207" y="195167"/>
                  </a:moveTo>
                  <a:lnTo>
                    <a:pt x="128207" y="180880"/>
                  </a:lnTo>
                  <a:lnTo>
                    <a:pt x="140875" y="180880"/>
                  </a:lnTo>
                  <a:lnTo>
                    <a:pt x="140875" y="195167"/>
                  </a:lnTo>
                  <a:lnTo>
                    <a:pt x="128207" y="195167"/>
                  </a:lnTo>
                  <a:close/>
                  <a:moveTo>
                    <a:pt x="140875" y="226790"/>
                  </a:moveTo>
                  <a:lnTo>
                    <a:pt x="140875" y="241078"/>
                  </a:lnTo>
                  <a:lnTo>
                    <a:pt x="128207" y="241078"/>
                  </a:lnTo>
                  <a:lnTo>
                    <a:pt x="128207" y="226790"/>
                  </a:lnTo>
                  <a:lnTo>
                    <a:pt x="140875" y="226790"/>
                  </a:lnTo>
                  <a:close/>
                  <a:moveTo>
                    <a:pt x="178784" y="291275"/>
                  </a:moveTo>
                  <a:cubicBezTo>
                    <a:pt x="178784" y="295180"/>
                    <a:pt x="175546" y="298418"/>
                    <a:pt x="171641" y="298418"/>
                  </a:cubicBezTo>
                  <a:cubicBezTo>
                    <a:pt x="167735" y="298418"/>
                    <a:pt x="164497" y="295180"/>
                    <a:pt x="164497" y="291275"/>
                  </a:cubicBezTo>
                  <a:lnTo>
                    <a:pt x="164497" y="276320"/>
                  </a:lnTo>
                  <a:lnTo>
                    <a:pt x="150876" y="276320"/>
                  </a:lnTo>
                  <a:lnTo>
                    <a:pt x="150876" y="291275"/>
                  </a:lnTo>
                  <a:cubicBezTo>
                    <a:pt x="150876" y="295180"/>
                    <a:pt x="147638" y="298418"/>
                    <a:pt x="143732" y="298418"/>
                  </a:cubicBezTo>
                  <a:cubicBezTo>
                    <a:pt x="139827" y="298418"/>
                    <a:pt x="136589" y="295180"/>
                    <a:pt x="136589" y="291275"/>
                  </a:cubicBezTo>
                  <a:lnTo>
                    <a:pt x="136589" y="274987"/>
                  </a:lnTo>
                  <a:cubicBezTo>
                    <a:pt x="136589" y="267843"/>
                    <a:pt x="142399" y="262033"/>
                    <a:pt x="149543" y="262033"/>
                  </a:cubicBezTo>
                  <a:lnTo>
                    <a:pt x="165830" y="262033"/>
                  </a:lnTo>
                  <a:cubicBezTo>
                    <a:pt x="172974" y="262033"/>
                    <a:pt x="178784" y="267843"/>
                    <a:pt x="178784" y="274987"/>
                  </a:cubicBezTo>
                  <a:lnTo>
                    <a:pt x="178784" y="291275"/>
                  </a:lnTo>
                  <a:close/>
                  <a:moveTo>
                    <a:pt x="168783" y="203835"/>
                  </a:moveTo>
                  <a:lnTo>
                    <a:pt x="168783" y="218123"/>
                  </a:lnTo>
                  <a:lnTo>
                    <a:pt x="156115" y="218123"/>
                  </a:lnTo>
                  <a:lnTo>
                    <a:pt x="156115" y="203835"/>
                  </a:lnTo>
                  <a:lnTo>
                    <a:pt x="168783" y="203835"/>
                  </a:lnTo>
                  <a:close/>
                  <a:moveTo>
                    <a:pt x="156115" y="195167"/>
                  </a:moveTo>
                  <a:lnTo>
                    <a:pt x="156115" y="180880"/>
                  </a:lnTo>
                  <a:lnTo>
                    <a:pt x="168783" y="180880"/>
                  </a:lnTo>
                  <a:lnTo>
                    <a:pt x="168783" y="195167"/>
                  </a:lnTo>
                  <a:lnTo>
                    <a:pt x="156115" y="195167"/>
                  </a:lnTo>
                  <a:close/>
                  <a:moveTo>
                    <a:pt x="168783" y="226790"/>
                  </a:moveTo>
                  <a:lnTo>
                    <a:pt x="168783" y="241078"/>
                  </a:lnTo>
                  <a:lnTo>
                    <a:pt x="156115" y="241078"/>
                  </a:lnTo>
                  <a:lnTo>
                    <a:pt x="156115" y="226790"/>
                  </a:lnTo>
                  <a:lnTo>
                    <a:pt x="168783" y="226790"/>
                  </a:lnTo>
                  <a:close/>
                  <a:moveTo>
                    <a:pt x="203835" y="158115"/>
                  </a:moveTo>
                  <a:lnTo>
                    <a:pt x="9525" y="158115"/>
                  </a:lnTo>
                  <a:lnTo>
                    <a:pt x="9525" y="143828"/>
                  </a:lnTo>
                  <a:lnTo>
                    <a:pt x="203835" y="143828"/>
                  </a:lnTo>
                  <a:lnTo>
                    <a:pt x="203835" y="158115"/>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03" name="群組 202">
            <a:extLst>
              <a:ext uri="{FF2B5EF4-FFF2-40B4-BE49-F238E27FC236}">
                <a16:creationId xmlns:a16="http://schemas.microsoft.com/office/drawing/2014/main" id="{9200A331-4B7E-4493-9C4D-7CB7D2EAB56D}"/>
              </a:ext>
            </a:extLst>
          </p:cNvPr>
          <p:cNvGrpSpPr/>
          <p:nvPr/>
        </p:nvGrpSpPr>
        <p:grpSpPr>
          <a:xfrm>
            <a:off x="1615720" y="1669146"/>
            <a:ext cx="591180" cy="691936"/>
            <a:chOff x="403575" y="3422327"/>
            <a:chExt cx="443385" cy="518952"/>
          </a:xfrm>
        </p:grpSpPr>
        <p:grpSp>
          <p:nvGrpSpPr>
            <p:cNvPr id="204" name="群組 203">
              <a:extLst>
                <a:ext uri="{FF2B5EF4-FFF2-40B4-BE49-F238E27FC236}">
                  <a16:creationId xmlns:a16="http://schemas.microsoft.com/office/drawing/2014/main" id="{94DF3DD1-3E80-4099-92AD-379CB46837DC}"/>
                </a:ext>
              </a:extLst>
            </p:cNvPr>
            <p:cNvGrpSpPr/>
            <p:nvPr/>
          </p:nvGrpSpPr>
          <p:grpSpPr>
            <a:xfrm>
              <a:off x="403575" y="3422327"/>
              <a:ext cx="443385" cy="346997"/>
              <a:chOff x="722665" y="4021352"/>
              <a:chExt cx="591923" cy="463232"/>
            </a:xfrm>
            <a:solidFill>
              <a:srgbClr val="FFFFFF"/>
            </a:solidFill>
          </p:grpSpPr>
          <p:sp>
            <p:nvSpPr>
              <p:cNvPr id="206" name="手繪多邊形: 圖案 1175">
                <a:extLst>
                  <a:ext uri="{FF2B5EF4-FFF2-40B4-BE49-F238E27FC236}">
                    <a16:creationId xmlns:a16="http://schemas.microsoft.com/office/drawing/2014/main" id="{74D82D32-6C09-49D4-A42C-94754BF9E5B5}"/>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7" name="手繪多邊形: 圖案 1176">
                <a:extLst>
                  <a:ext uri="{FF2B5EF4-FFF2-40B4-BE49-F238E27FC236}">
                    <a16:creationId xmlns:a16="http://schemas.microsoft.com/office/drawing/2014/main" id="{C061D68D-D1F1-4C49-8395-D21B53735529}"/>
                  </a:ext>
                </a:extLst>
              </p:cNvPr>
              <p:cNvSpPr/>
              <p:nvPr/>
            </p:nvSpPr>
            <p:spPr>
              <a:xfrm>
                <a:off x="1245104" y="4230627"/>
                <a:ext cx="28952" cy="28952"/>
              </a:xfrm>
              <a:custGeom>
                <a:avLst/>
                <a:gdLst>
                  <a:gd name="connsiteX0" fmla="*/ 29435 w 28951"/>
                  <a:gd name="connsiteY0" fmla="*/ 15634 h 28951"/>
                  <a:gd name="connsiteX1" fmla="*/ 29435 w 28951"/>
                  <a:gd name="connsiteY1" fmla="*/ 15634 h 28951"/>
                  <a:gd name="connsiteX2" fmla="*/ 29435 w 28951"/>
                  <a:gd name="connsiteY2" fmla="*/ 14717 h 28951"/>
                  <a:gd name="connsiteX3" fmla="*/ 29435 w 28951"/>
                  <a:gd name="connsiteY3" fmla="*/ 13656 h 28951"/>
                  <a:gd name="connsiteX4" fmla="*/ 29000 w 28951"/>
                  <a:gd name="connsiteY4" fmla="*/ 12305 h 28951"/>
                  <a:gd name="connsiteX5" fmla="*/ 28614 w 28951"/>
                  <a:gd name="connsiteY5" fmla="*/ 11291 h 28951"/>
                  <a:gd name="connsiteX6" fmla="*/ 27939 w 28951"/>
                  <a:gd name="connsiteY6" fmla="*/ 10085 h 28951"/>
                  <a:gd name="connsiteX7" fmla="*/ 27360 w 28951"/>
                  <a:gd name="connsiteY7" fmla="*/ 9120 h 28951"/>
                  <a:gd name="connsiteX8" fmla="*/ 26491 w 28951"/>
                  <a:gd name="connsiteY8" fmla="*/ 8107 h 28951"/>
                  <a:gd name="connsiteX9" fmla="*/ 25767 w 28951"/>
                  <a:gd name="connsiteY9" fmla="*/ 7286 h 28951"/>
                  <a:gd name="connsiteX10" fmla="*/ 24706 w 28951"/>
                  <a:gd name="connsiteY10" fmla="*/ 6418 h 28951"/>
                  <a:gd name="connsiteX11" fmla="*/ 23885 w 28951"/>
                  <a:gd name="connsiteY11" fmla="*/ 5742 h 28951"/>
                  <a:gd name="connsiteX12" fmla="*/ 22583 w 28951"/>
                  <a:gd name="connsiteY12" fmla="*/ 5067 h 28951"/>
                  <a:gd name="connsiteX13" fmla="*/ 21714 w 28951"/>
                  <a:gd name="connsiteY13" fmla="*/ 4584 h 28951"/>
                  <a:gd name="connsiteX14" fmla="*/ 20122 w 28951"/>
                  <a:gd name="connsiteY14" fmla="*/ 4102 h 28951"/>
                  <a:gd name="connsiteX15" fmla="*/ 19301 w 28951"/>
                  <a:gd name="connsiteY15" fmla="*/ 3860 h 28951"/>
                  <a:gd name="connsiteX16" fmla="*/ 16744 w 28951"/>
                  <a:gd name="connsiteY16" fmla="*/ 3619 h 28951"/>
                  <a:gd name="connsiteX17" fmla="*/ 13414 w 28951"/>
                  <a:gd name="connsiteY17" fmla="*/ 4102 h 28951"/>
                  <a:gd name="connsiteX18" fmla="*/ 12594 w 28951"/>
                  <a:gd name="connsiteY18" fmla="*/ 4343 h 28951"/>
                  <a:gd name="connsiteX19" fmla="*/ 10133 w 28951"/>
                  <a:gd name="connsiteY19" fmla="*/ 5453 h 28951"/>
                  <a:gd name="connsiteX20" fmla="*/ 9602 w 28951"/>
                  <a:gd name="connsiteY20" fmla="*/ 5742 h 28951"/>
                  <a:gd name="connsiteX21" fmla="*/ 7238 w 28951"/>
                  <a:gd name="connsiteY21" fmla="*/ 7769 h 28951"/>
                  <a:gd name="connsiteX22" fmla="*/ 6756 w 28951"/>
                  <a:gd name="connsiteY22" fmla="*/ 8348 h 28951"/>
                  <a:gd name="connsiteX23" fmla="*/ 5260 w 28951"/>
                  <a:gd name="connsiteY23" fmla="*/ 10519 h 28951"/>
                  <a:gd name="connsiteX24" fmla="*/ 5018 w 28951"/>
                  <a:gd name="connsiteY24" fmla="*/ 10905 h 28951"/>
                  <a:gd name="connsiteX25" fmla="*/ 5018 w 28951"/>
                  <a:gd name="connsiteY25" fmla="*/ 10905 h 28951"/>
                  <a:gd name="connsiteX26" fmla="*/ 3619 w 28951"/>
                  <a:gd name="connsiteY26" fmla="*/ 16647 h 28951"/>
                  <a:gd name="connsiteX27" fmla="*/ 16696 w 28951"/>
                  <a:gd name="connsiteY27" fmla="*/ 29724 h 28951"/>
                  <a:gd name="connsiteX28" fmla="*/ 29772 w 28951"/>
                  <a:gd name="connsiteY28" fmla="*/ 16647 h 28951"/>
                  <a:gd name="connsiteX29" fmla="*/ 29435 w 28951"/>
                  <a:gd name="connsiteY29" fmla="*/ 1563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1" h="28951">
                    <a:moveTo>
                      <a:pt x="29435" y="15634"/>
                    </a:moveTo>
                    <a:lnTo>
                      <a:pt x="29435" y="15634"/>
                    </a:lnTo>
                    <a:cubicBezTo>
                      <a:pt x="29463" y="15330"/>
                      <a:pt x="29463" y="15021"/>
                      <a:pt x="29435" y="14717"/>
                    </a:cubicBezTo>
                    <a:lnTo>
                      <a:pt x="29435" y="13656"/>
                    </a:lnTo>
                    <a:lnTo>
                      <a:pt x="29000" y="12305"/>
                    </a:lnTo>
                    <a:lnTo>
                      <a:pt x="28614" y="11291"/>
                    </a:lnTo>
                    <a:cubicBezTo>
                      <a:pt x="28416" y="10871"/>
                      <a:pt x="28194" y="10471"/>
                      <a:pt x="27939" y="10085"/>
                    </a:cubicBezTo>
                    <a:cubicBezTo>
                      <a:pt x="27765" y="9752"/>
                      <a:pt x="27572" y="9429"/>
                      <a:pt x="27360" y="9120"/>
                    </a:cubicBezTo>
                    <a:cubicBezTo>
                      <a:pt x="27099" y="8758"/>
                      <a:pt x="26810" y="8420"/>
                      <a:pt x="26491" y="8107"/>
                    </a:cubicBezTo>
                    <a:cubicBezTo>
                      <a:pt x="26274" y="7812"/>
                      <a:pt x="26033" y="7537"/>
                      <a:pt x="25767" y="7286"/>
                    </a:cubicBezTo>
                    <a:cubicBezTo>
                      <a:pt x="25444" y="6958"/>
                      <a:pt x="25092" y="6669"/>
                      <a:pt x="24706" y="6418"/>
                    </a:cubicBezTo>
                    <a:lnTo>
                      <a:pt x="23885" y="5742"/>
                    </a:lnTo>
                    <a:lnTo>
                      <a:pt x="22583" y="5067"/>
                    </a:lnTo>
                    <a:lnTo>
                      <a:pt x="21714" y="4584"/>
                    </a:lnTo>
                    <a:lnTo>
                      <a:pt x="20122" y="4102"/>
                    </a:lnTo>
                    <a:lnTo>
                      <a:pt x="19301" y="3860"/>
                    </a:lnTo>
                    <a:cubicBezTo>
                      <a:pt x="18457" y="3706"/>
                      <a:pt x="17603" y="3624"/>
                      <a:pt x="16744" y="3619"/>
                    </a:cubicBezTo>
                    <a:cubicBezTo>
                      <a:pt x="15620" y="3629"/>
                      <a:pt x="14495" y="3793"/>
                      <a:pt x="13414" y="4102"/>
                    </a:cubicBezTo>
                    <a:lnTo>
                      <a:pt x="12594" y="4343"/>
                    </a:lnTo>
                    <a:cubicBezTo>
                      <a:pt x="11740" y="4632"/>
                      <a:pt x="10915" y="5004"/>
                      <a:pt x="10133" y="5453"/>
                    </a:cubicBezTo>
                    <a:lnTo>
                      <a:pt x="9602" y="5742"/>
                    </a:lnTo>
                    <a:cubicBezTo>
                      <a:pt x="8729" y="6312"/>
                      <a:pt x="7933" y="6992"/>
                      <a:pt x="7238" y="7769"/>
                    </a:cubicBezTo>
                    <a:lnTo>
                      <a:pt x="6756" y="8348"/>
                    </a:lnTo>
                    <a:cubicBezTo>
                      <a:pt x="6186" y="9018"/>
                      <a:pt x="5684" y="9747"/>
                      <a:pt x="5260" y="10519"/>
                    </a:cubicBezTo>
                    <a:cubicBezTo>
                      <a:pt x="5260" y="10519"/>
                      <a:pt x="5260" y="10761"/>
                      <a:pt x="5018" y="10905"/>
                    </a:cubicBezTo>
                    <a:lnTo>
                      <a:pt x="5018" y="10905"/>
                    </a:lnTo>
                    <a:cubicBezTo>
                      <a:pt x="4111" y="12686"/>
                      <a:pt x="3629" y="14650"/>
                      <a:pt x="3619" y="16647"/>
                    </a:cubicBezTo>
                    <a:cubicBezTo>
                      <a:pt x="3619" y="23871"/>
                      <a:pt x="9472" y="29724"/>
                      <a:pt x="16696" y="29724"/>
                    </a:cubicBezTo>
                    <a:cubicBezTo>
                      <a:pt x="23919" y="29724"/>
                      <a:pt x="29772" y="23871"/>
                      <a:pt x="29772" y="16647"/>
                    </a:cubicBezTo>
                    <a:cubicBezTo>
                      <a:pt x="29681" y="16305"/>
                      <a:pt x="29570" y="15967"/>
                      <a:pt x="29435" y="1563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8" name="手繪多邊形: 圖案 1177">
                <a:extLst>
                  <a:ext uri="{FF2B5EF4-FFF2-40B4-BE49-F238E27FC236}">
                    <a16:creationId xmlns:a16="http://schemas.microsoft.com/office/drawing/2014/main" id="{0A709C6E-B540-4826-8AA4-85BB51575576}"/>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09" name="手繪多邊形: 圖案 1178">
                <a:extLst>
                  <a:ext uri="{FF2B5EF4-FFF2-40B4-BE49-F238E27FC236}">
                    <a16:creationId xmlns:a16="http://schemas.microsoft.com/office/drawing/2014/main" id="{C540B6DF-3502-4255-BABB-37612D12F67D}"/>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0" name="手繪多邊形: 圖案 1179">
                <a:extLst>
                  <a:ext uri="{FF2B5EF4-FFF2-40B4-BE49-F238E27FC236}">
                    <a16:creationId xmlns:a16="http://schemas.microsoft.com/office/drawing/2014/main" id="{77F57231-33F5-4C91-95D9-BADE197FA804}"/>
                  </a:ext>
                </a:extLst>
              </p:cNvPr>
              <p:cNvSpPr/>
              <p:nvPr/>
            </p:nvSpPr>
            <p:spPr>
              <a:xfrm>
                <a:off x="1078147" y="4021352"/>
                <a:ext cx="236441" cy="463232"/>
              </a:xfrm>
              <a:custGeom>
                <a:avLst/>
                <a:gdLst>
                  <a:gd name="connsiteX0" fmla="*/ 206572 w 236441"/>
                  <a:gd name="connsiteY0" fmla="*/ 3619 h 463231"/>
                  <a:gd name="connsiteX1" fmla="*/ 32860 w 236441"/>
                  <a:gd name="connsiteY1" fmla="*/ 3619 h 463231"/>
                  <a:gd name="connsiteX2" fmla="*/ 3619 w 236441"/>
                  <a:gd name="connsiteY2" fmla="*/ 32860 h 463231"/>
                  <a:gd name="connsiteX3" fmla="*/ 3619 w 236441"/>
                  <a:gd name="connsiteY3" fmla="*/ 39857 h 463231"/>
                  <a:gd name="connsiteX4" fmla="*/ 43090 w 236441"/>
                  <a:gd name="connsiteY4" fmla="*/ 39857 h 463231"/>
                  <a:gd name="connsiteX5" fmla="*/ 90620 w 236441"/>
                  <a:gd name="connsiteY5" fmla="*/ 74937 h 463231"/>
                  <a:gd name="connsiteX6" fmla="*/ 215113 w 236441"/>
                  <a:gd name="connsiteY6" fmla="*/ 74937 h 463231"/>
                  <a:gd name="connsiteX7" fmla="*/ 215113 w 236441"/>
                  <a:gd name="connsiteY7" fmla="*/ 153494 h 463231"/>
                  <a:gd name="connsiteX8" fmla="*/ 103552 w 236441"/>
                  <a:gd name="connsiteY8" fmla="*/ 153494 h 463231"/>
                  <a:gd name="connsiteX9" fmla="*/ 103552 w 236441"/>
                  <a:gd name="connsiteY9" fmla="*/ 341682 h 463231"/>
                  <a:gd name="connsiteX10" fmla="*/ 101718 w 236441"/>
                  <a:gd name="connsiteY10" fmla="*/ 356158 h 463231"/>
                  <a:gd name="connsiteX11" fmla="*/ 101718 w 236441"/>
                  <a:gd name="connsiteY11" fmla="*/ 369186 h 463231"/>
                  <a:gd name="connsiteX12" fmla="*/ 101718 w 236441"/>
                  <a:gd name="connsiteY12" fmla="*/ 438188 h 463231"/>
                  <a:gd name="connsiteX13" fmla="*/ 96893 w 236441"/>
                  <a:gd name="connsiteY13" fmla="*/ 431336 h 463231"/>
                  <a:gd name="connsiteX14" fmla="*/ 90716 w 236441"/>
                  <a:gd name="connsiteY14" fmla="*/ 431336 h 463231"/>
                  <a:gd name="connsiteX15" fmla="*/ 85650 w 236441"/>
                  <a:gd name="connsiteY15" fmla="*/ 426767 h 463231"/>
                  <a:gd name="connsiteX16" fmla="*/ 85650 w 236441"/>
                  <a:gd name="connsiteY16" fmla="*/ 426270 h 463231"/>
                  <a:gd name="connsiteX17" fmla="*/ 85650 w 236441"/>
                  <a:gd name="connsiteY17" fmla="*/ 396208 h 463231"/>
                  <a:gd name="connsiteX18" fmla="*/ 75999 w 236441"/>
                  <a:gd name="connsiteY18" fmla="*/ 403928 h 463231"/>
                  <a:gd name="connsiteX19" fmla="*/ 75999 w 236441"/>
                  <a:gd name="connsiteY19" fmla="*/ 426270 h 463231"/>
                  <a:gd name="connsiteX20" fmla="*/ 71429 w 236441"/>
                  <a:gd name="connsiteY20" fmla="*/ 431336 h 463231"/>
                  <a:gd name="connsiteX21" fmla="*/ 70932 w 236441"/>
                  <a:gd name="connsiteY21" fmla="*/ 431336 h 463231"/>
                  <a:gd name="connsiteX22" fmla="*/ 64756 w 236441"/>
                  <a:gd name="connsiteY22" fmla="*/ 431336 h 463231"/>
                  <a:gd name="connsiteX23" fmla="*/ 59926 w 236441"/>
                  <a:gd name="connsiteY23" fmla="*/ 426516 h 463231"/>
                  <a:gd name="connsiteX24" fmla="*/ 59931 w 236441"/>
                  <a:gd name="connsiteY24" fmla="*/ 426270 h 463231"/>
                  <a:gd name="connsiteX25" fmla="*/ 59931 w 236441"/>
                  <a:gd name="connsiteY25" fmla="*/ 411359 h 463231"/>
                  <a:gd name="connsiteX26" fmla="*/ 43187 w 236441"/>
                  <a:gd name="connsiteY26" fmla="*/ 413772 h 463231"/>
                  <a:gd name="connsiteX27" fmla="*/ 3715 w 236441"/>
                  <a:gd name="connsiteY27" fmla="*/ 413772 h 463231"/>
                  <a:gd name="connsiteX28" fmla="*/ 3715 w 236441"/>
                  <a:gd name="connsiteY28" fmla="*/ 431191 h 463231"/>
                  <a:gd name="connsiteX29" fmla="*/ 32957 w 236441"/>
                  <a:gd name="connsiteY29" fmla="*/ 460433 h 463231"/>
                  <a:gd name="connsiteX30" fmla="*/ 206669 w 236441"/>
                  <a:gd name="connsiteY30" fmla="*/ 460433 h 463231"/>
                  <a:gd name="connsiteX31" fmla="*/ 235910 w 236441"/>
                  <a:gd name="connsiteY31" fmla="*/ 443110 h 463231"/>
                  <a:gd name="connsiteX32" fmla="*/ 235910 w 236441"/>
                  <a:gd name="connsiteY32" fmla="*/ 32860 h 463231"/>
                  <a:gd name="connsiteX33" fmla="*/ 206669 w 236441"/>
                  <a:gd name="connsiteY33" fmla="*/ 3619 h 463231"/>
                  <a:gd name="connsiteX34" fmla="*/ 206572 w 236441"/>
                  <a:gd name="connsiteY34" fmla="*/ 3619 h 463231"/>
                  <a:gd name="connsiteX35" fmla="*/ 127823 w 236441"/>
                  <a:gd name="connsiteY35" fmla="*/ 438188 h 463231"/>
                  <a:gd name="connsiteX36" fmla="*/ 122756 w 236441"/>
                  <a:gd name="connsiteY36" fmla="*/ 431336 h 463231"/>
                  <a:gd name="connsiteX37" fmla="*/ 116580 w 236441"/>
                  <a:gd name="connsiteY37" fmla="*/ 431336 h 463231"/>
                  <a:gd name="connsiteX38" fmla="*/ 111755 w 236441"/>
                  <a:gd name="connsiteY38" fmla="*/ 438188 h 463231"/>
                  <a:gd name="connsiteX39" fmla="*/ 111755 w 236441"/>
                  <a:gd name="connsiteY39" fmla="*/ 368945 h 463231"/>
                  <a:gd name="connsiteX40" fmla="*/ 116580 w 236441"/>
                  <a:gd name="connsiteY40" fmla="*/ 351911 h 463231"/>
                  <a:gd name="connsiteX41" fmla="*/ 122756 w 236441"/>
                  <a:gd name="connsiteY41" fmla="*/ 351911 h 463231"/>
                  <a:gd name="connsiteX42" fmla="*/ 127823 w 236441"/>
                  <a:gd name="connsiteY42" fmla="*/ 368945 h 463231"/>
                  <a:gd name="connsiteX43" fmla="*/ 153735 w 236441"/>
                  <a:gd name="connsiteY43" fmla="*/ 438188 h 463231"/>
                  <a:gd name="connsiteX44" fmla="*/ 148668 w 236441"/>
                  <a:gd name="connsiteY44" fmla="*/ 431336 h 463231"/>
                  <a:gd name="connsiteX45" fmla="*/ 142492 w 236441"/>
                  <a:gd name="connsiteY45" fmla="*/ 431336 h 463231"/>
                  <a:gd name="connsiteX46" fmla="*/ 137667 w 236441"/>
                  <a:gd name="connsiteY46" fmla="*/ 438188 h 463231"/>
                  <a:gd name="connsiteX47" fmla="*/ 137667 w 236441"/>
                  <a:gd name="connsiteY47" fmla="*/ 368945 h 463231"/>
                  <a:gd name="connsiteX48" fmla="*/ 142492 w 236441"/>
                  <a:gd name="connsiteY48" fmla="*/ 351911 h 463231"/>
                  <a:gd name="connsiteX49" fmla="*/ 148668 w 236441"/>
                  <a:gd name="connsiteY49" fmla="*/ 351911 h 463231"/>
                  <a:gd name="connsiteX50" fmla="*/ 153735 w 236441"/>
                  <a:gd name="connsiteY50" fmla="*/ 368945 h 463231"/>
                  <a:gd name="connsiteX51" fmla="*/ 179599 w 236441"/>
                  <a:gd name="connsiteY51" fmla="*/ 438188 h 463231"/>
                  <a:gd name="connsiteX52" fmla="*/ 174773 w 236441"/>
                  <a:gd name="connsiteY52" fmla="*/ 431336 h 463231"/>
                  <a:gd name="connsiteX53" fmla="*/ 168259 w 236441"/>
                  <a:gd name="connsiteY53" fmla="*/ 431336 h 463231"/>
                  <a:gd name="connsiteX54" fmla="*/ 163193 w 236441"/>
                  <a:gd name="connsiteY54" fmla="*/ 438188 h 463231"/>
                  <a:gd name="connsiteX55" fmla="*/ 163193 w 236441"/>
                  <a:gd name="connsiteY55" fmla="*/ 368945 h 463231"/>
                  <a:gd name="connsiteX56" fmla="*/ 168259 w 236441"/>
                  <a:gd name="connsiteY56" fmla="*/ 351911 h 463231"/>
                  <a:gd name="connsiteX57" fmla="*/ 174436 w 236441"/>
                  <a:gd name="connsiteY57" fmla="*/ 351911 h 463231"/>
                  <a:gd name="connsiteX58" fmla="*/ 179261 w 236441"/>
                  <a:gd name="connsiteY58" fmla="*/ 368945 h 4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441" h="463231">
                    <a:moveTo>
                      <a:pt x="206572" y="3619"/>
                    </a:moveTo>
                    <a:lnTo>
                      <a:pt x="32860" y="3619"/>
                    </a:lnTo>
                    <a:cubicBezTo>
                      <a:pt x="16710" y="3619"/>
                      <a:pt x="3619" y="16710"/>
                      <a:pt x="3619" y="32860"/>
                    </a:cubicBezTo>
                    <a:lnTo>
                      <a:pt x="3619" y="39857"/>
                    </a:lnTo>
                    <a:lnTo>
                      <a:pt x="43090" y="39857"/>
                    </a:lnTo>
                    <a:cubicBezTo>
                      <a:pt x="62391" y="39857"/>
                      <a:pt x="79521" y="60847"/>
                      <a:pt x="90620" y="74937"/>
                    </a:cubicBezTo>
                    <a:lnTo>
                      <a:pt x="215113" y="74937"/>
                    </a:lnTo>
                    <a:lnTo>
                      <a:pt x="215113" y="153494"/>
                    </a:lnTo>
                    <a:lnTo>
                      <a:pt x="103552" y="153494"/>
                    </a:lnTo>
                    <a:lnTo>
                      <a:pt x="103552" y="341682"/>
                    </a:lnTo>
                    <a:cubicBezTo>
                      <a:pt x="103537" y="346565"/>
                      <a:pt x="102919" y="351424"/>
                      <a:pt x="101718" y="356158"/>
                    </a:cubicBezTo>
                    <a:lnTo>
                      <a:pt x="101718" y="369186"/>
                    </a:lnTo>
                    <a:lnTo>
                      <a:pt x="101718" y="438188"/>
                    </a:lnTo>
                    <a:cubicBezTo>
                      <a:pt x="101718" y="429068"/>
                      <a:pt x="99450" y="431336"/>
                      <a:pt x="96893" y="431336"/>
                    </a:cubicBezTo>
                    <a:lnTo>
                      <a:pt x="90716" y="431336"/>
                    </a:lnTo>
                    <a:cubicBezTo>
                      <a:pt x="88053" y="431471"/>
                      <a:pt x="85785" y="429425"/>
                      <a:pt x="85650" y="426767"/>
                    </a:cubicBezTo>
                    <a:cubicBezTo>
                      <a:pt x="85640" y="426598"/>
                      <a:pt x="85640" y="426434"/>
                      <a:pt x="85650" y="426270"/>
                    </a:cubicBezTo>
                    <a:lnTo>
                      <a:pt x="85650" y="396208"/>
                    </a:lnTo>
                    <a:cubicBezTo>
                      <a:pt x="82701" y="399098"/>
                      <a:pt x="79468" y="401685"/>
                      <a:pt x="75999" y="403928"/>
                    </a:cubicBezTo>
                    <a:lnTo>
                      <a:pt x="75999" y="426270"/>
                    </a:lnTo>
                    <a:cubicBezTo>
                      <a:pt x="76134" y="428933"/>
                      <a:pt x="74088" y="431201"/>
                      <a:pt x="71429" y="431336"/>
                    </a:cubicBezTo>
                    <a:cubicBezTo>
                      <a:pt x="71260" y="431346"/>
                      <a:pt x="71096" y="431346"/>
                      <a:pt x="70932" y="431336"/>
                    </a:cubicBezTo>
                    <a:lnTo>
                      <a:pt x="64756" y="431336"/>
                    </a:lnTo>
                    <a:cubicBezTo>
                      <a:pt x="62092" y="431341"/>
                      <a:pt x="59926" y="429184"/>
                      <a:pt x="59926" y="426516"/>
                    </a:cubicBezTo>
                    <a:cubicBezTo>
                      <a:pt x="59926" y="426434"/>
                      <a:pt x="59926" y="426352"/>
                      <a:pt x="59931" y="426270"/>
                    </a:cubicBezTo>
                    <a:lnTo>
                      <a:pt x="59931" y="411359"/>
                    </a:lnTo>
                    <a:cubicBezTo>
                      <a:pt x="54492" y="412947"/>
                      <a:pt x="48852" y="413758"/>
                      <a:pt x="43187" y="413772"/>
                    </a:cubicBezTo>
                    <a:lnTo>
                      <a:pt x="3715" y="413772"/>
                    </a:lnTo>
                    <a:lnTo>
                      <a:pt x="3715" y="431191"/>
                    </a:lnTo>
                    <a:cubicBezTo>
                      <a:pt x="3715" y="447342"/>
                      <a:pt x="16807" y="460433"/>
                      <a:pt x="32957" y="460433"/>
                    </a:cubicBezTo>
                    <a:lnTo>
                      <a:pt x="206669" y="460433"/>
                    </a:lnTo>
                    <a:cubicBezTo>
                      <a:pt x="222834" y="460433"/>
                      <a:pt x="235910" y="447356"/>
                      <a:pt x="235910" y="443110"/>
                    </a:cubicBezTo>
                    <a:lnTo>
                      <a:pt x="235910" y="32860"/>
                    </a:lnTo>
                    <a:cubicBezTo>
                      <a:pt x="235910" y="16710"/>
                      <a:pt x="222819" y="3619"/>
                      <a:pt x="206669" y="3619"/>
                    </a:cubicBezTo>
                    <a:cubicBezTo>
                      <a:pt x="206635" y="3619"/>
                      <a:pt x="206606" y="3619"/>
                      <a:pt x="206572" y="3619"/>
                    </a:cubicBezTo>
                    <a:close/>
                    <a:moveTo>
                      <a:pt x="127823" y="438188"/>
                    </a:moveTo>
                    <a:cubicBezTo>
                      <a:pt x="127823" y="429068"/>
                      <a:pt x="125555" y="431336"/>
                      <a:pt x="122756" y="431336"/>
                    </a:cubicBezTo>
                    <a:lnTo>
                      <a:pt x="116580" y="431336"/>
                    </a:lnTo>
                    <a:cubicBezTo>
                      <a:pt x="113781" y="431336"/>
                      <a:pt x="111755" y="429068"/>
                      <a:pt x="111755" y="438188"/>
                    </a:cubicBezTo>
                    <a:lnTo>
                      <a:pt x="111755" y="368945"/>
                    </a:lnTo>
                    <a:cubicBezTo>
                      <a:pt x="111755" y="354179"/>
                      <a:pt x="113974" y="351911"/>
                      <a:pt x="116580" y="351911"/>
                    </a:cubicBezTo>
                    <a:lnTo>
                      <a:pt x="122756" y="351911"/>
                    </a:lnTo>
                    <a:cubicBezTo>
                      <a:pt x="125555" y="351911"/>
                      <a:pt x="127823" y="354179"/>
                      <a:pt x="127823" y="368945"/>
                    </a:cubicBezTo>
                    <a:close/>
                    <a:moveTo>
                      <a:pt x="153735" y="438188"/>
                    </a:moveTo>
                    <a:cubicBezTo>
                      <a:pt x="153735" y="429068"/>
                      <a:pt x="151467" y="431336"/>
                      <a:pt x="148668" y="431336"/>
                    </a:cubicBezTo>
                    <a:lnTo>
                      <a:pt x="142492" y="431336"/>
                    </a:lnTo>
                    <a:cubicBezTo>
                      <a:pt x="139693" y="431336"/>
                      <a:pt x="137667" y="429068"/>
                      <a:pt x="137667" y="438188"/>
                    </a:cubicBezTo>
                    <a:lnTo>
                      <a:pt x="137667" y="368945"/>
                    </a:lnTo>
                    <a:cubicBezTo>
                      <a:pt x="137667" y="354179"/>
                      <a:pt x="139935" y="351911"/>
                      <a:pt x="142492" y="351911"/>
                    </a:cubicBezTo>
                    <a:lnTo>
                      <a:pt x="148668" y="351911"/>
                    </a:lnTo>
                    <a:cubicBezTo>
                      <a:pt x="151467" y="351911"/>
                      <a:pt x="153735" y="354179"/>
                      <a:pt x="153735" y="368945"/>
                    </a:cubicBezTo>
                    <a:close/>
                    <a:moveTo>
                      <a:pt x="179599" y="438188"/>
                    </a:moveTo>
                    <a:cubicBezTo>
                      <a:pt x="179599" y="429068"/>
                      <a:pt x="177331" y="431336"/>
                      <a:pt x="174773" y="431336"/>
                    </a:cubicBezTo>
                    <a:lnTo>
                      <a:pt x="168259" y="431336"/>
                    </a:lnTo>
                    <a:cubicBezTo>
                      <a:pt x="165461" y="431336"/>
                      <a:pt x="163193" y="429068"/>
                      <a:pt x="163193" y="438188"/>
                    </a:cubicBezTo>
                    <a:lnTo>
                      <a:pt x="163193" y="368945"/>
                    </a:lnTo>
                    <a:cubicBezTo>
                      <a:pt x="163193" y="354179"/>
                      <a:pt x="165461" y="351911"/>
                      <a:pt x="168259" y="351911"/>
                    </a:cubicBezTo>
                    <a:lnTo>
                      <a:pt x="174436" y="351911"/>
                    </a:lnTo>
                    <a:cubicBezTo>
                      <a:pt x="177234" y="351911"/>
                      <a:pt x="179261" y="354179"/>
                      <a:pt x="179261" y="36894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05" name="矩形 204">
              <a:extLst>
                <a:ext uri="{FF2B5EF4-FFF2-40B4-BE49-F238E27FC236}">
                  <a16:creationId xmlns:a16="http://schemas.microsoft.com/office/drawing/2014/main" id="{7507F9B9-5BE3-40F2-9B78-552B603327EF}"/>
                </a:ext>
              </a:extLst>
            </p:cNvPr>
            <p:cNvSpPr/>
            <p:nvPr/>
          </p:nvSpPr>
          <p:spPr>
            <a:xfrm>
              <a:off x="572042" y="3748870"/>
              <a:ext cx="138548" cy="19240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067"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cxnSp>
        <p:nvCxnSpPr>
          <p:cNvPr id="211" name="Google Shape;359;p56">
            <a:extLst>
              <a:ext uri="{FF2B5EF4-FFF2-40B4-BE49-F238E27FC236}">
                <a16:creationId xmlns:a16="http://schemas.microsoft.com/office/drawing/2014/main" id="{2883DA9F-E3B7-429D-B3F8-52F697078DA7}"/>
              </a:ext>
            </a:extLst>
          </p:cNvPr>
          <p:cNvCxnSpPr>
            <a:cxnSpLocks/>
          </p:cNvCxnSpPr>
          <p:nvPr/>
        </p:nvCxnSpPr>
        <p:spPr>
          <a:xfrm flipH="1" flipV="1">
            <a:off x="2239399" y="1896642"/>
            <a:ext cx="565483" cy="96251"/>
          </a:xfrm>
          <a:prstGeom prst="straightConnector1">
            <a:avLst/>
          </a:prstGeom>
          <a:noFill/>
          <a:ln w="34925" cap="flat" cmpd="sng">
            <a:solidFill>
              <a:srgbClr val="D7F71E"/>
            </a:solidFill>
            <a:prstDash val="sysDot"/>
            <a:round/>
            <a:headEnd type="none" w="sm" len="sm"/>
            <a:tailEnd type="none" w="sm" len="sm"/>
          </a:ln>
        </p:spPr>
      </p:cxnSp>
      <p:grpSp>
        <p:nvGrpSpPr>
          <p:cNvPr id="212" name="群組 211">
            <a:extLst>
              <a:ext uri="{FF2B5EF4-FFF2-40B4-BE49-F238E27FC236}">
                <a16:creationId xmlns:a16="http://schemas.microsoft.com/office/drawing/2014/main" id="{645536BE-C757-4C26-B236-7368774031FF}"/>
              </a:ext>
            </a:extLst>
          </p:cNvPr>
          <p:cNvGrpSpPr/>
          <p:nvPr/>
        </p:nvGrpSpPr>
        <p:grpSpPr>
          <a:xfrm>
            <a:off x="8034577" y="2646763"/>
            <a:ext cx="288970" cy="417478"/>
            <a:chOff x="10322511" y="2055707"/>
            <a:chExt cx="97208" cy="140436"/>
          </a:xfrm>
        </p:grpSpPr>
        <p:sp>
          <p:nvSpPr>
            <p:cNvPr id="213" name="手繪多邊形: 圖案 662">
              <a:extLst>
                <a:ext uri="{FF2B5EF4-FFF2-40B4-BE49-F238E27FC236}">
                  <a16:creationId xmlns:a16="http://schemas.microsoft.com/office/drawing/2014/main" id="{A79A638D-799A-4207-BD6A-96B4DD7F92AC}"/>
                </a:ext>
              </a:extLst>
            </p:cNvPr>
            <p:cNvSpPr/>
            <p:nvPr/>
          </p:nvSpPr>
          <p:spPr>
            <a:xfrm>
              <a:off x="10345670" y="2161835"/>
              <a:ext cx="51463" cy="34308"/>
            </a:xfrm>
            <a:custGeom>
              <a:avLst/>
              <a:gdLst>
                <a:gd name="connsiteX0" fmla="*/ 15706 w 43427"/>
                <a:gd name="connsiteY0" fmla="*/ 24923 h 28951"/>
                <a:gd name="connsiteX1" fmla="*/ 16044 w 43427"/>
                <a:gd name="connsiteY1" fmla="*/ 24923 h 28951"/>
                <a:gd name="connsiteX2" fmla="*/ 22848 w 43427"/>
                <a:gd name="connsiteY2" fmla="*/ 26805 h 28951"/>
                <a:gd name="connsiteX3" fmla="*/ 29700 w 43427"/>
                <a:gd name="connsiteY3" fmla="*/ 24923 h 28951"/>
                <a:gd name="connsiteX4" fmla="*/ 29990 w 43427"/>
                <a:gd name="connsiteY4" fmla="*/ 24923 h 28951"/>
                <a:gd name="connsiteX5" fmla="*/ 41136 w 43427"/>
                <a:gd name="connsiteY5" fmla="*/ 8131 h 28951"/>
                <a:gd name="connsiteX6" fmla="*/ 41136 w 43427"/>
                <a:gd name="connsiteY6" fmla="*/ 4560 h 28951"/>
                <a:gd name="connsiteX7" fmla="*/ 4560 w 43427"/>
                <a:gd name="connsiteY7" fmla="*/ 4560 h 28951"/>
                <a:gd name="connsiteX8" fmla="*/ 4560 w 43427"/>
                <a:gd name="connsiteY8" fmla="*/ 8131 h 28951"/>
                <a:gd name="connsiteX9" fmla="*/ 15706 w 43427"/>
                <a:gd name="connsiteY9" fmla="*/ 24923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27" h="28951">
                  <a:moveTo>
                    <a:pt x="15706" y="24923"/>
                  </a:moveTo>
                  <a:lnTo>
                    <a:pt x="16044" y="24923"/>
                  </a:lnTo>
                  <a:cubicBezTo>
                    <a:pt x="18071" y="26226"/>
                    <a:pt x="20435" y="26882"/>
                    <a:pt x="22848" y="26805"/>
                  </a:cubicBezTo>
                  <a:cubicBezTo>
                    <a:pt x="25260" y="26872"/>
                    <a:pt x="27673" y="26216"/>
                    <a:pt x="29700" y="24923"/>
                  </a:cubicBezTo>
                  <a:lnTo>
                    <a:pt x="29990" y="24923"/>
                  </a:lnTo>
                  <a:cubicBezTo>
                    <a:pt x="36745" y="22071"/>
                    <a:pt x="41136" y="15460"/>
                    <a:pt x="41136" y="8131"/>
                  </a:cubicBezTo>
                  <a:lnTo>
                    <a:pt x="41136" y="4560"/>
                  </a:lnTo>
                  <a:lnTo>
                    <a:pt x="4560" y="4560"/>
                  </a:lnTo>
                  <a:lnTo>
                    <a:pt x="4560" y="8131"/>
                  </a:lnTo>
                  <a:cubicBezTo>
                    <a:pt x="4560" y="15460"/>
                    <a:pt x="8951" y="22071"/>
                    <a:pt x="15706" y="24923"/>
                  </a:cubicBezTo>
                  <a:close/>
                </a:path>
              </a:pathLst>
            </a:custGeom>
            <a:solidFill>
              <a:schemeClr val="bg1"/>
            </a:solidFill>
            <a:ln w="1200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4" name="手繪多邊形: 圖案 663">
              <a:extLst>
                <a:ext uri="{FF2B5EF4-FFF2-40B4-BE49-F238E27FC236}">
                  <a16:creationId xmlns:a16="http://schemas.microsoft.com/office/drawing/2014/main" id="{F304DE8D-BF1C-4810-BD91-6EF0F34B6167}"/>
                </a:ext>
              </a:extLst>
            </p:cNvPr>
            <p:cNvSpPr/>
            <p:nvPr/>
          </p:nvSpPr>
          <p:spPr>
            <a:xfrm>
              <a:off x="10355276" y="2112830"/>
              <a:ext cx="34308" cy="51463"/>
            </a:xfrm>
            <a:custGeom>
              <a:avLst/>
              <a:gdLst>
                <a:gd name="connsiteX0" fmla="*/ 22752 w 28951"/>
                <a:gd name="connsiteY0" fmla="*/ 4560 h 43427"/>
                <a:gd name="connsiteX1" fmla="*/ 20629 w 28951"/>
                <a:gd name="connsiteY1" fmla="*/ 6731 h 43427"/>
                <a:gd name="connsiteX2" fmla="*/ 18457 w 28951"/>
                <a:gd name="connsiteY2" fmla="*/ 8290 h 43427"/>
                <a:gd name="connsiteX3" fmla="*/ 16913 w 28951"/>
                <a:gd name="connsiteY3" fmla="*/ 6731 h 43427"/>
                <a:gd name="connsiteX4" fmla="*/ 14741 w 28951"/>
                <a:gd name="connsiteY4" fmla="*/ 4560 h 43427"/>
                <a:gd name="connsiteX5" fmla="*/ 12570 w 28951"/>
                <a:gd name="connsiteY5" fmla="*/ 6731 h 43427"/>
                <a:gd name="connsiteX6" fmla="*/ 10737 w 28951"/>
                <a:gd name="connsiteY6" fmla="*/ 8565 h 43427"/>
                <a:gd name="connsiteX7" fmla="*/ 8855 w 28951"/>
                <a:gd name="connsiteY7" fmla="*/ 6731 h 43427"/>
                <a:gd name="connsiteX8" fmla="*/ 6394 w 28951"/>
                <a:gd name="connsiteY8" fmla="*/ 4907 h 43427"/>
                <a:gd name="connsiteX9" fmla="*/ 4560 w 28951"/>
                <a:gd name="connsiteY9" fmla="*/ 6731 h 43427"/>
                <a:gd name="connsiteX10" fmla="*/ 12812 w 28951"/>
                <a:gd name="connsiteY10" fmla="*/ 42391 h 43427"/>
                <a:gd name="connsiteX11" fmla="*/ 16672 w 28951"/>
                <a:gd name="connsiteY11" fmla="*/ 42391 h 43427"/>
                <a:gd name="connsiteX12" fmla="*/ 24923 w 28951"/>
                <a:gd name="connsiteY12" fmla="*/ 6731 h 43427"/>
                <a:gd name="connsiteX13" fmla="*/ 22752 w 28951"/>
                <a:gd name="connsiteY13" fmla="*/ 4560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1" h="43427">
                  <a:moveTo>
                    <a:pt x="22752" y="4560"/>
                  </a:moveTo>
                  <a:cubicBezTo>
                    <a:pt x="21593" y="4584"/>
                    <a:pt x="20629" y="5549"/>
                    <a:pt x="20629" y="6731"/>
                  </a:cubicBezTo>
                  <a:cubicBezTo>
                    <a:pt x="20484" y="7759"/>
                    <a:pt x="19518" y="8454"/>
                    <a:pt x="18457" y="8290"/>
                  </a:cubicBezTo>
                  <a:cubicBezTo>
                    <a:pt x="17685" y="8160"/>
                    <a:pt x="17058" y="7532"/>
                    <a:pt x="16913" y="6731"/>
                  </a:cubicBezTo>
                  <a:cubicBezTo>
                    <a:pt x="16913" y="5530"/>
                    <a:pt x="15948" y="4560"/>
                    <a:pt x="14741" y="4560"/>
                  </a:cubicBezTo>
                  <a:cubicBezTo>
                    <a:pt x="13535" y="4560"/>
                    <a:pt x="12570" y="5530"/>
                    <a:pt x="12570" y="6731"/>
                  </a:cubicBezTo>
                  <a:cubicBezTo>
                    <a:pt x="12570" y="7745"/>
                    <a:pt x="11750" y="8565"/>
                    <a:pt x="10737" y="8565"/>
                  </a:cubicBezTo>
                  <a:cubicBezTo>
                    <a:pt x="9723" y="8565"/>
                    <a:pt x="8903" y="7750"/>
                    <a:pt x="8855" y="6731"/>
                  </a:cubicBezTo>
                  <a:cubicBezTo>
                    <a:pt x="8661" y="5544"/>
                    <a:pt x="7552" y="4729"/>
                    <a:pt x="6394" y="4907"/>
                  </a:cubicBezTo>
                  <a:cubicBezTo>
                    <a:pt x="5429" y="5047"/>
                    <a:pt x="4705" y="5790"/>
                    <a:pt x="4560" y="6731"/>
                  </a:cubicBezTo>
                  <a:lnTo>
                    <a:pt x="12812" y="42391"/>
                  </a:lnTo>
                  <a:lnTo>
                    <a:pt x="16672" y="42391"/>
                  </a:lnTo>
                  <a:lnTo>
                    <a:pt x="24923" y="6731"/>
                  </a:lnTo>
                  <a:cubicBezTo>
                    <a:pt x="24923" y="5530"/>
                    <a:pt x="23958" y="4560"/>
                    <a:pt x="22752" y="4560"/>
                  </a:cubicBezTo>
                  <a:close/>
                </a:path>
              </a:pathLst>
            </a:custGeom>
            <a:noFill/>
            <a:ln w="1200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5" name="手繪多邊形: 圖案 664">
              <a:extLst>
                <a:ext uri="{FF2B5EF4-FFF2-40B4-BE49-F238E27FC236}">
                  <a16:creationId xmlns:a16="http://schemas.microsoft.com/office/drawing/2014/main" id="{5B9A78B0-2D73-4235-B46A-84C4A1AC03A7}"/>
                </a:ext>
              </a:extLst>
            </p:cNvPr>
            <p:cNvSpPr/>
            <p:nvPr/>
          </p:nvSpPr>
          <p:spPr>
            <a:xfrm>
              <a:off x="10322511" y="2055707"/>
              <a:ext cx="97208" cy="108643"/>
            </a:xfrm>
            <a:custGeom>
              <a:avLst/>
              <a:gdLst>
                <a:gd name="connsiteX0" fmla="*/ 42390 w 82030"/>
                <a:gd name="connsiteY0" fmla="*/ 4560 h 91681"/>
                <a:gd name="connsiteX1" fmla="*/ 4560 w 82030"/>
                <a:gd name="connsiteY1" fmla="*/ 42391 h 91681"/>
                <a:gd name="connsiteX2" fmla="*/ 15996 w 82030"/>
                <a:gd name="connsiteY2" fmla="*/ 73369 h 91681"/>
                <a:gd name="connsiteX3" fmla="*/ 24054 w 82030"/>
                <a:gd name="connsiteY3" fmla="*/ 90403 h 91681"/>
                <a:gd name="connsiteX4" fmla="*/ 36648 w 82030"/>
                <a:gd name="connsiteY4" fmla="*/ 90403 h 91681"/>
                <a:gd name="connsiteX5" fmla="*/ 28542 w 82030"/>
                <a:gd name="connsiteY5" fmla="*/ 55322 h 91681"/>
                <a:gd name="connsiteX6" fmla="*/ 28542 w 82030"/>
                <a:gd name="connsiteY6" fmla="*/ 54936 h 91681"/>
                <a:gd name="connsiteX7" fmla="*/ 34429 w 82030"/>
                <a:gd name="connsiteY7" fmla="*/ 49050 h 91681"/>
                <a:gd name="connsiteX8" fmla="*/ 42439 w 82030"/>
                <a:gd name="connsiteY8" fmla="*/ 49050 h 91681"/>
                <a:gd name="connsiteX9" fmla="*/ 50449 w 82030"/>
                <a:gd name="connsiteY9" fmla="*/ 49050 h 91681"/>
                <a:gd name="connsiteX10" fmla="*/ 56336 w 82030"/>
                <a:gd name="connsiteY10" fmla="*/ 54936 h 91681"/>
                <a:gd name="connsiteX11" fmla="*/ 56336 w 82030"/>
                <a:gd name="connsiteY11" fmla="*/ 55322 h 91681"/>
                <a:gd name="connsiteX12" fmla="*/ 48229 w 82030"/>
                <a:gd name="connsiteY12" fmla="*/ 90403 h 91681"/>
                <a:gd name="connsiteX13" fmla="*/ 60823 w 82030"/>
                <a:gd name="connsiteY13" fmla="*/ 90403 h 91681"/>
                <a:gd name="connsiteX14" fmla="*/ 68881 w 82030"/>
                <a:gd name="connsiteY14" fmla="*/ 73369 h 91681"/>
                <a:gd name="connsiteX15" fmla="*/ 80317 w 82030"/>
                <a:gd name="connsiteY15" fmla="*/ 42391 h 91681"/>
                <a:gd name="connsiteX16" fmla="*/ 42390 w 82030"/>
                <a:gd name="connsiteY16" fmla="*/ 4560 h 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30" h="91681">
                  <a:moveTo>
                    <a:pt x="42390" y="4560"/>
                  </a:moveTo>
                  <a:cubicBezTo>
                    <a:pt x="21497" y="4589"/>
                    <a:pt x="4608" y="21507"/>
                    <a:pt x="4560" y="42391"/>
                  </a:cubicBezTo>
                  <a:cubicBezTo>
                    <a:pt x="4705" y="53725"/>
                    <a:pt x="8710" y="64669"/>
                    <a:pt x="15996" y="73369"/>
                  </a:cubicBezTo>
                  <a:cubicBezTo>
                    <a:pt x="20146" y="78233"/>
                    <a:pt x="22945" y="84110"/>
                    <a:pt x="24054" y="90403"/>
                  </a:cubicBezTo>
                  <a:lnTo>
                    <a:pt x="36648" y="90403"/>
                  </a:lnTo>
                  <a:lnTo>
                    <a:pt x="28542" y="55322"/>
                  </a:lnTo>
                  <a:cubicBezTo>
                    <a:pt x="28493" y="55197"/>
                    <a:pt x="28493" y="55062"/>
                    <a:pt x="28542" y="54936"/>
                  </a:cubicBezTo>
                  <a:cubicBezTo>
                    <a:pt x="28542" y="51684"/>
                    <a:pt x="31196" y="49050"/>
                    <a:pt x="34429" y="49050"/>
                  </a:cubicBezTo>
                  <a:cubicBezTo>
                    <a:pt x="36697" y="51168"/>
                    <a:pt x="40171" y="51168"/>
                    <a:pt x="42439" y="49050"/>
                  </a:cubicBezTo>
                  <a:cubicBezTo>
                    <a:pt x="44707" y="51168"/>
                    <a:pt x="48181" y="51168"/>
                    <a:pt x="50449" y="49050"/>
                  </a:cubicBezTo>
                  <a:cubicBezTo>
                    <a:pt x="53682" y="49050"/>
                    <a:pt x="56336" y="51684"/>
                    <a:pt x="56336" y="54936"/>
                  </a:cubicBezTo>
                  <a:cubicBezTo>
                    <a:pt x="56384" y="55062"/>
                    <a:pt x="56384" y="55197"/>
                    <a:pt x="56336" y="55322"/>
                  </a:cubicBezTo>
                  <a:lnTo>
                    <a:pt x="48229" y="90403"/>
                  </a:lnTo>
                  <a:lnTo>
                    <a:pt x="60823" y="90403"/>
                  </a:lnTo>
                  <a:cubicBezTo>
                    <a:pt x="61933" y="84110"/>
                    <a:pt x="64732" y="78233"/>
                    <a:pt x="68881" y="73369"/>
                  </a:cubicBezTo>
                  <a:cubicBezTo>
                    <a:pt x="76168" y="64669"/>
                    <a:pt x="80173" y="53725"/>
                    <a:pt x="80317" y="42391"/>
                  </a:cubicBezTo>
                  <a:cubicBezTo>
                    <a:pt x="80270" y="21473"/>
                    <a:pt x="63333" y="4531"/>
                    <a:pt x="42390" y="4560"/>
                  </a:cubicBezTo>
                  <a:close/>
                </a:path>
              </a:pathLst>
            </a:custGeom>
            <a:noFill/>
            <a:ln w="19050"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16" name="群組 215">
            <a:extLst>
              <a:ext uri="{FF2B5EF4-FFF2-40B4-BE49-F238E27FC236}">
                <a16:creationId xmlns:a16="http://schemas.microsoft.com/office/drawing/2014/main" id="{66D78A06-7DE2-45E1-9619-26F11901AF47}"/>
              </a:ext>
            </a:extLst>
          </p:cNvPr>
          <p:cNvGrpSpPr/>
          <p:nvPr/>
        </p:nvGrpSpPr>
        <p:grpSpPr>
          <a:xfrm>
            <a:off x="9268520" y="3654666"/>
            <a:ext cx="600075" cy="533400"/>
            <a:chOff x="1054960" y="4687382"/>
            <a:chExt cx="600075" cy="533400"/>
          </a:xfrm>
          <a:solidFill>
            <a:schemeClr val="bg1"/>
          </a:solidFill>
        </p:grpSpPr>
        <p:sp>
          <p:nvSpPr>
            <p:cNvPr id="217" name="手繪多邊形: 圖案 216">
              <a:extLst>
                <a:ext uri="{FF2B5EF4-FFF2-40B4-BE49-F238E27FC236}">
                  <a16:creationId xmlns:a16="http://schemas.microsoft.com/office/drawing/2014/main" id="{732B7240-4366-4C94-B430-09E5634EB02B}"/>
                </a:ext>
              </a:extLst>
            </p:cNvPr>
            <p:cNvSpPr/>
            <p:nvPr/>
          </p:nvSpPr>
          <p:spPr>
            <a:xfrm>
              <a:off x="1404441" y="4793831"/>
              <a:ext cx="144000" cy="144000"/>
            </a:xfrm>
            <a:custGeom>
              <a:avLst/>
              <a:gdLst>
                <a:gd name="connsiteX0" fmla="*/ 100440 w 123825"/>
                <a:gd name="connsiteY0" fmla="*/ 11843 h 104775"/>
                <a:gd name="connsiteX1" fmla="*/ 56910 w 123825"/>
                <a:gd name="connsiteY1" fmla="*/ 70803 h 104775"/>
                <a:gd name="connsiteX2" fmla="*/ 26430 w 123825"/>
                <a:gd name="connsiteY2" fmla="*/ 46609 h 104775"/>
                <a:gd name="connsiteX3" fmla="*/ 10143 w 123825"/>
                <a:gd name="connsiteY3" fmla="*/ 47657 h 104775"/>
                <a:gd name="connsiteX4" fmla="*/ 7190 w 123825"/>
                <a:gd name="connsiteY4" fmla="*/ 55848 h 104775"/>
                <a:gd name="connsiteX5" fmla="*/ 11381 w 123825"/>
                <a:gd name="connsiteY5" fmla="*/ 63659 h 104775"/>
                <a:gd name="connsiteX6" fmla="*/ 51672 w 123825"/>
                <a:gd name="connsiteY6" fmla="*/ 95568 h 104775"/>
                <a:gd name="connsiteX7" fmla="*/ 59196 w 123825"/>
                <a:gd name="connsiteY7" fmla="*/ 98140 h 104775"/>
                <a:gd name="connsiteX8" fmla="*/ 60720 w 123825"/>
                <a:gd name="connsiteY8" fmla="*/ 98235 h 104775"/>
                <a:gd name="connsiteX9" fmla="*/ 68817 w 123825"/>
                <a:gd name="connsiteY9" fmla="*/ 93568 h 104775"/>
                <a:gd name="connsiteX10" fmla="*/ 119680 w 123825"/>
                <a:gd name="connsiteY10" fmla="*/ 24702 h 104775"/>
                <a:gd name="connsiteX11" fmla="*/ 121585 w 123825"/>
                <a:gd name="connsiteY11" fmla="*/ 16320 h 104775"/>
                <a:gd name="connsiteX12" fmla="*/ 116442 w 123825"/>
                <a:gd name="connsiteY12" fmla="*/ 8986 h 104775"/>
                <a:gd name="connsiteX13" fmla="*/ 100440 w 123825"/>
                <a:gd name="connsiteY13" fmla="*/ 1184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04775">
                  <a:moveTo>
                    <a:pt x="100440" y="11843"/>
                  </a:moveTo>
                  <a:lnTo>
                    <a:pt x="56910" y="70803"/>
                  </a:lnTo>
                  <a:lnTo>
                    <a:pt x="26430" y="46609"/>
                  </a:lnTo>
                  <a:cubicBezTo>
                    <a:pt x="21573" y="42704"/>
                    <a:pt x="14429" y="43276"/>
                    <a:pt x="10143" y="47657"/>
                  </a:cubicBezTo>
                  <a:cubicBezTo>
                    <a:pt x="7952" y="49943"/>
                    <a:pt x="6904" y="52801"/>
                    <a:pt x="7190" y="55848"/>
                  </a:cubicBezTo>
                  <a:cubicBezTo>
                    <a:pt x="7380" y="58897"/>
                    <a:pt x="8904" y="61754"/>
                    <a:pt x="11381" y="63659"/>
                  </a:cubicBezTo>
                  <a:lnTo>
                    <a:pt x="51672" y="95568"/>
                  </a:lnTo>
                  <a:cubicBezTo>
                    <a:pt x="53767" y="97282"/>
                    <a:pt x="56434" y="98140"/>
                    <a:pt x="59196" y="98140"/>
                  </a:cubicBezTo>
                  <a:lnTo>
                    <a:pt x="60720" y="98235"/>
                  </a:lnTo>
                  <a:cubicBezTo>
                    <a:pt x="63959" y="97854"/>
                    <a:pt x="67007" y="96139"/>
                    <a:pt x="68817" y="93568"/>
                  </a:cubicBezTo>
                  <a:lnTo>
                    <a:pt x="119680" y="24702"/>
                  </a:lnTo>
                  <a:cubicBezTo>
                    <a:pt x="121490" y="22225"/>
                    <a:pt x="122157" y="19273"/>
                    <a:pt x="121585" y="16320"/>
                  </a:cubicBezTo>
                  <a:cubicBezTo>
                    <a:pt x="121014" y="13272"/>
                    <a:pt x="119109" y="10605"/>
                    <a:pt x="116442" y="8986"/>
                  </a:cubicBezTo>
                  <a:cubicBezTo>
                    <a:pt x="111108" y="5652"/>
                    <a:pt x="104059" y="6985"/>
                    <a:pt x="100440" y="1184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8" name="手繪多邊形: 圖案 217">
              <a:extLst>
                <a:ext uri="{FF2B5EF4-FFF2-40B4-BE49-F238E27FC236}">
                  <a16:creationId xmlns:a16="http://schemas.microsoft.com/office/drawing/2014/main" id="{B8D84270-5FB9-4E3B-8D4C-28F58533A2FA}"/>
                </a:ext>
              </a:extLst>
            </p:cNvPr>
            <p:cNvSpPr/>
            <p:nvPr/>
          </p:nvSpPr>
          <p:spPr>
            <a:xfrm>
              <a:off x="1452629" y="5048380"/>
              <a:ext cx="47625" cy="47625"/>
            </a:xfrm>
            <a:custGeom>
              <a:avLst/>
              <a:gdLst>
                <a:gd name="connsiteX0" fmla="*/ 24194 w 47625"/>
                <a:gd name="connsiteY0" fmla="*/ 7144 h 47625"/>
                <a:gd name="connsiteX1" fmla="*/ 7144 w 47625"/>
                <a:gd name="connsiteY1" fmla="*/ 24193 h 47625"/>
                <a:gd name="connsiteX2" fmla="*/ 24194 w 47625"/>
                <a:gd name="connsiteY2" fmla="*/ 41243 h 47625"/>
                <a:gd name="connsiteX3" fmla="*/ 41243 w 47625"/>
                <a:gd name="connsiteY3" fmla="*/ 24193 h 47625"/>
                <a:gd name="connsiteX4" fmla="*/ 24194 w 47625"/>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4194" y="7144"/>
                  </a:moveTo>
                  <a:cubicBezTo>
                    <a:pt x="14764" y="7144"/>
                    <a:pt x="7144" y="14764"/>
                    <a:pt x="7144" y="24193"/>
                  </a:cubicBezTo>
                  <a:cubicBezTo>
                    <a:pt x="7144" y="33623"/>
                    <a:pt x="14764" y="41243"/>
                    <a:pt x="24194" y="41243"/>
                  </a:cubicBezTo>
                  <a:cubicBezTo>
                    <a:pt x="33623" y="41243"/>
                    <a:pt x="41243" y="33623"/>
                    <a:pt x="41243" y="24193"/>
                  </a:cubicBezTo>
                  <a:cubicBezTo>
                    <a:pt x="41243" y="14859"/>
                    <a:pt x="33623" y="7144"/>
                    <a:pt x="24194" y="714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9" name="手繪多邊形: 圖案 218">
              <a:extLst>
                <a:ext uri="{FF2B5EF4-FFF2-40B4-BE49-F238E27FC236}">
                  <a16:creationId xmlns:a16="http://schemas.microsoft.com/office/drawing/2014/main" id="{013611D3-9970-4424-A031-DA8E62E57BB5}"/>
                </a:ext>
              </a:extLst>
            </p:cNvPr>
            <p:cNvSpPr/>
            <p:nvPr/>
          </p:nvSpPr>
          <p:spPr>
            <a:xfrm>
              <a:off x="1452629" y="5106863"/>
              <a:ext cx="47625" cy="47625"/>
            </a:xfrm>
            <a:custGeom>
              <a:avLst/>
              <a:gdLst>
                <a:gd name="connsiteX0" fmla="*/ 41243 w 47625"/>
                <a:gd name="connsiteY0" fmla="*/ 24194 h 47625"/>
                <a:gd name="connsiteX1" fmla="*/ 24194 w 47625"/>
                <a:gd name="connsiteY1" fmla="*/ 41243 h 47625"/>
                <a:gd name="connsiteX2" fmla="*/ 7144 w 47625"/>
                <a:gd name="connsiteY2" fmla="*/ 24194 h 47625"/>
                <a:gd name="connsiteX3" fmla="*/ 24194 w 47625"/>
                <a:gd name="connsiteY3" fmla="*/ 7144 h 47625"/>
                <a:gd name="connsiteX4" fmla="*/ 41243 w 47625"/>
                <a:gd name="connsiteY4" fmla="*/ 2419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1243" y="24194"/>
                  </a:moveTo>
                  <a:cubicBezTo>
                    <a:pt x="41243" y="33610"/>
                    <a:pt x="33610" y="41243"/>
                    <a:pt x="24194" y="41243"/>
                  </a:cubicBezTo>
                  <a:cubicBezTo>
                    <a:pt x="14777" y="41243"/>
                    <a:pt x="7144" y="33610"/>
                    <a:pt x="7144" y="24194"/>
                  </a:cubicBezTo>
                  <a:cubicBezTo>
                    <a:pt x="7144" y="14777"/>
                    <a:pt x="14777" y="7144"/>
                    <a:pt x="24194" y="7144"/>
                  </a:cubicBezTo>
                  <a:cubicBezTo>
                    <a:pt x="33610" y="7144"/>
                    <a:pt x="41243" y="14777"/>
                    <a:pt x="41243" y="2419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0" name="手繪多邊形: 圖案 219">
              <a:extLst>
                <a:ext uri="{FF2B5EF4-FFF2-40B4-BE49-F238E27FC236}">
                  <a16:creationId xmlns:a16="http://schemas.microsoft.com/office/drawing/2014/main" id="{34DA464D-D9FE-4FC7-A0E8-FB4541E16E13}"/>
                </a:ext>
              </a:extLst>
            </p:cNvPr>
            <p:cNvSpPr/>
            <p:nvPr/>
          </p:nvSpPr>
          <p:spPr>
            <a:xfrm>
              <a:off x="1054960" y="4687382"/>
              <a:ext cx="600075" cy="533400"/>
            </a:xfrm>
            <a:custGeom>
              <a:avLst/>
              <a:gdLst>
                <a:gd name="connsiteX0" fmla="*/ 595694 w 600075"/>
                <a:gd name="connsiteY0" fmla="*/ 153638 h 533400"/>
                <a:gd name="connsiteX1" fmla="*/ 580835 w 600075"/>
                <a:gd name="connsiteY1" fmla="*/ 138779 h 533400"/>
                <a:gd name="connsiteX2" fmla="*/ 577025 w 600075"/>
                <a:gd name="connsiteY2" fmla="*/ 138398 h 533400"/>
                <a:gd name="connsiteX3" fmla="*/ 557879 w 600075"/>
                <a:gd name="connsiteY3" fmla="*/ 138398 h 533400"/>
                <a:gd name="connsiteX4" fmla="*/ 547402 w 600075"/>
                <a:gd name="connsiteY4" fmla="*/ 113157 h 533400"/>
                <a:gd name="connsiteX5" fmla="*/ 560927 w 600075"/>
                <a:gd name="connsiteY5" fmla="*/ 99536 h 533400"/>
                <a:gd name="connsiteX6" fmla="*/ 560927 w 600075"/>
                <a:gd name="connsiteY6" fmla="*/ 99536 h 533400"/>
                <a:gd name="connsiteX7" fmla="*/ 560927 w 600075"/>
                <a:gd name="connsiteY7" fmla="*/ 99536 h 533400"/>
                <a:gd name="connsiteX8" fmla="*/ 561499 w 600075"/>
                <a:gd name="connsiteY8" fmla="*/ 98774 h 533400"/>
                <a:gd name="connsiteX9" fmla="*/ 560832 w 600075"/>
                <a:gd name="connsiteY9" fmla="*/ 72581 h 533400"/>
                <a:gd name="connsiteX10" fmla="*/ 530543 w 600075"/>
                <a:gd name="connsiteY10" fmla="*/ 42386 h 533400"/>
                <a:gd name="connsiteX11" fmla="*/ 517112 w 600075"/>
                <a:gd name="connsiteY11" fmla="*/ 36767 h 533400"/>
                <a:gd name="connsiteX12" fmla="*/ 504063 w 600075"/>
                <a:gd name="connsiteY12" fmla="*/ 42005 h 533400"/>
                <a:gd name="connsiteX13" fmla="*/ 503682 w 600075"/>
                <a:gd name="connsiteY13" fmla="*/ 42291 h 533400"/>
                <a:gd name="connsiteX14" fmla="*/ 490061 w 600075"/>
                <a:gd name="connsiteY14" fmla="*/ 55817 h 533400"/>
                <a:gd name="connsiteX15" fmla="*/ 487204 w 600075"/>
                <a:gd name="connsiteY15" fmla="*/ 54483 h 533400"/>
                <a:gd name="connsiteX16" fmla="*/ 464725 w 600075"/>
                <a:gd name="connsiteY16" fmla="*/ 45339 h 533400"/>
                <a:gd name="connsiteX17" fmla="*/ 464725 w 600075"/>
                <a:gd name="connsiteY17" fmla="*/ 26194 h 533400"/>
                <a:gd name="connsiteX18" fmla="*/ 450818 w 600075"/>
                <a:gd name="connsiteY18" fmla="*/ 7906 h 533400"/>
                <a:gd name="connsiteX19" fmla="*/ 445770 w 600075"/>
                <a:gd name="connsiteY19" fmla="*/ 7144 h 533400"/>
                <a:gd name="connsiteX20" fmla="*/ 430340 w 600075"/>
                <a:gd name="connsiteY20" fmla="*/ 7144 h 533400"/>
                <a:gd name="connsiteX21" fmla="*/ 420815 w 600075"/>
                <a:gd name="connsiteY21" fmla="*/ 7144 h 533400"/>
                <a:gd name="connsiteX22" fmla="*/ 402812 w 600075"/>
                <a:gd name="connsiteY22" fmla="*/ 7144 h 533400"/>
                <a:gd name="connsiteX23" fmla="*/ 397288 w 600075"/>
                <a:gd name="connsiteY23" fmla="*/ 8001 h 533400"/>
                <a:gd name="connsiteX24" fmla="*/ 383762 w 600075"/>
                <a:gd name="connsiteY24" fmla="*/ 26194 h 533400"/>
                <a:gd name="connsiteX25" fmla="*/ 383762 w 600075"/>
                <a:gd name="connsiteY25" fmla="*/ 45339 h 533400"/>
                <a:gd name="connsiteX26" fmla="*/ 383762 w 600075"/>
                <a:gd name="connsiteY26" fmla="*/ 45339 h 533400"/>
                <a:gd name="connsiteX27" fmla="*/ 383762 w 600075"/>
                <a:gd name="connsiteY27" fmla="*/ 45339 h 533400"/>
                <a:gd name="connsiteX28" fmla="*/ 371570 w 600075"/>
                <a:gd name="connsiteY28" fmla="*/ 49720 h 533400"/>
                <a:gd name="connsiteX29" fmla="*/ 365093 w 600075"/>
                <a:gd name="connsiteY29" fmla="*/ 52673 h 533400"/>
                <a:gd name="connsiteX30" fmla="*/ 358426 w 600075"/>
                <a:gd name="connsiteY30" fmla="*/ 55817 h 533400"/>
                <a:gd name="connsiteX31" fmla="*/ 358426 w 600075"/>
                <a:gd name="connsiteY31" fmla="*/ 55817 h 533400"/>
                <a:gd name="connsiteX32" fmla="*/ 358426 w 600075"/>
                <a:gd name="connsiteY32" fmla="*/ 55817 h 533400"/>
                <a:gd name="connsiteX33" fmla="*/ 344900 w 600075"/>
                <a:gd name="connsiteY33" fmla="*/ 42291 h 533400"/>
                <a:gd name="connsiteX34" fmla="*/ 331184 w 600075"/>
                <a:gd name="connsiteY34" fmla="*/ 36957 h 533400"/>
                <a:gd name="connsiteX35" fmla="*/ 329089 w 600075"/>
                <a:gd name="connsiteY35" fmla="*/ 36767 h 533400"/>
                <a:gd name="connsiteX36" fmla="*/ 315659 w 600075"/>
                <a:gd name="connsiteY36" fmla="*/ 42291 h 533400"/>
                <a:gd name="connsiteX37" fmla="*/ 287369 w 600075"/>
                <a:gd name="connsiteY37" fmla="*/ 70485 h 533400"/>
                <a:gd name="connsiteX38" fmla="*/ 51530 w 600075"/>
                <a:gd name="connsiteY38" fmla="*/ 70485 h 533400"/>
                <a:gd name="connsiteX39" fmla="*/ 7144 w 600075"/>
                <a:gd name="connsiteY39" fmla="*/ 114872 h 533400"/>
                <a:gd name="connsiteX40" fmla="*/ 7144 w 600075"/>
                <a:gd name="connsiteY40" fmla="*/ 483013 h 533400"/>
                <a:gd name="connsiteX41" fmla="*/ 51530 w 600075"/>
                <a:gd name="connsiteY41" fmla="*/ 527399 h 533400"/>
                <a:gd name="connsiteX42" fmla="*/ 442341 w 600075"/>
                <a:gd name="connsiteY42" fmla="*/ 527399 h 533400"/>
                <a:gd name="connsiteX43" fmla="*/ 486728 w 600075"/>
                <a:gd name="connsiteY43" fmla="*/ 483013 h 533400"/>
                <a:gd name="connsiteX44" fmla="*/ 486728 w 600075"/>
                <a:gd name="connsiteY44" fmla="*/ 303562 h 533400"/>
                <a:gd name="connsiteX45" fmla="*/ 490061 w 600075"/>
                <a:gd name="connsiteY45" fmla="*/ 301943 h 533400"/>
                <a:gd name="connsiteX46" fmla="*/ 490061 w 600075"/>
                <a:gd name="connsiteY46" fmla="*/ 301943 h 533400"/>
                <a:gd name="connsiteX47" fmla="*/ 491109 w 600075"/>
                <a:gd name="connsiteY47" fmla="*/ 302990 h 533400"/>
                <a:gd name="connsiteX48" fmla="*/ 503587 w 600075"/>
                <a:gd name="connsiteY48" fmla="*/ 315468 h 533400"/>
                <a:gd name="connsiteX49" fmla="*/ 530543 w 600075"/>
                <a:gd name="connsiteY49" fmla="*/ 315468 h 533400"/>
                <a:gd name="connsiteX50" fmla="*/ 560832 w 600075"/>
                <a:gd name="connsiteY50" fmla="*/ 285083 h 533400"/>
                <a:gd name="connsiteX51" fmla="*/ 563690 w 600075"/>
                <a:gd name="connsiteY51" fmla="*/ 261938 h 533400"/>
                <a:gd name="connsiteX52" fmla="*/ 560832 w 600075"/>
                <a:gd name="connsiteY52" fmla="*/ 258128 h 533400"/>
                <a:gd name="connsiteX53" fmla="*/ 547307 w 600075"/>
                <a:gd name="connsiteY53" fmla="*/ 244602 h 533400"/>
                <a:gd name="connsiteX54" fmla="*/ 547307 w 600075"/>
                <a:gd name="connsiteY54" fmla="*/ 244602 h 533400"/>
                <a:gd name="connsiteX55" fmla="*/ 547307 w 600075"/>
                <a:gd name="connsiteY55" fmla="*/ 244602 h 533400"/>
                <a:gd name="connsiteX56" fmla="*/ 557784 w 600075"/>
                <a:gd name="connsiteY56" fmla="*/ 219361 h 533400"/>
                <a:gd name="connsiteX57" fmla="*/ 576929 w 600075"/>
                <a:gd name="connsiteY57" fmla="*/ 219361 h 533400"/>
                <a:gd name="connsiteX58" fmla="*/ 595598 w 600075"/>
                <a:gd name="connsiteY58" fmla="*/ 203740 h 533400"/>
                <a:gd name="connsiteX59" fmla="*/ 595979 w 600075"/>
                <a:gd name="connsiteY59" fmla="*/ 200311 h 533400"/>
                <a:gd name="connsiteX60" fmla="*/ 595979 w 600075"/>
                <a:gd name="connsiteY60" fmla="*/ 157448 h 533400"/>
                <a:gd name="connsiteX61" fmla="*/ 595694 w 600075"/>
                <a:gd name="connsiteY61" fmla="*/ 153638 h 533400"/>
                <a:gd name="connsiteX62" fmla="*/ 90773 w 600075"/>
                <a:gd name="connsiteY62" fmla="*/ 503492 h 533400"/>
                <a:gd name="connsiteX63" fmla="*/ 51530 w 600075"/>
                <a:gd name="connsiteY63" fmla="*/ 503492 h 533400"/>
                <a:gd name="connsiteX64" fmla="*/ 30956 w 600075"/>
                <a:gd name="connsiteY64" fmla="*/ 482918 h 533400"/>
                <a:gd name="connsiteX65" fmla="*/ 30956 w 600075"/>
                <a:gd name="connsiteY65" fmla="*/ 207264 h 533400"/>
                <a:gd name="connsiteX66" fmla="*/ 32385 w 600075"/>
                <a:gd name="connsiteY66" fmla="*/ 207550 h 533400"/>
                <a:gd name="connsiteX67" fmla="*/ 90678 w 600075"/>
                <a:gd name="connsiteY67" fmla="*/ 207550 h 533400"/>
                <a:gd name="connsiteX68" fmla="*/ 90678 w 600075"/>
                <a:gd name="connsiteY68" fmla="*/ 503492 h 533400"/>
                <a:gd name="connsiteX69" fmla="*/ 176117 w 600075"/>
                <a:gd name="connsiteY69" fmla="*/ 503492 h 533400"/>
                <a:gd name="connsiteX70" fmla="*/ 114681 w 600075"/>
                <a:gd name="connsiteY70" fmla="*/ 503492 h 533400"/>
                <a:gd name="connsiteX71" fmla="*/ 114681 w 600075"/>
                <a:gd name="connsiteY71" fmla="*/ 207550 h 533400"/>
                <a:gd name="connsiteX72" fmla="*/ 176117 w 600075"/>
                <a:gd name="connsiteY72" fmla="*/ 207550 h 533400"/>
                <a:gd name="connsiteX73" fmla="*/ 176117 w 600075"/>
                <a:gd name="connsiteY73" fmla="*/ 503492 h 533400"/>
                <a:gd name="connsiteX74" fmla="*/ 269081 w 600075"/>
                <a:gd name="connsiteY74" fmla="*/ 219361 h 533400"/>
                <a:gd name="connsiteX75" fmla="*/ 259080 w 600075"/>
                <a:gd name="connsiteY75" fmla="*/ 216408 h 533400"/>
                <a:gd name="connsiteX76" fmla="*/ 259080 w 600075"/>
                <a:gd name="connsiteY76" fmla="*/ 216408 h 533400"/>
                <a:gd name="connsiteX77" fmla="*/ 259080 w 600075"/>
                <a:gd name="connsiteY77" fmla="*/ 503492 h 533400"/>
                <a:gd name="connsiteX78" fmla="*/ 199930 w 600075"/>
                <a:gd name="connsiteY78" fmla="*/ 503492 h 533400"/>
                <a:gd name="connsiteX79" fmla="*/ 199930 w 600075"/>
                <a:gd name="connsiteY79" fmla="*/ 207550 h 533400"/>
                <a:gd name="connsiteX80" fmla="*/ 251460 w 600075"/>
                <a:gd name="connsiteY80" fmla="*/ 207550 h 533400"/>
                <a:gd name="connsiteX81" fmla="*/ 251460 w 600075"/>
                <a:gd name="connsiteY81" fmla="*/ 207550 h 533400"/>
                <a:gd name="connsiteX82" fmla="*/ 250031 w 600075"/>
                <a:gd name="connsiteY82" fmla="*/ 200311 h 533400"/>
                <a:gd name="connsiteX83" fmla="*/ 250031 w 600075"/>
                <a:gd name="connsiteY83" fmla="*/ 183737 h 533400"/>
                <a:gd name="connsiteX84" fmla="*/ 32480 w 600075"/>
                <a:gd name="connsiteY84" fmla="*/ 183737 h 533400"/>
                <a:gd name="connsiteX85" fmla="*/ 31052 w 600075"/>
                <a:gd name="connsiteY85" fmla="*/ 184023 h 533400"/>
                <a:gd name="connsiteX86" fmla="*/ 31052 w 600075"/>
                <a:gd name="connsiteY86" fmla="*/ 114872 h 533400"/>
                <a:gd name="connsiteX87" fmla="*/ 51626 w 600075"/>
                <a:gd name="connsiteY87" fmla="*/ 94298 h 533400"/>
                <a:gd name="connsiteX88" fmla="*/ 281654 w 600075"/>
                <a:gd name="connsiteY88" fmla="*/ 94298 h 533400"/>
                <a:gd name="connsiteX89" fmla="*/ 281750 w 600075"/>
                <a:gd name="connsiteY89" fmla="*/ 94393 h 533400"/>
                <a:gd name="connsiteX90" fmla="*/ 279559 w 600075"/>
                <a:gd name="connsiteY90" fmla="*/ 86106 h 533400"/>
                <a:gd name="connsiteX91" fmla="*/ 285179 w 600075"/>
                <a:gd name="connsiteY91" fmla="*/ 72676 h 533400"/>
                <a:gd name="connsiteX92" fmla="*/ 315563 w 600075"/>
                <a:gd name="connsiteY92" fmla="*/ 42386 h 533400"/>
                <a:gd name="connsiteX93" fmla="*/ 330232 w 600075"/>
                <a:gd name="connsiteY93" fmla="*/ 37148 h 533400"/>
                <a:gd name="connsiteX94" fmla="*/ 317945 w 600075"/>
                <a:gd name="connsiteY94" fmla="*/ 42386 h 533400"/>
                <a:gd name="connsiteX95" fmla="*/ 287560 w 600075"/>
                <a:gd name="connsiteY95" fmla="*/ 72676 h 533400"/>
                <a:gd name="connsiteX96" fmla="*/ 281940 w 600075"/>
                <a:gd name="connsiteY96" fmla="*/ 86106 h 533400"/>
                <a:gd name="connsiteX97" fmla="*/ 283940 w 600075"/>
                <a:gd name="connsiteY97" fmla="*/ 94488 h 533400"/>
                <a:gd name="connsiteX98" fmla="*/ 287465 w 600075"/>
                <a:gd name="connsiteY98" fmla="*/ 99536 h 533400"/>
                <a:gd name="connsiteX99" fmla="*/ 287560 w 600075"/>
                <a:gd name="connsiteY99" fmla="*/ 99632 h 533400"/>
                <a:gd name="connsiteX100" fmla="*/ 301085 w 600075"/>
                <a:gd name="connsiteY100" fmla="*/ 113157 h 533400"/>
                <a:gd name="connsiteX101" fmla="*/ 301085 w 600075"/>
                <a:gd name="connsiteY101" fmla="*/ 113157 h 533400"/>
                <a:gd name="connsiteX102" fmla="*/ 290608 w 600075"/>
                <a:gd name="connsiteY102" fmla="*/ 138398 h 533400"/>
                <a:gd name="connsiteX103" fmla="*/ 271463 w 600075"/>
                <a:gd name="connsiteY103" fmla="*/ 138398 h 533400"/>
                <a:gd name="connsiteX104" fmla="*/ 267653 w 600075"/>
                <a:gd name="connsiteY104" fmla="*/ 138779 h 533400"/>
                <a:gd name="connsiteX105" fmla="*/ 252794 w 600075"/>
                <a:gd name="connsiteY105" fmla="*/ 153638 h 533400"/>
                <a:gd name="connsiteX106" fmla="*/ 252413 w 600075"/>
                <a:gd name="connsiteY106" fmla="*/ 157448 h 533400"/>
                <a:gd name="connsiteX107" fmla="*/ 252413 w 600075"/>
                <a:gd name="connsiteY107" fmla="*/ 183737 h 533400"/>
                <a:gd name="connsiteX108" fmla="*/ 252413 w 600075"/>
                <a:gd name="connsiteY108" fmla="*/ 183737 h 533400"/>
                <a:gd name="connsiteX109" fmla="*/ 252413 w 600075"/>
                <a:gd name="connsiteY109" fmla="*/ 200311 h 533400"/>
                <a:gd name="connsiteX110" fmla="*/ 253841 w 600075"/>
                <a:gd name="connsiteY110" fmla="*/ 207550 h 533400"/>
                <a:gd name="connsiteX111" fmla="*/ 256699 w 600075"/>
                <a:gd name="connsiteY111" fmla="*/ 212217 h 533400"/>
                <a:gd name="connsiteX112" fmla="*/ 257175 w 600075"/>
                <a:gd name="connsiteY112" fmla="*/ 212789 h 533400"/>
                <a:gd name="connsiteX113" fmla="*/ 261366 w 600075"/>
                <a:gd name="connsiteY113" fmla="*/ 216408 h 533400"/>
                <a:gd name="connsiteX114" fmla="*/ 271367 w 600075"/>
                <a:gd name="connsiteY114" fmla="*/ 219361 h 533400"/>
                <a:gd name="connsiteX115" fmla="*/ 269081 w 600075"/>
                <a:gd name="connsiteY115" fmla="*/ 219361 h 533400"/>
                <a:gd name="connsiteX116" fmla="*/ 338995 w 600075"/>
                <a:gd name="connsiteY116" fmla="*/ 503492 h 533400"/>
                <a:gd name="connsiteX117" fmla="*/ 282988 w 600075"/>
                <a:gd name="connsiteY117" fmla="*/ 503492 h 533400"/>
                <a:gd name="connsiteX118" fmla="*/ 282988 w 600075"/>
                <a:gd name="connsiteY118" fmla="*/ 282416 h 533400"/>
                <a:gd name="connsiteX119" fmla="*/ 285179 w 600075"/>
                <a:gd name="connsiteY119" fmla="*/ 285083 h 533400"/>
                <a:gd name="connsiteX120" fmla="*/ 315563 w 600075"/>
                <a:gd name="connsiteY120" fmla="*/ 315468 h 533400"/>
                <a:gd name="connsiteX121" fmla="*/ 319850 w 600075"/>
                <a:gd name="connsiteY121" fmla="*/ 318611 h 533400"/>
                <a:gd name="connsiteX122" fmla="*/ 315563 w 600075"/>
                <a:gd name="connsiteY122" fmla="*/ 315468 h 533400"/>
                <a:gd name="connsiteX123" fmla="*/ 285179 w 600075"/>
                <a:gd name="connsiteY123" fmla="*/ 285083 h 533400"/>
                <a:gd name="connsiteX124" fmla="*/ 285179 w 600075"/>
                <a:gd name="connsiteY124" fmla="*/ 258128 h 533400"/>
                <a:gd name="connsiteX125" fmla="*/ 296228 w 600075"/>
                <a:gd name="connsiteY125" fmla="*/ 247079 h 533400"/>
                <a:gd name="connsiteX126" fmla="*/ 285179 w 600075"/>
                <a:gd name="connsiteY126" fmla="*/ 258128 h 533400"/>
                <a:gd name="connsiteX127" fmla="*/ 282988 w 600075"/>
                <a:gd name="connsiteY127" fmla="*/ 260794 h 533400"/>
                <a:gd name="connsiteX128" fmla="*/ 282988 w 600075"/>
                <a:gd name="connsiteY128" fmla="*/ 219266 h 533400"/>
                <a:gd name="connsiteX129" fmla="*/ 288227 w 600075"/>
                <a:gd name="connsiteY129" fmla="*/ 219266 h 533400"/>
                <a:gd name="connsiteX130" fmla="*/ 298704 w 600075"/>
                <a:gd name="connsiteY130" fmla="*/ 244507 h 533400"/>
                <a:gd name="connsiteX131" fmla="*/ 298704 w 600075"/>
                <a:gd name="connsiteY131" fmla="*/ 244507 h 533400"/>
                <a:gd name="connsiteX132" fmla="*/ 288227 w 600075"/>
                <a:gd name="connsiteY132" fmla="*/ 219266 h 533400"/>
                <a:gd name="connsiteX133" fmla="*/ 290608 w 600075"/>
                <a:gd name="connsiteY133" fmla="*/ 219266 h 533400"/>
                <a:gd name="connsiteX134" fmla="*/ 301085 w 600075"/>
                <a:gd name="connsiteY134" fmla="*/ 244507 h 533400"/>
                <a:gd name="connsiteX135" fmla="*/ 301085 w 600075"/>
                <a:gd name="connsiteY135" fmla="*/ 244507 h 533400"/>
                <a:gd name="connsiteX136" fmla="*/ 301085 w 600075"/>
                <a:gd name="connsiteY136" fmla="*/ 244507 h 533400"/>
                <a:gd name="connsiteX137" fmla="*/ 298609 w 600075"/>
                <a:gd name="connsiteY137" fmla="*/ 247174 h 533400"/>
                <a:gd name="connsiteX138" fmla="*/ 287560 w 600075"/>
                <a:gd name="connsiteY138" fmla="*/ 258223 h 533400"/>
                <a:gd name="connsiteX139" fmla="*/ 287560 w 600075"/>
                <a:gd name="connsiteY139" fmla="*/ 285179 h 533400"/>
                <a:gd name="connsiteX140" fmla="*/ 317945 w 600075"/>
                <a:gd name="connsiteY140" fmla="*/ 315563 h 533400"/>
                <a:gd name="connsiteX141" fmla="*/ 330803 w 600075"/>
                <a:gd name="connsiteY141" fmla="*/ 320802 h 533400"/>
                <a:gd name="connsiteX142" fmla="*/ 319945 w 600075"/>
                <a:gd name="connsiteY142" fmla="*/ 318802 h 533400"/>
                <a:gd name="connsiteX143" fmla="*/ 328898 w 600075"/>
                <a:gd name="connsiteY143" fmla="*/ 321183 h 533400"/>
                <a:gd name="connsiteX144" fmla="*/ 331756 w 600075"/>
                <a:gd name="connsiteY144" fmla="*/ 320897 h 533400"/>
                <a:gd name="connsiteX145" fmla="*/ 337757 w 600075"/>
                <a:gd name="connsiteY145" fmla="*/ 319945 h 533400"/>
                <a:gd name="connsiteX146" fmla="*/ 338804 w 600075"/>
                <a:gd name="connsiteY146" fmla="*/ 319469 h 533400"/>
                <a:gd name="connsiteX147" fmla="*/ 338804 w 600075"/>
                <a:gd name="connsiteY147" fmla="*/ 503492 h 533400"/>
                <a:gd name="connsiteX148" fmla="*/ 462820 w 600075"/>
                <a:gd name="connsiteY148" fmla="*/ 483013 h 533400"/>
                <a:gd name="connsiteX149" fmla="*/ 442341 w 600075"/>
                <a:gd name="connsiteY149" fmla="*/ 503587 h 533400"/>
                <a:gd name="connsiteX150" fmla="*/ 362903 w 600075"/>
                <a:gd name="connsiteY150" fmla="*/ 503587 h 533400"/>
                <a:gd name="connsiteX151" fmla="*/ 362903 w 600075"/>
                <a:gd name="connsiteY151" fmla="*/ 305181 h 533400"/>
                <a:gd name="connsiteX152" fmla="*/ 357759 w 600075"/>
                <a:gd name="connsiteY152" fmla="*/ 302705 h 533400"/>
                <a:gd name="connsiteX153" fmla="*/ 358521 w 600075"/>
                <a:gd name="connsiteY153" fmla="*/ 301943 h 533400"/>
                <a:gd name="connsiteX154" fmla="*/ 365379 w 600075"/>
                <a:gd name="connsiteY154" fmla="*/ 305181 h 533400"/>
                <a:gd name="connsiteX155" fmla="*/ 365379 w 600075"/>
                <a:gd name="connsiteY155" fmla="*/ 305181 h 533400"/>
                <a:gd name="connsiteX156" fmla="*/ 373856 w 600075"/>
                <a:gd name="connsiteY156" fmla="*/ 308896 h 533400"/>
                <a:gd name="connsiteX157" fmla="*/ 383000 w 600075"/>
                <a:gd name="connsiteY157" fmla="*/ 312134 h 533400"/>
                <a:gd name="connsiteX158" fmla="*/ 383858 w 600075"/>
                <a:gd name="connsiteY158" fmla="*/ 312420 h 533400"/>
                <a:gd name="connsiteX159" fmla="*/ 383858 w 600075"/>
                <a:gd name="connsiteY159" fmla="*/ 312420 h 533400"/>
                <a:gd name="connsiteX160" fmla="*/ 383858 w 600075"/>
                <a:gd name="connsiteY160" fmla="*/ 312420 h 533400"/>
                <a:gd name="connsiteX161" fmla="*/ 383858 w 600075"/>
                <a:gd name="connsiteY161" fmla="*/ 331565 h 533400"/>
                <a:gd name="connsiteX162" fmla="*/ 399479 w 600075"/>
                <a:gd name="connsiteY162" fmla="*/ 350234 h 533400"/>
                <a:gd name="connsiteX163" fmla="*/ 402908 w 600075"/>
                <a:gd name="connsiteY163" fmla="*/ 350615 h 533400"/>
                <a:gd name="connsiteX164" fmla="*/ 420910 w 600075"/>
                <a:gd name="connsiteY164" fmla="*/ 350615 h 533400"/>
                <a:gd name="connsiteX165" fmla="*/ 430435 w 600075"/>
                <a:gd name="connsiteY165" fmla="*/ 350615 h 533400"/>
                <a:gd name="connsiteX166" fmla="*/ 445865 w 600075"/>
                <a:gd name="connsiteY166" fmla="*/ 350615 h 533400"/>
                <a:gd name="connsiteX167" fmla="*/ 449104 w 600075"/>
                <a:gd name="connsiteY167" fmla="*/ 350330 h 533400"/>
                <a:gd name="connsiteX168" fmla="*/ 462915 w 600075"/>
                <a:gd name="connsiteY168" fmla="*/ 339852 h 533400"/>
                <a:gd name="connsiteX169" fmla="*/ 462915 w 600075"/>
                <a:gd name="connsiteY169" fmla="*/ 483013 h 533400"/>
                <a:gd name="connsiteX170" fmla="*/ 577025 w 600075"/>
                <a:gd name="connsiteY170" fmla="*/ 200311 h 533400"/>
                <a:gd name="connsiteX171" fmla="*/ 543116 w 600075"/>
                <a:gd name="connsiteY171" fmla="*/ 200311 h 533400"/>
                <a:gd name="connsiteX172" fmla="*/ 541306 w 600075"/>
                <a:gd name="connsiteY172" fmla="*/ 207550 h 533400"/>
                <a:gd name="connsiteX173" fmla="*/ 527304 w 600075"/>
                <a:gd name="connsiteY173" fmla="*/ 241268 h 533400"/>
                <a:gd name="connsiteX174" fmla="*/ 523399 w 600075"/>
                <a:gd name="connsiteY174" fmla="*/ 247650 h 533400"/>
                <a:gd name="connsiteX175" fmla="*/ 547307 w 600075"/>
                <a:gd name="connsiteY175" fmla="*/ 271653 h 533400"/>
                <a:gd name="connsiteX176" fmla="*/ 517017 w 600075"/>
                <a:gd name="connsiteY176" fmla="*/ 302038 h 533400"/>
                <a:gd name="connsiteX177" fmla="*/ 493014 w 600075"/>
                <a:gd name="connsiteY177" fmla="*/ 278035 h 533400"/>
                <a:gd name="connsiteX178" fmla="*/ 486632 w 600075"/>
                <a:gd name="connsiteY178" fmla="*/ 281940 h 533400"/>
                <a:gd name="connsiteX179" fmla="*/ 452914 w 600075"/>
                <a:gd name="connsiteY179" fmla="*/ 295942 h 533400"/>
                <a:gd name="connsiteX180" fmla="*/ 445675 w 600075"/>
                <a:gd name="connsiteY180" fmla="*/ 297752 h 533400"/>
                <a:gd name="connsiteX181" fmla="*/ 445675 w 600075"/>
                <a:gd name="connsiteY181" fmla="*/ 331661 h 533400"/>
                <a:gd name="connsiteX182" fmla="*/ 402717 w 600075"/>
                <a:gd name="connsiteY182" fmla="*/ 331661 h 533400"/>
                <a:gd name="connsiteX183" fmla="*/ 402717 w 600075"/>
                <a:gd name="connsiteY183" fmla="*/ 297656 h 533400"/>
                <a:gd name="connsiteX184" fmla="*/ 395478 w 600075"/>
                <a:gd name="connsiteY184" fmla="*/ 295847 h 533400"/>
                <a:gd name="connsiteX185" fmla="*/ 361760 w 600075"/>
                <a:gd name="connsiteY185" fmla="*/ 281845 h 533400"/>
                <a:gd name="connsiteX186" fmla="*/ 355378 w 600075"/>
                <a:gd name="connsiteY186" fmla="*/ 277940 h 533400"/>
                <a:gd name="connsiteX187" fmla="*/ 331375 w 600075"/>
                <a:gd name="connsiteY187" fmla="*/ 301943 h 533400"/>
                <a:gd name="connsiteX188" fmla="*/ 300990 w 600075"/>
                <a:gd name="connsiteY188" fmla="*/ 271558 h 533400"/>
                <a:gd name="connsiteX189" fmla="*/ 324898 w 600075"/>
                <a:gd name="connsiteY189" fmla="*/ 247650 h 533400"/>
                <a:gd name="connsiteX190" fmla="*/ 321088 w 600075"/>
                <a:gd name="connsiteY190" fmla="*/ 241268 h 533400"/>
                <a:gd name="connsiteX191" fmla="*/ 307086 w 600075"/>
                <a:gd name="connsiteY191" fmla="*/ 207550 h 533400"/>
                <a:gd name="connsiteX192" fmla="*/ 305276 w 600075"/>
                <a:gd name="connsiteY192" fmla="*/ 200311 h 533400"/>
                <a:gd name="connsiteX193" fmla="*/ 271367 w 600075"/>
                <a:gd name="connsiteY193" fmla="*/ 200311 h 533400"/>
                <a:gd name="connsiteX194" fmla="*/ 271367 w 600075"/>
                <a:gd name="connsiteY194" fmla="*/ 157448 h 533400"/>
                <a:gd name="connsiteX195" fmla="*/ 305276 w 600075"/>
                <a:gd name="connsiteY195" fmla="*/ 157448 h 533400"/>
                <a:gd name="connsiteX196" fmla="*/ 307086 w 600075"/>
                <a:gd name="connsiteY196" fmla="*/ 150209 h 533400"/>
                <a:gd name="connsiteX197" fmla="*/ 321088 w 600075"/>
                <a:gd name="connsiteY197" fmla="*/ 116491 h 533400"/>
                <a:gd name="connsiteX198" fmla="*/ 324993 w 600075"/>
                <a:gd name="connsiteY198" fmla="*/ 110109 h 533400"/>
                <a:gd name="connsiteX199" fmla="*/ 300990 w 600075"/>
                <a:gd name="connsiteY199" fmla="*/ 86106 h 533400"/>
                <a:gd name="connsiteX200" fmla="*/ 331375 w 600075"/>
                <a:gd name="connsiteY200" fmla="*/ 55817 h 533400"/>
                <a:gd name="connsiteX201" fmla="*/ 355378 w 600075"/>
                <a:gd name="connsiteY201" fmla="*/ 79724 h 533400"/>
                <a:gd name="connsiteX202" fmla="*/ 361760 w 600075"/>
                <a:gd name="connsiteY202" fmla="*/ 75819 h 533400"/>
                <a:gd name="connsiteX203" fmla="*/ 395478 w 600075"/>
                <a:gd name="connsiteY203" fmla="*/ 61817 h 533400"/>
                <a:gd name="connsiteX204" fmla="*/ 402717 w 600075"/>
                <a:gd name="connsiteY204" fmla="*/ 60008 h 533400"/>
                <a:gd name="connsiteX205" fmla="*/ 402717 w 600075"/>
                <a:gd name="connsiteY205" fmla="*/ 26194 h 533400"/>
                <a:gd name="connsiteX206" fmla="*/ 445675 w 600075"/>
                <a:gd name="connsiteY206" fmla="*/ 26194 h 533400"/>
                <a:gd name="connsiteX207" fmla="*/ 445675 w 600075"/>
                <a:gd name="connsiteY207" fmla="*/ 60103 h 533400"/>
                <a:gd name="connsiteX208" fmla="*/ 452914 w 600075"/>
                <a:gd name="connsiteY208" fmla="*/ 61913 h 533400"/>
                <a:gd name="connsiteX209" fmla="*/ 486632 w 600075"/>
                <a:gd name="connsiteY209" fmla="*/ 75914 h 533400"/>
                <a:gd name="connsiteX210" fmla="*/ 493014 w 600075"/>
                <a:gd name="connsiteY210" fmla="*/ 79820 h 533400"/>
                <a:gd name="connsiteX211" fmla="*/ 517017 w 600075"/>
                <a:gd name="connsiteY211" fmla="*/ 55912 h 533400"/>
                <a:gd name="connsiteX212" fmla="*/ 547307 w 600075"/>
                <a:gd name="connsiteY212" fmla="*/ 86201 h 533400"/>
                <a:gd name="connsiteX213" fmla="*/ 523304 w 600075"/>
                <a:gd name="connsiteY213" fmla="*/ 110204 h 533400"/>
                <a:gd name="connsiteX214" fmla="*/ 527209 w 600075"/>
                <a:gd name="connsiteY214" fmla="*/ 116586 h 533400"/>
                <a:gd name="connsiteX215" fmla="*/ 541211 w 600075"/>
                <a:gd name="connsiteY215" fmla="*/ 150209 h 533400"/>
                <a:gd name="connsiteX216" fmla="*/ 543020 w 600075"/>
                <a:gd name="connsiteY216" fmla="*/ 157448 h 533400"/>
                <a:gd name="connsiteX217" fmla="*/ 576929 w 600075"/>
                <a:gd name="connsiteY217" fmla="*/ 157448 h 533400"/>
                <a:gd name="connsiteX218" fmla="*/ 576929 w 600075"/>
                <a:gd name="connsiteY218" fmla="*/ 20031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00075" h="533400">
                  <a:moveTo>
                    <a:pt x="595694" y="153638"/>
                  </a:moveTo>
                  <a:cubicBezTo>
                    <a:pt x="594170" y="146209"/>
                    <a:pt x="588264" y="140303"/>
                    <a:pt x="580835" y="138779"/>
                  </a:cubicBezTo>
                  <a:cubicBezTo>
                    <a:pt x="579596" y="138494"/>
                    <a:pt x="578358" y="138398"/>
                    <a:pt x="577025" y="138398"/>
                  </a:cubicBezTo>
                  <a:lnTo>
                    <a:pt x="557879" y="138398"/>
                  </a:lnTo>
                  <a:cubicBezTo>
                    <a:pt x="555212" y="129635"/>
                    <a:pt x="551688" y="121158"/>
                    <a:pt x="547402" y="113157"/>
                  </a:cubicBezTo>
                  <a:lnTo>
                    <a:pt x="560927" y="99536"/>
                  </a:lnTo>
                  <a:cubicBezTo>
                    <a:pt x="560927" y="99536"/>
                    <a:pt x="560927" y="99536"/>
                    <a:pt x="560927" y="99536"/>
                  </a:cubicBezTo>
                  <a:lnTo>
                    <a:pt x="560927" y="99536"/>
                  </a:lnTo>
                  <a:cubicBezTo>
                    <a:pt x="561118" y="99346"/>
                    <a:pt x="561308" y="99060"/>
                    <a:pt x="561499" y="98774"/>
                  </a:cubicBezTo>
                  <a:cubicBezTo>
                    <a:pt x="568262" y="91250"/>
                    <a:pt x="568071" y="79820"/>
                    <a:pt x="560832" y="72581"/>
                  </a:cubicBezTo>
                  <a:lnTo>
                    <a:pt x="530543" y="42386"/>
                  </a:lnTo>
                  <a:cubicBezTo>
                    <a:pt x="526828" y="38672"/>
                    <a:pt x="521970" y="36767"/>
                    <a:pt x="517112" y="36767"/>
                  </a:cubicBezTo>
                  <a:cubicBezTo>
                    <a:pt x="512445" y="36767"/>
                    <a:pt x="507683" y="38576"/>
                    <a:pt x="504063" y="42005"/>
                  </a:cubicBezTo>
                  <a:cubicBezTo>
                    <a:pt x="503968" y="42101"/>
                    <a:pt x="503777" y="42196"/>
                    <a:pt x="503682" y="42291"/>
                  </a:cubicBezTo>
                  <a:lnTo>
                    <a:pt x="490061" y="55817"/>
                  </a:lnTo>
                  <a:cubicBezTo>
                    <a:pt x="489109" y="55340"/>
                    <a:pt x="488156" y="54959"/>
                    <a:pt x="487204" y="54483"/>
                  </a:cubicBezTo>
                  <a:cubicBezTo>
                    <a:pt x="479965" y="50864"/>
                    <a:pt x="472535" y="47720"/>
                    <a:pt x="464725" y="45339"/>
                  </a:cubicBezTo>
                  <a:lnTo>
                    <a:pt x="464725" y="26194"/>
                  </a:lnTo>
                  <a:cubicBezTo>
                    <a:pt x="464725" y="17526"/>
                    <a:pt x="458819" y="10192"/>
                    <a:pt x="450818" y="7906"/>
                  </a:cubicBezTo>
                  <a:cubicBezTo>
                    <a:pt x="449294" y="7430"/>
                    <a:pt x="447580" y="7144"/>
                    <a:pt x="445770" y="7144"/>
                  </a:cubicBezTo>
                  <a:lnTo>
                    <a:pt x="430340" y="7144"/>
                  </a:lnTo>
                  <a:lnTo>
                    <a:pt x="420815" y="7144"/>
                  </a:lnTo>
                  <a:lnTo>
                    <a:pt x="402812" y="7144"/>
                  </a:lnTo>
                  <a:cubicBezTo>
                    <a:pt x="400907" y="7144"/>
                    <a:pt x="399098" y="7525"/>
                    <a:pt x="397288" y="8001"/>
                  </a:cubicBezTo>
                  <a:cubicBezTo>
                    <a:pt x="389477" y="10382"/>
                    <a:pt x="383762" y="17526"/>
                    <a:pt x="383762" y="26194"/>
                  </a:cubicBezTo>
                  <a:lnTo>
                    <a:pt x="383762" y="45339"/>
                  </a:lnTo>
                  <a:cubicBezTo>
                    <a:pt x="383762" y="45339"/>
                    <a:pt x="383762" y="45339"/>
                    <a:pt x="383762" y="45339"/>
                  </a:cubicBezTo>
                  <a:lnTo>
                    <a:pt x="383762" y="45339"/>
                  </a:lnTo>
                  <a:cubicBezTo>
                    <a:pt x="379667" y="46577"/>
                    <a:pt x="375571" y="48101"/>
                    <a:pt x="371570" y="49720"/>
                  </a:cubicBezTo>
                  <a:cubicBezTo>
                    <a:pt x="369380" y="50578"/>
                    <a:pt x="367284" y="51721"/>
                    <a:pt x="365093" y="52673"/>
                  </a:cubicBezTo>
                  <a:cubicBezTo>
                    <a:pt x="362903" y="53721"/>
                    <a:pt x="360617" y="54673"/>
                    <a:pt x="358426" y="55817"/>
                  </a:cubicBezTo>
                  <a:lnTo>
                    <a:pt x="358426" y="55817"/>
                  </a:lnTo>
                  <a:cubicBezTo>
                    <a:pt x="358426" y="55817"/>
                    <a:pt x="358426" y="55817"/>
                    <a:pt x="358426" y="55817"/>
                  </a:cubicBezTo>
                  <a:lnTo>
                    <a:pt x="344900" y="42291"/>
                  </a:lnTo>
                  <a:cubicBezTo>
                    <a:pt x="341186" y="38672"/>
                    <a:pt x="336233" y="36862"/>
                    <a:pt x="331184" y="36957"/>
                  </a:cubicBezTo>
                  <a:cubicBezTo>
                    <a:pt x="330518" y="36862"/>
                    <a:pt x="329756" y="36767"/>
                    <a:pt x="329089" y="36767"/>
                  </a:cubicBezTo>
                  <a:cubicBezTo>
                    <a:pt x="324231" y="36767"/>
                    <a:pt x="319373" y="38576"/>
                    <a:pt x="315659" y="42291"/>
                  </a:cubicBezTo>
                  <a:lnTo>
                    <a:pt x="287369" y="70485"/>
                  </a:lnTo>
                  <a:lnTo>
                    <a:pt x="51530" y="70485"/>
                  </a:lnTo>
                  <a:cubicBezTo>
                    <a:pt x="27051" y="70485"/>
                    <a:pt x="7144" y="90392"/>
                    <a:pt x="7144" y="114872"/>
                  </a:cubicBezTo>
                  <a:lnTo>
                    <a:pt x="7144" y="483013"/>
                  </a:lnTo>
                  <a:cubicBezTo>
                    <a:pt x="7144" y="507492"/>
                    <a:pt x="27051" y="527399"/>
                    <a:pt x="51530" y="527399"/>
                  </a:cubicBezTo>
                  <a:lnTo>
                    <a:pt x="442341" y="527399"/>
                  </a:lnTo>
                  <a:cubicBezTo>
                    <a:pt x="466820" y="527399"/>
                    <a:pt x="486728" y="507492"/>
                    <a:pt x="486728" y="483013"/>
                  </a:cubicBezTo>
                  <a:lnTo>
                    <a:pt x="486728" y="303562"/>
                  </a:lnTo>
                  <a:cubicBezTo>
                    <a:pt x="487871" y="302990"/>
                    <a:pt x="489014" y="302514"/>
                    <a:pt x="490061" y="301943"/>
                  </a:cubicBezTo>
                  <a:lnTo>
                    <a:pt x="490061" y="301943"/>
                  </a:lnTo>
                  <a:lnTo>
                    <a:pt x="491109" y="302990"/>
                  </a:lnTo>
                  <a:lnTo>
                    <a:pt x="503587" y="315468"/>
                  </a:lnTo>
                  <a:cubicBezTo>
                    <a:pt x="510731" y="322612"/>
                    <a:pt x="523304" y="322707"/>
                    <a:pt x="530543" y="315468"/>
                  </a:cubicBezTo>
                  <a:lnTo>
                    <a:pt x="560832" y="285083"/>
                  </a:lnTo>
                  <a:cubicBezTo>
                    <a:pt x="567023" y="278797"/>
                    <a:pt x="567976" y="269272"/>
                    <a:pt x="563690" y="261938"/>
                  </a:cubicBezTo>
                  <a:cubicBezTo>
                    <a:pt x="562928" y="260604"/>
                    <a:pt x="561975" y="259366"/>
                    <a:pt x="560832" y="258128"/>
                  </a:cubicBezTo>
                  <a:lnTo>
                    <a:pt x="547307" y="244602"/>
                  </a:lnTo>
                  <a:cubicBezTo>
                    <a:pt x="547307" y="244602"/>
                    <a:pt x="547307" y="244602"/>
                    <a:pt x="547307" y="244602"/>
                  </a:cubicBezTo>
                  <a:lnTo>
                    <a:pt x="547307" y="244602"/>
                  </a:lnTo>
                  <a:cubicBezTo>
                    <a:pt x="551688" y="236506"/>
                    <a:pt x="555117" y="228029"/>
                    <a:pt x="557784" y="219361"/>
                  </a:cubicBezTo>
                  <a:lnTo>
                    <a:pt x="576929" y="219361"/>
                  </a:lnTo>
                  <a:cubicBezTo>
                    <a:pt x="586264" y="219361"/>
                    <a:pt x="593979" y="212598"/>
                    <a:pt x="595598" y="203740"/>
                  </a:cubicBezTo>
                  <a:cubicBezTo>
                    <a:pt x="595789" y="202597"/>
                    <a:pt x="595979" y="201454"/>
                    <a:pt x="595979" y="200311"/>
                  </a:cubicBezTo>
                  <a:lnTo>
                    <a:pt x="595979" y="157448"/>
                  </a:lnTo>
                  <a:cubicBezTo>
                    <a:pt x="596075" y="156115"/>
                    <a:pt x="595884" y="154877"/>
                    <a:pt x="595694" y="153638"/>
                  </a:cubicBezTo>
                  <a:close/>
                  <a:moveTo>
                    <a:pt x="90773" y="503492"/>
                  </a:moveTo>
                  <a:lnTo>
                    <a:pt x="51530" y="503492"/>
                  </a:lnTo>
                  <a:cubicBezTo>
                    <a:pt x="40196" y="503492"/>
                    <a:pt x="30956" y="494252"/>
                    <a:pt x="30956" y="482918"/>
                  </a:cubicBezTo>
                  <a:lnTo>
                    <a:pt x="30956" y="207264"/>
                  </a:lnTo>
                  <a:cubicBezTo>
                    <a:pt x="31433" y="207359"/>
                    <a:pt x="31909" y="207550"/>
                    <a:pt x="32385" y="207550"/>
                  </a:cubicBezTo>
                  <a:lnTo>
                    <a:pt x="90678" y="207550"/>
                  </a:lnTo>
                  <a:lnTo>
                    <a:pt x="90678" y="503492"/>
                  </a:lnTo>
                  <a:close/>
                  <a:moveTo>
                    <a:pt x="176117" y="503492"/>
                  </a:moveTo>
                  <a:lnTo>
                    <a:pt x="114681" y="503492"/>
                  </a:lnTo>
                  <a:lnTo>
                    <a:pt x="114681" y="207550"/>
                  </a:lnTo>
                  <a:lnTo>
                    <a:pt x="176117" y="207550"/>
                  </a:lnTo>
                  <a:lnTo>
                    <a:pt x="176117" y="503492"/>
                  </a:lnTo>
                  <a:close/>
                  <a:moveTo>
                    <a:pt x="269081" y="219361"/>
                  </a:moveTo>
                  <a:cubicBezTo>
                    <a:pt x="265367" y="219361"/>
                    <a:pt x="261938" y="218218"/>
                    <a:pt x="259080" y="216408"/>
                  </a:cubicBezTo>
                  <a:cubicBezTo>
                    <a:pt x="259080" y="216408"/>
                    <a:pt x="259080" y="216408"/>
                    <a:pt x="259080" y="216408"/>
                  </a:cubicBezTo>
                  <a:lnTo>
                    <a:pt x="259080" y="503492"/>
                  </a:lnTo>
                  <a:lnTo>
                    <a:pt x="199930" y="503492"/>
                  </a:lnTo>
                  <a:lnTo>
                    <a:pt x="199930" y="207550"/>
                  </a:lnTo>
                  <a:lnTo>
                    <a:pt x="251460" y="207550"/>
                  </a:lnTo>
                  <a:cubicBezTo>
                    <a:pt x="251460" y="207550"/>
                    <a:pt x="251460" y="207550"/>
                    <a:pt x="251460" y="207550"/>
                  </a:cubicBezTo>
                  <a:cubicBezTo>
                    <a:pt x="250508" y="205264"/>
                    <a:pt x="250031" y="202883"/>
                    <a:pt x="250031" y="200311"/>
                  </a:cubicBezTo>
                  <a:lnTo>
                    <a:pt x="250031" y="183737"/>
                  </a:lnTo>
                  <a:lnTo>
                    <a:pt x="32480" y="183737"/>
                  </a:lnTo>
                  <a:cubicBezTo>
                    <a:pt x="32004" y="183737"/>
                    <a:pt x="31528" y="183928"/>
                    <a:pt x="31052" y="184023"/>
                  </a:cubicBezTo>
                  <a:lnTo>
                    <a:pt x="31052" y="114872"/>
                  </a:lnTo>
                  <a:cubicBezTo>
                    <a:pt x="31052" y="103537"/>
                    <a:pt x="40291" y="94298"/>
                    <a:pt x="51626" y="94298"/>
                  </a:cubicBezTo>
                  <a:lnTo>
                    <a:pt x="281654" y="94298"/>
                  </a:lnTo>
                  <a:cubicBezTo>
                    <a:pt x="281654" y="94298"/>
                    <a:pt x="281750" y="94393"/>
                    <a:pt x="281750" y="94393"/>
                  </a:cubicBezTo>
                  <a:cubicBezTo>
                    <a:pt x="280321" y="91916"/>
                    <a:pt x="279559" y="89059"/>
                    <a:pt x="279559" y="86106"/>
                  </a:cubicBezTo>
                  <a:cubicBezTo>
                    <a:pt x="279559" y="81058"/>
                    <a:pt x="281559" y="76200"/>
                    <a:pt x="285179" y="72676"/>
                  </a:cubicBezTo>
                  <a:lnTo>
                    <a:pt x="315563" y="42386"/>
                  </a:lnTo>
                  <a:cubicBezTo>
                    <a:pt x="319469" y="38481"/>
                    <a:pt x="324898" y="36767"/>
                    <a:pt x="330232" y="37148"/>
                  </a:cubicBezTo>
                  <a:cubicBezTo>
                    <a:pt x="325755" y="37433"/>
                    <a:pt x="321278" y="39148"/>
                    <a:pt x="317945" y="42386"/>
                  </a:cubicBezTo>
                  <a:lnTo>
                    <a:pt x="287560" y="72676"/>
                  </a:lnTo>
                  <a:cubicBezTo>
                    <a:pt x="283940" y="76295"/>
                    <a:pt x="281940" y="81058"/>
                    <a:pt x="281940" y="86106"/>
                  </a:cubicBezTo>
                  <a:cubicBezTo>
                    <a:pt x="281940" y="89059"/>
                    <a:pt x="282702" y="91916"/>
                    <a:pt x="283940" y="94488"/>
                  </a:cubicBezTo>
                  <a:cubicBezTo>
                    <a:pt x="284798" y="96298"/>
                    <a:pt x="285941" y="98012"/>
                    <a:pt x="287465" y="99536"/>
                  </a:cubicBezTo>
                  <a:cubicBezTo>
                    <a:pt x="287465" y="99536"/>
                    <a:pt x="287465" y="99632"/>
                    <a:pt x="287560" y="99632"/>
                  </a:cubicBezTo>
                  <a:lnTo>
                    <a:pt x="301085" y="113157"/>
                  </a:lnTo>
                  <a:lnTo>
                    <a:pt x="301085" y="113157"/>
                  </a:lnTo>
                  <a:cubicBezTo>
                    <a:pt x="296704" y="121253"/>
                    <a:pt x="293275" y="129731"/>
                    <a:pt x="290608" y="138398"/>
                  </a:cubicBezTo>
                  <a:lnTo>
                    <a:pt x="271463" y="138398"/>
                  </a:lnTo>
                  <a:cubicBezTo>
                    <a:pt x="270129" y="138398"/>
                    <a:pt x="268891" y="138494"/>
                    <a:pt x="267653" y="138779"/>
                  </a:cubicBezTo>
                  <a:cubicBezTo>
                    <a:pt x="260223" y="140303"/>
                    <a:pt x="254318" y="146209"/>
                    <a:pt x="252794" y="153638"/>
                  </a:cubicBezTo>
                  <a:cubicBezTo>
                    <a:pt x="252508" y="154877"/>
                    <a:pt x="252413" y="156115"/>
                    <a:pt x="252413" y="157448"/>
                  </a:cubicBezTo>
                  <a:lnTo>
                    <a:pt x="252413" y="183737"/>
                  </a:lnTo>
                  <a:lnTo>
                    <a:pt x="252413" y="183737"/>
                  </a:lnTo>
                  <a:lnTo>
                    <a:pt x="252413" y="200311"/>
                  </a:lnTo>
                  <a:cubicBezTo>
                    <a:pt x="252413" y="202883"/>
                    <a:pt x="252984" y="205359"/>
                    <a:pt x="253841" y="207550"/>
                  </a:cubicBezTo>
                  <a:cubicBezTo>
                    <a:pt x="254508" y="209264"/>
                    <a:pt x="255556" y="210788"/>
                    <a:pt x="256699" y="212217"/>
                  </a:cubicBezTo>
                  <a:cubicBezTo>
                    <a:pt x="256889" y="212408"/>
                    <a:pt x="256985" y="212598"/>
                    <a:pt x="257175" y="212789"/>
                  </a:cubicBezTo>
                  <a:cubicBezTo>
                    <a:pt x="258413" y="214122"/>
                    <a:pt x="259747" y="215360"/>
                    <a:pt x="261366" y="216408"/>
                  </a:cubicBezTo>
                  <a:cubicBezTo>
                    <a:pt x="264319" y="218218"/>
                    <a:pt x="267748" y="219361"/>
                    <a:pt x="271367" y="219361"/>
                  </a:cubicBezTo>
                  <a:lnTo>
                    <a:pt x="269081" y="219361"/>
                  </a:lnTo>
                  <a:close/>
                  <a:moveTo>
                    <a:pt x="338995" y="503492"/>
                  </a:moveTo>
                  <a:lnTo>
                    <a:pt x="282988" y="503492"/>
                  </a:lnTo>
                  <a:lnTo>
                    <a:pt x="282988" y="282416"/>
                  </a:lnTo>
                  <a:cubicBezTo>
                    <a:pt x="283655" y="283369"/>
                    <a:pt x="284321" y="284226"/>
                    <a:pt x="285179" y="285083"/>
                  </a:cubicBezTo>
                  <a:lnTo>
                    <a:pt x="315563" y="315468"/>
                  </a:lnTo>
                  <a:cubicBezTo>
                    <a:pt x="316897" y="316801"/>
                    <a:pt x="318325" y="317754"/>
                    <a:pt x="319850" y="318611"/>
                  </a:cubicBezTo>
                  <a:cubicBezTo>
                    <a:pt x="318325" y="317754"/>
                    <a:pt x="316897" y="316801"/>
                    <a:pt x="315563" y="315468"/>
                  </a:cubicBezTo>
                  <a:lnTo>
                    <a:pt x="285179" y="285083"/>
                  </a:lnTo>
                  <a:cubicBezTo>
                    <a:pt x="277749" y="277654"/>
                    <a:pt x="277749" y="265557"/>
                    <a:pt x="285179" y="258128"/>
                  </a:cubicBezTo>
                  <a:lnTo>
                    <a:pt x="296228" y="247079"/>
                  </a:lnTo>
                  <a:lnTo>
                    <a:pt x="285179" y="258128"/>
                  </a:lnTo>
                  <a:cubicBezTo>
                    <a:pt x="284321" y="258985"/>
                    <a:pt x="283655" y="259842"/>
                    <a:pt x="282988" y="260794"/>
                  </a:cubicBezTo>
                  <a:lnTo>
                    <a:pt x="282988" y="219266"/>
                  </a:lnTo>
                  <a:lnTo>
                    <a:pt x="288227" y="219266"/>
                  </a:lnTo>
                  <a:cubicBezTo>
                    <a:pt x="290894" y="227933"/>
                    <a:pt x="294323" y="236411"/>
                    <a:pt x="298704" y="244507"/>
                  </a:cubicBezTo>
                  <a:lnTo>
                    <a:pt x="298704" y="244507"/>
                  </a:lnTo>
                  <a:cubicBezTo>
                    <a:pt x="294418" y="236411"/>
                    <a:pt x="290894" y="227933"/>
                    <a:pt x="288227" y="219266"/>
                  </a:cubicBezTo>
                  <a:lnTo>
                    <a:pt x="290608" y="219266"/>
                  </a:lnTo>
                  <a:cubicBezTo>
                    <a:pt x="293275" y="227933"/>
                    <a:pt x="296799" y="236411"/>
                    <a:pt x="301085" y="244507"/>
                  </a:cubicBezTo>
                  <a:lnTo>
                    <a:pt x="301085" y="244507"/>
                  </a:lnTo>
                  <a:cubicBezTo>
                    <a:pt x="301085" y="244507"/>
                    <a:pt x="301085" y="244507"/>
                    <a:pt x="301085" y="244507"/>
                  </a:cubicBezTo>
                  <a:lnTo>
                    <a:pt x="298609" y="247174"/>
                  </a:lnTo>
                  <a:lnTo>
                    <a:pt x="287560" y="258223"/>
                  </a:lnTo>
                  <a:cubicBezTo>
                    <a:pt x="280130" y="265652"/>
                    <a:pt x="280130" y="277749"/>
                    <a:pt x="287560" y="285179"/>
                  </a:cubicBezTo>
                  <a:lnTo>
                    <a:pt x="317945" y="315563"/>
                  </a:lnTo>
                  <a:cubicBezTo>
                    <a:pt x="321374" y="318992"/>
                    <a:pt x="326136" y="320612"/>
                    <a:pt x="330803" y="320802"/>
                  </a:cubicBezTo>
                  <a:cubicBezTo>
                    <a:pt x="327089" y="321183"/>
                    <a:pt x="323279" y="320516"/>
                    <a:pt x="319945" y="318802"/>
                  </a:cubicBezTo>
                  <a:cubicBezTo>
                    <a:pt x="322707" y="320326"/>
                    <a:pt x="325850" y="321183"/>
                    <a:pt x="328898" y="321183"/>
                  </a:cubicBezTo>
                  <a:cubicBezTo>
                    <a:pt x="329851" y="321183"/>
                    <a:pt x="330803" y="321088"/>
                    <a:pt x="331756" y="320897"/>
                  </a:cubicBezTo>
                  <a:cubicBezTo>
                    <a:pt x="333756" y="320802"/>
                    <a:pt x="335851" y="320612"/>
                    <a:pt x="337757" y="319945"/>
                  </a:cubicBezTo>
                  <a:cubicBezTo>
                    <a:pt x="338138" y="319850"/>
                    <a:pt x="338519" y="319659"/>
                    <a:pt x="338804" y="319469"/>
                  </a:cubicBezTo>
                  <a:lnTo>
                    <a:pt x="338804" y="503492"/>
                  </a:lnTo>
                  <a:close/>
                  <a:moveTo>
                    <a:pt x="462820" y="483013"/>
                  </a:moveTo>
                  <a:cubicBezTo>
                    <a:pt x="462820" y="494348"/>
                    <a:pt x="453581" y="503587"/>
                    <a:pt x="442341" y="503587"/>
                  </a:cubicBezTo>
                  <a:lnTo>
                    <a:pt x="362903" y="503587"/>
                  </a:lnTo>
                  <a:lnTo>
                    <a:pt x="362903" y="305181"/>
                  </a:lnTo>
                  <a:cubicBezTo>
                    <a:pt x="361188" y="304419"/>
                    <a:pt x="359474" y="303562"/>
                    <a:pt x="357759" y="302705"/>
                  </a:cubicBezTo>
                  <a:lnTo>
                    <a:pt x="358521" y="301943"/>
                  </a:lnTo>
                  <a:cubicBezTo>
                    <a:pt x="360712" y="303181"/>
                    <a:pt x="363093" y="304133"/>
                    <a:pt x="365379" y="305181"/>
                  </a:cubicBezTo>
                  <a:lnTo>
                    <a:pt x="365379" y="305181"/>
                  </a:lnTo>
                  <a:cubicBezTo>
                    <a:pt x="368141" y="306515"/>
                    <a:pt x="370999" y="307753"/>
                    <a:pt x="373856" y="308896"/>
                  </a:cubicBezTo>
                  <a:cubicBezTo>
                    <a:pt x="376904" y="310039"/>
                    <a:pt x="379952" y="311182"/>
                    <a:pt x="383000" y="312134"/>
                  </a:cubicBezTo>
                  <a:cubicBezTo>
                    <a:pt x="383286" y="312230"/>
                    <a:pt x="383572" y="312325"/>
                    <a:pt x="383858" y="312420"/>
                  </a:cubicBezTo>
                  <a:lnTo>
                    <a:pt x="383858" y="312420"/>
                  </a:lnTo>
                  <a:cubicBezTo>
                    <a:pt x="383858" y="312420"/>
                    <a:pt x="383858" y="312420"/>
                    <a:pt x="383858" y="312420"/>
                  </a:cubicBezTo>
                  <a:lnTo>
                    <a:pt x="383858" y="331565"/>
                  </a:lnTo>
                  <a:cubicBezTo>
                    <a:pt x="383858" y="340900"/>
                    <a:pt x="390620" y="348615"/>
                    <a:pt x="399479" y="350234"/>
                  </a:cubicBezTo>
                  <a:cubicBezTo>
                    <a:pt x="400622" y="350425"/>
                    <a:pt x="401765" y="350615"/>
                    <a:pt x="402908" y="350615"/>
                  </a:cubicBezTo>
                  <a:lnTo>
                    <a:pt x="420910" y="350615"/>
                  </a:lnTo>
                  <a:lnTo>
                    <a:pt x="430435" y="350615"/>
                  </a:lnTo>
                  <a:lnTo>
                    <a:pt x="445865" y="350615"/>
                  </a:lnTo>
                  <a:cubicBezTo>
                    <a:pt x="447008" y="350615"/>
                    <a:pt x="448056" y="350425"/>
                    <a:pt x="449104" y="350330"/>
                  </a:cubicBezTo>
                  <a:cubicBezTo>
                    <a:pt x="455200" y="349282"/>
                    <a:pt x="460248" y="345281"/>
                    <a:pt x="462915" y="339852"/>
                  </a:cubicBezTo>
                  <a:lnTo>
                    <a:pt x="462915" y="483013"/>
                  </a:lnTo>
                  <a:close/>
                  <a:moveTo>
                    <a:pt x="577025" y="200311"/>
                  </a:moveTo>
                  <a:lnTo>
                    <a:pt x="543116" y="200311"/>
                  </a:lnTo>
                  <a:lnTo>
                    <a:pt x="541306" y="207550"/>
                  </a:lnTo>
                  <a:cubicBezTo>
                    <a:pt x="538448" y="219361"/>
                    <a:pt x="533686" y="230696"/>
                    <a:pt x="527304" y="241268"/>
                  </a:cubicBezTo>
                  <a:lnTo>
                    <a:pt x="523399" y="247650"/>
                  </a:lnTo>
                  <a:lnTo>
                    <a:pt x="547307" y="271653"/>
                  </a:lnTo>
                  <a:lnTo>
                    <a:pt x="517017" y="302038"/>
                  </a:lnTo>
                  <a:lnTo>
                    <a:pt x="493014" y="278035"/>
                  </a:lnTo>
                  <a:lnTo>
                    <a:pt x="486632" y="281940"/>
                  </a:lnTo>
                  <a:cubicBezTo>
                    <a:pt x="476060" y="288322"/>
                    <a:pt x="464725" y="292989"/>
                    <a:pt x="452914" y="295942"/>
                  </a:cubicBezTo>
                  <a:lnTo>
                    <a:pt x="445675" y="297752"/>
                  </a:lnTo>
                  <a:lnTo>
                    <a:pt x="445675" y="331661"/>
                  </a:lnTo>
                  <a:lnTo>
                    <a:pt x="402717" y="331661"/>
                  </a:lnTo>
                  <a:lnTo>
                    <a:pt x="402717" y="297656"/>
                  </a:lnTo>
                  <a:lnTo>
                    <a:pt x="395478" y="295847"/>
                  </a:lnTo>
                  <a:cubicBezTo>
                    <a:pt x="383667" y="292989"/>
                    <a:pt x="372332" y="288322"/>
                    <a:pt x="361760" y="281845"/>
                  </a:cubicBezTo>
                  <a:lnTo>
                    <a:pt x="355378" y="277940"/>
                  </a:lnTo>
                  <a:lnTo>
                    <a:pt x="331375" y="301943"/>
                  </a:lnTo>
                  <a:lnTo>
                    <a:pt x="300990" y="271558"/>
                  </a:lnTo>
                  <a:lnTo>
                    <a:pt x="324898" y="247650"/>
                  </a:lnTo>
                  <a:lnTo>
                    <a:pt x="321088" y="241268"/>
                  </a:lnTo>
                  <a:cubicBezTo>
                    <a:pt x="314706" y="230600"/>
                    <a:pt x="309944" y="219266"/>
                    <a:pt x="307086" y="207550"/>
                  </a:cubicBezTo>
                  <a:lnTo>
                    <a:pt x="305276" y="200311"/>
                  </a:lnTo>
                  <a:lnTo>
                    <a:pt x="271367" y="200311"/>
                  </a:lnTo>
                  <a:lnTo>
                    <a:pt x="271367" y="157448"/>
                  </a:lnTo>
                  <a:lnTo>
                    <a:pt x="305276" y="157448"/>
                  </a:lnTo>
                  <a:lnTo>
                    <a:pt x="307086" y="150209"/>
                  </a:lnTo>
                  <a:cubicBezTo>
                    <a:pt x="309944" y="138398"/>
                    <a:pt x="314706" y="127064"/>
                    <a:pt x="321088" y="116491"/>
                  </a:cubicBezTo>
                  <a:lnTo>
                    <a:pt x="324993" y="110109"/>
                  </a:lnTo>
                  <a:lnTo>
                    <a:pt x="300990" y="86106"/>
                  </a:lnTo>
                  <a:lnTo>
                    <a:pt x="331375" y="55817"/>
                  </a:lnTo>
                  <a:lnTo>
                    <a:pt x="355378" y="79724"/>
                  </a:lnTo>
                  <a:lnTo>
                    <a:pt x="361760" y="75819"/>
                  </a:lnTo>
                  <a:cubicBezTo>
                    <a:pt x="372237" y="69437"/>
                    <a:pt x="383667" y="64770"/>
                    <a:pt x="395478" y="61817"/>
                  </a:cubicBezTo>
                  <a:lnTo>
                    <a:pt x="402717" y="60008"/>
                  </a:lnTo>
                  <a:lnTo>
                    <a:pt x="402717" y="26194"/>
                  </a:lnTo>
                  <a:lnTo>
                    <a:pt x="445675" y="26194"/>
                  </a:lnTo>
                  <a:lnTo>
                    <a:pt x="445675" y="60103"/>
                  </a:lnTo>
                  <a:lnTo>
                    <a:pt x="452914" y="61913"/>
                  </a:lnTo>
                  <a:cubicBezTo>
                    <a:pt x="464820" y="64770"/>
                    <a:pt x="476155" y="69533"/>
                    <a:pt x="486632" y="75914"/>
                  </a:cubicBezTo>
                  <a:lnTo>
                    <a:pt x="493014" y="79820"/>
                  </a:lnTo>
                  <a:lnTo>
                    <a:pt x="517017" y="55912"/>
                  </a:lnTo>
                  <a:lnTo>
                    <a:pt x="547307" y="86201"/>
                  </a:lnTo>
                  <a:lnTo>
                    <a:pt x="523304" y="110204"/>
                  </a:lnTo>
                  <a:lnTo>
                    <a:pt x="527209" y="116586"/>
                  </a:lnTo>
                  <a:cubicBezTo>
                    <a:pt x="533591" y="126968"/>
                    <a:pt x="538258" y="138303"/>
                    <a:pt x="541211" y="150209"/>
                  </a:cubicBezTo>
                  <a:lnTo>
                    <a:pt x="543020" y="157448"/>
                  </a:lnTo>
                  <a:lnTo>
                    <a:pt x="576929" y="157448"/>
                  </a:lnTo>
                  <a:lnTo>
                    <a:pt x="576929" y="20031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pic>
        <p:nvPicPr>
          <p:cNvPr id="221" name="圖形 220" descr="智慧型手機">
            <a:extLst>
              <a:ext uri="{FF2B5EF4-FFF2-40B4-BE49-F238E27FC236}">
                <a16:creationId xmlns:a16="http://schemas.microsoft.com/office/drawing/2014/main" id="{F1DB3530-61E0-467E-86BD-4A70BB4D21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38893" y="2582440"/>
            <a:ext cx="553884" cy="497849"/>
          </a:xfrm>
          <a:prstGeom prst="rect">
            <a:avLst/>
          </a:prstGeom>
        </p:spPr>
      </p:pic>
      <p:sp>
        <p:nvSpPr>
          <p:cNvPr id="222" name="圖形 170">
            <a:extLst>
              <a:ext uri="{FF2B5EF4-FFF2-40B4-BE49-F238E27FC236}">
                <a16:creationId xmlns:a16="http://schemas.microsoft.com/office/drawing/2014/main" id="{44AA603C-67C9-461F-8AF1-6125A4AE6B7B}"/>
              </a:ext>
            </a:extLst>
          </p:cNvPr>
          <p:cNvSpPr/>
          <p:nvPr/>
        </p:nvSpPr>
        <p:spPr>
          <a:xfrm rot="1385464">
            <a:off x="1798515" y="1784844"/>
            <a:ext cx="114300" cy="238125"/>
          </a:xfrm>
          <a:custGeom>
            <a:avLst/>
            <a:gdLst>
              <a:gd name="connsiteX0" fmla="*/ 115727 w 114300"/>
              <a:gd name="connsiteY0" fmla="*/ 49342 h 238125"/>
              <a:gd name="connsiteX1" fmla="*/ 60006 w 114300"/>
              <a:gd name="connsiteY1" fmla="*/ 2 h 238125"/>
              <a:gd name="connsiteX2" fmla="*/ 5427 w 114300"/>
              <a:gd name="connsiteY2" fmla="*/ 34292 h 238125"/>
              <a:gd name="connsiteX3" fmla="*/ 17238 w 114300"/>
              <a:gd name="connsiteY3" fmla="*/ 94967 h 238125"/>
              <a:gd name="connsiteX4" fmla="*/ 31812 w 114300"/>
              <a:gd name="connsiteY4" fmla="*/ 135257 h 238125"/>
              <a:gd name="connsiteX5" fmla="*/ 39336 w 114300"/>
              <a:gd name="connsiteY5" fmla="*/ 152974 h 238125"/>
              <a:gd name="connsiteX6" fmla="*/ 42956 w 114300"/>
              <a:gd name="connsiteY6" fmla="*/ 170976 h 238125"/>
              <a:gd name="connsiteX7" fmla="*/ 37622 w 114300"/>
              <a:gd name="connsiteY7" fmla="*/ 176882 h 238125"/>
              <a:gd name="connsiteX8" fmla="*/ 36955 w 114300"/>
              <a:gd name="connsiteY8" fmla="*/ 195932 h 238125"/>
              <a:gd name="connsiteX9" fmla="*/ 41432 w 114300"/>
              <a:gd name="connsiteY9" fmla="*/ 201075 h 238125"/>
              <a:gd name="connsiteX10" fmla="*/ 38098 w 114300"/>
              <a:gd name="connsiteY10" fmla="*/ 224983 h 238125"/>
              <a:gd name="connsiteX11" fmla="*/ 32669 w 114300"/>
              <a:gd name="connsiteY11" fmla="*/ 244319 h 238125"/>
              <a:gd name="connsiteX12" fmla="*/ 71340 w 114300"/>
              <a:gd name="connsiteY12" fmla="*/ 212315 h 238125"/>
              <a:gd name="connsiteX13" fmla="*/ 74007 w 114300"/>
              <a:gd name="connsiteY13" fmla="*/ 201837 h 238125"/>
              <a:gd name="connsiteX14" fmla="*/ 71245 w 114300"/>
              <a:gd name="connsiteY14" fmla="*/ 195932 h 238125"/>
              <a:gd name="connsiteX15" fmla="*/ 71531 w 114300"/>
              <a:gd name="connsiteY15" fmla="*/ 118303 h 238125"/>
              <a:gd name="connsiteX16" fmla="*/ 78198 w 114300"/>
              <a:gd name="connsiteY16" fmla="*/ 110207 h 238125"/>
              <a:gd name="connsiteX17" fmla="*/ 115727 w 114300"/>
              <a:gd name="connsiteY17" fmla="*/ 49342 h 238125"/>
              <a:gd name="connsiteX18" fmla="*/ 56862 w 114300"/>
              <a:gd name="connsiteY18" fmla="*/ 64201 h 238125"/>
              <a:gd name="connsiteX19" fmla="*/ 33336 w 114300"/>
              <a:gd name="connsiteY19" fmla="*/ 38769 h 238125"/>
              <a:gd name="connsiteX20" fmla="*/ 58101 w 114300"/>
              <a:gd name="connsiteY20" fmla="*/ 14576 h 238125"/>
              <a:gd name="connsiteX21" fmla="*/ 83342 w 114300"/>
              <a:gd name="connsiteY21" fmla="*/ 40007 h 238125"/>
              <a:gd name="connsiteX22" fmla="*/ 56862 w 114300"/>
              <a:gd name="connsiteY22" fmla="*/ 6420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300" h="238125">
                <a:moveTo>
                  <a:pt x="115727" y="49342"/>
                </a:moveTo>
                <a:cubicBezTo>
                  <a:pt x="111155" y="21338"/>
                  <a:pt x="87914" y="193"/>
                  <a:pt x="60006" y="2"/>
                </a:cubicBezTo>
                <a:cubicBezTo>
                  <a:pt x="34860" y="-188"/>
                  <a:pt x="15810" y="11623"/>
                  <a:pt x="5427" y="34292"/>
                </a:cubicBezTo>
                <a:cubicBezTo>
                  <a:pt x="-4764" y="56581"/>
                  <a:pt x="-478" y="78584"/>
                  <a:pt x="17238" y="94967"/>
                </a:cubicBezTo>
                <a:cubicBezTo>
                  <a:pt x="30002" y="106778"/>
                  <a:pt x="32097" y="119541"/>
                  <a:pt x="31812" y="135257"/>
                </a:cubicBezTo>
                <a:cubicBezTo>
                  <a:pt x="31716" y="141163"/>
                  <a:pt x="35145" y="148497"/>
                  <a:pt x="39336" y="152974"/>
                </a:cubicBezTo>
                <a:cubicBezTo>
                  <a:pt x="44861" y="158879"/>
                  <a:pt x="46385" y="164023"/>
                  <a:pt x="42956" y="170976"/>
                </a:cubicBezTo>
                <a:cubicBezTo>
                  <a:pt x="41241" y="172976"/>
                  <a:pt x="39717" y="175262"/>
                  <a:pt x="37622" y="176882"/>
                </a:cubicBezTo>
                <a:cubicBezTo>
                  <a:pt x="30002" y="183073"/>
                  <a:pt x="29716" y="189264"/>
                  <a:pt x="36955" y="195932"/>
                </a:cubicBezTo>
                <a:cubicBezTo>
                  <a:pt x="38670" y="197456"/>
                  <a:pt x="40003" y="199361"/>
                  <a:pt x="41432" y="201075"/>
                </a:cubicBezTo>
                <a:cubicBezTo>
                  <a:pt x="47433" y="208505"/>
                  <a:pt x="46194" y="220411"/>
                  <a:pt x="38098" y="224983"/>
                </a:cubicBezTo>
                <a:cubicBezTo>
                  <a:pt x="29145" y="230126"/>
                  <a:pt x="31145" y="236984"/>
                  <a:pt x="32669" y="244319"/>
                </a:cubicBezTo>
                <a:cubicBezTo>
                  <a:pt x="51243" y="246890"/>
                  <a:pt x="70769" y="230222"/>
                  <a:pt x="71340" y="212315"/>
                </a:cubicBezTo>
                <a:cubicBezTo>
                  <a:pt x="71436" y="208790"/>
                  <a:pt x="73055" y="205361"/>
                  <a:pt x="74007" y="201837"/>
                </a:cubicBezTo>
                <a:cubicBezTo>
                  <a:pt x="73055" y="199837"/>
                  <a:pt x="71340" y="197932"/>
                  <a:pt x="71245" y="195932"/>
                </a:cubicBezTo>
                <a:cubicBezTo>
                  <a:pt x="71055" y="170024"/>
                  <a:pt x="70959" y="144211"/>
                  <a:pt x="71531" y="118303"/>
                </a:cubicBezTo>
                <a:cubicBezTo>
                  <a:pt x="71626" y="115445"/>
                  <a:pt x="75246" y="111350"/>
                  <a:pt x="78198" y="110207"/>
                </a:cubicBezTo>
                <a:cubicBezTo>
                  <a:pt x="104583" y="99729"/>
                  <a:pt x="120013" y="75059"/>
                  <a:pt x="115727" y="49342"/>
                </a:cubicBezTo>
                <a:close/>
                <a:moveTo>
                  <a:pt x="56862" y="64201"/>
                </a:moveTo>
                <a:cubicBezTo>
                  <a:pt x="43432" y="63915"/>
                  <a:pt x="33050" y="52771"/>
                  <a:pt x="33336" y="38769"/>
                </a:cubicBezTo>
                <a:cubicBezTo>
                  <a:pt x="33621" y="24577"/>
                  <a:pt x="44099" y="14290"/>
                  <a:pt x="58101" y="14576"/>
                </a:cubicBezTo>
                <a:cubicBezTo>
                  <a:pt x="72102" y="14766"/>
                  <a:pt x="83818" y="26577"/>
                  <a:pt x="83342" y="40007"/>
                </a:cubicBezTo>
                <a:cubicBezTo>
                  <a:pt x="82866" y="53533"/>
                  <a:pt x="70959" y="64487"/>
                  <a:pt x="56862" y="64201"/>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23" name="圖形 222">
            <a:extLst>
              <a:ext uri="{FF2B5EF4-FFF2-40B4-BE49-F238E27FC236}">
                <a16:creationId xmlns:a16="http://schemas.microsoft.com/office/drawing/2014/main" id="{DCE24AF1-5236-443A-80FA-4793D3D9FA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4092" y="2107968"/>
            <a:ext cx="266700" cy="285750"/>
          </a:xfrm>
          <a:prstGeom prst="rect">
            <a:avLst/>
          </a:prstGeom>
        </p:spPr>
      </p:pic>
      <p:cxnSp>
        <p:nvCxnSpPr>
          <p:cNvPr id="224" name="Google Shape;359;p56">
            <a:extLst>
              <a:ext uri="{FF2B5EF4-FFF2-40B4-BE49-F238E27FC236}">
                <a16:creationId xmlns:a16="http://schemas.microsoft.com/office/drawing/2014/main" id="{D095A05F-E670-4A01-9ACB-BEC7DC0AF6BB}"/>
              </a:ext>
            </a:extLst>
          </p:cNvPr>
          <p:cNvCxnSpPr>
            <a:cxnSpLocks/>
          </p:cNvCxnSpPr>
          <p:nvPr/>
        </p:nvCxnSpPr>
        <p:spPr>
          <a:xfrm flipH="1" flipV="1">
            <a:off x="3287421" y="2066358"/>
            <a:ext cx="565483" cy="96251"/>
          </a:xfrm>
          <a:prstGeom prst="straightConnector1">
            <a:avLst/>
          </a:prstGeom>
          <a:noFill/>
          <a:ln w="34925" cap="flat" cmpd="sng">
            <a:solidFill>
              <a:srgbClr val="D7F71E"/>
            </a:solidFill>
            <a:prstDash val="sysDot"/>
            <a:round/>
            <a:headEnd type="none" w="sm" len="sm"/>
            <a:tailEnd type="none" w="sm" len="sm"/>
          </a:ln>
        </p:spPr>
      </p:cxnSp>
      <p:cxnSp>
        <p:nvCxnSpPr>
          <p:cNvPr id="225" name="Google Shape;359;p56">
            <a:extLst>
              <a:ext uri="{FF2B5EF4-FFF2-40B4-BE49-F238E27FC236}">
                <a16:creationId xmlns:a16="http://schemas.microsoft.com/office/drawing/2014/main" id="{10943CCB-2442-4ADA-BF61-BC2A9352D8E0}"/>
              </a:ext>
            </a:extLst>
          </p:cNvPr>
          <p:cNvCxnSpPr>
            <a:cxnSpLocks/>
          </p:cNvCxnSpPr>
          <p:nvPr/>
        </p:nvCxnSpPr>
        <p:spPr>
          <a:xfrm flipH="1" flipV="1">
            <a:off x="4208748" y="2277640"/>
            <a:ext cx="565483" cy="96251"/>
          </a:xfrm>
          <a:prstGeom prst="straightConnector1">
            <a:avLst/>
          </a:prstGeom>
          <a:noFill/>
          <a:ln w="34925" cap="flat" cmpd="sng">
            <a:solidFill>
              <a:srgbClr val="D7F71E"/>
            </a:solidFill>
            <a:prstDash val="sysDot"/>
            <a:round/>
            <a:headEnd type="none" w="sm" len="sm"/>
            <a:tailEnd type="none" w="sm" len="sm"/>
          </a:ln>
        </p:spPr>
      </p:cxnSp>
      <p:pic>
        <p:nvPicPr>
          <p:cNvPr id="226" name="圖形 225">
            <a:extLst>
              <a:ext uri="{FF2B5EF4-FFF2-40B4-BE49-F238E27FC236}">
                <a16:creationId xmlns:a16="http://schemas.microsoft.com/office/drawing/2014/main" id="{6AC7E94F-CC6C-4F07-BA70-00DFBB39B9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49667" y="1585323"/>
            <a:ext cx="800100" cy="742950"/>
          </a:xfrm>
          <a:prstGeom prst="rect">
            <a:avLst/>
          </a:prstGeom>
        </p:spPr>
      </p:pic>
      <p:pic>
        <p:nvPicPr>
          <p:cNvPr id="227" name="圖形 226">
            <a:extLst>
              <a:ext uri="{FF2B5EF4-FFF2-40B4-BE49-F238E27FC236}">
                <a16:creationId xmlns:a16="http://schemas.microsoft.com/office/drawing/2014/main" id="{CEB20E34-1C70-4662-8024-C1803731D1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62601" y="3484809"/>
            <a:ext cx="641684" cy="481262"/>
          </a:xfrm>
          <a:prstGeom prst="rect">
            <a:avLst/>
          </a:prstGeom>
        </p:spPr>
      </p:pic>
      <p:cxnSp>
        <p:nvCxnSpPr>
          <p:cNvPr id="228" name="Google Shape;361;p56">
            <a:extLst>
              <a:ext uri="{FF2B5EF4-FFF2-40B4-BE49-F238E27FC236}">
                <a16:creationId xmlns:a16="http://schemas.microsoft.com/office/drawing/2014/main" id="{58EACCB2-1611-4AA4-A422-BA3DA546E014}"/>
              </a:ext>
            </a:extLst>
          </p:cNvPr>
          <p:cNvCxnSpPr>
            <a:cxnSpLocks/>
          </p:cNvCxnSpPr>
          <p:nvPr/>
        </p:nvCxnSpPr>
        <p:spPr>
          <a:xfrm>
            <a:off x="8696527" y="3821693"/>
            <a:ext cx="505326" cy="168442"/>
          </a:xfrm>
          <a:prstGeom prst="straightConnector1">
            <a:avLst/>
          </a:prstGeom>
          <a:noFill/>
          <a:ln w="34925" cap="flat" cmpd="sng">
            <a:solidFill>
              <a:srgbClr val="D7F71E"/>
            </a:solidFill>
            <a:prstDash val="sysDot"/>
            <a:round/>
            <a:headEnd type="none" w="sm" len="sm"/>
            <a:tailEnd type="none" w="sm" len="sm"/>
          </a:ln>
        </p:spPr>
      </p:cxnSp>
      <p:pic>
        <p:nvPicPr>
          <p:cNvPr id="229" name="圖片 228">
            <a:extLst>
              <a:ext uri="{FF2B5EF4-FFF2-40B4-BE49-F238E27FC236}">
                <a16:creationId xmlns:a16="http://schemas.microsoft.com/office/drawing/2014/main" id="{5697E634-2406-4FBB-AAFF-B027893155A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2839" y="2428448"/>
            <a:ext cx="1014208" cy="598163"/>
          </a:xfrm>
          <a:prstGeom prst="rect">
            <a:avLst/>
          </a:prstGeom>
          <a:effectLst>
            <a:outerShdw blurRad="50800" dist="38100" dir="5400000" algn="t" rotWithShape="0">
              <a:prstClr val="black">
                <a:alpha val="40000"/>
              </a:prstClr>
            </a:outerShdw>
          </a:effectLst>
        </p:spPr>
      </p:pic>
      <p:sp>
        <p:nvSpPr>
          <p:cNvPr id="230" name="文字方塊 229">
            <a:extLst>
              <a:ext uri="{FF2B5EF4-FFF2-40B4-BE49-F238E27FC236}">
                <a16:creationId xmlns:a16="http://schemas.microsoft.com/office/drawing/2014/main" id="{42159AB9-EA62-4A3B-9295-64A8C06EF395}"/>
              </a:ext>
            </a:extLst>
          </p:cNvPr>
          <p:cNvSpPr txBox="1"/>
          <p:nvPr/>
        </p:nvSpPr>
        <p:spPr>
          <a:xfrm>
            <a:off x="4940516" y="3046912"/>
            <a:ext cx="1837759"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0" cap="none" spc="0" normalizeH="0" baseline="0" noProof="0">
                <a:ln>
                  <a:noFill/>
                </a:ln>
                <a:solidFill>
                  <a:srgbClr val="D7F71E"/>
                </a:solidFill>
                <a:effectLst/>
                <a:uLnTx/>
                <a:uFillTx/>
                <a:latin typeface="Arial" panose="020B0604020202020204" pitchFamily="34" charset="0"/>
                <a:ea typeface="Arial Black"/>
                <a:cs typeface="Arial" panose="020B0604020202020204" pitchFamily="34" charset="0"/>
                <a:sym typeface="Arial Black"/>
              </a:rPr>
              <a:t>Guardian QGD-1600P</a:t>
            </a:r>
          </a:p>
        </p:txBody>
      </p:sp>
      <p:sp>
        <p:nvSpPr>
          <p:cNvPr id="231" name="標題 2">
            <a:extLst>
              <a:ext uri="{FF2B5EF4-FFF2-40B4-BE49-F238E27FC236}">
                <a16:creationId xmlns:a16="http://schemas.microsoft.com/office/drawing/2014/main" id="{99C9FA01-DFF8-4A54-B67D-39E5BED41019}"/>
              </a:ext>
            </a:extLst>
          </p:cNvPr>
          <p:cNvSpPr>
            <a:spLocks noGrp="1"/>
          </p:cNvSpPr>
          <p:nvPr>
            <p:ph type="title"/>
          </p:nvPr>
        </p:nvSpPr>
        <p:spPr>
          <a:xfrm>
            <a:off x="529389" y="308107"/>
            <a:ext cx="10744898" cy="1310138"/>
          </a:xfrm>
        </p:spPr>
        <p:txBody>
          <a:bodyPr>
            <a:normAutofit/>
          </a:bodyPr>
          <a:lstStyle/>
          <a:p>
            <a:r>
              <a:rPr lang="zh-TW" altLang="en-US"/>
              <a:t>悍將 </a:t>
            </a:r>
            <a:r>
              <a:rPr lang="en-US" altLang="zh-TW"/>
              <a:t>Guardian </a:t>
            </a:r>
            <a:r>
              <a:rPr lang="zh-TW" altLang="en-US"/>
              <a:t>智能終端 </a:t>
            </a:r>
            <a:r>
              <a:rPr lang="en-US" altLang="zh-TW"/>
              <a:t>PoE </a:t>
            </a:r>
            <a:r>
              <a:rPr lang="zh-TW" altLang="en-US"/>
              <a:t>交換器</a:t>
            </a:r>
          </a:p>
        </p:txBody>
      </p:sp>
      <p:grpSp>
        <p:nvGrpSpPr>
          <p:cNvPr id="232" name="群組 231">
            <a:extLst>
              <a:ext uri="{FF2B5EF4-FFF2-40B4-BE49-F238E27FC236}">
                <a16:creationId xmlns:a16="http://schemas.microsoft.com/office/drawing/2014/main" id="{B5971C0D-8928-4A58-BA63-45D9A3154152}"/>
              </a:ext>
            </a:extLst>
          </p:cNvPr>
          <p:cNvGrpSpPr/>
          <p:nvPr/>
        </p:nvGrpSpPr>
        <p:grpSpPr>
          <a:xfrm>
            <a:off x="9978189" y="479608"/>
            <a:ext cx="1860884" cy="1686075"/>
            <a:chOff x="2832242" y="2934050"/>
            <a:chExt cx="1678114" cy="2464066"/>
          </a:xfrm>
        </p:grpSpPr>
        <p:sp>
          <p:nvSpPr>
            <p:cNvPr id="233" name="手繪多邊形: 圖案 232">
              <a:extLst>
                <a:ext uri="{FF2B5EF4-FFF2-40B4-BE49-F238E27FC236}">
                  <a16:creationId xmlns:a16="http://schemas.microsoft.com/office/drawing/2014/main" id="{0C8CE07D-CBF6-4C69-959C-A40090948C8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43CCE42C-2BFE-476A-B80F-2EB76BFFCD9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5" name="手繪多邊形: 圖案 234">
              <a:extLst>
                <a:ext uri="{FF2B5EF4-FFF2-40B4-BE49-F238E27FC236}">
                  <a16:creationId xmlns:a16="http://schemas.microsoft.com/office/drawing/2014/main" id="{16424852-07A0-404E-9463-00DC6521723E}"/>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066CF462-4185-46E6-9528-7A18E14FBDD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63BCCC2E-7F19-48EE-B705-8FF14CB211F5}"/>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38" name="圖形 13">
              <a:extLst>
                <a:ext uri="{FF2B5EF4-FFF2-40B4-BE49-F238E27FC236}">
                  <a16:creationId xmlns:a16="http://schemas.microsoft.com/office/drawing/2014/main" id="{AACF7875-AAA9-4BFB-9C8D-30AB47D198A6}"/>
                </a:ext>
              </a:extLst>
            </p:cNvPr>
            <p:cNvGrpSpPr/>
            <p:nvPr/>
          </p:nvGrpSpPr>
          <p:grpSpPr>
            <a:xfrm>
              <a:off x="3216084" y="3002290"/>
              <a:ext cx="1203675" cy="79657"/>
              <a:chOff x="3216084" y="3002290"/>
              <a:chExt cx="1203675" cy="79657"/>
            </a:xfrm>
            <a:solidFill>
              <a:srgbClr val="000000"/>
            </a:solidFill>
          </p:grpSpPr>
          <p:sp>
            <p:nvSpPr>
              <p:cNvPr id="239" name="手繪多邊形: 圖案 238">
                <a:extLst>
                  <a:ext uri="{FF2B5EF4-FFF2-40B4-BE49-F238E27FC236}">
                    <a16:creationId xmlns:a16="http://schemas.microsoft.com/office/drawing/2014/main" id="{F13A4A5C-E698-475A-A7E2-8ABEDD191136}"/>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238F9B1D-2054-4EA9-ACA1-2877A8CF185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BBFBF8BF-8BAD-48D9-A7AD-0BB6652C3D1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2" name="手繪多邊形: 圖案 241">
                <a:extLst>
                  <a:ext uri="{FF2B5EF4-FFF2-40B4-BE49-F238E27FC236}">
                    <a16:creationId xmlns:a16="http://schemas.microsoft.com/office/drawing/2014/main" id="{14B7AE40-6896-46AC-BB05-4C1B538E42E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2F9A0D62-9D93-4BE1-80C1-D2445F43ED3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C3921836-B40B-4A9A-8845-D3AEDD9193A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5" name="手繪多邊形: 圖案 244">
                <a:extLst>
                  <a:ext uri="{FF2B5EF4-FFF2-40B4-BE49-F238E27FC236}">
                    <a16:creationId xmlns:a16="http://schemas.microsoft.com/office/drawing/2014/main" id="{A264F452-12CF-4A9D-9C11-445D1C83D61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6" name="手繪多邊形: 圖案 245">
                <a:extLst>
                  <a:ext uri="{FF2B5EF4-FFF2-40B4-BE49-F238E27FC236}">
                    <a16:creationId xmlns:a16="http://schemas.microsoft.com/office/drawing/2014/main" id="{9549A688-112F-498D-8B5A-A9736A02906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7" name="手繪多邊形: 圖案 246">
                <a:extLst>
                  <a:ext uri="{FF2B5EF4-FFF2-40B4-BE49-F238E27FC236}">
                    <a16:creationId xmlns:a16="http://schemas.microsoft.com/office/drawing/2014/main" id="{D784FC73-1AEB-47B2-979C-CC11B4F8711A}"/>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8" name="手繪多邊形: 圖案 247">
                <a:extLst>
                  <a:ext uri="{FF2B5EF4-FFF2-40B4-BE49-F238E27FC236}">
                    <a16:creationId xmlns:a16="http://schemas.microsoft.com/office/drawing/2014/main" id="{02FE47A5-9B94-467B-867D-C6643B4182A2}"/>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9" name="手繪多邊形: 圖案 248">
                <a:extLst>
                  <a:ext uri="{FF2B5EF4-FFF2-40B4-BE49-F238E27FC236}">
                    <a16:creationId xmlns:a16="http://schemas.microsoft.com/office/drawing/2014/main" id="{F6F97543-CC7D-40D7-942C-0C028E3FEF9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0" name="手繪多邊形: 圖案 249">
                <a:extLst>
                  <a:ext uri="{FF2B5EF4-FFF2-40B4-BE49-F238E27FC236}">
                    <a16:creationId xmlns:a16="http://schemas.microsoft.com/office/drawing/2014/main" id="{83180325-0524-4BF4-A6F3-74D678DEC7AE}"/>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1" name="手繪多邊形: 圖案 250">
                <a:extLst>
                  <a:ext uri="{FF2B5EF4-FFF2-40B4-BE49-F238E27FC236}">
                    <a16:creationId xmlns:a16="http://schemas.microsoft.com/office/drawing/2014/main" id="{325E8BC1-1365-4E91-9AB3-7215C4C2915F}"/>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2" name="手繪多邊形: 圖案 251">
                <a:extLst>
                  <a:ext uri="{FF2B5EF4-FFF2-40B4-BE49-F238E27FC236}">
                    <a16:creationId xmlns:a16="http://schemas.microsoft.com/office/drawing/2014/main" id="{D7E8B65B-5F44-4529-B5E7-5458FCB3AFD3}"/>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3" name="手繪多邊形: 圖案 252">
                <a:extLst>
                  <a:ext uri="{FF2B5EF4-FFF2-40B4-BE49-F238E27FC236}">
                    <a16:creationId xmlns:a16="http://schemas.microsoft.com/office/drawing/2014/main" id="{4FC25333-E6BA-4318-BAB9-B89D376D067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4" name="手繪多邊形: 圖案 253">
                <a:extLst>
                  <a:ext uri="{FF2B5EF4-FFF2-40B4-BE49-F238E27FC236}">
                    <a16:creationId xmlns:a16="http://schemas.microsoft.com/office/drawing/2014/main" id="{7CDF6D05-C1F2-4C99-A1BD-0734EB14891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5" name="手繪多邊形: 圖案 254">
                <a:extLst>
                  <a:ext uri="{FF2B5EF4-FFF2-40B4-BE49-F238E27FC236}">
                    <a16:creationId xmlns:a16="http://schemas.microsoft.com/office/drawing/2014/main" id="{7B572CBA-21FD-42A7-A244-8FF165856156}"/>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6" name="手繪多邊形: 圖案 255">
                <a:extLst>
                  <a:ext uri="{FF2B5EF4-FFF2-40B4-BE49-F238E27FC236}">
                    <a16:creationId xmlns:a16="http://schemas.microsoft.com/office/drawing/2014/main" id="{6ED1D143-6415-4AB3-9CEF-CBE67584A4C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7" name="手繪多邊形: 圖案 256">
                <a:extLst>
                  <a:ext uri="{FF2B5EF4-FFF2-40B4-BE49-F238E27FC236}">
                    <a16:creationId xmlns:a16="http://schemas.microsoft.com/office/drawing/2014/main" id="{F9ECAF78-E829-47D7-A9F1-1FFAA0E1831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258" name="矩形 257">
            <a:extLst>
              <a:ext uri="{FF2B5EF4-FFF2-40B4-BE49-F238E27FC236}">
                <a16:creationId xmlns:a16="http://schemas.microsoft.com/office/drawing/2014/main" id="{8F986FF6-0D08-4D38-AA01-47632553C0D9}"/>
              </a:ext>
            </a:extLst>
          </p:cNvPr>
          <p:cNvSpPr/>
          <p:nvPr/>
        </p:nvSpPr>
        <p:spPr>
          <a:xfrm>
            <a:off x="10074443" y="794036"/>
            <a:ext cx="1636294" cy="1200329"/>
          </a:xfrm>
          <a:prstGeom prst="rect">
            <a:avLst/>
          </a:prstGeom>
          <a:noFill/>
        </p:spPr>
        <p:txBody>
          <a:bodyPr wrap="square">
            <a:spAutoFit/>
          </a:bodyPr>
          <a:lstStyle/>
          <a:p>
            <a:pPr algn="ctr"/>
            <a:r>
              <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供電設備的最佳</a:t>
            </a:r>
            <a:endPar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解決方案</a:t>
            </a:r>
          </a:p>
        </p:txBody>
      </p:sp>
    </p:spTree>
    <p:extLst>
      <p:ext uri="{BB962C8B-B14F-4D97-AF65-F5344CB8AC3E}">
        <p14:creationId xmlns:p14="http://schemas.microsoft.com/office/powerpoint/2010/main" val="1393659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剪去對角角落 71">
            <a:extLst>
              <a:ext uri="{FF2B5EF4-FFF2-40B4-BE49-F238E27FC236}">
                <a16:creationId xmlns:a16="http://schemas.microsoft.com/office/drawing/2014/main" id="{B2DC8454-7932-47E4-9F08-4FF54AE885FF}"/>
              </a:ext>
            </a:extLst>
          </p:cNvPr>
          <p:cNvSpPr/>
          <p:nvPr/>
        </p:nvSpPr>
        <p:spPr>
          <a:xfrm>
            <a:off x="1540042" y="1283368"/>
            <a:ext cx="8871284" cy="5021180"/>
          </a:xfrm>
          <a:prstGeom prst="snip2DiagRect">
            <a:avLst>
              <a:gd name="adj1" fmla="val 0"/>
              <a:gd name="adj2" fmla="val 11355"/>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3" name="群組 72">
            <a:extLst>
              <a:ext uri="{FF2B5EF4-FFF2-40B4-BE49-F238E27FC236}">
                <a16:creationId xmlns:a16="http://schemas.microsoft.com/office/drawing/2014/main" id="{CD691542-901D-41A0-BA50-9F3EE5D7579D}"/>
              </a:ext>
            </a:extLst>
          </p:cNvPr>
          <p:cNvGrpSpPr/>
          <p:nvPr/>
        </p:nvGrpSpPr>
        <p:grpSpPr>
          <a:xfrm rot="16200000">
            <a:off x="1222790" y="581103"/>
            <a:ext cx="1753024" cy="3052436"/>
            <a:chOff x="2832242" y="2934050"/>
            <a:chExt cx="1678114" cy="2464066"/>
          </a:xfrm>
        </p:grpSpPr>
        <p:sp>
          <p:nvSpPr>
            <p:cNvPr id="74" name="手繪多邊形: 圖案 73">
              <a:extLst>
                <a:ext uri="{FF2B5EF4-FFF2-40B4-BE49-F238E27FC236}">
                  <a16:creationId xmlns:a16="http://schemas.microsoft.com/office/drawing/2014/main" id="{F8EFC179-3402-42E9-8CF7-86437B0389D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EC118D7B-978C-4D70-8052-2FC48C55C7E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D10F4B0B-12F4-4167-9DD0-1A402D776B5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0A0321D0-D2BF-4F3A-B801-0A90CEBFC71F}"/>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D4D01E58-96C2-4905-A5E8-9058F915554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79" name="圖形 13">
              <a:extLst>
                <a:ext uri="{FF2B5EF4-FFF2-40B4-BE49-F238E27FC236}">
                  <a16:creationId xmlns:a16="http://schemas.microsoft.com/office/drawing/2014/main" id="{B5E9738D-FD44-44AA-A0E3-1455A33E289C}"/>
                </a:ext>
              </a:extLst>
            </p:cNvPr>
            <p:cNvGrpSpPr/>
            <p:nvPr/>
          </p:nvGrpSpPr>
          <p:grpSpPr>
            <a:xfrm>
              <a:off x="3216084" y="3002290"/>
              <a:ext cx="1200170" cy="79657"/>
              <a:chOff x="3216084" y="3002290"/>
              <a:chExt cx="1200170" cy="79657"/>
            </a:xfrm>
            <a:solidFill>
              <a:srgbClr val="000000"/>
            </a:solidFill>
          </p:grpSpPr>
          <p:sp>
            <p:nvSpPr>
              <p:cNvPr id="80" name="手繪多邊形: 圖案 79">
                <a:extLst>
                  <a:ext uri="{FF2B5EF4-FFF2-40B4-BE49-F238E27FC236}">
                    <a16:creationId xmlns:a16="http://schemas.microsoft.com/office/drawing/2014/main" id="{80935B42-3FF9-4BFD-B3F4-C9310770106F}"/>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DEAE5203-DC40-4016-8752-598D661D15B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840A992F-F4C6-4A06-9730-E13471A215E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BD0250B3-475A-4318-8FF0-714EF4B10D68}"/>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23836E3B-886C-48D5-ABBE-7FE7C987970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408AF95E-1102-4AE1-8C61-366E2964110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FCB5E5E8-64D2-45CD-AB2B-31628C2612A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7A005818-666E-4507-B7AF-DDBE57007A6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C3BC51CC-C343-4DF2-9D9B-609D6EF1BFA9}"/>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4E7DE3D6-EBEC-48F0-B061-F6416B42F651}"/>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87F87C55-3643-45DC-9CFF-DDD48C5D75A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39B2E9C8-4013-4AD2-9A46-1D6BAE0E5A62}"/>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3381E275-BD92-4B1B-B035-CBF95D84C22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0DAFB211-3E09-4223-8F67-0FF7337A0582}"/>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3C1DBC17-068E-4571-962A-88414A3B3934}"/>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CC957DDE-4EAC-4F1B-9BBD-E7C243F1C93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0A51CF4F-FD82-4A8C-91CC-5E798A8379E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7FFD9E35-7A06-4019-BB89-72B87D86FBF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84DF82AD-C44C-4A6C-ABFD-A117FD766244}"/>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99" name="矩形 98">
            <a:extLst>
              <a:ext uri="{FF2B5EF4-FFF2-40B4-BE49-F238E27FC236}">
                <a16:creationId xmlns:a16="http://schemas.microsoft.com/office/drawing/2014/main" id="{94A6AC1F-D440-42F6-B05B-117DDC6AA2D7}"/>
              </a:ext>
            </a:extLst>
          </p:cNvPr>
          <p:cNvSpPr/>
          <p:nvPr/>
        </p:nvSpPr>
        <p:spPr>
          <a:xfrm>
            <a:off x="737936" y="1331496"/>
            <a:ext cx="2807369" cy="1396906"/>
          </a:xfrm>
          <a:prstGeom prst="rect">
            <a:avLst/>
          </a:prstGeom>
          <a:noFill/>
        </p:spPr>
        <p:txBody>
          <a:bodyPr vert="horz" lIns="91440" tIns="45720" rIns="91440" bIns="45720" rtlCol="0" anchor="ctr">
            <a:normAutofit/>
          </a:bodyPr>
          <a:lstStyle/>
          <a:p>
            <a:pPr lvl="0" algn="ctr" defTabSz="457200">
              <a:spcBef>
                <a:spcPct val="0"/>
              </a:spcBef>
              <a:buClr>
                <a:srgbClr val="000000"/>
              </a:buClr>
              <a:defRPr/>
            </a:pPr>
            <a:r>
              <a:rPr lang="zh-TW" altLang="en-US" sz="28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sym typeface="Arial"/>
              </a:rPr>
              <a:t>傳統 </a:t>
            </a:r>
            <a:r>
              <a:rPr lang="en-US" altLang="zh-TW" sz="28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sym typeface="Arial"/>
              </a:rPr>
              <a:t>VoIP Phone </a:t>
            </a:r>
            <a:r>
              <a:rPr lang="zh-TW" altLang="en-US" sz="28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sym typeface="Arial"/>
              </a:rPr>
              <a:t>建置</a:t>
            </a:r>
          </a:p>
        </p:txBody>
      </p:sp>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838199" y="136525"/>
            <a:ext cx="11085945" cy="1310138"/>
          </a:xfrm>
        </p:spPr>
        <p:txBody>
          <a:bodyPr>
            <a:normAutofit/>
          </a:bodyPr>
          <a:lstStyle/>
          <a:p>
            <a:r>
              <a:rPr lang="en-US" altLang="zh-TW"/>
              <a:t>Guardian </a:t>
            </a:r>
            <a:r>
              <a:rPr lang="zh-TW" altLang="en-US"/>
              <a:t>帶來 </a:t>
            </a:r>
            <a:r>
              <a:rPr lang="en-US" altLang="zh-TW"/>
              <a:t>IP Phone </a:t>
            </a:r>
            <a:r>
              <a:rPr lang="zh-TW" altLang="en-US"/>
              <a:t>整合式解決方案</a:t>
            </a:r>
          </a:p>
        </p:txBody>
      </p:sp>
      <p:pic>
        <p:nvPicPr>
          <p:cNvPr id="5" name="圖片 4">
            <a:extLst>
              <a:ext uri="{FF2B5EF4-FFF2-40B4-BE49-F238E27FC236}">
                <a16:creationId xmlns:a16="http://schemas.microsoft.com/office/drawing/2014/main" id="{7192E99B-D211-408E-BF98-2A699D93E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3651" y="1788747"/>
            <a:ext cx="8155782" cy="4383003"/>
          </a:xfrm>
          <a:prstGeom prst="rect">
            <a:avLst/>
          </a:prstGeom>
        </p:spPr>
      </p:pic>
      <p:sp>
        <p:nvSpPr>
          <p:cNvPr id="17" name="文字方塊 16">
            <a:extLst>
              <a:ext uri="{FF2B5EF4-FFF2-40B4-BE49-F238E27FC236}">
                <a16:creationId xmlns:a16="http://schemas.microsoft.com/office/drawing/2014/main" id="{30EEDB95-CD53-4E7E-9583-272F96123866}"/>
              </a:ext>
            </a:extLst>
          </p:cNvPr>
          <p:cNvSpPr txBox="1"/>
          <p:nvPr/>
        </p:nvSpPr>
        <p:spPr>
          <a:xfrm>
            <a:off x="5300137" y="219590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8" name="文字方塊 17">
            <a:extLst>
              <a:ext uri="{FF2B5EF4-FFF2-40B4-BE49-F238E27FC236}">
                <a16:creationId xmlns:a16="http://schemas.microsoft.com/office/drawing/2014/main" id="{63D55F09-748A-4AC7-AAC1-AF36A9E3220A}"/>
              </a:ext>
            </a:extLst>
          </p:cNvPr>
          <p:cNvSpPr txBox="1"/>
          <p:nvPr/>
        </p:nvSpPr>
        <p:spPr>
          <a:xfrm>
            <a:off x="2763006" y="3509705"/>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9" name="文字方塊 18">
            <a:extLst>
              <a:ext uri="{FF2B5EF4-FFF2-40B4-BE49-F238E27FC236}">
                <a16:creationId xmlns:a16="http://schemas.microsoft.com/office/drawing/2014/main" id="{E904A334-A848-4F64-B2BF-EBCBE44950C9}"/>
              </a:ext>
            </a:extLst>
          </p:cNvPr>
          <p:cNvSpPr txBox="1"/>
          <p:nvPr/>
        </p:nvSpPr>
        <p:spPr>
          <a:xfrm>
            <a:off x="7824647" y="219243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1" name="文字方塊 20">
            <a:extLst>
              <a:ext uri="{FF2B5EF4-FFF2-40B4-BE49-F238E27FC236}">
                <a16:creationId xmlns:a16="http://schemas.microsoft.com/office/drawing/2014/main" id="{BB0FBBFF-74B9-4508-8EA7-D54C0ADEAB4B}"/>
              </a:ext>
            </a:extLst>
          </p:cNvPr>
          <p:cNvSpPr txBox="1"/>
          <p:nvPr/>
        </p:nvSpPr>
        <p:spPr>
          <a:xfrm>
            <a:off x="7910605" y="3995097"/>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2" name="文字方塊 21">
            <a:extLst>
              <a:ext uri="{FF2B5EF4-FFF2-40B4-BE49-F238E27FC236}">
                <a16:creationId xmlns:a16="http://schemas.microsoft.com/office/drawing/2014/main" id="{537B405E-A714-4B32-A58F-1A843E8250A4}"/>
              </a:ext>
            </a:extLst>
          </p:cNvPr>
          <p:cNvSpPr txBox="1"/>
          <p:nvPr/>
        </p:nvSpPr>
        <p:spPr>
          <a:xfrm>
            <a:off x="6618093" y="3960172"/>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3" name="文字方塊 22">
            <a:extLst>
              <a:ext uri="{FF2B5EF4-FFF2-40B4-BE49-F238E27FC236}">
                <a16:creationId xmlns:a16="http://schemas.microsoft.com/office/drawing/2014/main" id="{70A49F94-E84E-4704-8BF1-804379DD3D26}"/>
              </a:ext>
            </a:extLst>
          </p:cNvPr>
          <p:cNvSpPr txBox="1"/>
          <p:nvPr/>
        </p:nvSpPr>
        <p:spPr>
          <a:xfrm>
            <a:off x="3304570" y="4837687"/>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4" name="文字方塊 23">
            <a:extLst>
              <a:ext uri="{FF2B5EF4-FFF2-40B4-BE49-F238E27FC236}">
                <a16:creationId xmlns:a16="http://schemas.microsoft.com/office/drawing/2014/main" id="{63D8D639-A0C3-4E2F-A282-E42723649D7D}"/>
              </a:ext>
            </a:extLst>
          </p:cNvPr>
          <p:cNvSpPr txBox="1"/>
          <p:nvPr/>
        </p:nvSpPr>
        <p:spPr>
          <a:xfrm>
            <a:off x="4064316" y="3936158"/>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文字方塊 25">
            <a:extLst>
              <a:ext uri="{FF2B5EF4-FFF2-40B4-BE49-F238E27FC236}">
                <a16:creationId xmlns:a16="http://schemas.microsoft.com/office/drawing/2014/main" id="{09419B94-2D9B-4E90-8144-93B833D02883}"/>
              </a:ext>
            </a:extLst>
          </p:cNvPr>
          <p:cNvSpPr txBox="1"/>
          <p:nvPr/>
        </p:nvSpPr>
        <p:spPr>
          <a:xfrm>
            <a:off x="4753281" y="2971246"/>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7" name="文字方塊 26">
            <a:extLst>
              <a:ext uri="{FF2B5EF4-FFF2-40B4-BE49-F238E27FC236}">
                <a16:creationId xmlns:a16="http://schemas.microsoft.com/office/drawing/2014/main" id="{D5C6197D-DB39-44AA-83B9-24D4C555B776}"/>
              </a:ext>
            </a:extLst>
          </p:cNvPr>
          <p:cNvSpPr txBox="1"/>
          <p:nvPr/>
        </p:nvSpPr>
        <p:spPr>
          <a:xfrm>
            <a:off x="6599043" y="1516216"/>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8" name="文字方塊 27">
            <a:extLst>
              <a:ext uri="{FF2B5EF4-FFF2-40B4-BE49-F238E27FC236}">
                <a16:creationId xmlns:a16="http://schemas.microsoft.com/office/drawing/2014/main" id="{572240F8-D96E-4E84-BEF6-BF8AEA554B2D}"/>
              </a:ext>
            </a:extLst>
          </p:cNvPr>
          <p:cNvSpPr txBox="1"/>
          <p:nvPr/>
        </p:nvSpPr>
        <p:spPr>
          <a:xfrm>
            <a:off x="9027918" y="1516216"/>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9" name="文字方塊 28">
            <a:extLst>
              <a:ext uri="{FF2B5EF4-FFF2-40B4-BE49-F238E27FC236}">
                <a16:creationId xmlns:a16="http://schemas.microsoft.com/office/drawing/2014/main" id="{65ED618F-F02F-4238-AE6B-B79D8FD77427}"/>
              </a:ext>
            </a:extLst>
          </p:cNvPr>
          <p:cNvSpPr txBox="1"/>
          <p:nvPr/>
        </p:nvSpPr>
        <p:spPr>
          <a:xfrm>
            <a:off x="6571747" y="244518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0" name="文字方塊 29">
            <a:extLst>
              <a:ext uri="{FF2B5EF4-FFF2-40B4-BE49-F238E27FC236}">
                <a16:creationId xmlns:a16="http://schemas.microsoft.com/office/drawing/2014/main" id="{25AAFE0F-2A34-41C6-B8E4-33422622296A}"/>
              </a:ext>
            </a:extLst>
          </p:cNvPr>
          <p:cNvSpPr txBox="1"/>
          <p:nvPr/>
        </p:nvSpPr>
        <p:spPr>
          <a:xfrm>
            <a:off x="9000622" y="244518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1" name="文字方塊 30">
            <a:extLst>
              <a:ext uri="{FF2B5EF4-FFF2-40B4-BE49-F238E27FC236}">
                <a16:creationId xmlns:a16="http://schemas.microsoft.com/office/drawing/2014/main" id="{DB683429-E341-4863-9683-BD7B9D6A9617}"/>
              </a:ext>
            </a:extLst>
          </p:cNvPr>
          <p:cNvSpPr txBox="1"/>
          <p:nvPr/>
        </p:nvSpPr>
        <p:spPr>
          <a:xfrm>
            <a:off x="5286807" y="3854255"/>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100" name="圖形 2">
            <a:extLst>
              <a:ext uri="{FF2B5EF4-FFF2-40B4-BE49-F238E27FC236}">
                <a16:creationId xmlns:a16="http://schemas.microsoft.com/office/drawing/2014/main" id="{4C20F8F5-55B5-4D99-B2CE-EBEC5A50A34B}"/>
              </a:ext>
            </a:extLst>
          </p:cNvPr>
          <p:cNvGrpSpPr/>
          <p:nvPr/>
        </p:nvGrpSpPr>
        <p:grpSpPr>
          <a:xfrm>
            <a:off x="4437103" y="6524986"/>
            <a:ext cx="5739670" cy="92011"/>
            <a:chOff x="3224212" y="3381375"/>
            <a:chExt cx="5739670" cy="92011"/>
          </a:xfrm>
        </p:grpSpPr>
        <p:grpSp>
          <p:nvGrpSpPr>
            <p:cNvPr id="101" name="圖形 2">
              <a:extLst>
                <a:ext uri="{FF2B5EF4-FFF2-40B4-BE49-F238E27FC236}">
                  <a16:creationId xmlns:a16="http://schemas.microsoft.com/office/drawing/2014/main" id="{93DCF5BE-09BA-4875-A5AE-2A3C7A15F328}"/>
                </a:ext>
              </a:extLst>
            </p:cNvPr>
            <p:cNvGrpSpPr/>
            <p:nvPr/>
          </p:nvGrpSpPr>
          <p:grpSpPr>
            <a:xfrm>
              <a:off x="5777865" y="3381375"/>
              <a:ext cx="3186017" cy="9525"/>
              <a:chOff x="5777865" y="3381375"/>
              <a:chExt cx="3186017" cy="9525"/>
            </a:xfrm>
          </p:grpSpPr>
          <p:sp>
            <p:nvSpPr>
              <p:cNvPr id="137" name="手繪多邊形: 圖案 136">
                <a:extLst>
                  <a:ext uri="{FF2B5EF4-FFF2-40B4-BE49-F238E27FC236}">
                    <a16:creationId xmlns:a16="http://schemas.microsoft.com/office/drawing/2014/main" id="{B32B8014-E380-445C-BC39-4306D0C7CFDC}"/>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2BAF8C88-9C06-41E6-AE87-389B33CA5B63}"/>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1511F623-27AA-4AD5-9F0C-1BF33359D161}"/>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5C4895E2-3E78-40F4-9F05-0BE0A10E83EE}"/>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102" name="圖形 2">
              <a:extLst>
                <a:ext uri="{FF2B5EF4-FFF2-40B4-BE49-F238E27FC236}">
                  <a16:creationId xmlns:a16="http://schemas.microsoft.com/office/drawing/2014/main" id="{39799AD7-2A30-425B-9508-D4FAB60F4FA8}"/>
                </a:ext>
              </a:extLst>
            </p:cNvPr>
            <p:cNvGrpSpPr/>
            <p:nvPr/>
          </p:nvGrpSpPr>
          <p:grpSpPr>
            <a:xfrm>
              <a:off x="3224212" y="3381375"/>
              <a:ext cx="3275648" cy="92011"/>
              <a:chOff x="3224212" y="3381375"/>
              <a:chExt cx="3275648" cy="92011"/>
            </a:xfrm>
            <a:solidFill>
              <a:srgbClr val="D7F71E"/>
            </a:solidFill>
          </p:grpSpPr>
          <p:sp>
            <p:nvSpPr>
              <p:cNvPr id="126" name="手繪多邊形: 圖案 125">
                <a:extLst>
                  <a:ext uri="{FF2B5EF4-FFF2-40B4-BE49-F238E27FC236}">
                    <a16:creationId xmlns:a16="http://schemas.microsoft.com/office/drawing/2014/main" id="{2E4000A5-2F92-4D08-AB4A-E0D0CF7415AB}"/>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71E3E70E-C325-4CA8-8FE9-BE2A529B85E4}"/>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grpSp>
        <p:nvGrpSpPr>
          <p:cNvPr id="141" name="圖形 2">
            <a:extLst>
              <a:ext uri="{FF2B5EF4-FFF2-40B4-BE49-F238E27FC236}">
                <a16:creationId xmlns:a16="http://schemas.microsoft.com/office/drawing/2014/main" id="{21857E78-B4D2-4403-A88E-C8F5F1AEDBFF}"/>
              </a:ext>
            </a:extLst>
          </p:cNvPr>
          <p:cNvGrpSpPr/>
          <p:nvPr/>
        </p:nvGrpSpPr>
        <p:grpSpPr>
          <a:xfrm>
            <a:off x="4437103" y="6524986"/>
            <a:ext cx="5744528" cy="95250"/>
            <a:chOff x="3224212" y="3381375"/>
            <a:chExt cx="5744528" cy="95250"/>
          </a:xfrm>
        </p:grpSpPr>
        <p:grpSp>
          <p:nvGrpSpPr>
            <p:cNvPr id="142" name="圖形 2">
              <a:extLst>
                <a:ext uri="{FF2B5EF4-FFF2-40B4-BE49-F238E27FC236}">
                  <a16:creationId xmlns:a16="http://schemas.microsoft.com/office/drawing/2014/main" id="{43379AF7-6D1A-47B5-872D-2F5B86CDA1EB}"/>
                </a:ext>
              </a:extLst>
            </p:cNvPr>
            <p:cNvGrpSpPr/>
            <p:nvPr/>
          </p:nvGrpSpPr>
          <p:grpSpPr>
            <a:xfrm>
              <a:off x="5777865" y="3381375"/>
              <a:ext cx="3190875" cy="9525"/>
              <a:chOff x="5777865" y="3381375"/>
              <a:chExt cx="3190875" cy="9525"/>
            </a:xfrm>
          </p:grpSpPr>
          <p:sp>
            <p:nvSpPr>
              <p:cNvPr id="146" name="手繪多邊形: 圖案 145">
                <a:extLst>
                  <a:ext uri="{FF2B5EF4-FFF2-40B4-BE49-F238E27FC236}">
                    <a16:creationId xmlns:a16="http://schemas.microsoft.com/office/drawing/2014/main" id="{982D9BC6-014E-4984-8D0E-8712759E3C5A}"/>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1FFDF060-7C03-4FBC-BD3B-3EEB33335B22}"/>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5B05D120-D9D9-4E26-8A62-EFDBC84D8FEA}"/>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7EDAF8E6-5FF6-45DD-93A6-A22BE61B0973}"/>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143" name="圖形 2">
              <a:extLst>
                <a:ext uri="{FF2B5EF4-FFF2-40B4-BE49-F238E27FC236}">
                  <a16:creationId xmlns:a16="http://schemas.microsoft.com/office/drawing/2014/main" id="{10EAE9F0-CFA3-4D59-9324-5C3633B725C9}"/>
                </a:ext>
              </a:extLst>
            </p:cNvPr>
            <p:cNvGrpSpPr/>
            <p:nvPr/>
          </p:nvGrpSpPr>
          <p:grpSpPr>
            <a:xfrm>
              <a:off x="3224212" y="3381375"/>
              <a:ext cx="3276600" cy="95250"/>
              <a:chOff x="3224212" y="3381375"/>
              <a:chExt cx="3276600" cy="95250"/>
            </a:xfrm>
            <a:solidFill>
              <a:srgbClr val="D7F71E"/>
            </a:solidFill>
          </p:grpSpPr>
          <p:sp>
            <p:nvSpPr>
              <p:cNvPr id="144" name="手繪多邊形: 圖案 143">
                <a:extLst>
                  <a:ext uri="{FF2B5EF4-FFF2-40B4-BE49-F238E27FC236}">
                    <a16:creationId xmlns:a16="http://schemas.microsoft.com/office/drawing/2014/main" id="{F2254921-3515-4CF5-86E4-886462C6B484}"/>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DF3C6ADD-E700-4424-82C6-44578CD04A68}"/>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3707359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剪去對角角落 49">
            <a:extLst>
              <a:ext uri="{FF2B5EF4-FFF2-40B4-BE49-F238E27FC236}">
                <a16:creationId xmlns:a16="http://schemas.microsoft.com/office/drawing/2014/main" id="{ED02B9C7-A4DD-4226-9065-7D6E48225AB8}"/>
              </a:ext>
            </a:extLst>
          </p:cNvPr>
          <p:cNvSpPr/>
          <p:nvPr/>
        </p:nvSpPr>
        <p:spPr>
          <a:xfrm>
            <a:off x="1636295" y="1283368"/>
            <a:ext cx="8791073" cy="5021180"/>
          </a:xfrm>
          <a:prstGeom prst="snip2DiagRect">
            <a:avLst>
              <a:gd name="adj1" fmla="val 0"/>
              <a:gd name="adj2" fmla="val 113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2" name="群組 51">
            <a:extLst>
              <a:ext uri="{FF2B5EF4-FFF2-40B4-BE49-F238E27FC236}">
                <a16:creationId xmlns:a16="http://schemas.microsoft.com/office/drawing/2014/main" id="{728187BA-3D13-439E-8144-20D2813BEAB3}"/>
              </a:ext>
            </a:extLst>
          </p:cNvPr>
          <p:cNvGrpSpPr/>
          <p:nvPr/>
        </p:nvGrpSpPr>
        <p:grpSpPr>
          <a:xfrm rot="16200000">
            <a:off x="1222790" y="581103"/>
            <a:ext cx="1753024" cy="3052436"/>
            <a:chOff x="2832242" y="2934050"/>
            <a:chExt cx="1678114" cy="2464066"/>
          </a:xfrm>
        </p:grpSpPr>
        <p:sp>
          <p:nvSpPr>
            <p:cNvPr id="53" name="手繪多邊形: 圖案 52">
              <a:extLst>
                <a:ext uri="{FF2B5EF4-FFF2-40B4-BE49-F238E27FC236}">
                  <a16:creationId xmlns:a16="http://schemas.microsoft.com/office/drawing/2014/main" id="{4DD2B5A0-446E-4330-98BC-76B72F87AA9A}"/>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5800C355-DCE4-4762-97B9-7C0C7BBFADB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1DB5DF40-4678-404A-A9D8-188C7AB8A384}"/>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B3F28648-8374-4535-91E1-3191820AE504}"/>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2AE0F8D4-7876-4FE6-BE6D-A3943F90746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p>
          </p:txBody>
        </p:sp>
        <p:grpSp>
          <p:nvGrpSpPr>
            <p:cNvPr id="58" name="圖形 13">
              <a:extLst>
                <a:ext uri="{FF2B5EF4-FFF2-40B4-BE49-F238E27FC236}">
                  <a16:creationId xmlns:a16="http://schemas.microsoft.com/office/drawing/2014/main" id="{B4793400-B6CF-48F7-8410-B1808E1E82DE}"/>
                </a:ext>
              </a:extLst>
            </p:cNvPr>
            <p:cNvGrpSpPr/>
            <p:nvPr/>
          </p:nvGrpSpPr>
          <p:grpSpPr>
            <a:xfrm>
              <a:off x="3216084" y="3002290"/>
              <a:ext cx="1203675" cy="79657"/>
              <a:chOff x="3216084" y="3002290"/>
              <a:chExt cx="1203675" cy="79657"/>
            </a:xfrm>
            <a:solidFill>
              <a:srgbClr val="000000"/>
            </a:solidFill>
          </p:grpSpPr>
          <p:sp>
            <p:nvSpPr>
              <p:cNvPr id="59" name="手繪多邊形: 圖案 58">
                <a:extLst>
                  <a:ext uri="{FF2B5EF4-FFF2-40B4-BE49-F238E27FC236}">
                    <a16:creationId xmlns:a16="http://schemas.microsoft.com/office/drawing/2014/main" id="{0A62D215-94D1-4FCF-993D-CB01D209580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E6DE5270-4AB8-4315-AA87-C58799EBB3B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6222D1CB-1BBD-4391-AC7F-868615C7272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476FFB01-7AD1-4188-924A-E73E4DBCA0D7}"/>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6FBA066B-9A81-4A1D-AAC9-68481ED2DDCC}"/>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1DE93C0A-6107-41EA-84E3-C32F4FDB716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92E145B9-41F8-4336-B362-94788007E06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81C8B96A-68C3-4377-8796-5E7F19A62B7D}"/>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9C3FAA80-1E53-49A6-8264-2F3ED7C08D4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99902795-03CF-4DF5-90F0-62F5C5077C1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1B707156-F382-4358-8DE7-E50A81F1755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C2584C45-45AC-45FC-B9C8-4F3088336753}"/>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EAA58184-D680-46F4-B541-BFF23F4E067D}"/>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308C95C5-99AA-4946-BEA1-35503A4801A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89CFC417-46C6-40AE-A904-C356938B700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1BA15234-BD36-400B-92DF-6B93F587CF1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805C22EB-5718-4DD1-A9B2-6B095DCE714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03672E4D-A217-4843-8F2A-75CDE01856C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4763D8AE-456A-4E9B-8214-0F57990680B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E6710BA3-ACD9-43B7-859E-A0F312C9098E}"/>
              </a:ext>
            </a:extLst>
          </p:cNvPr>
          <p:cNvSpPr>
            <a:spLocks noGrp="1"/>
          </p:cNvSpPr>
          <p:nvPr>
            <p:ph type="title"/>
          </p:nvPr>
        </p:nvSpPr>
        <p:spPr>
          <a:xfrm>
            <a:off x="838199" y="136525"/>
            <a:ext cx="10748749" cy="1310138"/>
          </a:xfrm>
        </p:spPr>
        <p:txBody>
          <a:bodyPr>
            <a:normAutofit/>
          </a:bodyPr>
          <a:lstStyle/>
          <a:p>
            <a:r>
              <a:rPr lang="en-US" altLang="zh-TW"/>
              <a:t>Guardian </a:t>
            </a:r>
            <a:r>
              <a:rPr lang="zh-TW" altLang="en-US"/>
              <a:t>帶來 </a:t>
            </a:r>
            <a:r>
              <a:rPr lang="en-US" altLang="zh-TW"/>
              <a:t>IP Phone </a:t>
            </a:r>
            <a:r>
              <a:rPr lang="zh-TW" altLang="en-US"/>
              <a:t>整合式解決方案</a:t>
            </a:r>
          </a:p>
        </p:txBody>
      </p:sp>
      <p:sp>
        <p:nvSpPr>
          <p:cNvPr id="8" name="矩形 7">
            <a:extLst>
              <a:ext uri="{FF2B5EF4-FFF2-40B4-BE49-F238E27FC236}">
                <a16:creationId xmlns:a16="http://schemas.microsoft.com/office/drawing/2014/main" id="{25223BC1-A496-472A-80C5-97B11DC7BB08}"/>
              </a:ext>
            </a:extLst>
          </p:cNvPr>
          <p:cNvSpPr/>
          <p:nvPr/>
        </p:nvSpPr>
        <p:spPr>
          <a:xfrm>
            <a:off x="737936" y="1331496"/>
            <a:ext cx="2807369" cy="1396906"/>
          </a:xfrm>
          <a:prstGeom prst="rect">
            <a:avLst/>
          </a:prstGeom>
          <a:no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800" i="0" u="none" strike="noStrike" kern="120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a:t>
            </a:r>
          </a:p>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zh-TW" altLang="en-US" sz="2800" i="0" u="none" strike="noStrike" kern="120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提供解決方案</a:t>
            </a:r>
          </a:p>
        </p:txBody>
      </p:sp>
      <p:grpSp>
        <p:nvGrpSpPr>
          <p:cNvPr id="6" name="群組 5">
            <a:extLst>
              <a:ext uri="{FF2B5EF4-FFF2-40B4-BE49-F238E27FC236}">
                <a16:creationId xmlns:a16="http://schemas.microsoft.com/office/drawing/2014/main" id="{A4DE8639-02CD-4026-913F-5B80E98EF1B9}"/>
              </a:ext>
            </a:extLst>
          </p:cNvPr>
          <p:cNvGrpSpPr/>
          <p:nvPr/>
        </p:nvGrpSpPr>
        <p:grpSpPr>
          <a:xfrm>
            <a:off x="1822136" y="1480980"/>
            <a:ext cx="8150210" cy="4719327"/>
            <a:chOff x="3362179" y="1345461"/>
            <a:chExt cx="8150210" cy="4719327"/>
          </a:xfrm>
        </p:grpSpPr>
        <p:pic>
          <p:nvPicPr>
            <p:cNvPr id="5" name="圖片 4">
              <a:extLst>
                <a:ext uri="{FF2B5EF4-FFF2-40B4-BE49-F238E27FC236}">
                  <a16:creationId xmlns:a16="http://schemas.microsoft.com/office/drawing/2014/main" id="{BC913DA1-FB99-475B-B758-708552BC9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2179" y="1681787"/>
              <a:ext cx="8150210" cy="4383001"/>
            </a:xfrm>
            <a:prstGeom prst="rect">
              <a:avLst/>
            </a:prstGeom>
          </p:spPr>
        </p:pic>
        <p:sp>
          <p:nvSpPr>
            <p:cNvPr id="12" name="文字方塊 11">
              <a:extLst>
                <a:ext uri="{FF2B5EF4-FFF2-40B4-BE49-F238E27FC236}">
                  <a16:creationId xmlns:a16="http://schemas.microsoft.com/office/drawing/2014/main" id="{5E191351-3ED0-49B9-9D63-6C087434E7EF}"/>
                </a:ext>
              </a:extLst>
            </p:cNvPr>
            <p:cNvSpPr txBox="1"/>
            <p:nvPr/>
          </p:nvSpPr>
          <p:spPr>
            <a:xfrm>
              <a:off x="6377447" y="2073274"/>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 name="文字方塊 12">
              <a:extLst>
                <a:ext uri="{FF2B5EF4-FFF2-40B4-BE49-F238E27FC236}">
                  <a16:creationId xmlns:a16="http://schemas.microsoft.com/office/drawing/2014/main" id="{226BD605-A112-4F73-9909-21C9F1B6268C}"/>
                </a:ext>
              </a:extLst>
            </p:cNvPr>
            <p:cNvSpPr txBox="1"/>
            <p:nvPr/>
          </p:nvSpPr>
          <p:spPr>
            <a:xfrm>
              <a:off x="4272201" y="339815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 name="文字方塊 13">
              <a:extLst>
                <a:ext uri="{FF2B5EF4-FFF2-40B4-BE49-F238E27FC236}">
                  <a16:creationId xmlns:a16="http://schemas.microsoft.com/office/drawing/2014/main" id="{44D9AC9E-BA79-494F-837F-9B2828A56B0C}"/>
                </a:ext>
              </a:extLst>
            </p:cNvPr>
            <p:cNvSpPr txBox="1"/>
            <p:nvPr/>
          </p:nvSpPr>
          <p:spPr>
            <a:xfrm>
              <a:off x="8906099" y="2071872"/>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 name="文字方塊 14">
              <a:extLst>
                <a:ext uri="{FF2B5EF4-FFF2-40B4-BE49-F238E27FC236}">
                  <a16:creationId xmlns:a16="http://schemas.microsoft.com/office/drawing/2014/main" id="{F1EC2E66-7965-4548-ADD2-D2C58D296A9A}"/>
                </a:ext>
              </a:extLst>
            </p:cNvPr>
            <p:cNvSpPr txBox="1"/>
            <p:nvPr/>
          </p:nvSpPr>
          <p:spPr>
            <a:xfrm>
              <a:off x="7670055" y="2285061"/>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 name="文字方塊 15">
              <a:extLst>
                <a:ext uri="{FF2B5EF4-FFF2-40B4-BE49-F238E27FC236}">
                  <a16:creationId xmlns:a16="http://schemas.microsoft.com/office/drawing/2014/main" id="{47B29F45-B21A-4968-90C9-94A34EBBB774}"/>
                </a:ext>
              </a:extLst>
            </p:cNvPr>
            <p:cNvSpPr txBox="1"/>
            <p:nvPr/>
          </p:nvSpPr>
          <p:spPr>
            <a:xfrm>
              <a:off x="10098930" y="2285061"/>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7" name="文字方塊 16">
              <a:extLst>
                <a:ext uri="{FF2B5EF4-FFF2-40B4-BE49-F238E27FC236}">
                  <a16:creationId xmlns:a16="http://schemas.microsoft.com/office/drawing/2014/main" id="{4FD97325-CBF5-461E-A75D-C648158B1FA1}"/>
                </a:ext>
              </a:extLst>
            </p:cNvPr>
            <p:cNvSpPr txBox="1"/>
            <p:nvPr/>
          </p:nvSpPr>
          <p:spPr>
            <a:xfrm>
              <a:off x="6388080" y="3871949"/>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8" name="文字方塊 17">
              <a:extLst>
                <a:ext uri="{FF2B5EF4-FFF2-40B4-BE49-F238E27FC236}">
                  <a16:creationId xmlns:a16="http://schemas.microsoft.com/office/drawing/2014/main" id="{61EBC9FF-7612-449A-ACA4-70175DDE84B0}"/>
                </a:ext>
              </a:extLst>
            </p:cNvPr>
            <p:cNvSpPr txBox="1"/>
            <p:nvPr/>
          </p:nvSpPr>
          <p:spPr>
            <a:xfrm>
              <a:off x="7670055" y="134546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9" name="文字方塊 18">
              <a:extLst>
                <a:ext uri="{FF2B5EF4-FFF2-40B4-BE49-F238E27FC236}">
                  <a16:creationId xmlns:a16="http://schemas.microsoft.com/office/drawing/2014/main" id="{497BA66A-7274-4B92-A094-221196E2A5BD}"/>
                </a:ext>
              </a:extLst>
            </p:cNvPr>
            <p:cNvSpPr txBox="1"/>
            <p:nvPr/>
          </p:nvSpPr>
          <p:spPr>
            <a:xfrm>
              <a:off x="10098930" y="134546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0" name="文字方塊 19">
              <a:extLst>
                <a:ext uri="{FF2B5EF4-FFF2-40B4-BE49-F238E27FC236}">
                  <a16:creationId xmlns:a16="http://schemas.microsoft.com/office/drawing/2014/main" id="{58889B6B-E769-436F-864F-85A0BC4A3224}"/>
                </a:ext>
              </a:extLst>
            </p:cNvPr>
            <p:cNvSpPr txBox="1"/>
            <p:nvPr/>
          </p:nvSpPr>
          <p:spPr>
            <a:xfrm>
              <a:off x="9500403" y="3824342"/>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1" name="文字方塊 20">
              <a:extLst>
                <a:ext uri="{FF2B5EF4-FFF2-40B4-BE49-F238E27FC236}">
                  <a16:creationId xmlns:a16="http://schemas.microsoft.com/office/drawing/2014/main" id="{4AD6AF00-97B8-499A-B616-26B048736B66}"/>
                </a:ext>
              </a:extLst>
            </p:cNvPr>
            <p:cNvSpPr txBox="1"/>
            <p:nvPr/>
          </p:nvSpPr>
          <p:spPr>
            <a:xfrm>
              <a:off x="8303588" y="3810683"/>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2" name="文字方塊 21">
              <a:extLst>
                <a:ext uri="{FF2B5EF4-FFF2-40B4-BE49-F238E27FC236}">
                  <a16:creationId xmlns:a16="http://schemas.microsoft.com/office/drawing/2014/main" id="{C23043FB-98DC-4511-BDB7-F19FA989A924}"/>
                </a:ext>
              </a:extLst>
            </p:cNvPr>
            <p:cNvSpPr txBox="1"/>
            <p:nvPr/>
          </p:nvSpPr>
          <p:spPr>
            <a:xfrm>
              <a:off x="4337159" y="4797002"/>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3" name="文字方塊 22">
              <a:extLst>
                <a:ext uri="{FF2B5EF4-FFF2-40B4-BE49-F238E27FC236}">
                  <a16:creationId xmlns:a16="http://schemas.microsoft.com/office/drawing/2014/main" id="{97FB5D37-4586-4950-A672-0552A2163509}"/>
                </a:ext>
              </a:extLst>
            </p:cNvPr>
            <p:cNvSpPr txBox="1"/>
            <p:nvPr/>
          </p:nvSpPr>
          <p:spPr>
            <a:xfrm>
              <a:off x="7066604" y="2993877"/>
              <a:ext cx="96428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6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78" name="圖形 2">
            <a:extLst>
              <a:ext uri="{FF2B5EF4-FFF2-40B4-BE49-F238E27FC236}">
                <a16:creationId xmlns:a16="http://schemas.microsoft.com/office/drawing/2014/main" id="{B0A639F3-4D43-4CD2-BEF2-16D1517FCF2C}"/>
              </a:ext>
            </a:extLst>
          </p:cNvPr>
          <p:cNvGrpSpPr/>
          <p:nvPr/>
        </p:nvGrpSpPr>
        <p:grpSpPr>
          <a:xfrm>
            <a:off x="4437103" y="6497690"/>
            <a:ext cx="5739670" cy="92011"/>
            <a:chOff x="3224212" y="3381375"/>
            <a:chExt cx="5739670" cy="92011"/>
          </a:xfrm>
        </p:grpSpPr>
        <p:grpSp>
          <p:nvGrpSpPr>
            <p:cNvPr id="79" name="圖形 2">
              <a:extLst>
                <a:ext uri="{FF2B5EF4-FFF2-40B4-BE49-F238E27FC236}">
                  <a16:creationId xmlns:a16="http://schemas.microsoft.com/office/drawing/2014/main" id="{0D4F8CAF-4B51-4BE6-A022-A54AEC510DBA}"/>
                </a:ext>
              </a:extLst>
            </p:cNvPr>
            <p:cNvGrpSpPr/>
            <p:nvPr/>
          </p:nvGrpSpPr>
          <p:grpSpPr>
            <a:xfrm>
              <a:off x="5777865" y="3381375"/>
              <a:ext cx="3186017" cy="9525"/>
              <a:chOff x="5777865" y="3381375"/>
              <a:chExt cx="3186017" cy="9525"/>
            </a:xfrm>
          </p:grpSpPr>
          <p:sp>
            <p:nvSpPr>
              <p:cNvPr id="83" name="手繪多邊形: 圖案 82">
                <a:extLst>
                  <a:ext uri="{FF2B5EF4-FFF2-40B4-BE49-F238E27FC236}">
                    <a16:creationId xmlns:a16="http://schemas.microsoft.com/office/drawing/2014/main" id="{A77596C6-1FD9-4C8D-9A9C-5023B75641D8}"/>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D5947E4D-62F2-4526-B5DC-6E3A4E9DED90}"/>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F9880F89-CDE2-4F48-9C68-B0C99D9E99F4}"/>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08B26B20-1A6B-41B1-BD89-3DDF87E5F8DA}"/>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80" name="圖形 2">
              <a:extLst>
                <a:ext uri="{FF2B5EF4-FFF2-40B4-BE49-F238E27FC236}">
                  <a16:creationId xmlns:a16="http://schemas.microsoft.com/office/drawing/2014/main" id="{3E6CBDE6-8992-4C56-8342-BFBDDD39B0A7}"/>
                </a:ext>
              </a:extLst>
            </p:cNvPr>
            <p:cNvGrpSpPr/>
            <p:nvPr/>
          </p:nvGrpSpPr>
          <p:grpSpPr>
            <a:xfrm>
              <a:off x="3224212" y="3381375"/>
              <a:ext cx="3275648" cy="92011"/>
              <a:chOff x="3224212" y="3381375"/>
              <a:chExt cx="3275648" cy="92011"/>
            </a:xfrm>
            <a:solidFill>
              <a:srgbClr val="D7F71E"/>
            </a:solidFill>
          </p:grpSpPr>
          <p:sp>
            <p:nvSpPr>
              <p:cNvPr id="81" name="手繪多邊形: 圖案 80">
                <a:extLst>
                  <a:ext uri="{FF2B5EF4-FFF2-40B4-BE49-F238E27FC236}">
                    <a16:creationId xmlns:a16="http://schemas.microsoft.com/office/drawing/2014/main" id="{F90E5845-5BC0-411A-81EF-25F011A56918}"/>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56C485B4-DD40-4612-A732-66F137694F8A}"/>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3376221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0A0565F-E627-473D-B238-61FBC2A84A6C}"/>
              </a:ext>
            </a:extLst>
          </p:cNvPr>
          <p:cNvSpPr>
            <a:spLocks noGrp="1"/>
          </p:cNvSpPr>
          <p:nvPr>
            <p:ph type="ctrTitle"/>
          </p:nvPr>
        </p:nvSpPr>
        <p:spPr>
          <a:xfrm>
            <a:off x="1687398" y="631596"/>
            <a:ext cx="8521831" cy="1819373"/>
          </a:xfrm>
        </p:spPr>
        <p:txBody>
          <a:bodyPr>
            <a:normAutofit/>
          </a:bodyPr>
          <a:lstStyle/>
          <a:p>
            <a:pPr lvl="1" algn="ctr" rtl="0">
              <a:lnSpc>
                <a:spcPct val="90000"/>
              </a:lnSpc>
              <a:spcBef>
                <a:spcPct val="0"/>
              </a:spcBef>
            </a:pPr>
            <a:r>
              <a:rPr lang="en-US" altLang="zh-TW" sz="4800" b="1" kern="1200">
                <a:solidFill>
                  <a:srgbClr val="D7F71E"/>
                </a:solidFill>
                <a:latin typeface="Arial"/>
                <a:ea typeface="微軟正黑體"/>
                <a:cs typeface="Arial"/>
              </a:rPr>
              <a:t>Guardian</a:t>
            </a:r>
            <a:r>
              <a:rPr lang="en-US" altLang="zh-TW" sz="6600" b="1" kern="1200">
                <a:solidFill>
                  <a:srgbClr val="D7F71E"/>
                </a:solidFill>
                <a:latin typeface="Arial"/>
                <a:ea typeface="微軟正黑體"/>
                <a:cs typeface="Arial"/>
              </a:rPr>
              <a:t> </a:t>
            </a:r>
            <a:br>
              <a:rPr lang="en-US" altLang="zh-TW" sz="4800" b="1" kern="1200">
                <a:solidFill>
                  <a:srgbClr val="D7F71E"/>
                </a:solidFill>
                <a:latin typeface="Arial" panose="020B0604020202020204" pitchFamily="34" charset="0"/>
                <a:ea typeface="微軟正黑體" panose="020B0604030504040204" pitchFamily="34" charset="-120"/>
                <a:cs typeface="Arial" panose="020B0604020202020204" pitchFamily="34" charset="0"/>
              </a:rPr>
            </a:br>
            <a:r>
              <a:rPr lang="zh-TW" altLang="en-US" sz="4800" b="1" kern="1200">
                <a:solidFill>
                  <a:srgbClr val="D7F71E"/>
                </a:solidFill>
                <a:latin typeface="Arial"/>
                <a:ea typeface="微軟正黑體"/>
                <a:cs typeface="Arial"/>
              </a:rPr>
              <a:t>活用場景大公開</a:t>
            </a:r>
            <a:endParaRPr lang="en-US" altLang="zh-TW" sz="4800" b="1" kern="1200">
              <a:solidFill>
                <a:srgbClr val="D7F71E"/>
              </a:solidFill>
              <a:latin typeface="Arial"/>
              <a:ea typeface="微軟正黑體"/>
              <a:cs typeface="Arial"/>
            </a:endParaRPr>
          </a:p>
        </p:txBody>
      </p:sp>
    </p:spTree>
    <p:extLst>
      <p:ext uri="{BB962C8B-B14F-4D97-AF65-F5344CB8AC3E}">
        <p14:creationId xmlns:p14="http://schemas.microsoft.com/office/powerpoint/2010/main" val="1027974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FA197C6E-E63C-4F8D-AB44-E72648CB0C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87737" y="684894"/>
            <a:ext cx="7131833" cy="6036580"/>
          </a:xfrm>
          <a:prstGeom prst="rect">
            <a:avLst/>
          </a:prstGeom>
        </p:spPr>
      </p:pic>
      <p:sp>
        <p:nvSpPr>
          <p:cNvPr id="2" name="標題 1">
            <a:extLst>
              <a:ext uri="{FF2B5EF4-FFF2-40B4-BE49-F238E27FC236}">
                <a16:creationId xmlns:a16="http://schemas.microsoft.com/office/drawing/2014/main" id="{FA46F8CE-E2AD-4270-8D0D-A0CE1EEAD12C}"/>
              </a:ext>
            </a:extLst>
          </p:cNvPr>
          <p:cNvSpPr>
            <a:spLocks noGrp="1"/>
          </p:cNvSpPr>
          <p:nvPr>
            <p:ph type="title"/>
          </p:nvPr>
        </p:nvSpPr>
        <p:spPr>
          <a:xfrm>
            <a:off x="507043" y="516206"/>
            <a:ext cx="10515600" cy="1310138"/>
          </a:xfrm>
        </p:spPr>
        <p:txBody>
          <a:bodyPr>
            <a:normAutofit/>
          </a:bodyPr>
          <a:lstStyle/>
          <a:p>
            <a:r>
              <a:rPr lang="zh-TW" altLang="en-US">
                <a:solidFill>
                  <a:schemeClr val="bg1"/>
                </a:solidFill>
              </a:rPr>
              <a:t>中小型餐廳 </a:t>
            </a:r>
            <a:r>
              <a:rPr lang="en-US" altLang="zh-TW">
                <a:solidFill>
                  <a:schemeClr val="bg1"/>
                </a:solidFill>
              </a:rPr>
              <a:t>/ </a:t>
            </a:r>
            <a:r>
              <a:rPr lang="zh-TW" altLang="en-US">
                <a:solidFill>
                  <a:schemeClr val="bg1"/>
                </a:solidFill>
              </a:rPr>
              <a:t>零售商店業者</a:t>
            </a:r>
            <a:br>
              <a:rPr lang="en-US" altLang="zh-TW">
                <a:solidFill>
                  <a:schemeClr val="bg1"/>
                </a:solidFill>
              </a:rPr>
            </a:br>
            <a:r>
              <a:rPr lang="zh-TW" altLang="en-US">
                <a:solidFill>
                  <a:schemeClr val="bg1"/>
                </a:solidFill>
              </a:rPr>
              <a:t>應用</a:t>
            </a:r>
            <a:r>
              <a:rPr lang="zh-TW" altLang="en-US" b="0">
                <a:solidFill>
                  <a:schemeClr val="bg1"/>
                </a:solidFill>
              </a:rPr>
              <a:t>架構圖</a:t>
            </a:r>
          </a:p>
        </p:txBody>
      </p:sp>
      <p:sp>
        <p:nvSpPr>
          <p:cNvPr id="32" name="矩形: 圓角 31">
            <a:extLst>
              <a:ext uri="{FF2B5EF4-FFF2-40B4-BE49-F238E27FC236}">
                <a16:creationId xmlns:a16="http://schemas.microsoft.com/office/drawing/2014/main" id="{B366E540-F4C7-480F-AA85-3976811333D0}"/>
              </a:ext>
            </a:extLst>
          </p:cNvPr>
          <p:cNvSpPr/>
          <p:nvPr/>
        </p:nvSpPr>
        <p:spPr>
          <a:xfrm>
            <a:off x="356840" y="2110059"/>
            <a:ext cx="4741652" cy="3925230"/>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32">
            <a:extLst>
              <a:ext uri="{FF2B5EF4-FFF2-40B4-BE49-F238E27FC236}">
                <a16:creationId xmlns:a16="http://schemas.microsoft.com/office/drawing/2014/main" id="{5822625E-8D88-4516-BEFE-E0A2F29E8927}"/>
              </a:ext>
            </a:extLst>
          </p:cNvPr>
          <p:cNvSpPr/>
          <p:nvPr/>
        </p:nvSpPr>
        <p:spPr>
          <a:xfrm>
            <a:off x="2227399" y="1916099"/>
            <a:ext cx="1168876" cy="369332"/>
          </a:xfrm>
          <a:prstGeom prst="rect">
            <a:avLst/>
          </a:prstGeom>
          <a:solidFill>
            <a:srgbClr val="FFC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PoE</a:t>
            </a: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 供電</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4" name="矩形: 圓角 33">
            <a:extLst>
              <a:ext uri="{FF2B5EF4-FFF2-40B4-BE49-F238E27FC236}">
                <a16:creationId xmlns:a16="http://schemas.microsoft.com/office/drawing/2014/main" id="{BEF4E302-217A-4634-8B0A-4A7AF9811CB2}"/>
              </a:ext>
            </a:extLst>
          </p:cNvPr>
          <p:cNvSpPr/>
          <p:nvPr/>
        </p:nvSpPr>
        <p:spPr>
          <a:xfrm>
            <a:off x="2781322"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D3951717-3E47-4310-8065-F91940F0B709}"/>
              </a:ext>
            </a:extLst>
          </p:cNvPr>
          <p:cNvSpPr/>
          <p:nvPr/>
        </p:nvSpPr>
        <p:spPr>
          <a:xfrm>
            <a:off x="493907"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B3347242-ED5E-44BE-A6D9-71E2D52806C9}"/>
              </a:ext>
            </a:extLst>
          </p:cNvPr>
          <p:cNvSpPr txBox="1"/>
          <p:nvPr/>
        </p:nvSpPr>
        <p:spPr>
          <a:xfrm>
            <a:off x="582312" y="2537039"/>
            <a:ext cx="1168876" cy="81560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監控需求</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prstClr val="black"/>
                </a:solidFill>
                <a:effectLst/>
                <a:uLnTx/>
                <a:uFillTx/>
                <a:latin typeface="Arabic Typesetting" panose="03020402040406030203" pitchFamily="66" charset="-78"/>
                <a:ea typeface="微軟正黑體" panose="020B0604030504040204" pitchFamily="34" charset="-120"/>
                <a:cs typeface="Arabic Typesetting" panose="03020402040406030203" pitchFamily="66" charset="-78"/>
              </a:rPr>
              <a:t>攝影機需求，可以遠端監控環境安全</a:t>
            </a:r>
          </a:p>
        </p:txBody>
      </p:sp>
      <p:grpSp>
        <p:nvGrpSpPr>
          <p:cNvPr id="37" name="群組 36">
            <a:extLst>
              <a:ext uri="{FF2B5EF4-FFF2-40B4-BE49-F238E27FC236}">
                <a16:creationId xmlns:a16="http://schemas.microsoft.com/office/drawing/2014/main" id="{7D38011D-C8C4-4DEC-9A47-ABDF7E75020B}"/>
              </a:ext>
            </a:extLst>
          </p:cNvPr>
          <p:cNvGrpSpPr/>
          <p:nvPr/>
        </p:nvGrpSpPr>
        <p:grpSpPr>
          <a:xfrm>
            <a:off x="3241196" y="4786743"/>
            <a:ext cx="3821986" cy="1636499"/>
            <a:chOff x="-1967541" y="5132290"/>
            <a:chExt cx="3813022" cy="1636499"/>
          </a:xfrm>
        </p:grpSpPr>
        <p:sp>
          <p:nvSpPr>
            <p:cNvPr id="38" name="矩形: 圓角 37">
              <a:extLst>
                <a:ext uri="{FF2B5EF4-FFF2-40B4-BE49-F238E27FC236}">
                  <a16:creationId xmlns:a16="http://schemas.microsoft.com/office/drawing/2014/main" id="{694E2D8C-FEA5-434E-AF5C-8F54BBC793DA}"/>
                </a:ext>
              </a:extLst>
            </p:cNvPr>
            <p:cNvSpPr/>
            <p:nvPr/>
          </p:nvSpPr>
          <p:spPr>
            <a:xfrm>
              <a:off x="-1967541" y="5162920"/>
              <a:ext cx="3813022" cy="1605869"/>
            </a:xfrm>
            <a:prstGeom prst="round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9" name="圖片 38">
              <a:extLst>
                <a:ext uri="{FF2B5EF4-FFF2-40B4-BE49-F238E27FC236}">
                  <a16:creationId xmlns:a16="http://schemas.microsoft.com/office/drawing/2014/main" id="{57C25BCF-9611-4E26-B860-D4E59C257F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77575" y="5132290"/>
              <a:ext cx="1916780" cy="1198411"/>
            </a:xfrm>
            <a:prstGeom prst="rect">
              <a:avLst/>
            </a:prstGeom>
            <a:effectLst>
              <a:outerShdw blurRad="50800" dist="38100" dir="5400000" algn="t" rotWithShape="0">
                <a:prstClr val="black">
                  <a:alpha val="40000"/>
                </a:prstClr>
              </a:outerShdw>
            </a:effectLst>
          </p:spPr>
        </p:pic>
        <p:sp>
          <p:nvSpPr>
            <p:cNvPr id="40" name="文字方塊 39">
              <a:extLst>
                <a:ext uri="{FF2B5EF4-FFF2-40B4-BE49-F238E27FC236}">
                  <a16:creationId xmlns:a16="http://schemas.microsoft.com/office/drawing/2014/main" id="{81C94FF3-9185-47FB-947F-6C1AF400EC58}"/>
                </a:ext>
              </a:extLst>
            </p:cNvPr>
            <p:cNvSpPr txBox="1"/>
            <p:nvPr/>
          </p:nvSpPr>
          <p:spPr>
            <a:xfrm>
              <a:off x="46885" y="6045743"/>
              <a:ext cx="176669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資料儲存</a:t>
              </a:r>
              <a:r>
                <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備份</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rPr>
                <a:t>客戶住房資料保存、工作文件資料、</a:t>
              </a:r>
              <a:r>
                <a:rPr kumimoji="0" lang="en-US" altLang="zh-TW"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rPr>
                <a:t>Mail Server</a:t>
              </a:r>
              <a:endParaRPr kumimoji="0"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endParaRPr>
            </a:p>
          </p:txBody>
        </p:sp>
        <p:sp>
          <p:nvSpPr>
            <p:cNvPr id="41" name="矩形 40">
              <a:extLst>
                <a:ext uri="{FF2B5EF4-FFF2-40B4-BE49-F238E27FC236}">
                  <a16:creationId xmlns:a16="http://schemas.microsoft.com/office/drawing/2014/main" id="{31C234E5-865C-4264-AB9E-CA1E1EEBFC14}"/>
                </a:ext>
              </a:extLst>
            </p:cNvPr>
            <p:cNvSpPr/>
            <p:nvPr/>
          </p:nvSpPr>
          <p:spPr>
            <a:xfrm>
              <a:off x="-1831420" y="6038165"/>
              <a:ext cx="204810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1.</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可安裝 </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AP</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Controller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內建</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QVR</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系統</a:t>
              </a:r>
              <a:endPar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3.</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支援</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VM/</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Container</a:t>
              </a:r>
              <a:endParaRPr kumimoji="0" lang="en-US" altLang="zh-TW" sz="9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sp>
        <p:nvSpPr>
          <p:cNvPr id="42" name="矩形: 圓角 41">
            <a:extLst>
              <a:ext uri="{FF2B5EF4-FFF2-40B4-BE49-F238E27FC236}">
                <a16:creationId xmlns:a16="http://schemas.microsoft.com/office/drawing/2014/main" id="{BCF802C8-4C34-4E32-AC99-0CE589056A7F}"/>
              </a:ext>
            </a:extLst>
          </p:cNvPr>
          <p:cNvSpPr/>
          <p:nvPr/>
        </p:nvSpPr>
        <p:spPr>
          <a:xfrm>
            <a:off x="2781322" y="3611459"/>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3" name="文字方塊 42">
            <a:extLst>
              <a:ext uri="{FF2B5EF4-FFF2-40B4-BE49-F238E27FC236}">
                <a16:creationId xmlns:a16="http://schemas.microsoft.com/office/drawing/2014/main" id="{0CC8C403-90A9-481E-84E6-29733BF8CA4F}"/>
              </a:ext>
            </a:extLst>
          </p:cNvPr>
          <p:cNvSpPr txBox="1"/>
          <p:nvPr/>
        </p:nvSpPr>
        <p:spPr>
          <a:xfrm>
            <a:off x="2879965" y="3811676"/>
            <a:ext cx="1279540" cy="646331"/>
          </a:xfrm>
          <a:prstGeom prst="rect">
            <a:avLst/>
          </a:prstGeom>
          <a:noFill/>
          <a:ln>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無線網路</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defTabSz="457200">
              <a:defRPr/>
            </a:pPr>
            <a:r>
              <a:rPr kumimoji="0" lang="zh-TW" altLang="en-US" sz="1100" b="0" i="0" u="none" strike="noStrike" kern="1200" cap="none" spc="0" normalizeH="0" baseline="0" noProof="0">
                <a:ln>
                  <a:noFill/>
                </a:ln>
                <a:effectLst/>
                <a:uLnTx/>
                <a:uFillTx/>
                <a:latin typeface="微軟正黑體"/>
                <a:ea typeface="微軟正黑體"/>
                <a:cs typeface="Arabic Typesetting"/>
              </a:rPr>
              <a:t>提供客人免費</a:t>
            </a:r>
            <a:r>
              <a:rPr kumimoji="0" lang="en-US" altLang="zh-TW" sz="1100" b="0" i="0" u="none" strike="noStrike" kern="1200" cap="none" spc="0" normalizeH="0" baseline="0" noProof="0" err="1">
                <a:ln>
                  <a:noFill/>
                </a:ln>
                <a:effectLst/>
                <a:uLnTx/>
                <a:uFillTx/>
                <a:latin typeface="微軟正黑體"/>
                <a:ea typeface="微軟正黑體"/>
                <a:cs typeface="Arabic Typesetting"/>
              </a:rPr>
              <a:t>Wifi</a:t>
            </a:r>
            <a:r>
              <a:rPr lang="en-US" altLang="zh-TW" sz="1100">
                <a:latin typeface="微軟正黑體"/>
                <a:ea typeface="微軟正黑體"/>
                <a:cs typeface="Arabic Typesetting"/>
              </a:rPr>
              <a:t> </a:t>
            </a:r>
            <a:r>
              <a:rPr kumimoji="0" lang="zh-TW" altLang="en-US" sz="1100" b="0" i="0" u="none" strike="noStrike" kern="1200" cap="none" spc="0" normalizeH="0" baseline="0" noProof="0">
                <a:ln>
                  <a:noFill/>
                </a:ln>
                <a:effectLst/>
                <a:uLnTx/>
                <a:uFillTx/>
                <a:latin typeface="微軟正黑體"/>
                <a:ea typeface="微軟正黑體"/>
                <a:cs typeface="Arabic Typesetting"/>
              </a:rPr>
              <a:t>服務上網</a:t>
            </a:r>
            <a:endParaRPr kumimoji="0" lang="en-US" altLang="zh-TW" sz="1100" b="0" i="0" u="none" strike="noStrike" kern="1200" cap="none" spc="0" normalizeH="0" baseline="0" noProof="0">
              <a:ln>
                <a:noFill/>
              </a:ln>
              <a:effectLst/>
              <a:uLnTx/>
              <a:uFillTx/>
              <a:latin typeface="微軟正黑體"/>
              <a:ea typeface="微軟正黑體"/>
              <a:cs typeface="Arabic Typesetting"/>
            </a:endParaRPr>
          </a:p>
        </p:txBody>
      </p:sp>
      <p:sp>
        <p:nvSpPr>
          <p:cNvPr id="44" name="矩形: 圓角 43">
            <a:extLst>
              <a:ext uri="{FF2B5EF4-FFF2-40B4-BE49-F238E27FC236}">
                <a16:creationId xmlns:a16="http://schemas.microsoft.com/office/drawing/2014/main" id="{BE8E748B-30C9-4005-ADAC-85F958C90F4A}"/>
              </a:ext>
            </a:extLst>
          </p:cNvPr>
          <p:cNvSpPr/>
          <p:nvPr/>
        </p:nvSpPr>
        <p:spPr>
          <a:xfrm>
            <a:off x="493907" y="3611459"/>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EB2C0D68-2F43-4BBA-88C8-3EBF00F2E82C}"/>
              </a:ext>
            </a:extLst>
          </p:cNvPr>
          <p:cNvSpPr txBox="1"/>
          <p:nvPr/>
        </p:nvSpPr>
        <p:spPr>
          <a:xfrm>
            <a:off x="582311" y="3722898"/>
            <a:ext cx="1168877" cy="815608"/>
          </a:xfrm>
          <a:prstGeom prst="rect">
            <a:avLst/>
          </a:prstGeom>
          <a:noFill/>
          <a:ln>
            <a:noFill/>
          </a:ln>
        </p:spPr>
        <p:txBody>
          <a:bodyPr wrap="square" rtlCol="0" anchor="t">
            <a:spAutoFit/>
          </a:bodyPr>
          <a:lstStyle/>
          <a:p>
            <a:pPr defTabSz="457200">
              <a:defRPr/>
            </a:pPr>
            <a:r>
              <a:rPr kumimoji="0" lang="en-US" altLang="zh-TW" sz="1400" b="1" i="0" u="none" strike="noStrike" kern="1200" cap="none" spc="0" normalizeH="0" baseline="0" noProof="0">
                <a:ln>
                  <a:noFill/>
                </a:ln>
                <a:effectLst/>
                <a:uLnTx/>
                <a:uFillTx/>
                <a:latin typeface="微軟正黑體"/>
                <a:ea typeface="微軟正黑體"/>
              </a:rPr>
              <a:t>POS</a:t>
            </a:r>
            <a:r>
              <a:rPr lang="en-US" altLang="zh-TW" sz="1400" b="1">
                <a:latin typeface="微軟正黑體"/>
                <a:ea typeface="微軟正黑體"/>
              </a:rPr>
              <a:t> </a:t>
            </a:r>
            <a:r>
              <a:rPr kumimoji="0" lang="zh-TW" altLang="en-US" sz="1400" b="1" i="0" u="none" strike="noStrike" kern="1200" cap="none" spc="0" normalizeH="0" baseline="0" noProof="0">
                <a:ln>
                  <a:noFill/>
                </a:ln>
                <a:effectLst/>
                <a:uLnTx/>
                <a:uFillTx/>
                <a:latin typeface="微軟正黑體"/>
                <a:ea typeface="微軟正黑體"/>
              </a:rPr>
              <a:t>機系統</a:t>
            </a:r>
            <a:endParaRPr kumimoji="0" lang="en-US" altLang="zh-TW" sz="1400" b="1" i="0" u="none" strike="noStrike" kern="1200" cap="none" spc="0" normalizeH="0" baseline="0" noProof="0">
              <a:ln>
                <a:noFill/>
              </a:ln>
              <a:effectLst/>
              <a:uLnTx/>
              <a:uFillTx/>
              <a:latin typeface="微軟正黑體"/>
              <a:ea typeface="微軟正黑體"/>
            </a:endParaRPr>
          </a:p>
          <a:p>
            <a:pPr defTabSz="457200">
              <a:defRPr/>
            </a:pPr>
            <a:r>
              <a:rPr kumimoji="0" lang="en-US" altLang="zh-TW" sz="1100" b="0" i="0" u="none" strike="noStrike" kern="1200" cap="none" spc="0" normalizeH="0" baseline="0" noProof="0">
                <a:ln>
                  <a:noFill/>
                </a:ln>
                <a:effectLst/>
                <a:uLnTx/>
                <a:uFillTx/>
                <a:latin typeface="微軟正黑體"/>
                <a:ea typeface="微軟正黑體"/>
                <a:cs typeface="Arabic Typesetting"/>
              </a:rPr>
              <a:t>POS</a:t>
            </a:r>
            <a:r>
              <a:rPr lang="en-US" altLang="zh-TW" sz="1100">
                <a:latin typeface="微軟正黑體"/>
                <a:ea typeface="微軟正黑體"/>
                <a:cs typeface="Arabic Typesetting"/>
              </a:rPr>
              <a:t> </a:t>
            </a:r>
            <a:r>
              <a:rPr kumimoji="0" lang="zh-TW" altLang="en-US" sz="1100" b="0" i="0" u="none" strike="noStrike" kern="1200" cap="none" spc="0" normalizeH="0" baseline="0" noProof="0">
                <a:ln>
                  <a:noFill/>
                </a:ln>
                <a:effectLst/>
                <a:uLnTx/>
                <a:uFillTx/>
                <a:latin typeface="微軟正黑體"/>
                <a:ea typeface="微軟正黑體"/>
                <a:cs typeface="Arabic Typesetting"/>
              </a:rPr>
              <a:t>機消費行為分析與統計資料儲存</a:t>
            </a:r>
            <a:endParaRPr lang="zh-TW" altLang="en-US" sz="1100" b="0" i="0" u="none" strike="noStrike" kern="1200" cap="none" spc="0" normalizeH="0" baseline="0" noProof="0">
              <a:ln>
                <a:noFill/>
              </a:ln>
              <a:effectLst/>
              <a:uLnTx/>
              <a:uFillTx/>
              <a:latin typeface="微軟正黑體"/>
              <a:ea typeface="微軟正黑體"/>
              <a:cs typeface="Arabic Typesetting"/>
            </a:endParaRPr>
          </a:p>
        </p:txBody>
      </p:sp>
      <p:sp>
        <p:nvSpPr>
          <p:cNvPr id="46" name="矩形: 圓角 45">
            <a:extLst>
              <a:ext uri="{FF2B5EF4-FFF2-40B4-BE49-F238E27FC236}">
                <a16:creationId xmlns:a16="http://schemas.microsoft.com/office/drawing/2014/main" id="{141C1D36-24EC-41B2-BFEF-9A6535A959D7}"/>
              </a:ext>
            </a:extLst>
          </p:cNvPr>
          <p:cNvSpPr/>
          <p:nvPr/>
        </p:nvSpPr>
        <p:spPr>
          <a:xfrm>
            <a:off x="493907" y="4827767"/>
            <a:ext cx="262800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689648CB-7C49-4061-AD3A-9824C5962A6E}"/>
              </a:ext>
            </a:extLst>
          </p:cNvPr>
          <p:cNvSpPr txBox="1"/>
          <p:nvPr/>
        </p:nvSpPr>
        <p:spPr>
          <a:xfrm>
            <a:off x="591169" y="5020150"/>
            <a:ext cx="1421245"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數位顯示看版</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rPr>
              <a:t>投放促銷資訊、特色菜單等內容</a:t>
            </a:r>
            <a:endParaRPr kumimoji="0" lang="en-US" altLang="zh-TW"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endParaRPr>
          </a:p>
        </p:txBody>
      </p:sp>
      <p:sp>
        <p:nvSpPr>
          <p:cNvPr id="54" name="文字方塊 53">
            <a:extLst>
              <a:ext uri="{FF2B5EF4-FFF2-40B4-BE49-F238E27FC236}">
                <a16:creationId xmlns:a16="http://schemas.microsoft.com/office/drawing/2014/main" id="{DF7CB304-8522-4366-954D-E0834247B9EE}"/>
              </a:ext>
            </a:extLst>
          </p:cNvPr>
          <p:cNvSpPr txBox="1"/>
          <p:nvPr/>
        </p:nvSpPr>
        <p:spPr>
          <a:xfrm>
            <a:off x="2876217" y="2546880"/>
            <a:ext cx="1107225" cy="81560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電子菜單</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rPr>
              <a:t>PoE</a:t>
            </a:r>
            <a:r>
              <a:rPr kumimoji="0"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rPr>
              <a:t>平板點餐系統，點餐快速又便利</a:t>
            </a:r>
            <a:endParaRPr kumimoji="0" lang="en-US" altLang="zh-TW"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endParaRPr>
          </a:p>
        </p:txBody>
      </p:sp>
      <p:pic>
        <p:nvPicPr>
          <p:cNvPr id="55" name="圖片 54">
            <a:extLst>
              <a:ext uri="{FF2B5EF4-FFF2-40B4-BE49-F238E27FC236}">
                <a16:creationId xmlns:a16="http://schemas.microsoft.com/office/drawing/2014/main" id="{60DC20D2-D46D-4811-9D04-F48D2169B3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0724" y="4990963"/>
            <a:ext cx="852994" cy="646331"/>
          </a:xfrm>
          <a:prstGeom prst="rect">
            <a:avLst/>
          </a:prstGeom>
        </p:spPr>
      </p:pic>
      <p:pic>
        <p:nvPicPr>
          <p:cNvPr id="12" name="圖片 11">
            <a:extLst>
              <a:ext uri="{FF2B5EF4-FFF2-40B4-BE49-F238E27FC236}">
                <a16:creationId xmlns:a16="http://schemas.microsoft.com/office/drawing/2014/main" id="{94C0F6B7-61C0-46A8-AAB2-FA5F8F07B1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1868" y="3494535"/>
            <a:ext cx="1448973" cy="1293887"/>
          </a:xfrm>
          <a:prstGeom prst="rect">
            <a:avLst/>
          </a:prstGeom>
        </p:spPr>
      </p:pic>
      <p:pic>
        <p:nvPicPr>
          <p:cNvPr id="59" name="圖片 58">
            <a:extLst>
              <a:ext uri="{FF2B5EF4-FFF2-40B4-BE49-F238E27FC236}">
                <a16:creationId xmlns:a16="http://schemas.microsoft.com/office/drawing/2014/main" id="{BFA23579-5220-493E-BF29-FED3C792D1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4563" y="3522761"/>
            <a:ext cx="1439225" cy="1285183"/>
          </a:xfrm>
          <a:prstGeom prst="rect">
            <a:avLst/>
          </a:prstGeom>
        </p:spPr>
      </p:pic>
      <p:pic>
        <p:nvPicPr>
          <p:cNvPr id="61" name="圖片 60" descr="一張含有 電子用品 的圖片&#10;&#10;自動產生的描述">
            <a:extLst>
              <a:ext uri="{FF2B5EF4-FFF2-40B4-BE49-F238E27FC236}">
                <a16:creationId xmlns:a16="http://schemas.microsoft.com/office/drawing/2014/main" id="{E64B14A6-D215-4051-8191-46111906DB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815174" y="4790885"/>
            <a:ext cx="1241939" cy="1144198"/>
          </a:xfrm>
          <a:prstGeom prst="rect">
            <a:avLst/>
          </a:prstGeom>
        </p:spPr>
      </p:pic>
      <p:pic>
        <p:nvPicPr>
          <p:cNvPr id="63" name="圖片 62" descr="一張含有 物件 的圖片&#10;&#10;自動產生的描述">
            <a:extLst>
              <a:ext uri="{FF2B5EF4-FFF2-40B4-BE49-F238E27FC236}">
                <a16:creationId xmlns:a16="http://schemas.microsoft.com/office/drawing/2014/main" id="{ED8BE3C9-B0E4-4B1B-B355-EF272D2738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3582" y="2347874"/>
            <a:ext cx="1428131" cy="1274160"/>
          </a:xfrm>
          <a:prstGeom prst="rect">
            <a:avLst/>
          </a:prstGeom>
        </p:spPr>
      </p:pic>
      <p:pic>
        <p:nvPicPr>
          <p:cNvPr id="65" name="圖片 64">
            <a:extLst>
              <a:ext uri="{FF2B5EF4-FFF2-40B4-BE49-F238E27FC236}">
                <a16:creationId xmlns:a16="http://schemas.microsoft.com/office/drawing/2014/main" id="{C7F5961F-BE23-4359-B7D2-D5B4695834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37603" y="2022430"/>
            <a:ext cx="1729231" cy="1542798"/>
          </a:xfrm>
          <a:prstGeom prst="rect">
            <a:avLst/>
          </a:prstGeom>
        </p:spPr>
      </p:pic>
      <p:grpSp>
        <p:nvGrpSpPr>
          <p:cNvPr id="70" name="群組 69">
            <a:extLst>
              <a:ext uri="{FF2B5EF4-FFF2-40B4-BE49-F238E27FC236}">
                <a16:creationId xmlns:a16="http://schemas.microsoft.com/office/drawing/2014/main" id="{ADDE421F-703E-46EC-91D5-048B6C3AD040}"/>
              </a:ext>
            </a:extLst>
          </p:cNvPr>
          <p:cNvGrpSpPr/>
          <p:nvPr/>
        </p:nvGrpSpPr>
        <p:grpSpPr>
          <a:xfrm>
            <a:off x="7830062" y="382557"/>
            <a:ext cx="1428131" cy="1274160"/>
            <a:chOff x="-184649" y="-1616877"/>
            <a:chExt cx="1428131" cy="1274160"/>
          </a:xfrm>
        </p:grpSpPr>
        <p:sp>
          <p:nvSpPr>
            <p:cNvPr id="67" name="橢圓 66">
              <a:extLst>
                <a:ext uri="{FF2B5EF4-FFF2-40B4-BE49-F238E27FC236}">
                  <a16:creationId xmlns:a16="http://schemas.microsoft.com/office/drawing/2014/main" id="{3ABCC342-1189-437F-833F-48320338D3CC}"/>
                </a:ext>
              </a:extLst>
            </p:cNvPr>
            <p:cNvSpPr/>
            <p:nvPr/>
          </p:nvSpPr>
          <p:spPr>
            <a:xfrm>
              <a:off x="96099"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9" name="圖片 68" descr="一張含有 物件 的圖片&#10;&#10;自動產生的描述">
              <a:extLst>
                <a:ext uri="{FF2B5EF4-FFF2-40B4-BE49-F238E27FC236}">
                  <a16:creationId xmlns:a16="http://schemas.microsoft.com/office/drawing/2014/main" id="{89701122-2056-4FE1-A90D-7B1C5CD0C6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4649" y="-1616877"/>
              <a:ext cx="1428131" cy="1274160"/>
            </a:xfrm>
            <a:prstGeom prst="rect">
              <a:avLst/>
            </a:prstGeom>
          </p:spPr>
        </p:pic>
      </p:grpSp>
      <p:grpSp>
        <p:nvGrpSpPr>
          <p:cNvPr id="75" name="群組 74">
            <a:extLst>
              <a:ext uri="{FF2B5EF4-FFF2-40B4-BE49-F238E27FC236}">
                <a16:creationId xmlns:a16="http://schemas.microsoft.com/office/drawing/2014/main" id="{91E88322-0180-41D7-9214-D9D5684A95A8}"/>
              </a:ext>
            </a:extLst>
          </p:cNvPr>
          <p:cNvGrpSpPr/>
          <p:nvPr/>
        </p:nvGrpSpPr>
        <p:grpSpPr>
          <a:xfrm>
            <a:off x="10448926" y="3224049"/>
            <a:ext cx="1827246" cy="1630247"/>
            <a:chOff x="-1240342" y="-1539022"/>
            <a:chExt cx="1296307" cy="1156549"/>
          </a:xfrm>
        </p:grpSpPr>
        <p:sp>
          <p:nvSpPr>
            <p:cNvPr id="72" name="橢圓 71">
              <a:extLst>
                <a:ext uri="{FF2B5EF4-FFF2-40B4-BE49-F238E27FC236}">
                  <a16:creationId xmlns:a16="http://schemas.microsoft.com/office/drawing/2014/main" id="{5502D3E7-7AC7-4B9E-8739-5DEA31111005}"/>
                </a:ext>
              </a:extLst>
            </p:cNvPr>
            <p:cNvSpPr/>
            <p:nvPr/>
          </p:nvSpPr>
          <p:spPr>
            <a:xfrm>
              <a:off x="-1046183"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4" name="圖片 73">
              <a:extLst>
                <a:ext uri="{FF2B5EF4-FFF2-40B4-BE49-F238E27FC236}">
                  <a16:creationId xmlns:a16="http://schemas.microsoft.com/office/drawing/2014/main" id="{AF79D2C1-DCAB-4147-BE27-387386A760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0342" y="-1539022"/>
              <a:ext cx="1296307" cy="1156549"/>
            </a:xfrm>
            <a:prstGeom prst="rect">
              <a:avLst/>
            </a:prstGeom>
          </p:spPr>
        </p:pic>
      </p:grpSp>
      <p:grpSp>
        <p:nvGrpSpPr>
          <p:cNvPr id="80" name="群組 79">
            <a:extLst>
              <a:ext uri="{FF2B5EF4-FFF2-40B4-BE49-F238E27FC236}">
                <a16:creationId xmlns:a16="http://schemas.microsoft.com/office/drawing/2014/main" id="{E46F5299-87EB-4731-A9A0-BBAD47ACCE9C}"/>
              </a:ext>
            </a:extLst>
          </p:cNvPr>
          <p:cNvGrpSpPr/>
          <p:nvPr/>
        </p:nvGrpSpPr>
        <p:grpSpPr>
          <a:xfrm>
            <a:off x="7622996" y="1395805"/>
            <a:ext cx="1297309" cy="1158456"/>
            <a:chOff x="-1240342" y="-329731"/>
            <a:chExt cx="1297309" cy="1158456"/>
          </a:xfrm>
        </p:grpSpPr>
        <p:sp>
          <p:nvSpPr>
            <p:cNvPr id="77" name="橢圓 76">
              <a:extLst>
                <a:ext uri="{FF2B5EF4-FFF2-40B4-BE49-F238E27FC236}">
                  <a16:creationId xmlns:a16="http://schemas.microsoft.com/office/drawing/2014/main" id="{252DCF9E-1AF7-45CA-BD0E-B73E0399487D}"/>
                </a:ext>
              </a:extLst>
            </p:cNvPr>
            <p:cNvSpPr/>
            <p:nvPr/>
          </p:nvSpPr>
          <p:spPr>
            <a:xfrm>
              <a:off x="-1046183" y="-188235"/>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9" name="圖片 78">
              <a:extLst>
                <a:ext uri="{FF2B5EF4-FFF2-40B4-BE49-F238E27FC236}">
                  <a16:creationId xmlns:a16="http://schemas.microsoft.com/office/drawing/2014/main" id="{44A351E0-C02E-4F63-81CD-A77FD954BA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0342" y="-329731"/>
              <a:ext cx="1297309" cy="1158456"/>
            </a:xfrm>
            <a:prstGeom prst="rect">
              <a:avLst/>
            </a:prstGeom>
          </p:spPr>
        </p:pic>
      </p:grpSp>
      <p:grpSp>
        <p:nvGrpSpPr>
          <p:cNvPr id="88" name="群組 87">
            <a:extLst>
              <a:ext uri="{FF2B5EF4-FFF2-40B4-BE49-F238E27FC236}">
                <a16:creationId xmlns:a16="http://schemas.microsoft.com/office/drawing/2014/main" id="{AB378D0B-3582-467B-B313-7EBB0BA9571D}"/>
              </a:ext>
            </a:extLst>
          </p:cNvPr>
          <p:cNvGrpSpPr/>
          <p:nvPr/>
        </p:nvGrpSpPr>
        <p:grpSpPr>
          <a:xfrm>
            <a:off x="5721698" y="1634648"/>
            <a:ext cx="1235811" cy="1103541"/>
            <a:chOff x="-1240743" y="750192"/>
            <a:chExt cx="1235811" cy="1103541"/>
          </a:xfrm>
        </p:grpSpPr>
        <p:sp>
          <p:nvSpPr>
            <p:cNvPr id="85" name="橢圓 84">
              <a:extLst>
                <a:ext uri="{FF2B5EF4-FFF2-40B4-BE49-F238E27FC236}">
                  <a16:creationId xmlns:a16="http://schemas.microsoft.com/office/drawing/2014/main" id="{2927B0C4-6615-4E06-8D5A-A16009683DBD}"/>
                </a:ext>
              </a:extLst>
            </p:cNvPr>
            <p:cNvSpPr/>
            <p:nvPr/>
          </p:nvSpPr>
          <p:spPr>
            <a:xfrm>
              <a:off x="-1046183" y="876994"/>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7" name="圖片 86">
              <a:extLst>
                <a:ext uri="{FF2B5EF4-FFF2-40B4-BE49-F238E27FC236}">
                  <a16:creationId xmlns:a16="http://schemas.microsoft.com/office/drawing/2014/main" id="{82623DFF-C6C3-4F04-B3B9-CF4C88E500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40743" y="750192"/>
              <a:ext cx="1235811" cy="1103541"/>
            </a:xfrm>
            <a:prstGeom prst="rect">
              <a:avLst/>
            </a:prstGeom>
          </p:spPr>
        </p:pic>
      </p:grpSp>
      <p:grpSp>
        <p:nvGrpSpPr>
          <p:cNvPr id="93" name="群組 92">
            <a:extLst>
              <a:ext uri="{FF2B5EF4-FFF2-40B4-BE49-F238E27FC236}">
                <a16:creationId xmlns:a16="http://schemas.microsoft.com/office/drawing/2014/main" id="{9F827D65-0AE9-4945-A470-9F36E57084A3}"/>
              </a:ext>
            </a:extLst>
          </p:cNvPr>
          <p:cNvGrpSpPr/>
          <p:nvPr/>
        </p:nvGrpSpPr>
        <p:grpSpPr>
          <a:xfrm>
            <a:off x="8664976" y="1246442"/>
            <a:ext cx="1135256" cy="1045911"/>
            <a:chOff x="-1108320" y="1979487"/>
            <a:chExt cx="992403" cy="914301"/>
          </a:xfrm>
        </p:grpSpPr>
        <p:sp>
          <p:nvSpPr>
            <p:cNvPr id="90" name="橢圓 89">
              <a:extLst>
                <a:ext uri="{FF2B5EF4-FFF2-40B4-BE49-F238E27FC236}">
                  <a16:creationId xmlns:a16="http://schemas.microsoft.com/office/drawing/2014/main" id="{13943A2E-91D1-4690-B788-ECD9B794E43A}"/>
                </a:ext>
              </a:extLst>
            </p:cNvPr>
            <p:cNvSpPr/>
            <p:nvPr/>
          </p:nvSpPr>
          <p:spPr>
            <a:xfrm>
              <a:off x="-1046183" y="198607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2" name="圖片 91" descr="一張含有 電子用品 的圖片&#10;&#10;自動產生的描述">
              <a:extLst>
                <a:ext uri="{FF2B5EF4-FFF2-40B4-BE49-F238E27FC236}">
                  <a16:creationId xmlns:a16="http://schemas.microsoft.com/office/drawing/2014/main" id="{45F32BFE-B9E7-4CCF-8F9C-B05E8A6AC3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1108320" y="1979487"/>
              <a:ext cx="992403" cy="914301"/>
            </a:xfrm>
            <a:prstGeom prst="rect">
              <a:avLst/>
            </a:prstGeom>
          </p:spPr>
        </p:pic>
      </p:grpSp>
    </p:spTree>
    <p:extLst>
      <p:ext uri="{BB962C8B-B14F-4D97-AF65-F5344CB8AC3E}">
        <p14:creationId xmlns:p14="http://schemas.microsoft.com/office/powerpoint/2010/main" val="39664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3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3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3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3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3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53C7E3C-775B-4120-A774-40DFA27BFA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0216" y="244550"/>
            <a:ext cx="8692942" cy="6443459"/>
          </a:xfrm>
          <a:prstGeom prst="rect">
            <a:avLst/>
          </a:prstGeom>
        </p:spPr>
      </p:pic>
      <p:sp>
        <p:nvSpPr>
          <p:cNvPr id="2" name="標題 1">
            <a:extLst>
              <a:ext uri="{FF2B5EF4-FFF2-40B4-BE49-F238E27FC236}">
                <a16:creationId xmlns:a16="http://schemas.microsoft.com/office/drawing/2014/main" id="{69704797-80D1-412D-AA78-6FF7D6100B5C}"/>
              </a:ext>
            </a:extLst>
          </p:cNvPr>
          <p:cNvSpPr>
            <a:spLocks noGrp="1"/>
          </p:cNvSpPr>
          <p:nvPr>
            <p:ph type="title"/>
          </p:nvPr>
        </p:nvSpPr>
        <p:spPr>
          <a:xfrm>
            <a:off x="428554" y="504990"/>
            <a:ext cx="7801046" cy="1310138"/>
          </a:xfrm>
        </p:spPr>
        <p:txBody>
          <a:bodyPr>
            <a:noAutofit/>
          </a:bodyPr>
          <a:lstStyle/>
          <a:p>
            <a:r>
              <a:rPr lang="zh-TW" altLang="en-US">
                <a:solidFill>
                  <a:schemeClr val="bg1"/>
                </a:solidFill>
              </a:rPr>
              <a:t>小型工作室</a:t>
            </a:r>
            <a:r>
              <a:rPr lang="en-US" altLang="zh-TW">
                <a:solidFill>
                  <a:schemeClr val="bg1"/>
                </a:solidFill>
              </a:rPr>
              <a:t>/ </a:t>
            </a:r>
            <a:r>
              <a:rPr lang="zh-TW" altLang="en-US">
                <a:solidFill>
                  <a:schemeClr val="bg1"/>
                </a:solidFill>
              </a:rPr>
              <a:t>實驗室族群 </a:t>
            </a:r>
            <a:br>
              <a:rPr lang="en-US" altLang="zh-TW">
                <a:solidFill>
                  <a:schemeClr val="bg1"/>
                </a:solidFill>
              </a:rPr>
            </a:br>
            <a:r>
              <a:rPr lang="zh-TW" altLang="en-US">
                <a:solidFill>
                  <a:schemeClr val="bg1"/>
                </a:solidFill>
              </a:rPr>
              <a:t>應用</a:t>
            </a:r>
            <a:r>
              <a:rPr lang="zh-TW" altLang="en-US" b="0">
                <a:solidFill>
                  <a:schemeClr val="bg1"/>
                </a:solidFill>
              </a:rPr>
              <a:t>架構圖</a:t>
            </a:r>
            <a:r>
              <a:rPr lang="en-US" altLang="zh-TW" b="0">
                <a:solidFill>
                  <a:schemeClr val="bg1"/>
                </a:solidFill>
              </a:rPr>
              <a:t> </a:t>
            </a:r>
            <a:endParaRPr lang="zh-TW" altLang="en-US" b="0">
              <a:solidFill>
                <a:schemeClr val="bg1"/>
              </a:solidFill>
            </a:endParaRPr>
          </a:p>
        </p:txBody>
      </p:sp>
      <p:sp>
        <p:nvSpPr>
          <p:cNvPr id="30" name="矩形: 圓角 29">
            <a:extLst>
              <a:ext uri="{FF2B5EF4-FFF2-40B4-BE49-F238E27FC236}">
                <a16:creationId xmlns:a16="http://schemas.microsoft.com/office/drawing/2014/main" id="{6B6E089D-BABB-4010-89A9-18BA9475061B}"/>
              </a:ext>
            </a:extLst>
          </p:cNvPr>
          <p:cNvSpPr/>
          <p:nvPr/>
        </p:nvSpPr>
        <p:spPr>
          <a:xfrm>
            <a:off x="356840" y="2110059"/>
            <a:ext cx="4741652" cy="4241456"/>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A791985E-0D08-4D6B-8F80-221AE7BC8B9C}"/>
              </a:ext>
            </a:extLst>
          </p:cNvPr>
          <p:cNvSpPr/>
          <p:nvPr/>
        </p:nvSpPr>
        <p:spPr>
          <a:xfrm>
            <a:off x="2227399" y="1916099"/>
            <a:ext cx="1168876" cy="369332"/>
          </a:xfrm>
          <a:prstGeom prst="rect">
            <a:avLst/>
          </a:prstGeom>
          <a:solidFill>
            <a:srgbClr val="FFC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PoE</a:t>
            </a: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 供電</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矩形: 圓角 31">
            <a:extLst>
              <a:ext uri="{FF2B5EF4-FFF2-40B4-BE49-F238E27FC236}">
                <a16:creationId xmlns:a16="http://schemas.microsoft.com/office/drawing/2014/main" id="{B8232E7F-05FC-4236-A423-1C6EFD9EF697}"/>
              </a:ext>
            </a:extLst>
          </p:cNvPr>
          <p:cNvSpPr/>
          <p:nvPr/>
        </p:nvSpPr>
        <p:spPr>
          <a:xfrm>
            <a:off x="2781322"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82EBF47-CBB5-4207-863C-0F6BFC32B83B}"/>
              </a:ext>
            </a:extLst>
          </p:cNvPr>
          <p:cNvSpPr/>
          <p:nvPr/>
        </p:nvSpPr>
        <p:spPr>
          <a:xfrm>
            <a:off x="493907" y="2425600"/>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C70EA22B-AA1B-48CF-A1C0-F2FA25FE019A}"/>
              </a:ext>
            </a:extLst>
          </p:cNvPr>
          <p:cNvSpPr txBox="1"/>
          <p:nvPr/>
        </p:nvSpPr>
        <p:spPr>
          <a:xfrm>
            <a:off x="582312" y="2537039"/>
            <a:ext cx="1168876" cy="81560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監控需求</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Arabic Typesetting" panose="03020402040406030203" pitchFamily="66" charset="-78"/>
              </a:rPr>
              <a:t>攝影機需求，可以遠端監控環境安全</a:t>
            </a:r>
          </a:p>
        </p:txBody>
      </p:sp>
      <p:sp>
        <p:nvSpPr>
          <p:cNvPr id="42" name="矩形: 圓角 41">
            <a:extLst>
              <a:ext uri="{FF2B5EF4-FFF2-40B4-BE49-F238E27FC236}">
                <a16:creationId xmlns:a16="http://schemas.microsoft.com/office/drawing/2014/main" id="{EE3E87DF-4353-49BD-A219-CC0134AAA5DA}"/>
              </a:ext>
            </a:extLst>
          </p:cNvPr>
          <p:cNvSpPr/>
          <p:nvPr/>
        </p:nvSpPr>
        <p:spPr>
          <a:xfrm>
            <a:off x="493906" y="3611459"/>
            <a:ext cx="4458913"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3" name="文字方塊 42">
            <a:extLst>
              <a:ext uri="{FF2B5EF4-FFF2-40B4-BE49-F238E27FC236}">
                <a16:creationId xmlns:a16="http://schemas.microsoft.com/office/drawing/2014/main" id="{27A6CE40-5E5F-4F0B-A233-2A6CE5936DDA}"/>
              </a:ext>
            </a:extLst>
          </p:cNvPr>
          <p:cNvSpPr txBox="1"/>
          <p:nvPr/>
        </p:nvSpPr>
        <p:spPr>
          <a:xfrm>
            <a:off x="582311" y="3739731"/>
            <a:ext cx="1767829" cy="815608"/>
          </a:xfrm>
          <a:prstGeom prst="rect">
            <a:avLst/>
          </a:prstGeom>
          <a:noFill/>
          <a:ln>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網路設備</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defTabSz="457200">
              <a:defRPr/>
            </a:pPr>
            <a:r>
              <a:rPr kumimoji="0" lang="en-US" altLang="zh-TW" sz="1100" b="0" i="0" u="none" strike="noStrike" kern="1200" cap="none" spc="0" normalizeH="0" baseline="0" noProof="0">
                <a:ln>
                  <a:noFill/>
                </a:ln>
                <a:effectLst/>
                <a:uLnTx/>
                <a:uFillTx/>
                <a:latin typeface="微軟正黑體"/>
                <a:ea typeface="微軟正黑體"/>
                <a:cs typeface="Arabic Typesetting"/>
              </a:rPr>
              <a:t>IP</a:t>
            </a:r>
            <a:r>
              <a:rPr lang="en-US" altLang="zh-TW" sz="1100">
                <a:latin typeface="微軟正黑體"/>
                <a:ea typeface="微軟正黑體"/>
                <a:cs typeface="Arabic Typesetting"/>
              </a:rPr>
              <a:t> </a:t>
            </a:r>
            <a:r>
              <a:rPr kumimoji="0" lang="zh-TW" altLang="en-US" sz="1100" b="0" i="0" u="none" strike="noStrike" kern="1200" cap="none" spc="0" normalizeH="0" baseline="0" noProof="0">
                <a:ln>
                  <a:noFill/>
                </a:ln>
                <a:effectLst/>
                <a:uLnTx/>
                <a:uFillTx/>
                <a:latin typeface="微軟正黑體"/>
                <a:ea typeface="微軟正黑體"/>
                <a:cs typeface="Arabic Typesetting"/>
              </a:rPr>
              <a:t>印表機、電腦、傳真機、</a:t>
            </a:r>
            <a:r>
              <a:rPr kumimoji="0" lang="en-US" altLang="zh-TW" sz="1100" b="0" i="0" u="none" strike="noStrike" kern="1200" cap="none" spc="0" normalizeH="0" baseline="0" noProof="0">
                <a:ln>
                  <a:noFill/>
                </a:ln>
                <a:effectLst/>
                <a:uLnTx/>
                <a:uFillTx/>
                <a:latin typeface="微軟正黑體"/>
                <a:ea typeface="微軟正黑體"/>
                <a:cs typeface="Arabic Typesetting"/>
              </a:rPr>
              <a:t>VoIP</a:t>
            </a:r>
            <a:r>
              <a:rPr lang="en-US" altLang="zh-TW" sz="1100">
                <a:latin typeface="微軟正黑體"/>
                <a:ea typeface="微軟正黑體"/>
                <a:cs typeface="Arabic Typesetting"/>
              </a:rPr>
              <a:t> </a:t>
            </a:r>
            <a:r>
              <a:rPr kumimoji="0" lang="zh-TW" altLang="en-US" sz="1100" b="0" i="0" u="none" strike="noStrike" kern="1200" cap="none" spc="0" normalizeH="0" baseline="0" noProof="0">
                <a:ln>
                  <a:noFill/>
                </a:ln>
                <a:effectLst/>
                <a:uLnTx/>
                <a:uFillTx/>
                <a:latin typeface="微軟正黑體"/>
                <a:ea typeface="微軟正黑體"/>
                <a:cs typeface="Arabic Typesetting"/>
              </a:rPr>
              <a:t>電話等設備使用和上網需求</a:t>
            </a:r>
            <a:endParaRPr kumimoji="0" lang="en-US" altLang="zh-TW" sz="1100" b="0" i="0" u="none" strike="noStrike" kern="1200" cap="none" spc="0" normalizeH="0" baseline="0" noProof="0">
              <a:ln>
                <a:noFill/>
              </a:ln>
              <a:effectLst/>
              <a:uLnTx/>
              <a:uFillTx/>
              <a:latin typeface="微軟正黑體"/>
              <a:ea typeface="微軟正黑體"/>
              <a:cs typeface="Arabic Typesetting"/>
            </a:endParaRPr>
          </a:p>
        </p:txBody>
      </p:sp>
      <p:sp>
        <p:nvSpPr>
          <p:cNvPr id="46" name="文字方塊 45">
            <a:extLst>
              <a:ext uri="{FF2B5EF4-FFF2-40B4-BE49-F238E27FC236}">
                <a16:creationId xmlns:a16="http://schemas.microsoft.com/office/drawing/2014/main" id="{F1928A83-5A78-4028-BEAB-9BAF781F9195}"/>
              </a:ext>
            </a:extLst>
          </p:cNvPr>
          <p:cNvSpPr txBox="1"/>
          <p:nvPr/>
        </p:nvSpPr>
        <p:spPr>
          <a:xfrm>
            <a:off x="2876217" y="2546880"/>
            <a:ext cx="1107225" cy="646331"/>
          </a:xfrm>
          <a:prstGeom prst="rect">
            <a:avLst/>
          </a:prstGeom>
          <a:noFill/>
          <a:ln>
            <a:no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無線網路</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defTabSz="457200">
              <a:defRPr/>
            </a:pPr>
            <a:r>
              <a:rPr kumimoji="0" lang="zh-TW" altLang="en-US" sz="1100" b="0" i="0" u="none" strike="noStrike" kern="1200" cap="none" spc="0" normalizeH="0" baseline="0" noProof="0">
                <a:ln>
                  <a:noFill/>
                </a:ln>
                <a:effectLst/>
                <a:uLnTx/>
                <a:uFillTx/>
                <a:latin typeface="微軟正黑體"/>
                <a:ea typeface="微軟正黑體"/>
                <a:cs typeface="Arabic Typesetting"/>
              </a:rPr>
              <a:t>提供客人免費</a:t>
            </a:r>
            <a:r>
              <a:rPr kumimoji="0" lang="en-US" altLang="zh-TW" sz="1100" b="0" i="0" u="none" strike="noStrike" kern="1200" cap="none" spc="0" normalizeH="0" baseline="0" noProof="0" err="1">
                <a:ln>
                  <a:noFill/>
                </a:ln>
                <a:effectLst/>
                <a:uLnTx/>
                <a:uFillTx/>
                <a:latin typeface="微軟正黑體"/>
                <a:ea typeface="微軟正黑體"/>
                <a:cs typeface="Arabic Typesetting"/>
              </a:rPr>
              <a:t>Wifi</a:t>
            </a:r>
            <a:r>
              <a:rPr lang="en-US" altLang="zh-TW" sz="1100">
                <a:latin typeface="微軟正黑體"/>
                <a:ea typeface="微軟正黑體"/>
                <a:cs typeface="Arabic Typesetting"/>
              </a:rPr>
              <a:t> </a:t>
            </a:r>
            <a:r>
              <a:rPr kumimoji="0" lang="zh-TW" altLang="en-US" sz="1100" b="0" i="0" u="none" strike="noStrike" kern="1200" cap="none" spc="0" normalizeH="0" baseline="0" noProof="0">
                <a:ln>
                  <a:noFill/>
                </a:ln>
                <a:effectLst/>
                <a:uLnTx/>
                <a:uFillTx/>
                <a:latin typeface="微軟正黑體"/>
                <a:ea typeface="微軟正黑體"/>
                <a:cs typeface="Arabic Typesetting"/>
              </a:rPr>
              <a:t>服務上網</a:t>
            </a:r>
            <a:endParaRPr kumimoji="0" lang="en-US" altLang="zh-TW" sz="1100" b="0" i="0" u="none" strike="noStrike" kern="1200" cap="none" spc="0" normalizeH="0" baseline="0" noProof="0">
              <a:ln>
                <a:noFill/>
              </a:ln>
              <a:effectLst/>
              <a:uLnTx/>
              <a:uFillTx/>
              <a:latin typeface="微軟正黑體"/>
              <a:ea typeface="微軟正黑體"/>
              <a:cs typeface="Arabic Typesetting"/>
            </a:endParaRPr>
          </a:p>
        </p:txBody>
      </p:sp>
      <p:pic>
        <p:nvPicPr>
          <p:cNvPr id="20" name="圖片 19">
            <a:extLst>
              <a:ext uri="{FF2B5EF4-FFF2-40B4-BE49-F238E27FC236}">
                <a16:creationId xmlns:a16="http://schemas.microsoft.com/office/drawing/2014/main" id="{26D3C291-3DAD-4671-AF2C-B46D97057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1344" y="2340184"/>
            <a:ext cx="1351105" cy="1206495"/>
          </a:xfrm>
          <a:prstGeom prst="rect">
            <a:avLst/>
          </a:prstGeom>
        </p:spPr>
      </p:pic>
      <p:pic>
        <p:nvPicPr>
          <p:cNvPr id="57" name="圖片 56">
            <a:extLst>
              <a:ext uri="{FF2B5EF4-FFF2-40B4-BE49-F238E27FC236}">
                <a16:creationId xmlns:a16="http://schemas.microsoft.com/office/drawing/2014/main" id="{F5BC7C9F-CC00-409E-807A-50AB904C05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4085" y="3578929"/>
            <a:ext cx="1248069" cy="1114487"/>
          </a:xfrm>
          <a:prstGeom prst="rect">
            <a:avLst/>
          </a:prstGeom>
        </p:spPr>
      </p:pic>
      <p:pic>
        <p:nvPicPr>
          <p:cNvPr id="59" name="圖片 58" descr="一張含有 物件 的圖片&#10;&#10;自動產生的描述">
            <a:extLst>
              <a:ext uri="{FF2B5EF4-FFF2-40B4-BE49-F238E27FC236}">
                <a16:creationId xmlns:a16="http://schemas.microsoft.com/office/drawing/2014/main" id="{7652D2D9-40CB-4193-B126-7AFE5D6E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1841" y="2316120"/>
            <a:ext cx="1392510" cy="1242380"/>
          </a:xfrm>
          <a:prstGeom prst="rect">
            <a:avLst/>
          </a:prstGeom>
        </p:spPr>
      </p:pic>
      <p:pic>
        <p:nvPicPr>
          <p:cNvPr id="61" name="圖片 60">
            <a:extLst>
              <a:ext uri="{FF2B5EF4-FFF2-40B4-BE49-F238E27FC236}">
                <a16:creationId xmlns:a16="http://schemas.microsoft.com/office/drawing/2014/main" id="{8CDDC100-C76F-49F2-AF49-D110267126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7219" y="3758149"/>
            <a:ext cx="966942" cy="862693"/>
          </a:xfrm>
          <a:prstGeom prst="rect">
            <a:avLst/>
          </a:prstGeom>
        </p:spPr>
      </p:pic>
      <p:sp>
        <p:nvSpPr>
          <p:cNvPr id="64" name="矩形: 圓角 63">
            <a:extLst>
              <a:ext uri="{FF2B5EF4-FFF2-40B4-BE49-F238E27FC236}">
                <a16:creationId xmlns:a16="http://schemas.microsoft.com/office/drawing/2014/main" id="{1003432B-FC3C-42F3-B885-AE8A03A82B58}"/>
              </a:ext>
            </a:extLst>
          </p:cNvPr>
          <p:cNvSpPr/>
          <p:nvPr/>
        </p:nvSpPr>
        <p:spPr>
          <a:xfrm>
            <a:off x="493905" y="4826855"/>
            <a:ext cx="5568171" cy="1398453"/>
          </a:xfrm>
          <a:prstGeom prst="round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4D63549B-90DD-400A-87D2-DAE812EAEC86}"/>
              </a:ext>
            </a:extLst>
          </p:cNvPr>
          <p:cNvSpPr txBox="1"/>
          <p:nvPr/>
        </p:nvSpPr>
        <p:spPr>
          <a:xfrm>
            <a:off x="3542154" y="4881000"/>
            <a:ext cx="2519922" cy="76944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網路喚醒裝置</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0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裝置休眠或異常關機下，仍能開啟服務，兼顧了省電與維護便利的需求</a:t>
            </a:r>
            <a:endParaRPr kumimoji="0" lang="en-US" altLang="zh-TW" sz="10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0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E632CB36-744F-49FB-B663-205B6D9BD4CA}"/>
              </a:ext>
            </a:extLst>
          </p:cNvPr>
          <p:cNvSpPr txBox="1"/>
          <p:nvPr/>
        </p:nvSpPr>
        <p:spPr>
          <a:xfrm>
            <a:off x="578646" y="4877949"/>
            <a:ext cx="2202675" cy="615553"/>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防火牆</a:t>
            </a: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0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保護公司或實驗室內部網路資料，避免外部入侵攻擊與內部網路攻擊</a:t>
            </a:r>
            <a:endParaRPr kumimoji="0" lang="en-US" altLang="zh-TW" sz="10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加號 22">
            <a:extLst>
              <a:ext uri="{FF2B5EF4-FFF2-40B4-BE49-F238E27FC236}">
                <a16:creationId xmlns:a16="http://schemas.microsoft.com/office/drawing/2014/main" id="{6AD91D51-E7AE-438F-A02B-38DC28FA3633}"/>
              </a:ext>
            </a:extLst>
          </p:cNvPr>
          <p:cNvSpPr/>
          <p:nvPr/>
        </p:nvSpPr>
        <p:spPr>
          <a:xfrm>
            <a:off x="2876217" y="5001421"/>
            <a:ext cx="473968" cy="50143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7" name="圖片 26">
            <a:extLst>
              <a:ext uri="{FF2B5EF4-FFF2-40B4-BE49-F238E27FC236}">
                <a16:creationId xmlns:a16="http://schemas.microsoft.com/office/drawing/2014/main" id="{2DF7E6BE-A6B9-40CF-9773-508CD8217ED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224457" y="5301446"/>
            <a:ext cx="1794673" cy="1122067"/>
          </a:xfrm>
          <a:prstGeom prst="rect">
            <a:avLst/>
          </a:prstGeom>
          <a:effectLst>
            <a:outerShdw blurRad="50800" dist="38100" dir="5400000" algn="t" rotWithShape="0">
              <a:prstClr val="black">
                <a:alpha val="40000"/>
              </a:prstClr>
            </a:outerShdw>
          </a:effectLst>
        </p:spPr>
      </p:pic>
      <p:pic>
        <p:nvPicPr>
          <p:cNvPr id="70" name="圖片 69">
            <a:extLst>
              <a:ext uri="{FF2B5EF4-FFF2-40B4-BE49-F238E27FC236}">
                <a16:creationId xmlns:a16="http://schemas.microsoft.com/office/drawing/2014/main" id="{A8408D32-C136-43FC-9EBF-F9FB462DB69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84502" y="5573775"/>
            <a:ext cx="776444" cy="538102"/>
          </a:xfrm>
          <a:prstGeom prst="rect">
            <a:avLst/>
          </a:prstGeom>
        </p:spPr>
      </p:pic>
      <p:pic>
        <p:nvPicPr>
          <p:cNvPr id="72" name="圖片 71" descr="一張含有 監視器 的圖片&#10;&#10;自動產生的描述">
            <a:extLst>
              <a:ext uri="{FF2B5EF4-FFF2-40B4-BE49-F238E27FC236}">
                <a16:creationId xmlns:a16="http://schemas.microsoft.com/office/drawing/2014/main" id="{110E47B4-6A91-44F9-9378-4660A3467E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02028" y="5504135"/>
            <a:ext cx="1101582" cy="607742"/>
          </a:xfrm>
          <a:prstGeom prst="rect">
            <a:avLst/>
          </a:prstGeom>
        </p:spPr>
      </p:pic>
      <p:grpSp>
        <p:nvGrpSpPr>
          <p:cNvPr id="74" name="群組 73">
            <a:extLst>
              <a:ext uri="{FF2B5EF4-FFF2-40B4-BE49-F238E27FC236}">
                <a16:creationId xmlns:a16="http://schemas.microsoft.com/office/drawing/2014/main" id="{4EE17ED3-F19F-4E97-BD2A-BEAC67318670}"/>
              </a:ext>
            </a:extLst>
          </p:cNvPr>
          <p:cNvGrpSpPr/>
          <p:nvPr/>
        </p:nvGrpSpPr>
        <p:grpSpPr>
          <a:xfrm>
            <a:off x="9819150" y="1729995"/>
            <a:ext cx="1276696" cy="1140050"/>
            <a:chOff x="944339" y="-1377667"/>
            <a:chExt cx="1276696" cy="1140050"/>
          </a:xfrm>
        </p:grpSpPr>
        <p:sp>
          <p:nvSpPr>
            <p:cNvPr id="54" name="橢圓 53">
              <a:extLst>
                <a:ext uri="{FF2B5EF4-FFF2-40B4-BE49-F238E27FC236}">
                  <a16:creationId xmlns:a16="http://schemas.microsoft.com/office/drawing/2014/main" id="{6A59F4AE-CCAD-4F7E-9EA2-BF97C214E508}"/>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3" name="圖片 72">
              <a:extLst>
                <a:ext uri="{FF2B5EF4-FFF2-40B4-BE49-F238E27FC236}">
                  <a16:creationId xmlns:a16="http://schemas.microsoft.com/office/drawing/2014/main" id="{73751F0A-E194-45EC-A02F-0CB312E04B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grpSp>
        <p:nvGrpSpPr>
          <p:cNvPr id="79" name="群組 78">
            <a:extLst>
              <a:ext uri="{FF2B5EF4-FFF2-40B4-BE49-F238E27FC236}">
                <a16:creationId xmlns:a16="http://schemas.microsoft.com/office/drawing/2014/main" id="{1C11BC7C-DD9F-496C-B154-924A0CCCF485}"/>
              </a:ext>
            </a:extLst>
          </p:cNvPr>
          <p:cNvGrpSpPr/>
          <p:nvPr/>
        </p:nvGrpSpPr>
        <p:grpSpPr>
          <a:xfrm>
            <a:off x="8032379" y="864241"/>
            <a:ext cx="1178965" cy="1051858"/>
            <a:chOff x="-122009" y="-1333496"/>
            <a:chExt cx="1178965" cy="1051858"/>
          </a:xfrm>
        </p:grpSpPr>
        <p:sp>
          <p:nvSpPr>
            <p:cNvPr id="76" name="橢圓 75">
              <a:extLst>
                <a:ext uri="{FF2B5EF4-FFF2-40B4-BE49-F238E27FC236}">
                  <a16:creationId xmlns:a16="http://schemas.microsoft.com/office/drawing/2014/main" id="{F7B91666-2ED1-490F-BF1C-24A99663ED8E}"/>
                </a:ext>
              </a:extLst>
            </p:cNvPr>
            <p:cNvSpPr/>
            <p:nvPr/>
          </p:nvSpPr>
          <p:spPr>
            <a:xfrm>
              <a:off x="24631"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8" name="圖片 77" descr="一張含有 物件 的圖片&#10;&#10;自動產生的描述">
              <a:extLst>
                <a:ext uri="{FF2B5EF4-FFF2-40B4-BE49-F238E27FC236}">
                  <a16:creationId xmlns:a16="http://schemas.microsoft.com/office/drawing/2014/main" id="{A2137BD4-9A64-4B2E-A89E-81AB3E66AF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2009" y="-1333496"/>
              <a:ext cx="1178965" cy="1051858"/>
            </a:xfrm>
            <a:prstGeom prst="rect">
              <a:avLst/>
            </a:prstGeom>
          </p:spPr>
        </p:pic>
      </p:grpSp>
      <p:grpSp>
        <p:nvGrpSpPr>
          <p:cNvPr id="84" name="群組 83">
            <a:extLst>
              <a:ext uri="{FF2B5EF4-FFF2-40B4-BE49-F238E27FC236}">
                <a16:creationId xmlns:a16="http://schemas.microsoft.com/office/drawing/2014/main" id="{6F3C496D-08BE-411E-B443-48713CF540E2}"/>
              </a:ext>
            </a:extLst>
          </p:cNvPr>
          <p:cNvGrpSpPr/>
          <p:nvPr/>
        </p:nvGrpSpPr>
        <p:grpSpPr>
          <a:xfrm>
            <a:off x="9668785" y="3644726"/>
            <a:ext cx="1177934" cy="1051858"/>
            <a:chOff x="-1178449" y="-1311485"/>
            <a:chExt cx="1177934" cy="1051858"/>
          </a:xfrm>
        </p:grpSpPr>
        <p:sp>
          <p:nvSpPr>
            <p:cNvPr id="81" name="橢圓 80">
              <a:extLst>
                <a:ext uri="{FF2B5EF4-FFF2-40B4-BE49-F238E27FC236}">
                  <a16:creationId xmlns:a16="http://schemas.microsoft.com/office/drawing/2014/main" id="{05C72569-560E-42D5-9093-4D65B99E934F}"/>
                </a:ext>
              </a:extLst>
            </p:cNvPr>
            <p:cNvSpPr/>
            <p:nvPr/>
          </p:nvSpPr>
          <p:spPr>
            <a:xfrm>
              <a:off x="-103232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3" name="圖片 82">
              <a:extLst>
                <a:ext uri="{FF2B5EF4-FFF2-40B4-BE49-F238E27FC236}">
                  <a16:creationId xmlns:a16="http://schemas.microsoft.com/office/drawing/2014/main" id="{704256D5-14E6-41C8-8765-476EE3C3E37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78449" y="-1311485"/>
              <a:ext cx="1177934" cy="1051858"/>
            </a:xfrm>
            <a:prstGeom prst="rect">
              <a:avLst/>
            </a:prstGeom>
          </p:spPr>
        </p:pic>
      </p:grpSp>
      <p:grpSp>
        <p:nvGrpSpPr>
          <p:cNvPr id="89" name="群組 88">
            <a:extLst>
              <a:ext uri="{FF2B5EF4-FFF2-40B4-BE49-F238E27FC236}">
                <a16:creationId xmlns:a16="http://schemas.microsoft.com/office/drawing/2014/main" id="{A4BAE742-F040-4155-8A14-B4E03FD50D9C}"/>
              </a:ext>
            </a:extLst>
          </p:cNvPr>
          <p:cNvGrpSpPr/>
          <p:nvPr/>
        </p:nvGrpSpPr>
        <p:grpSpPr>
          <a:xfrm>
            <a:off x="7161500" y="3236623"/>
            <a:ext cx="1068400" cy="953213"/>
            <a:chOff x="-1141719" y="-177576"/>
            <a:chExt cx="1068400" cy="953213"/>
          </a:xfrm>
        </p:grpSpPr>
        <p:sp>
          <p:nvSpPr>
            <p:cNvPr id="86" name="橢圓 85">
              <a:extLst>
                <a:ext uri="{FF2B5EF4-FFF2-40B4-BE49-F238E27FC236}">
                  <a16:creationId xmlns:a16="http://schemas.microsoft.com/office/drawing/2014/main" id="{BC95F7D1-466B-4751-BB43-EC370DA8D346}"/>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8" name="圖片 87">
              <a:extLst>
                <a:ext uri="{FF2B5EF4-FFF2-40B4-BE49-F238E27FC236}">
                  <a16:creationId xmlns:a16="http://schemas.microsoft.com/office/drawing/2014/main" id="{165D7E09-229C-4D6B-972A-6C9C7C5608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1719" y="-177576"/>
              <a:ext cx="1068400" cy="953213"/>
            </a:xfrm>
            <a:prstGeom prst="rect">
              <a:avLst/>
            </a:prstGeom>
          </p:spPr>
        </p:pic>
      </p:grpSp>
      <p:grpSp>
        <p:nvGrpSpPr>
          <p:cNvPr id="37" name="群組 36">
            <a:extLst>
              <a:ext uri="{FF2B5EF4-FFF2-40B4-BE49-F238E27FC236}">
                <a16:creationId xmlns:a16="http://schemas.microsoft.com/office/drawing/2014/main" id="{93D03DFC-D485-4A69-9B1F-2E8AC1B5E363}"/>
              </a:ext>
            </a:extLst>
          </p:cNvPr>
          <p:cNvGrpSpPr/>
          <p:nvPr/>
        </p:nvGrpSpPr>
        <p:grpSpPr>
          <a:xfrm>
            <a:off x="6177496" y="2433928"/>
            <a:ext cx="1242642" cy="1108670"/>
            <a:chOff x="-1237950" y="-289015"/>
            <a:chExt cx="1242642" cy="1108670"/>
          </a:xfrm>
        </p:grpSpPr>
        <p:sp>
          <p:nvSpPr>
            <p:cNvPr id="38" name="橢圓 37">
              <a:extLst>
                <a:ext uri="{FF2B5EF4-FFF2-40B4-BE49-F238E27FC236}">
                  <a16:creationId xmlns:a16="http://schemas.microsoft.com/office/drawing/2014/main" id="{96AF9785-869D-49EE-8A5A-2ABBFB61DCD7}"/>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9" name="圖片 38">
              <a:extLst>
                <a:ext uri="{FF2B5EF4-FFF2-40B4-BE49-F238E27FC236}">
                  <a16:creationId xmlns:a16="http://schemas.microsoft.com/office/drawing/2014/main" id="{3C99CFFF-C175-4FE3-99BB-6F27FA6AE11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237950" y="-289015"/>
              <a:ext cx="1242642" cy="1108670"/>
            </a:xfrm>
            <a:prstGeom prst="rect">
              <a:avLst/>
            </a:prstGeom>
          </p:spPr>
        </p:pic>
      </p:grpSp>
      <p:pic>
        <p:nvPicPr>
          <p:cNvPr id="40" name="圖片 39">
            <a:extLst>
              <a:ext uri="{FF2B5EF4-FFF2-40B4-BE49-F238E27FC236}">
                <a16:creationId xmlns:a16="http://schemas.microsoft.com/office/drawing/2014/main" id="{981E0767-37EE-41BB-94E3-534330B113B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3975012" y="3721614"/>
            <a:ext cx="1068399" cy="953213"/>
          </a:xfrm>
          <a:prstGeom prst="rect">
            <a:avLst/>
          </a:prstGeom>
        </p:spPr>
      </p:pic>
    </p:spTree>
    <p:extLst>
      <p:ext uri="{BB962C8B-B14F-4D97-AF65-F5344CB8AC3E}">
        <p14:creationId xmlns:p14="http://schemas.microsoft.com/office/powerpoint/2010/main" val="10080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3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3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300"/>
                                        <p:tgtEl>
                                          <p:spTgt spid="84"/>
                                        </p:tgtEl>
                                      </p:cBhvr>
                                    </p:animEffect>
                                  </p:childTnLst>
                                </p:cTn>
                              </p:par>
                              <p:par>
                                <p:cTn id="18" presetID="10" presetClass="entr" presetSubtype="0"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FC076B59-DE9C-43FC-8C74-85EFE44C4A61}"/>
              </a:ext>
            </a:extLst>
          </p:cNvPr>
          <p:cNvSpPr/>
          <p:nvPr/>
        </p:nvSpPr>
        <p:spPr>
          <a:xfrm>
            <a:off x="1384063" y="3605350"/>
            <a:ext cx="10270273" cy="19468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2" name="矩形: 圓角 21">
            <a:extLst>
              <a:ext uri="{FF2B5EF4-FFF2-40B4-BE49-F238E27FC236}">
                <a16:creationId xmlns:a16="http://schemas.microsoft.com/office/drawing/2014/main" id="{333BFC3F-E168-49AB-9917-918710101783}"/>
              </a:ext>
            </a:extLst>
          </p:cNvPr>
          <p:cNvSpPr/>
          <p:nvPr/>
        </p:nvSpPr>
        <p:spPr>
          <a:xfrm>
            <a:off x="5074676" y="1269981"/>
            <a:ext cx="6579660" cy="17662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3" name="標題 1">
            <a:extLst>
              <a:ext uri="{FF2B5EF4-FFF2-40B4-BE49-F238E27FC236}">
                <a16:creationId xmlns:a16="http://schemas.microsoft.com/office/drawing/2014/main" id="{14EA948D-1BDD-48C7-B147-C51D4E200427}"/>
              </a:ext>
            </a:extLst>
          </p:cNvPr>
          <p:cNvSpPr>
            <a:spLocks noGrp="1"/>
          </p:cNvSpPr>
          <p:nvPr>
            <p:ph type="title"/>
          </p:nvPr>
        </p:nvSpPr>
        <p:spPr>
          <a:xfrm>
            <a:off x="521898" y="264160"/>
            <a:ext cx="4184126" cy="1330960"/>
          </a:xfrm>
        </p:spPr>
        <p:txBody>
          <a:bodyPr>
            <a:normAutofit/>
          </a:bodyPr>
          <a:lstStyle/>
          <a:p>
            <a:r>
              <a:rPr lang="zh-TW" altLang="en-US">
                <a:solidFill>
                  <a:schemeClr val="bg1"/>
                </a:solidFill>
              </a:rPr>
              <a:t>連鎖型商店業者</a:t>
            </a:r>
          </a:p>
        </p:txBody>
      </p:sp>
      <p:pic>
        <p:nvPicPr>
          <p:cNvPr id="30" name="圖片 29">
            <a:extLst>
              <a:ext uri="{FF2B5EF4-FFF2-40B4-BE49-F238E27FC236}">
                <a16:creationId xmlns:a16="http://schemas.microsoft.com/office/drawing/2014/main" id="{024BFF29-0CB7-47F1-88B9-8604E9B547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4338" y="579120"/>
            <a:ext cx="3795519" cy="2268287"/>
          </a:xfrm>
          <a:prstGeom prst="rect">
            <a:avLst/>
          </a:prstGeom>
          <a:effectLst>
            <a:outerShdw blurRad="50800" dist="38100" dir="5400000" algn="t" rotWithShape="0">
              <a:prstClr val="black">
                <a:alpha val="40000"/>
              </a:prstClr>
            </a:outerShdw>
          </a:effectLst>
        </p:spPr>
      </p:pic>
      <p:pic>
        <p:nvPicPr>
          <p:cNvPr id="34" name="Picture 2">
            <a:extLst>
              <a:ext uri="{FF2B5EF4-FFF2-40B4-BE49-F238E27FC236}">
                <a16:creationId xmlns:a16="http://schemas.microsoft.com/office/drawing/2014/main" id="{422104A3-FFF5-4791-B054-9944D66B76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5941" y="1841895"/>
            <a:ext cx="2201253" cy="139665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直線單箭頭接點 34">
            <a:extLst>
              <a:ext uri="{FF2B5EF4-FFF2-40B4-BE49-F238E27FC236}">
                <a16:creationId xmlns:a16="http://schemas.microsoft.com/office/drawing/2014/main" id="{A0852E55-DF0C-4FF9-A71B-12AC105B176F}"/>
              </a:ext>
            </a:extLst>
          </p:cNvPr>
          <p:cNvCxnSpPr>
            <a:cxnSpLocks/>
          </p:cNvCxnSpPr>
          <p:nvPr/>
        </p:nvCxnSpPr>
        <p:spPr>
          <a:xfrm flipV="1">
            <a:off x="4233581" y="3054285"/>
            <a:ext cx="979442" cy="758781"/>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矩形: 圓角 18">
            <a:extLst>
              <a:ext uri="{FF2B5EF4-FFF2-40B4-BE49-F238E27FC236}">
                <a16:creationId xmlns:a16="http://schemas.microsoft.com/office/drawing/2014/main" id="{E9DF3FF9-7DD3-4792-9D15-D148B892235F}"/>
              </a:ext>
            </a:extLst>
          </p:cNvPr>
          <p:cNvSpPr/>
          <p:nvPr/>
        </p:nvSpPr>
        <p:spPr>
          <a:xfrm>
            <a:off x="9627314" y="1810980"/>
            <a:ext cx="2278468" cy="1480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文字方塊 1">
            <a:extLst>
              <a:ext uri="{FF2B5EF4-FFF2-40B4-BE49-F238E27FC236}">
                <a16:creationId xmlns:a16="http://schemas.microsoft.com/office/drawing/2014/main" id="{4CCFAAEB-E1E5-4CD5-B42A-33469ABECDD1}"/>
              </a:ext>
            </a:extLst>
          </p:cNvPr>
          <p:cNvSpPr txBox="1"/>
          <p:nvPr/>
        </p:nvSpPr>
        <p:spPr>
          <a:xfrm>
            <a:off x="545936" y="1469159"/>
            <a:ext cx="41570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zh-TW" altLang="en-US"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在各分部據點安裝 </a:t>
            </a:r>
            <a:r>
              <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Guardian </a:t>
            </a:r>
            <a:r>
              <a:rPr kumimoji="0" lang="zh-TW" altLang="en-US"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交換器，打造一機式完整解決方案，並將資料數據透過遠端儲存備份至總部的設備機房</a:t>
            </a:r>
            <a:endPar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4" name="圖片 3" descr="一張含有 文字 的圖片&#10;&#10;自動產生的描述">
            <a:extLst>
              <a:ext uri="{FF2B5EF4-FFF2-40B4-BE49-F238E27FC236}">
                <a16:creationId xmlns:a16="http://schemas.microsoft.com/office/drawing/2014/main" id="{6FD7F47D-F55A-4DF0-AC1A-25A9BDE617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5326" y="3840930"/>
            <a:ext cx="1950865" cy="1279293"/>
          </a:xfrm>
          <a:prstGeom prst="rect">
            <a:avLst/>
          </a:prstGeom>
          <a:effectLst>
            <a:outerShdw blurRad="50800" dist="38100" dir="5400000" algn="t" rotWithShape="0">
              <a:prstClr val="black">
                <a:alpha val="40000"/>
              </a:prstClr>
            </a:outerShdw>
          </a:effectLst>
        </p:spPr>
      </p:pic>
      <p:pic>
        <p:nvPicPr>
          <p:cNvPr id="26" name="圖片 25">
            <a:extLst>
              <a:ext uri="{FF2B5EF4-FFF2-40B4-BE49-F238E27FC236}">
                <a16:creationId xmlns:a16="http://schemas.microsoft.com/office/drawing/2014/main" id="{691E7E80-2129-4E94-AEFF-A12398F460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62109" y="4708797"/>
            <a:ext cx="1794673" cy="1122067"/>
          </a:xfrm>
          <a:prstGeom prst="rect">
            <a:avLst/>
          </a:prstGeom>
          <a:effectLst>
            <a:outerShdw blurRad="50800" dist="38100" dir="5400000" algn="t" rotWithShape="0">
              <a:prstClr val="black">
                <a:alpha val="40000"/>
              </a:prstClr>
            </a:outerShdw>
          </a:effectLst>
        </p:spPr>
      </p:pic>
      <p:pic>
        <p:nvPicPr>
          <p:cNvPr id="6" name="圖片 5" descr="一張含有 填字遊戲, 文字 的圖片&#10;&#10;自動產生的描述">
            <a:extLst>
              <a:ext uri="{FF2B5EF4-FFF2-40B4-BE49-F238E27FC236}">
                <a16:creationId xmlns:a16="http://schemas.microsoft.com/office/drawing/2014/main" id="{BCD9A948-A629-4873-90E8-80531AD97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3918" y="3799709"/>
            <a:ext cx="4539419" cy="1349487"/>
          </a:xfrm>
          <a:prstGeom prst="rect">
            <a:avLst/>
          </a:prstGeom>
          <a:effectLst>
            <a:outerShdw blurRad="50800" dist="38100" dir="5400000" algn="t" rotWithShape="0">
              <a:prstClr val="black">
                <a:alpha val="40000"/>
              </a:prstClr>
            </a:outerShdw>
          </a:effectLst>
        </p:spPr>
      </p:pic>
      <p:pic>
        <p:nvPicPr>
          <p:cNvPr id="8" name="圖片 7" descr="一張含有 文字 的圖片&#10;&#10;自動產生的描述">
            <a:extLst>
              <a:ext uri="{FF2B5EF4-FFF2-40B4-BE49-F238E27FC236}">
                <a16:creationId xmlns:a16="http://schemas.microsoft.com/office/drawing/2014/main" id="{650F3F23-4BC7-4B00-A6A4-B02E1FCEBB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74922" y="3883002"/>
            <a:ext cx="1391969" cy="1122068"/>
          </a:xfrm>
          <a:prstGeom prst="rect">
            <a:avLst/>
          </a:prstGeom>
          <a:effectLst>
            <a:outerShdw blurRad="50800" dist="38100" dir="5400000" algn="t" rotWithShape="0">
              <a:prstClr val="black">
                <a:alpha val="40000"/>
              </a:prstClr>
            </a:outerShdw>
          </a:effectLst>
        </p:spPr>
      </p:pic>
      <p:pic>
        <p:nvPicPr>
          <p:cNvPr id="38" name="圖片 37">
            <a:extLst>
              <a:ext uri="{FF2B5EF4-FFF2-40B4-BE49-F238E27FC236}">
                <a16:creationId xmlns:a16="http://schemas.microsoft.com/office/drawing/2014/main" id="{F76FC38C-36AC-4B7C-9708-7C6C723C140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726291" y="4708797"/>
            <a:ext cx="1794673" cy="1122067"/>
          </a:xfrm>
          <a:prstGeom prst="rect">
            <a:avLst/>
          </a:prstGeom>
          <a:effectLst>
            <a:outerShdw blurRad="50800" dist="38100" dir="5400000" algn="t" rotWithShape="0">
              <a:prstClr val="black">
                <a:alpha val="40000"/>
              </a:prstClr>
            </a:outerShdw>
          </a:effectLst>
        </p:spPr>
      </p:pic>
      <p:pic>
        <p:nvPicPr>
          <p:cNvPr id="39" name="圖片 38">
            <a:extLst>
              <a:ext uri="{FF2B5EF4-FFF2-40B4-BE49-F238E27FC236}">
                <a16:creationId xmlns:a16="http://schemas.microsoft.com/office/drawing/2014/main" id="{851F9ABA-8A5E-42C1-87FA-7902E70B190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77063" y="4718957"/>
            <a:ext cx="1794673" cy="1122067"/>
          </a:xfrm>
          <a:prstGeom prst="rect">
            <a:avLst/>
          </a:prstGeom>
          <a:effectLst>
            <a:outerShdw blurRad="50800" dist="38100" dir="5400000" algn="t" rotWithShape="0">
              <a:prstClr val="black">
                <a:alpha val="40000"/>
              </a:prstClr>
            </a:outerShdw>
          </a:effectLst>
        </p:spPr>
      </p:pic>
      <p:cxnSp>
        <p:nvCxnSpPr>
          <p:cNvPr id="40" name="直線單箭頭接點 39">
            <a:extLst>
              <a:ext uri="{FF2B5EF4-FFF2-40B4-BE49-F238E27FC236}">
                <a16:creationId xmlns:a16="http://schemas.microsoft.com/office/drawing/2014/main" id="{FC1DC443-5619-4A69-9D49-17469318A11D}"/>
              </a:ext>
            </a:extLst>
          </p:cNvPr>
          <p:cNvCxnSpPr>
            <a:cxnSpLocks/>
          </p:cNvCxnSpPr>
          <p:nvPr/>
        </p:nvCxnSpPr>
        <p:spPr>
          <a:xfrm flipV="1">
            <a:off x="6820858" y="3167406"/>
            <a:ext cx="588610" cy="719345"/>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DF24D194-247A-4BA3-82DC-0E6A7BF02CA5}"/>
              </a:ext>
            </a:extLst>
          </p:cNvPr>
          <p:cNvCxnSpPr>
            <a:cxnSpLocks/>
          </p:cNvCxnSpPr>
          <p:nvPr/>
        </p:nvCxnSpPr>
        <p:spPr>
          <a:xfrm flipV="1">
            <a:off x="10101370" y="3148553"/>
            <a:ext cx="0" cy="665849"/>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0" name="群組 49">
            <a:extLst>
              <a:ext uri="{FF2B5EF4-FFF2-40B4-BE49-F238E27FC236}">
                <a16:creationId xmlns:a16="http://schemas.microsoft.com/office/drawing/2014/main" id="{2B868B3E-844B-4988-A452-06E042756C43}"/>
              </a:ext>
            </a:extLst>
          </p:cNvPr>
          <p:cNvGrpSpPr/>
          <p:nvPr/>
        </p:nvGrpSpPr>
        <p:grpSpPr>
          <a:xfrm>
            <a:off x="8864638" y="1668544"/>
            <a:ext cx="665861" cy="665374"/>
            <a:chOff x="9676401" y="670150"/>
            <a:chExt cx="1499747" cy="1499747"/>
          </a:xfrm>
        </p:grpSpPr>
        <p:pic>
          <p:nvPicPr>
            <p:cNvPr id="47" name="圖片 46">
              <a:extLst>
                <a:ext uri="{FF2B5EF4-FFF2-40B4-BE49-F238E27FC236}">
                  <a16:creationId xmlns:a16="http://schemas.microsoft.com/office/drawing/2014/main" id="{2D2230BF-5B61-4B56-8EE4-458DFA94F6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6401" y="670150"/>
              <a:ext cx="1499747" cy="1499747"/>
            </a:xfrm>
            <a:prstGeom prst="rect">
              <a:avLst/>
            </a:prstGeom>
          </p:spPr>
        </p:pic>
        <p:pic>
          <p:nvPicPr>
            <p:cNvPr id="49" name="圖片 48">
              <a:extLst>
                <a:ext uri="{FF2B5EF4-FFF2-40B4-BE49-F238E27FC236}">
                  <a16:creationId xmlns:a16="http://schemas.microsoft.com/office/drawing/2014/main" id="{5506E550-3222-4D38-A465-2A9276B6D62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07581" y="1121254"/>
              <a:ext cx="597962" cy="627202"/>
            </a:xfrm>
            <a:prstGeom prst="rect">
              <a:avLst/>
            </a:prstGeom>
          </p:spPr>
        </p:pic>
      </p:grpSp>
    </p:spTree>
    <p:extLst>
      <p:ext uri="{BB962C8B-B14F-4D97-AF65-F5344CB8AC3E}">
        <p14:creationId xmlns:p14="http://schemas.microsoft.com/office/powerpoint/2010/main" val="1989642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剪去對角角落 41">
            <a:extLst>
              <a:ext uri="{FF2B5EF4-FFF2-40B4-BE49-F238E27FC236}">
                <a16:creationId xmlns:a16="http://schemas.microsoft.com/office/drawing/2014/main" id="{CED29FDB-9DD9-4C2E-A6B1-D37743DCA941}"/>
              </a:ext>
            </a:extLst>
          </p:cNvPr>
          <p:cNvSpPr/>
          <p:nvPr/>
        </p:nvSpPr>
        <p:spPr>
          <a:xfrm>
            <a:off x="3256547" y="1684422"/>
            <a:ext cx="8566486" cy="4122820"/>
          </a:xfrm>
          <a:prstGeom prst="snip2DiagRect">
            <a:avLst>
              <a:gd name="adj1" fmla="val 0"/>
              <a:gd name="adj2" fmla="val 1039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662B9C7B-76DA-487F-93E9-1CF30E8BBF93}"/>
              </a:ext>
            </a:extLst>
          </p:cNvPr>
          <p:cNvGrpSpPr/>
          <p:nvPr/>
        </p:nvGrpSpPr>
        <p:grpSpPr>
          <a:xfrm>
            <a:off x="3668405" y="1828798"/>
            <a:ext cx="7755159" cy="3969805"/>
            <a:chOff x="3049656" y="1882718"/>
            <a:chExt cx="8832316" cy="4521193"/>
          </a:xfrm>
        </p:grpSpPr>
        <p:pic>
          <p:nvPicPr>
            <p:cNvPr id="7" name="圖片 6">
              <a:extLst>
                <a:ext uri="{FF2B5EF4-FFF2-40B4-BE49-F238E27FC236}">
                  <a16:creationId xmlns:a16="http://schemas.microsoft.com/office/drawing/2014/main" id="{4B16C4B9-46B0-49B8-94EF-80E222C6C1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9656" y="1882718"/>
              <a:ext cx="8832316" cy="4395820"/>
            </a:xfrm>
            <a:prstGeom prst="rect">
              <a:avLst/>
            </a:prstGeom>
          </p:spPr>
        </p:pic>
        <p:sp>
          <p:nvSpPr>
            <p:cNvPr id="9" name="文字方塊 8">
              <a:extLst>
                <a:ext uri="{FF2B5EF4-FFF2-40B4-BE49-F238E27FC236}">
                  <a16:creationId xmlns:a16="http://schemas.microsoft.com/office/drawing/2014/main" id="{8017A170-FC38-4C50-94CE-2AB1F0384E2C}"/>
                </a:ext>
              </a:extLst>
            </p:cNvPr>
            <p:cNvSpPr txBox="1"/>
            <p:nvPr/>
          </p:nvSpPr>
          <p:spPr>
            <a:xfrm>
              <a:off x="6974352" y="2113646"/>
              <a:ext cx="1221609" cy="736104"/>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kern="0">
                  <a:solidFill>
                    <a:srgbClr val="000000"/>
                  </a:solidFill>
                  <a:latin typeface="Arial" panose="020B0604020202020204" pitchFamily="34" charset="0"/>
                  <a:ea typeface="微軟正黑體"/>
                  <a:cs typeface="Arial" panose="020B0604020202020204" pitchFamily="34" charset="0"/>
                  <a:sym typeface="Arial"/>
                </a:rPr>
                <a:t>Internet</a:t>
              </a:r>
              <a:endParaRPr kumimoji="1" lang="zh-TW" altLang="en-US"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 name="文字方塊 9">
              <a:extLst>
                <a:ext uri="{FF2B5EF4-FFF2-40B4-BE49-F238E27FC236}">
                  <a16:creationId xmlns:a16="http://schemas.microsoft.com/office/drawing/2014/main" id="{D23C6034-2E5D-47CF-BE10-4957519040EB}"/>
                </a:ext>
              </a:extLst>
            </p:cNvPr>
            <p:cNvSpPr txBox="1"/>
            <p:nvPr/>
          </p:nvSpPr>
          <p:spPr>
            <a:xfrm>
              <a:off x="3082213" y="2960588"/>
              <a:ext cx="1221609" cy="2979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05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VJBOD</a:t>
              </a:r>
              <a:endParaRPr kumimoji="1" lang="zh-TW" altLang="en-US" sz="105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 name="文字方塊 10">
              <a:extLst>
                <a:ext uri="{FF2B5EF4-FFF2-40B4-BE49-F238E27FC236}">
                  <a16:creationId xmlns:a16="http://schemas.microsoft.com/office/drawing/2014/main" id="{5FD71E6C-7A69-45EF-8542-8951133DD984}"/>
                </a:ext>
              </a:extLst>
            </p:cNvPr>
            <p:cNvSpPr txBox="1"/>
            <p:nvPr/>
          </p:nvSpPr>
          <p:spPr>
            <a:xfrm>
              <a:off x="3646151" y="2103836"/>
              <a:ext cx="1337313" cy="3154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2" name="文字方塊 11">
              <a:extLst>
                <a:ext uri="{FF2B5EF4-FFF2-40B4-BE49-F238E27FC236}">
                  <a16:creationId xmlns:a16="http://schemas.microsoft.com/office/drawing/2014/main" id="{D153DB8A-9E8D-400B-B6B9-71DDB1DEB158}"/>
                </a:ext>
              </a:extLst>
            </p:cNvPr>
            <p:cNvSpPr txBox="1"/>
            <p:nvPr/>
          </p:nvSpPr>
          <p:spPr>
            <a:xfrm>
              <a:off x="5198227" y="5654662"/>
              <a:ext cx="1899785" cy="3505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TR-002 / TR-004 </a:t>
              </a:r>
              <a:endParaRPr kumimoji="1" lang="zh-TW" altLang="en-US"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 name="文字方塊 12">
              <a:extLst>
                <a:ext uri="{FF2B5EF4-FFF2-40B4-BE49-F238E27FC236}">
                  <a16:creationId xmlns:a16="http://schemas.microsoft.com/office/drawing/2014/main" id="{E3690E7E-F2AE-4D83-8153-4E29DBD5AFBE}"/>
                </a:ext>
              </a:extLst>
            </p:cNvPr>
            <p:cNvSpPr txBox="1"/>
            <p:nvPr/>
          </p:nvSpPr>
          <p:spPr>
            <a:xfrm>
              <a:off x="5213771" y="6018333"/>
              <a:ext cx="1899785" cy="38557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zh-TW" altLang="en-US" sz="1600" b="1" i="0" u="none" strike="noStrike" kern="0" cap="none" spc="0" normalizeH="0" baseline="0" noProof="0">
                  <a:ln>
                    <a:noFill/>
                  </a:ln>
                  <a:solidFill>
                    <a:schemeClr val="tx1">
                      <a:lumMod val="95000"/>
                      <a:lumOff val="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磁碟陣列外接盒</a:t>
              </a:r>
            </a:p>
          </p:txBody>
        </p:sp>
        <p:sp>
          <p:nvSpPr>
            <p:cNvPr id="14" name="文字方塊 13">
              <a:extLst>
                <a:ext uri="{FF2B5EF4-FFF2-40B4-BE49-F238E27FC236}">
                  <a16:creationId xmlns:a16="http://schemas.microsoft.com/office/drawing/2014/main" id="{3E2613AA-D0D5-4CDC-934A-7A4DF0809358}"/>
                </a:ext>
              </a:extLst>
            </p:cNvPr>
            <p:cNvSpPr txBox="1"/>
            <p:nvPr/>
          </p:nvSpPr>
          <p:spPr>
            <a:xfrm>
              <a:off x="10317649" y="3269748"/>
              <a:ext cx="1520781" cy="315473"/>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200" dirty="0">
                  <a:latin typeface="Arial" panose="020B0604020202020204" pitchFamily="34" charset="0"/>
                  <a:ea typeface="微軟正黑體"/>
                  <a:cs typeface="Arial" panose="020B0604020202020204" pitchFamily="34" charset="0"/>
                  <a:sym typeface="Arial"/>
                </a:rPr>
                <a:t>QWA-AC2600</a:t>
              </a:r>
              <a:endParaRPr kumimoji="1" lang="zh-TW" altLang="en-US" sz="12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15" name="群組 14">
            <a:extLst>
              <a:ext uri="{FF2B5EF4-FFF2-40B4-BE49-F238E27FC236}">
                <a16:creationId xmlns:a16="http://schemas.microsoft.com/office/drawing/2014/main" id="{7B4CFD82-9D1C-4014-8962-0B1AE9936A6B}"/>
              </a:ext>
            </a:extLst>
          </p:cNvPr>
          <p:cNvGrpSpPr/>
          <p:nvPr/>
        </p:nvGrpSpPr>
        <p:grpSpPr>
          <a:xfrm>
            <a:off x="474051" y="1698807"/>
            <a:ext cx="2846664" cy="3643215"/>
            <a:chOff x="2832242" y="2934050"/>
            <a:chExt cx="1678114" cy="2464066"/>
          </a:xfrm>
        </p:grpSpPr>
        <p:sp>
          <p:nvSpPr>
            <p:cNvPr id="16" name="手繪多邊形: 圖案 15">
              <a:extLst>
                <a:ext uri="{FF2B5EF4-FFF2-40B4-BE49-F238E27FC236}">
                  <a16:creationId xmlns:a16="http://schemas.microsoft.com/office/drawing/2014/main" id="{B2BDFDCF-0380-4862-97C7-D91885BABEE5}"/>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 name="手繪多邊形: 圖案 16">
              <a:extLst>
                <a:ext uri="{FF2B5EF4-FFF2-40B4-BE49-F238E27FC236}">
                  <a16:creationId xmlns:a16="http://schemas.microsoft.com/office/drawing/2014/main" id="{CC1F44F4-E3F3-40C8-B201-F4944734448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DFF7D"/>
            </a:solidFill>
            <a:ln w="530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D696A72A-A2B4-46A8-8C03-9D97F5F99862}"/>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FAB1FDB6-1993-4117-9165-A5A107ADEE19}"/>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 name="手繪多邊形: 圖案 19">
              <a:extLst>
                <a:ext uri="{FF2B5EF4-FFF2-40B4-BE49-F238E27FC236}">
                  <a16:creationId xmlns:a16="http://schemas.microsoft.com/office/drawing/2014/main" id="{7092C181-8B49-4CC4-9E3D-09F132337C0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D7F71E"/>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1" name="圖形 13">
              <a:extLst>
                <a:ext uri="{FF2B5EF4-FFF2-40B4-BE49-F238E27FC236}">
                  <a16:creationId xmlns:a16="http://schemas.microsoft.com/office/drawing/2014/main" id="{A5082411-0EEC-499E-A9D6-B4370D0F99A3}"/>
                </a:ext>
              </a:extLst>
            </p:cNvPr>
            <p:cNvGrpSpPr/>
            <p:nvPr/>
          </p:nvGrpSpPr>
          <p:grpSpPr>
            <a:xfrm>
              <a:off x="3216084" y="3002290"/>
              <a:ext cx="1203675" cy="79657"/>
              <a:chOff x="3216084" y="3002290"/>
              <a:chExt cx="1203675" cy="79657"/>
            </a:xfrm>
            <a:solidFill>
              <a:srgbClr val="000000"/>
            </a:solidFill>
          </p:grpSpPr>
          <p:sp>
            <p:nvSpPr>
              <p:cNvPr id="22" name="手繪多邊形: 圖案 21">
                <a:extLst>
                  <a:ext uri="{FF2B5EF4-FFF2-40B4-BE49-F238E27FC236}">
                    <a16:creationId xmlns:a16="http://schemas.microsoft.com/office/drawing/2014/main" id="{E6FDB517-71EF-4D63-96DE-4F4C379FC8A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EDD88E80-535A-4295-BE4D-C459372C07B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01BBD534-3333-475E-8E82-F1B217BFE5BA}"/>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A43382A6-8CD8-4440-930F-B6455709686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9A25F855-1741-47AD-99FE-4E330BE63F5C}"/>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D586AD27-585C-402F-A423-E36D4984BFF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5CF74C71-66A2-48D8-A36C-89E49511903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015A06C8-463F-481C-9E1B-0BBB299A4BB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FFF24911-1256-4FA2-AFB8-2E70A983A03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597C7C9B-08CD-40BB-A0A9-771AD18FDF1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514F93C3-A500-44EC-B8F9-85EDAE55E3D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4D44437B-C832-4D60-BAC1-D7D73CBB7AA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BDBD3AF6-2F9E-492D-89C0-B228B267A9A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7542457B-3603-48DA-A55F-CB9FFE34CB38}"/>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70979B48-8010-4FFF-8D8B-D21C208664D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870917F4-6D19-4697-9B32-F18D7C63407B}"/>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8666D3EC-29D0-4A78-8F5F-A72E78A475B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56E0E4C8-DFC7-408B-A269-DCE821E0482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CFB01803-A077-40F6-AE0E-F208EF656FA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2" name="標題 1">
            <a:extLst>
              <a:ext uri="{FF2B5EF4-FFF2-40B4-BE49-F238E27FC236}">
                <a16:creationId xmlns:a16="http://schemas.microsoft.com/office/drawing/2014/main" id="{036076D7-7B0E-40E4-BBCE-9E03DF132A74}"/>
              </a:ext>
            </a:extLst>
          </p:cNvPr>
          <p:cNvSpPr>
            <a:spLocks noGrp="1"/>
          </p:cNvSpPr>
          <p:nvPr>
            <p:ph type="title"/>
          </p:nvPr>
        </p:nvSpPr>
        <p:spPr>
          <a:xfrm>
            <a:off x="528320" y="296014"/>
            <a:ext cx="10825480" cy="1310138"/>
          </a:xfrm>
        </p:spPr>
        <p:txBody>
          <a:bodyPr>
            <a:normAutofit/>
          </a:bodyPr>
          <a:lstStyle/>
          <a:p>
            <a:br>
              <a:rPr lang="en-US" altLang="zh-TW"/>
            </a:br>
            <a:r>
              <a:rPr lang="zh-TW" altLang="en-US"/>
              <a:t>手把手！打造一機式監控解決方案</a:t>
            </a:r>
          </a:p>
        </p:txBody>
      </p:sp>
      <p:sp>
        <p:nvSpPr>
          <p:cNvPr id="5" name="矩形 4">
            <a:extLst>
              <a:ext uri="{FF2B5EF4-FFF2-40B4-BE49-F238E27FC236}">
                <a16:creationId xmlns:a16="http://schemas.microsoft.com/office/drawing/2014/main" id="{F869D46A-7F25-48ED-BF08-1FA7A7D3B84A}"/>
              </a:ext>
            </a:extLst>
          </p:cNvPr>
          <p:cNvSpPr/>
          <p:nvPr/>
        </p:nvSpPr>
        <p:spPr>
          <a:xfrm>
            <a:off x="610847" y="2173726"/>
            <a:ext cx="2598067" cy="2848985"/>
          </a:xfrm>
          <a:prstGeom prst="rect">
            <a:avLst/>
          </a:prstGeom>
        </p:spPr>
        <p:txBody>
          <a:bodyPr wrap="square" anchor="t">
            <a:spAutoFit/>
          </a:bodyPr>
          <a:lstStyle/>
          <a:p>
            <a:pPr marL="264795" marR="0" lvl="0" indent="-264795" algn="l" defTabSz="121917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zh-TW" altLang="en-US"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建置說明：</a:t>
            </a:r>
            <a:endParaRPr lang="en-US" altLang="zh-TW" b="1" i="0" u="none" strike="noStrike" kern="0" cap="none" spc="0" normalizeH="0" baseline="0" noProof="0" dirty="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285750" marR="0" lvl="0" indent="-285750" algn="l" defTabSz="1219170" rtl="0" eaLnBrk="1" fontAlgn="auto" latinLnBrk="0" hangingPunct="1">
              <a:lnSpc>
                <a:spcPct val="90000"/>
              </a:lnSpc>
              <a:spcBef>
                <a:spcPts val="1000"/>
              </a:spcBef>
              <a:spcAft>
                <a:spcPts val="0"/>
              </a:spcAft>
              <a:buClr>
                <a:srgbClr val="D7F71E"/>
              </a:buClr>
              <a:buSzTx/>
              <a:buFont typeface="Arial" panose="020B0604020202020204" pitchFamily="34" charset="0"/>
              <a:buChar char="•"/>
              <a:tabLst/>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透過虛擬機應用，讓 </a:t>
            </a:r>
            <a:r>
              <a:rPr kumimoji="0" lang="en-US" altLang="zh-TW" sz="1600" b="0" i="0" u="none" strike="noStrike" kern="1200" cap="none" spc="0" normalizeH="0" baseline="0" noProof="0" dirty="0" err="1">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Guaridan</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 </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交換機支援軟路由功能</a:t>
            </a:r>
            <a:endParaRPr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endParaRPr>
          </a:p>
          <a:p>
            <a:pPr marL="285750" marR="0" lvl="0" indent="-285750" algn="l" defTabSz="1219170" rtl="0" eaLnBrk="1" fontAlgn="auto" latinLnBrk="0" hangingPunct="1">
              <a:lnSpc>
                <a:spcPct val="90000"/>
              </a:lnSpc>
              <a:spcBef>
                <a:spcPts val="1000"/>
              </a:spcBef>
              <a:spcAft>
                <a:spcPts val="0"/>
              </a:spcAft>
              <a:buClr>
                <a:srgbClr val="D7F71E"/>
              </a:buClr>
              <a:buSzTx/>
              <a:buFont typeface="Arial" panose="020B0604020202020204" pitchFamily="34" charset="0"/>
              <a:buChar char="•"/>
              <a:tabLst/>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安裝 </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QVR</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Pro</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 監控軟體</a:t>
            </a:r>
            <a:endParaRPr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endParaRPr>
          </a:p>
          <a:p>
            <a:pPr marL="285750" indent="-285750" defTabSz="1219170">
              <a:lnSpc>
                <a:spcPct val="90000"/>
              </a:lnSpc>
              <a:spcBef>
                <a:spcPts val="1000"/>
              </a:spcBef>
              <a:buClr>
                <a:srgbClr val="D7F71E"/>
              </a:buClr>
              <a:buFont typeface="Arial" panose="020B0604020202020204" pitchFamily="34" charset="0"/>
              <a:buChar char="•"/>
              <a:defRPr/>
            </a:pP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VJBOD</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&amp;</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USB</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RAID</a:t>
            </a:r>
            <a:r>
              <a:rPr lang="en-US" altLang="zh-TW" sz="1600" dirty="0">
                <a:solidFill>
                  <a:schemeClr val="bg1">
                    <a:lumMod val="95000"/>
                  </a:schemeClr>
                </a:solidFill>
                <a:latin typeface="Arial" panose="020B0604020202020204" pitchFamily="34" charset="0"/>
                <a:ea typeface="微軟正黑體"/>
                <a:cs typeface="Arial" panose="020B0604020202020204" pitchFamily="34" charset="0"/>
                <a:sym typeface="Arial"/>
              </a:rPr>
              <a:t> </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擴充您的儲存空間</a:t>
            </a:r>
            <a:endParaRPr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endParaRPr>
          </a:p>
          <a:p>
            <a:pPr marL="285750" indent="-285750" defTabSz="1219170">
              <a:lnSpc>
                <a:spcPct val="90000"/>
              </a:lnSpc>
              <a:spcBef>
                <a:spcPts val="1000"/>
              </a:spcBef>
              <a:buClr>
                <a:srgbClr val="D7F71E"/>
              </a:buClr>
              <a:buFont typeface="Arial" panose="020B0604020202020204" pitchFamily="34" charset="0"/>
              <a:buChar char="•"/>
              <a:defRPr/>
            </a:pP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搭配</a:t>
            </a:r>
            <a:r>
              <a:rPr lang="zh-TW" altLang="en-US" sz="1600" dirty="0">
                <a:solidFill>
                  <a:schemeClr val="bg1">
                    <a:lumMod val="95000"/>
                  </a:schemeClr>
                </a:solidFill>
                <a:latin typeface="Arial" panose="020B0604020202020204" pitchFamily="34" charset="0"/>
                <a:ea typeface="微軟正黑體"/>
                <a:cs typeface="Arial" panose="020B0604020202020204" pitchFamily="34" charset="0"/>
                <a:sym typeface="Arial"/>
              </a:rPr>
              <a:t> </a:t>
            </a:r>
            <a:r>
              <a:rPr lang="en-US" altLang="zh-TW" sz="1600" dirty="0">
                <a:solidFill>
                  <a:schemeClr val="bg1">
                    <a:lumMod val="95000"/>
                  </a:schemeClr>
                </a:solidFill>
                <a:latin typeface="Arial" panose="020B0604020202020204" pitchFamily="34" charset="0"/>
                <a:ea typeface="微軟正黑體"/>
                <a:cs typeface="Arial" panose="020B0604020202020204" pitchFamily="34" charset="0"/>
                <a:sym typeface="Arial"/>
              </a:rPr>
              <a:t>QWA-AC2600 </a:t>
            </a:r>
            <a:r>
              <a:rPr kumimoji="0" lang="zh-TW" altLang="en-US"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sym typeface="Arial"/>
              </a:rPr>
              <a:t>網卡，支援更多裝置連網</a:t>
            </a:r>
            <a:endParaRPr lang="en-US" altLang="zh-TW" sz="16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軟正黑體"/>
              <a:cs typeface="Arial" panose="020B0604020202020204" pitchFamily="34" charset="0"/>
            </a:endParaRPr>
          </a:p>
        </p:txBody>
      </p:sp>
      <p:sp>
        <p:nvSpPr>
          <p:cNvPr id="3" name="矩形: 圓角 2">
            <a:extLst>
              <a:ext uri="{FF2B5EF4-FFF2-40B4-BE49-F238E27FC236}">
                <a16:creationId xmlns:a16="http://schemas.microsoft.com/office/drawing/2014/main" id="{383AF0FB-3B92-4E0A-8CCB-68034A97A694}"/>
              </a:ext>
            </a:extLst>
          </p:cNvPr>
          <p:cNvSpPr/>
          <p:nvPr/>
        </p:nvSpPr>
        <p:spPr>
          <a:xfrm>
            <a:off x="575353" y="400692"/>
            <a:ext cx="3071973" cy="431515"/>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extLst>
              <a:ext uri="{FF2B5EF4-FFF2-40B4-BE49-F238E27FC236}">
                <a16:creationId xmlns:a16="http://schemas.microsoft.com/office/drawing/2014/main" id="{BDDB98E1-249E-43EA-82EE-7DB02E88FBF4}"/>
              </a:ext>
            </a:extLst>
          </p:cNvPr>
          <p:cNvSpPr/>
          <p:nvPr/>
        </p:nvSpPr>
        <p:spPr>
          <a:xfrm>
            <a:off x="827414" y="435962"/>
            <a:ext cx="2579552" cy="4001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Live Demo</a:t>
            </a:r>
            <a:r>
              <a:rPr kumimoji="0" lang="zh-TW" altLang="en-US"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 建構情境</a:t>
            </a:r>
          </a:p>
        </p:txBody>
      </p:sp>
      <p:grpSp>
        <p:nvGrpSpPr>
          <p:cNvPr id="44" name="圖形 2">
            <a:extLst>
              <a:ext uri="{FF2B5EF4-FFF2-40B4-BE49-F238E27FC236}">
                <a16:creationId xmlns:a16="http://schemas.microsoft.com/office/drawing/2014/main" id="{D85453A5-D216-40A7-9273-40DF5CCB79F6}"/>
              </a:ext>
            </a:extLst>
          </p:cNvPr>
          <p:cNvGrpSpPr/>
          <p:nvPr/>
        </p:nvGrpSpPr>
        <p:grpSpPr>
          <a:xfrm>
            <a:off x="3779378" y="5968300"/>
            <a:ext cx="5739670" cy="92011"/>
            <a:chOff x="3224212" y="3381375"/>
            <a:chExt cx="5739670" cy="92011"/>
          </a:xfrm>
        </p:grpSpPr>
        <p:grpSp>
          <p:nvGrpSpPr>
            <p:cNvPr id="45" name="圖形 2">
              <a:extLst>
                <a:ext uri="{FF2B5EF4-FFF2-40B4-BE49-F238E27FC236}">
                  <a16:creationId xmlns:a16="http://schemas.microsoft.com/office/drawing/2014/main" id="{BBA6B685-DE3D-40C6-B75D-E9F13BB9BDBE}"/>
                </a:ext>
              </a:extLst>
            </p:cNvPr>
            <p:cNvGrpSpPr/>
            <p:nvPr/>
          </p:nvGrpSpPr>
          <p:grpSpPr>
            <a:xfrm>
              <a:off x="5777865" y="3381375"/>
              <a:ext cx="3186017" cy="9525"/>
              <a:chOff x="5777865" y="3381375"/>
              <a:chExt cx="3186017" cy="9525"/>
            </a:xfrm>
          </p:grpSpPr>
          <p:sp>
            <p:nvSpPr>
              <p:cNvPr id="49" name="手繪多邊形: 圖案 48">
                <a:extLst>
                  <a:ext uri="{FF2B5EF4-FFF2-40B4-BE49-F238E27FC236}">
                    <a16:creationId xmlns:a16="http://schemas.microsoft.com/office/drawing/2014/main" id="{6E350CE4-14C3-422A-8ACF-A67BDA9EEB38}"/>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C87F6322-AA6D-4293-AD7A-2C66E1C68C69}"/>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 name="手繪多邊形: 圖案 50">
                <a:extLst>
                  <a:ext uri="{FF2B5EF4-FFF2-40B4-BE49-F238E27FC236}">
                    <a16:creationId xmlns:a16="http://schemas.microsoft.com/office/drawing/2014/main" id="{D944D58F-2BAB-4D0B-898E-69001EBBE37F}"/>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 name="手繪多邊形: 圖案 51">
                <a:extLst>
                  <a:ext uri="{FF2B5EF4-FFF2-40B4-BE49-F238E27FC236}">
                    <a16:creationId xmlns:a16="http://schemas.microsoft.com/office/drawing/2014/main" id="{A2577D02-C36A-4301-8205-D37399B0249D}"/>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46" name="圖形 2">
              <a:extLst>
                <a:ext uri="{FF2B5EF4-FFF2-40B4-BE49-F238E27FC236}">
                  <a16:creationId xmlns:a16="http://schemas.microsoft.com/office/drawing/2014/main" id="{A178223D-F0E3-49C7-96F9-6B90CA577B16}"/>
                </a:ext>
              </a:extLst>
            </p:cNvPr>
            <p:cNvGrpSpPr/>
            <p:nvPr/>
          </p:nvGrpSpPr>
          <p:grpSpPr>
            <a:xfrm>
              <a:off x="3224212" y="3381375"/>
              <a:ext cx="3275648" cy="92011"/>
              <a:chOff x="3224212" y="3381375"/>
              <a:chExt cx="3275648" cy="92011"/>
            </a:xfrm>
            <a:solidFill>
              <a:srgbClr val="D7F71E"/>
            </a:solidFill>
          </p:grpSpPr>
          <p:sp>
            <p:nvSpPr>
              <p:cNvPr id="47" name="手繪多邊形: 圖案 46">
                <a:extLst>
                  <a:ext uri="{FF2B5EF4-FFF2-40B4-BE49-F238E27FC236}">
                    <a16:creationId xmlns:a16="http://schemas.microsoft.com/office/drawing/2014/main" id="{80F9D163-D8C2-475A-9B06-935FC25D1F67}"/>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E456F8CA-268E-4991-9297-859F74E4CEC9}"/>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53" name="矩形: 圓角 52">
            <a:extLst>
              <a:ext uri="{FF2B5EF4-FFF2-40B4-BE49-F238E27FC236}">
                <a16:creationId xmlns:a16="http://schemas.microsoft.com/office/drawing/2014/main" id="{3E0488CC-96BB-4831-9E6F-A9F1EA7F35E0}"/>
              </a:ext>
            </a:extLst>
          </p:cNvPr>
          <p:cNvSpPr/>
          <p:nvPr/>
        </p:nvSpPr>
        <p:spPr>
          <a:xfrm>
            <a:off x="6011871" y="4078513"/>
            <a:ext cx="691682" cy="231576"/>
          </a:xfrm>
          <a:prstGeom prst="roundRect">
            <a:avLst/>
          </a:prstGeom>
          <a:solidFill>
            <a:srgbClr val="87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a:latin typeface="Arial" panose="020B0604020202020204" pitchFamily="34" charset="0"/>
                <a:ea typeface="新細明體"/>
                <a:cs typeface="Arial" panose="020B0604020202020204" pitchFamily="34" charset="0"/>
              </a:rPr>
              <a:t>USB 3.0</a:t>
            </a:r>
          </a:p>
        </p:txBody>
      </p:sp>
    </p:spTree>
    <p:extLst>
      <p:ext uri="{BB962C8B-B14F-4D97-AF65-F5344CB8AC3E}">
        <p14:creationId xmlns:p14="http://schemas.microsoft.com/office/powerpoint/2010/main" val="166054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0B7310D-76CC-44E1-82A4-F6D6ED0706E1}"/>
              </a:ext>
            </a:extLst>
          </p:cNvPr>
          <p:cNvSpPr>
            <a:spLocks noGrp="1"/>
          </p:cNvSpPr>
          <p:nvPr>
            <p:ph type="title"/>
          </p:nvPr>
        </p:nvSpPr>
        <p:spPr>
          <a:xfrm>
            <a:off x="803476" y="839221"/>
            <a:ext cx="10515600" cy="1310138"/>
          </a:xfrm>
          <a:effectLst/>
        </p:spPr>
        <p:txBody>
          <a:bodyPr>
            <a:normAutofit/>
          </a:bodyPr>
          <a:lstStyle/>
          <a:p>
            <a:pPr algn="ctr">
              <a:lnSpc>
                <a:spcPct val="100000"/>
              </a:lnSpc>
            </a:pPr>
            <a:r>
              <a:rPr lang="zh-TW" altLang="en-US" sz="3200" b="0">
                <a:latin typeface="Arial"/>
                <a:ea typeface="微軟正黑體"/>
                <a:cs typeface="Arial"/>
              </a:rPr>
              <a:t>有別於市售一般傳統 </a:t>
            </a:r>
            <a:r>
              <a:rPr lang="en-US" altLang="zh-TW" sz="3200" b="0">
                <a:latin typeface="Arial"/>
                <a:ea typeface="微軟正黑體"/>
                <a:cs typeface="Arial"/>
              </a:rPr>
              <a:t>PoE </a:t>
            </a:r>
            <a:r>
              <a:rPr lang="zh-TW" altLang="en-US" sz="3200" b="0">
                <a:latin typeface="Arial"/>
                <a:ea typeface="微軟正黑體"/>
                <a:cs typeface="Arial"/>
              </a:rPr>
              <a:t>交換器，您有更好的選擇！</a:t>
            </a:r>
            <a:br>
              <a:rPr lang="en-US" altLang="zh-TW" sz="3600" b="0"/>
            </a:br>
            <a:endParaRPr lang="zh-TW" altLang="en-US" sz="3600" b="0">
              <a:ln w="22225">
                <a:noFill/>
              </a:ln>
              <a:effectLst>
                <a:glow rad="101600">
                  <a:schemeClr val="bg1">
                    <a:alpha val="60000"/>
                  </a:schemeClr>
                </a:glow>
              </a:effectLst>
              <a:latin typeface="Arial"/>
              <a:ea typeface="微軟正黑體"/>
              <a:cs typeface="Arial"/>
            </a:endParaRPr>
          </a:p>
        </p:txBody>
      </p:sp>
      <p:sp>
        <p:nvSpPr>
          <p:cNvPr id="5" name="標題 3">
            <a:extLst>
              <a:ext uri="{FF2B5EF4-FFF2-40B4-BE49-F238E27FC236}">
                <a16:creationId xmlns:a16="http://schemas.microsoft.com/office/drawing/2014/main" id="{57C7A7B2-F13A-459F-91C9-59BE51650874}"/>
              </a:ext>
            </a:extLst>
          </p:cNvPr>
          <p:cNvSpPr txBox="1">
            <a:spLocks/>
          </p:cNvSpPr>
          <p:nvPr/>
        </p:nvSpPr>
        <p:spPr>
          <a:xfrm>
            <a:off x="723430" y="1470704"/>
            <a:ext cx="10515600" cy="2236509"/>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D7F71E"/>
                </a:solidFill>
                <a:latin typeface="Arial" panose="020B0604020202020204" pitchFamily="34" charset="0"/>
                <a:ea typeface="微軟正黑體" panose="020B0604030504040204" pitchFamily="34" charset="-120"/>
                <a:cs typeface="Arial" panose="020B0604020202020204" pitchFamily="34" charset="0"/>
              </a:defRPr>
            </a:lvl1pPr>
          </a:lstStyle>
          <a:p>
            <a:pPr algn="ctr">
              <a:lnSpc>
                <a:spcPct val="100000"/>
              </a:lnSpc>
            </a:pPr>
            <a:r>
              <a:rPr lang="en-US" altLang="zh-TW" sz="6000" b="0">
                <a:solidFill>
                  <a:schemeClr val="bg1">
                    <a:lumMod val="95000"/>
                  </a:schemeClr>
                </a:solidFill>
                <a:latin typeface="Arial"/>
                <a:ea typeface="微軟正黑體"/>
                <a:cs typeface="Arial"/>
              </a:rPr>
              <a:t>Guardian </a:t>
            </a:r>
          </a:p>
          <a:p>
            <a:pPr algn="ctr">
              <a:lnSpc>
                <a:spcPct val="100000"/>
              </a:lnSpc>
            </a:pPr>
            <a:r>
              <a:rPr lang="zh-TW" altLang="en-US" sz="6000" b="0">
                <a:solidFill>
                  <a:schemeClr val="bg1">
                    <a:lumMod val="95000"/>
                  </a:schemeClr>
                </a:solidFill>
                <a:latin typeface="Arial"/>
                <a:ea typeface="微軟正黑體"/>
                <a:cs typeface="Arial"/>
              </a:rPr>
              <a:t>智能終端 </a:t>
            </a:r>
            <a:r>
              <a:rPr lang="en-US" altLang="zh-TW" sz="6000" b="0">
                <a:solidFill>
                  <a:schemeClr val="bg1">
                    <a:lumMod val="95000"/>
                  </a:schemeClr>
                </a:solidFill>
                <a:latin typeface="Arial"/>
                <a:ea typeface="微軟正黑體"/>
                <a:cs typeface="Arial"/>
              </a:rPr>
              <a:t>PoE </a:t>
            </a:r>
            <a:r>
              <a:rPr lang="zh-TW" altLang="en-US" sz="6000" b="0">
                <a:solidFill>
                  <a:schemeClr val="bg1">
                    <a:lumMod val="95000"/>
                  </a:schemeClr>
                </a:solidFill>
                <a:latin typeface="Arial"/>
                <a:ea typeface="微軟正黑體"/>
                <a:cs typeface="Arial"/>
              </a:rPr>
              <a:t>交換器</a:t>
            </a:r>
            <a:endParaRPr lang="zh-TW" altLang="en-US" sz="6600" b="0">
              <a:ln w="22225">
                <a:noFill/>
              </a:ln>
              <a:solidFill>
                <a:schemeClr val="bg1">
                  <a:lumMod val="95000"/>
                </a:schemeClr>
              </a:solidFill>
              <a:effectLst>
                <a:glow rad="101600">
                  <a:schemeClr val="bg1">
                    <a:alpha val="60000"/>
                  </a:schemeClr>
                </a:glow>
              </a:effectLst>
              <a:latin typeface="Arial"/>
              <a:ea typeface="微軟正黑體"/>
              <a:cs typeface="Arial"/>
            </a:endParaRPr>
          </a:p>
        </p:txBody>
      </p:sp>
      <p:grpSp>
        <p:nvGrpSpPr>
          <p:cNvPr id="9" name="圖形 2">
            <a:extLst>
              <a:ext uri="{FF2B5EF4-FFF2-40B4-BE49-F238E27FC236}">
                <a16:creationId xmlns:a16="http://schemas.microsoft.com/office/drawing/2014/main" id="{66DF3D31-AEDB-47A6-A1D8-E5DD39534952}"/>
              </a:ext>
            </a:extLst>
          </p:cNvPr>
          <p:cNvGrpSpPr/>
          <p:nvPr/>
        </p:nvGrpSpPr>
        <p:grpSpPr>
          <a:xfrm>
            <a:off x="1838282" y="3630942"/>
            <a:ext cx="5739670" cy="92011"/>
            <a:chOff x="3224212" y="3381375"/>
            <a:chExt cx="5739670" cy="92011"/>
          </a:xfrm>
        </p:grpSpPr>
        <p:grpSp>
          <p:nvGrpSpPr>
            <p:cNvPr id="10" name="圖形 2">
              <a:extLst>
                <a:ext uri="{FF2B5EF4-FFF2-40B4-BE49-F238E27FC236}">
                  <a16:creationId xmlns:a16="http://schemas.microsoft.com/office/drawing/2014/main" id="{77C538A5-DFF2-490D-BCB7-33D547E6B488}"/>
                </a:ext>
              </a:extLst>
            </p:cNvPr>
            <p:cNvGrpSpPr/>
            <p:nvPr/>
          </p:nvGrpSpPr>
          <p:grpSpPr>
            <a:xfrm>
              <a:off x="5777865" y="3381375"/>
              <a:ext cx="3186017" cy="9525"/>
              <a:chOff x="5777865" y="3381375"/>
              <a:chExt cx="3186017" cy="9525"/>
            </a:xfrm>
          </p:grpSpPr>
          <p:sp>
            <p:nvSpPr>
              <p:cNvPr id="14" name="手繪多邊形: 圖案 13">
                <a:extLst>
                  <a:ext uri="{FF2B5EF4-FFF2-40B4-BE49-F238E27FC236}">
                    <a16:creationId xmlns:a16="http://schemas.microsoft.com/office/drawing/2014/main" id="{4E28BC56-EAB2-4308-9CBF-F075E00C5788}"/>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C7B21E79-A89C-46CB-A23F-BDEBA9281B92}"/>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BA36930A-52D5-41AF-A812-D3F7D18F28B7}"/>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87617BB8-FE7B-4019-9CCB-C4CC7A6EF36C}"/>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11" name="圖形 2">
              <a:extLst>
                <a:ext uri="{FF2B5EF4-FFF2-40B4-BE49-F238E27FC236}">
                  <a16:creationId xmlns:a16="http://schemas.microsoft.com/office/drawing/2014/main" id="{5D671F14-A688-4D55-8418-FC65C5DD5BEF}"/>
                </a:ext>
              </a:extLst>
            </p:cNvPr>
            <p:cNvGrpSpPr/>
            <p:nvPr/>
          </p:nvGrpSpPr>
          <p:grpSpPr>
            <a:xfrm>
              <a:off x="3224212" y="3381375"/>
              <a:ext cx="3275648" cy="92011"/>
              <a:chOff x="3224212" y="3381375"/>
              <a:chExt cx="3275648" cy="92011"/>
            </a:xfrm>
            <a:solidFill>
              <a:srgbClr val="D7F71E"/>
            </a:solidFill>
          </p:grpSpPr>
          <p:sp>
            <p:nvSpPr>
              <p:cNvPr id="12" name="手繪多邊形: 圖案 11">
                <a:extLst>
                  <a:ext uri="{FF2B5EF4-FFF2-40B4-BE49-F238E27FC236}">
                    <a16:creationId xmlns:a16="http://schemas.microsoft.com/office/drawing/2014/main" id="{F274F899-4317-488C-B82A-B1569821555C}"/>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6DD804BA-5299-4FB0-9D85-0DD9BDC8B91E}"/>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grpSp>
        <p:nvGrpSpPr>
          <p:cNvPr id="6" name="群組 5">
            <a:extLst>
              <a:ext uri="{FF2B5EF4-FFF2-40B4-BE49-F238E27FC236}">
                <a16:creationId xmlns:a16="http://schemas.microsoft.com/office/drawing/2014/main" id="{6461CB1F-D723-4B63-8D3E-96732DF25629}"/>
              </a:ext>
            </a:extLst>
          </p:cNvPr>
          <p:cNvGrpSpPr/>
          <p:nvPr/>
        </p:nvGrpSpPr>
        <p:grpSpPr>
          <a:xfrm>
            <a:off x="1144569" y="2204561"/>
            <a:ext cx="9734831" cy="4653439"/>
            <a:chOff x="2894595" y="2933999"/>
            <a:chExt cx="6627224" cy="3167942"/>
          </a:xfrm>
        </p:grpSpPr>
        <p:pic>
          <p:nvPicPr>
            <p:cNvPr id="7" name="圖片 6">
              <a:extLst>
                <a:ext uri="{FF2B5EF4-FFF2-40B4-BE49-F238E27FC236}">
                  <a16:creationId xmlns:a16="http://schemas.microsoft.com/office/drawing/2014/main" id="{1C764583-B462-4D2A-AC72-80C9A8A09289}"/>
                </a:ext>
              </a:extLst>
            </p:cNvPr>
            <p:cNvPicPr>
              <a:picLocks noChangeAspect="1"/>
            </p:cNvPicPr>
            <p:nvPr/>
          </p:nvPicPr>
          <p:blipFill>
            <a:blip r:embed="rId2" cstate="print">
              <a:alphaModFix amt="55000"/>
              <a:extLst>
                <a:ext uri="{28A0092B-C50C-407E-A947-70E740481C1C}">
                  <a14:useLocalDpi xmlns:a14="http://schemas.microsoft.com/office/drawing/2010/main"/>
                </a:ext>
              </a:extLst>
            </a:blip>
            <a:stretch>
              <a:fillRect/>
            </a:stretch>
          </p:blipFill>
          <p:spPr>
            <a:xfrm rot="5400000">
              <a:off x="6016616" y="1679222"/>
              <a:ext cx="383181" cy="6627224"/>
            </a:xfrm>
            <a:prstGeom prst="rect">
              <a:avLst/>
            </a:prstGeom>
          </p:spPr>
        </p:pic>
        <p:pic>
          <p:nvPicPr>
            <p:cNvPr id="8" name="圖片 7">
              <a:extLst>
                <a:ext uri="{FF2B5EF4-FFF2-40B4-BE49-F238E27FC236}">
                  <a16:creationId xmlns:a16="http://schemas.microsoft.com/office/drawing/2014/main" id="{2EB0CB8B-243B-47E0-A2F0-7CB11F7617E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74747" y="2933999"/>
              <a:ext cx="5066918" cy="3167942"/>
            </a:xfrm>
            <a:prstGeom prst="rect">
              <a:avLst/>
            </a:prstGeom>
            <a:effectLst/>
          </p:spPr>
        </p:pic>
      </p:grpSp>
    </p:spTree>
    <p:extLst>
      <p:ext uri="{BB962C8B-B14F-4D97-AF65-F5344CB8AC3E}">
        <p14:creationId xmlns:p14="http://schemas.microsoft.com/office/powerpoint/2010/main" val="744756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圖形 2">
            <a:extLst>
              <a:ext uri="{FF2B5EF4-FFF2-40B4-BE49-F238E27FC236}">
                <a16:creationId xmlns:a16="http://schemas.microsoft.com/office/drawing/2014/main" id="{1ABA3223-36A2-4F6A-A7CA-2662ABF8DBF3}"/>
              </a:ext>
            </a:extLst>
          </p:cNvPr>
          <p:cNvGrpSpPr/>
          <p:nvPr/>
        </p:nvGrpSpPr>
        <p:grpSpPr>
          <a:xfrm flipH="1">
            <a:off x="8638083" y="4885302"/>
            <a:ext cx="5334591" cy="146599"/>
            <a:chOff x="3224212" y="3381375"/>
            <a:chExt cx="5739670" cy="92011"/>
          </a:xfrm>
        </p:grpSpPr>
        <p:grpSp>
          <p:nvGrpSpPr>
            <p:cNvPr id="54" name="圖形 2">
              <a:extLst>
                <a:ext uri="{FF2B5EF4-FFF2-40B4-BE49-F238E27FC236}">
                  <a16:creationId xmlns:a16="http://schemas.microsoft.com/office/drawing/2014/main" id="{2D09EE62-733C-47EA-B9B2-28528272CC2C}"/>
                </a:ext>
              </a:extLst>
            </p:cNvPr>
            <p:cNvGrpSpPr/>
            <p:nvPr/>
          </p:nvGrpSpPr>
          <p:grpSpPr>
            <a:xfrm>
              <a:off x="5777865" y="3381375"/>
              <a:ext cx="3186017" cy="9525"/>
              <a:chOff x="5777865" y="3381375"/>
              <a:chExt cx="3186017" cy="9525"/>
            </a:xfrm>
          </p:grpSpPr>
          <p:sp>
            <p:nvSpPr>
              <p:cNvPr id="58" name="手繪多邊形: 圖案 57">
                <a:extLst>
                  <a:ext uri="{FF2B5EF4-FFF2-40B4-BE49-F238E27FC236}">
                    <a16:creationId xmlns:a16="http://schemas.microsoft.com/office/drawing/2014/main" id="{CEDA35E0-976E-41FD-B9C0-E5BD3527A242}"/>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E4011405-BCD2-4578-A217-920E53D611D1}"/>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E3AAA4BA-F16D-4CCF-A4DA-E5274C3C8E6D}"/>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AE01FA11-36CD-4DA5-B6D6-7218A2EF7178}"/>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55" name="圖形 2">
              <a:extLst>
                <a:ext uri="{FF2B5EF4-FFF2-40B4-BE49-F238E27FC236}">
                  <a16:creationId xmlns:a16="http://schemas.microsoft.com/office/drawing/2014/main" id="{B1AA4F55-DD14-413B-800B-9021882362D6}"/>
                </a:ext>
              </a:extLst>
            </p:cNvPr>
            <p:cNvGrpSpPr/>
            <p:nvPr/>
          </p:nvGrpSpPr>
          <p:grpSpPr>
            <a:xfrm>
              <a:off x="3224212" y="3381375"/>
              <a:ext cx="3275648" cy="92011"/>
              <a:chOff x="3224212" y="3381375"/>
              <a:chExt cx="3275648" cy="92011"/>
            </a:xfrm>
            <a:solidFill>
              <a:srgbClr val="D7F71E"/>
            </a:solidFill>
          </p:grpSpPr>
          <p:sp>
            <p:nvSpPr>
              <p:cNvPr id="56" name="手繪多邊形: 圖案 55">
                <a:extLst>
                  <a:ext uri="{FF2B5EF4-FFF2-40B4-BE49-F238E27FC236}">
                    <a16:creationId xmlns:a16="http://schemas.microsoft.com/office/drawing/2014/main" id="{07E61067-D9E2-4D06-9C26-6D071DC35DBE}"/>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63A713B2-67E2-4460-94DA-BC7F7A449A72}"/>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grpSp>
        <p:nvGrpSpPr>
          <p:cNvPr id="43" name="圖形 2">
            <a:extLst>
              <a:ext uri="{FF2B5EF4-FFF2-40B4-BE49-F238E27FC236}">
                <a16:creationId xmlns:a16="http://schemas.microsoft.com/office/drawing/2014/main" id="{1FCF04DD-4E77-4BF6-B8B9-9AC62FEF3192}"/>
              </a:ext>
            </a:extLst>
          </p:cNvPr>
          <p:cNvGrpSpPr/>
          <p:nvPr/>
        </p:nvGrpSpPr>
        <p:grpSpPr>
          <a:xfrm>
            <a:off x="-1434308" y="5839962"/>
            <a:ext cx="5739670" cy="92011"/>
            <a:chOff x="3224212" y="3381375"/>
            <a:chExt cx="5739670" cy="92011"/>
          </a:xfrm>
        </p:grpSpPr>
        <p:grpSp>
          <p:nvGrpSpPr>
            <p:cNvPr id="45" name="圖形 2">
              <a:extLst>
                <a:ext uri="{FF2B5EF4-FFF2-40B4-BE49-F238E27FC236}">
                  <a16:creationId xmlns:a16="http://schemas.microsoft.com/office/drawing/2014/main" id="{1087A6E9-ADC6-481E-8805-5A57821DC094}"/>
                </a:ext>
              </a:extLst>
            </p:cNvPr>
            <p:cNvGrpSpPr/>
            <p:nvPr/>
          </p:nvGrpSpPr>
          <p:grpSpPr>
            <a:xfrm>
              <a:off x="5777865" y="3381375"/>
              <a:ext cx="3186017" cy="9525"/>
              <a:chOff x="5777865" y="3381375"/>
              <a:chExt cx="3186017" cy="9525"/>
            </a:xfrm>
          </p:grpSpPr>
          <p:sp>
            <p:nvSpPr>
              <p:cNvPr id="49" name="手繪多邊形: 圖案 48">
                <a:extLst>
                  <a:ext uri="{FF2B5EF4-FFF2-40B4-BE49-F238E27FC236}">
                    <a16:creationId xmlns:a16="http://schemas.microsoft.com/office/drawing/2014/main" id="{6F32F054-1B5E-4D5D-B5CC-FDDD2BB93EB0}"/>
                  </a:ext>
                </a:extLst>
              </p:cNvPr>
              <p:cNvSpPr/>
              <p:nvPr/>
            </p:nvSpPr>
            <p:spPr>
              <a:xfrm>
                <a:off x="7219759" y="3381375"/>
                <a:ext cx="1438275" cy="9525"/>
              </a:xfrm>
              <a:custGeom>
                <a:avLst/>
                <a:gdLst>
                  <a:gd name="connsiteX0" fmla="*/ 0 w 1438275"/>
                  <a:gd name="connsiteY0" fmla="*/ 0 h 0"/>
                  <a:gd name="connsiteX1" fmla="*/ 1442180 w 1438275"/>
                  <a:gd name="connsiteY1" fmla="*/ 0 h 0"/>
                </a:gdLst>
                <a:ahLst/>
                <a:cxnLst>
                  <a:cxn ang="0">
                    <a:pos x="connsiteX0" y="connsiteY0"/>
                  </a:cxn>
                  <a:cxn ang="0">
                    <a:pos x="connsiteX1" y="connsiteY1"/>
                  </a:cxn>
                </a:cxnLst>
                <a:rect l="l" t="t" r="r" b="b"/>
                <a:pathLst>
                  <a:path w="1438275">
                    <a:moveTo>
                      <a:pt x="0" y="0"/>
                    </a:moveTo>
                    <a:lnTo>
                      <a:pt x="1442180" y="0"/>
                    </a:lnTo>
                  </a:path>
                </a:pathLst>
              </a:custGeom>
              <a:ln w="9525" cap="flat">
                <a:solidFill>
                  <a:srgbClr val="D7F71E"/>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651427E6-5BA3-4CFB-9614-ECBCB0CC0414}"/>
                  </a:ext>
                </a:extLst>
              </p:cNvPr>
              <p:cNvSpPr/>
              <p:nvPr/>
            </p:nvSpPr>
            <p:spPr>
              <a:xfrm>
                <a:off x="5777865" y="3381375"/>
                <a:ext cx="876300" cy="9525"/>
              </a:xfrm>
              <a:custGeom>
                <a:avLst/>
                <a:gdLst>
                  <a:gd name="connsiteX0" fmla="*/ 0 w 876300"/>
                  <a:gd name="connsiteY0" fmla="*/ 0 h 0"/>
                  <a:gd name="connsiteX1" fmla="*/ 885539 w 876300"/>
                  <a:gd name="connsiteY1" fmla="*/ 0 h 0"/>
                </a:gdLst>
                <a:ahLst/>
                <a:cxnLst>
                  <a:cxn ang="0">
                    <a:pos x="connsiteX0" y="connsiteY0"/>
                  </a:cxn>
                  <a:cxn ang="0">
                    <a:pos x="connsiteX1" y="connsiteY1"/>
                  </a:cxn>
                </a:cxnLst>
                <a:rect l="l" t="t" r="r" b="b"/>
                <a:pathLst>
                  <a:path w="876300">
                    <a:moveTo>
                      <a:pt x="0" y="0"/>
                    </a:moveTo>
                    <a:lnTo>
                      <a:pt x="885539" y="0"/>
                    </a:lnTo>
                  </a:path>
                </a:pathLst>
              </a:custGeom>
              <a:ln w="9525" cap="flat">
                <a:solidFill>
                  <a:srgbClr val="D7F71E"/>
                </a:solid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96488E9B-2043-4C15-A079-1525BE7EF9EF}"/>
                  </a:ext>
                </a:extLst>
              </p:cNvPr>
              <p:cNvSpPr/>
              <p:nvPr/>
            </p:nvSpPr>
            <p:spPr>
              <a:xfrm>
                <a:off x="6866763" y="3381375"/>
                <a:ext cx="209550" cy="9525"/>
              </a:xfrm>
              <a:custGeom>
                <a:avLst/>
                <a:gdLst>
                  <a:gd name="connsiteX0" fmla="*/ 0 w 209550"/>
                  <a:gd name="connsiteY0" fmla="*/ 0 h 0"/>
                  <a:gd name="connsiteX1" fmla="*/ 210979 w 209550"/>
                  <a:gd name="connsiteY1" fmla="*/ 0 h 0"/>
                </a:gdLst>
                <a:ahLst/>
                <a:cxnLst>
                  <a:cxn ang="0">
                    <a:pos x="connsiteX0" y="connsiteY0"/>
                  </a:cxn>
                  <a:cxn ang="0">
                    <a:pos x="connsiteX1" y="connsiteY1"/>
                  </a:cxn>
                </a:cxnLst>
                <a:rect l="l" t="t" r="r" b="b"/>
                <a:pathLst>
                  <a:path w="209550">
                    <a:moveTo>
                      <a:pt x="0" y="0"/>
                    </a:moveTo>
                    <a:lnTo>
                      <a:pt x="210979" y="0"/>
                    </a:lnTo>
                  </a:path>
                </a:pathLst>
              </a:custGeom>
              <a:ln w="9525" cap="flat">
                <a:solidFill>
                  <a:srgbClr val="D7F71E"/>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DC40475D-9909-4B97-807B-B2EB601F0871}"/>
                  </a:ext>
                </a:extLst>
              </p:cNvPr>
              <p:cNvSpPr/>
              <p:nvPr/>
            </p:nvSpPr>
            <p:spPr>
              <a:xfrm>
                <a:off x="8849582" y="3381375"/>
                <a:ext cx="114300" cy="9525"/>
              </a:xfrm>
              <a:custGeom>
                <a:avLst/>
                <a:gdLst>
                  <a:gd name="connsiteX0" fmla="*/ 0 w 114300"/>
                  <a:gd name="connsiteY0" fmla="*/ 0 h 0"/>
                  <a:gd name="connsiteX1" fmla="*/ 120873 w 114300"/>
                  <a:gd name="connsiteY1" fmla="*/ 0 h 0"/>
                </a:gdLst>
                <a:ahLst/>
                <a:cxnLst>
                  <a:cxn ang="0">
                    <a:pos x="connsiteX0" y="connsiteY0"/>
                  </a:cxn>
                  <a:cxn ang="0">
                    <a:pos x="connsiteX1" y="connsiteY1"/>
                  </a:cxn>
                </a:cxnLst>
                <a:rect l="l" t="t" r="r" b="b"/>
                <a:pathLst>
                  <a:path w="114300">
                    <a:moveTo>
                      <a:pt x="0" y="0"/>
                    </a:moveTo>
                    <a:lnTo>
                      <a:pt x="120873" y="0"/>
                    </a:lnTo>
                  </a:path>
                </a:pathLst>
              </a:custGeom>
              <a:ln w="9525" cap="flat">
                <a:solidFill>
                  <a:srgbClr val="D7F71E"/>
                </a:solidFill>
                <a:prstDash val="solid"/>
                <a:miter/>
              </a:ln>
            </p:spPr>
            <p:txBody>
              <a:bodyPr rtlCol="0" anchor="ctr"/>
              <a:lstStyle/>
              <a:p>
                <a:endParaRPr lang="zh-TW" altLang="en-US"/>
              </a:p>
            </p:txBody>
          </p:sp>
        </p:grpSp>
        <p:grpSp>
          <p:nvGrpSpPr>
            <p:cNvPr id="46" name="圖形 2">
              <a:extLst>
                <a:ext uri="{FF2B5EF4-FFF2-40B4-BE49-F238E27FC236}">
                  <a16:creationId xmlns:a16="http://schemas.microsoft.com/office/drawing/2014/main" id="{16684A07-FA77-4E43-B317-33174E76AB21}"/>
                </a:ext>
              </a:extLst>
            </p:cNvPr>
            <p:cNvGrpSpPr/>
            <p:nvPr/>
          </p:nvGrpSpPr>
          <p:grpSpPr>
            <a:xfrm>
              <a:off x="3224212" y="3381375"/>
              <a:ext cx="3275648" cy="92011"/>
              <a:chOff x="3224212" y="3381375"/>
              <a:chExt cx="3275648" cy="92011"/>
            </a:xfrm>
            <a:solidFill>
              <a:srgbClr val="D7F71E"/>
            </a:solidFill>
          </p:grpSpPr>
          <p:sp>
            <p:nvSpPr>
              <p:cNvPr id="47" name="手繪多邊形: 圖案 46">
                <a:extLst>
                  <a:ext uri="{FF2B5EF4-FFF2-40B4-BE49-F238E27FC236}">
                    <a16:creationId xmlns:a16="http://schemas.microsoft.com/office/drawing/2014/main" id="{415B9792-3B5E-4151-B727-80ED5302B0FC}"/>
                  </a:ext>
                </a:extLst>
              </p:cNvPr>
              <p:cNvSpPr/>
              <p:nvPr/>
            </p:nvSpPr>
            <p:spPr>
              <a:xfrm>
                <a:off x="4299585" y="3381375"/>
                <a:ext cx="2200275" cy="57150"/>
              </a:xfrm>
              <a:custGeom>
                <a:avLst/>
                <a:gdLst>
                  <a:gd name="connsiteX0" fmla="*/ 80296 w 2200275"/>
                  <a:gd name="connsiteY0" fmla="*/ 0 h 57150"/>
                  <a:gd name="connsiteX1" fmla="*/ 2208562 w 2200275"/>
                  <a:gd name="connsiteY1" fmla="*/ 0 h 57150"/>
                  <a:gd name="connsiteX2" fmla="*/ 2128266 w 2200275"/>
                  <a:gd name="connsiteY2" fmla="*/ 60008 h 57150"/>
                  <a:gd name="connsiteX3" fmla="*/ 0 w 2200275"/>
                  <a:gd name="connsiteY3" fmla="*/ 60008 h 57150"/>
                </a:gdLst>
                <a:ahLst/>
                <a:cxnLst>
                  <a:cxn ang="0">
                    <a:pos x="connsiteX0" y="connsiteY0"/>
                  </a:cxn>
                  <a:cxn ang="0">
                    <a:pos x="connsiteX1" y="connsiteY1"/>
                  </a:cxn>
                  <a:cxn ang="0">
                    <a:pos x="connsiteX2" y="connsiteY2"/>
                  </a:cxn>
                  <a:cxn ang="0">
                    <a:pos x="connsiteX3" y="connsiteY3"/>
                  </a:cxn>
                </a:cxnLst>
                <a:rect l="l" t="t" r="r" b="b"/>
                <a:pathLst>
                  <a:path w="2200275" h="57150">
                    <a:moveTo>
                      <a:pt x="80296" y="0"/>
                    </a:moveTo>
                    <a:lnTo>
                      <a:pt x="2208562" y="0"/>
                    </a:lnTo>
                    <a:lnTo>
                      <a:pt x="2128266" y="60008"/>
                    </a:lnTo>
                    <a:lnTo>
                      <a:pt x="0" y="60008"/>
                    </a:lnTo>
                    <a:close/>
                  </a:path>
                </a:pathLst>
              </a:custGeom>
              <a:solidFill>
                <a:srgbClr val="D7F71E"/>
              </a:solidFill>
              <a:ln w="952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2BCC77FA-62DF-4C47-8E48-A358F4AC4714}"/>
                  </a:ext>
                </a:extLst>
              </p:cNvPr>
              <p:cNvSpPr/>
              <p:nvPr/>
            </p:nvSpPr>
            <p:spPr>
              <a:xfrm>
                <a:off x="3224212" y="3435286"/>
                <a:ext cx="2924175" cy="38100"/>
              </a:xfrm>
              <a:custGeom>
                <a:avLst/>
                <a:gdLst>
                  <a:gd name="connsiteX0" fmla="*/ 59531 w 2924175"/>
                  <a:gd name="connsiteY0" fmla="*/ 0 h 38100"/>
                  <a:gd name="connsiteX1" fmla="*/ 2931033 w 2924175"/>
                  <a:gd name="connsiteY1" fmla="*/ 0 h 38100"/>
                  <a:gd name="connsiteX2" fmla="*/ 2871502 w 2924175"/>
                  <a:gd name="connsiteY2" fmla="*/ 44482 h 38100"/>
                  <a:gd name="connsiteX3" fmla="*/ 0 w 2924175"/>
                  <a:gd name="connsiteY3" fmla="*/ 44482 h 38100"/>
                </a:gdLst>
                <a:ahLst/>
                <a:cxnLst>
                  <a:cxn ang="0">
                    <a:pos x="connsiteX0" y="connsiteY0"/>
                  </a:cxn>
                  <a:cxn ang="0">
                    <a:pos x="connsiteX1" y="connsiteY1"/>
                  </a:cxn>
                  <a:cxn ang="0">
                    <a:pos x="connsiteX2" y="connsiteY2"/>
                  </a:cxn>
                  <a:cxn ang="0">
                    <a:pos x="connsiteX3" y="connsiteY3"/>
                  </a:cxn>
                </a:cxnLst>
                <a:rect l="l" t="t" r="r" b="b"/>
                <a:pathLst>
                  <a:path w="2924175" h="38100">
                    <a:moveTo>
                      <a:pt x="59531" y="0"/>
                    </a:moveTo>
                    <a:lnTo>
                      <a:pt x="2931033" y="0"/>
                    </a:lnTo>
                    <a:lnTo>
                      <a:pt x="2871502" y="44482"/>
                    </a:lnTo>
                    <a:lnTo>
                      <a:pt x="0" y="44482"/>
                    </a:lnTo>
                    <a:close/>
                  </a:path>
                </a:pathLst>
              </a:custGeom>
              <a:solidFill>
                <a:srgbClr val="D7F71E"/>
              </a:solidFill>
              <a:ln w="9525" cap="flat">
                <a:noFill/>
                <a:prstDash val="solid"/>
                <a:miter/>
              </a:ln>
            </p:spPr>
            <p:txBody>
              <a:bodyPr rtlCol="0" anchor="ctr"/>
              <a:lstStyle/>
              <a:p>
                <a:endParaRPr lang="zh-TW" altLang="en-US"/>
              </a:p>
            </p:txBody>
          </p:sp>
        </p:grpSp>
      </p:grpSp>
      <p:sp>
        <p:nvSpPr>
          <p:cNvPr id="15" name="矩形: 圓角 14">
            <a:extLst>
              <a:ext uri="{FF2B5EF4-FFF2-40B4-BE49-F238E27FC236}">
                <a16:creationId xmlns:a16="http://schemas.microsoft.com/office/drawing/2014/main" id="{0436A72F-1559-4070-9287-258EA7860388}"/>
              </a:ext>
            </a:extLst>
          </p:cNvPr>
          <p:cNvSpPr/>
          <p:nvPr/>
        </p:nvSpPr>
        <p:spPr>
          <a:xfrm>
            <a:off x="525290" y="2149493"/>
            <a:ext cx="2610392" cy="2374381"/>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zh-TW" altLang="en-US"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rPr>
              <a:t>降低成本費用</a:t>
            </a:r>
            <a:endParaRPr kumimoji="0" lang="en-US" altLang="zh-TW"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endParaRPr>
          </a:p>
          <a:p>
            <a:pPr algn="ctr" defTabSz="1219170">
              <a:buClr>
                <a:srgbClr val="000000"/>
              </a:buClr>
              <a:defRPr/>
            </a:pPr>
            <a:r>
              <a:rPr kumimoji="0" lang="zh-TW" altLang="en-US" sz="1600" b="0" i="0" u="none" strike="noStrike" kern="0" cap="none" spc="0" normalizeH="0" baseline="0" noProof="0">
                <a:ln>
                  <a:noFill/>
                </a:ln>
                <a:effectLst/>
                <a:uLnTx/>
                <a:uFillTx/>
                <a:latin typeface="微軟正黑體"/>
                <a:ea typeface="微軟正黑體"/>
                <a:sym typeface="Arial"/>
              </a:rPr>
              <a:t>無需購買各種不同的設備，單一設備即可滿足</a:t>
            </a:r>
            <a:r>
              <a:rPr kumimoji="0" lang="en-US" altLang="zh-TW" sz="1600" b="0" i="0" u="none" strike="noStrike" kern="0" cap="none" spc="0" normalizeH="0" baseline="0" noProof="0">
                <a:ln>
                  <a:noFill/>
                </a:ln>
                <a:effectLst/>
                <a:uLnTx/>
                <a:uFillTx/>
                <a:latin typeface="微軟正黑體"/>
                <a:ea typeface="微軟正黑體"/>
                <a:sym typeface="Arial"/>
              </a:rPr>
              <a:t>PoE</a:t>
            </a:r>
            <a:r>
              <a:rPr lang="en-US" altLang="zh-TW" sz="1600" kern="0">
                <a:latin typeface="微軟正黑體"/>
                <a:ea typeface="微軟正黑體"/>
                <a:sym typeface="Arial"/>
              </a:rPr>
              <a:t> </a:t>
            </a:r>
            <a:r>
              <a:rPr kumimoji="0" lang="zh-TW" altLang="en-US" sz="1600" b="0" i="0" u="none" strike="noStrike" kern="0" cap="none" spc="0" normalizeH="0" baseline="0" noProof="0">
                <a:ln>
                  <a:noFill/>
                </a:ln>
                <a:effectLst/>
                <a:uLnTx/>
                <a:uFillTx/>
                <a:latin typeface="微軟正黑體"/>
                <a:ea typeface="微軟正黑體"/>
                <a:sym typeface="Arial"/>
              </a:rPr>
              <a:t>供電、網管、儲存、</a:t>
            </a:r>
            <a:endParaRPr kumimoji="0" lang="en-US" altLang="zh-TW" sz="1600" b="0" i="0" u="none" strike="noStrike" kern="0" cap="none" spc="0" normalizeH="0" baseline="0" noProof="0">
              <a:ln>
                <a:noFill/>
              </a:ln>
              <a:effectLst/>
              <a:uLnTx/>
              <a:uFillTx/>
              <a:latin typeface="微軟正黑體"/>
              <a:ea typeface="微軟正黑體"/>
              <a:sym typeface="Arial"/>
            </a:endParaRPr>
          </a:p>
          <a:p>
            <a:pPr algn="ctr" defTabSz="1219170">
              <a:buClr>
                <a:srgbClr val="000000"/>
              </a:buClr>
              <a:defRPr/>
            </a:pPr>
            <a:r>
              <a:rPr kumimoji="0" lang="zh-TW" altLang="en-US" sz="1600" b="0" i="0" u="none" strike="noStrike" kern="0" cap="none" spc="0" normalizeH="0" baseline="0" noProof="0">
                <a:ln>
                  <a:noFill/>
                </a:ln>
                <a:effectLst/>
                <a:uLnTx/>
                <a:uFillTx/>
                <a:latin typeface="微軟正黑體"/>
                <a:ea typeface="微軟正黑體"/>
                <a:sym typeface="Arial"/>
              </a:rPr>
              <a:t>運算效能</a:t>
            </a:r>
            <a:endParaRPr lang="zh-TW" altLang="en-US" sz="1600" b="0" i="0" u="none" strike="noStrike" kern="0" cap="none" spc="0" normalizeH="0" baseline="0" noProof="0">
              <a:ln>
                <a:noFill/>
              </a:ln>
              <a:effectLst/>
              <a:uLnTx/>
              <a:uFillTx/>
              <a:latin typeface="微軟正黑體"/>
              <a:ea typeface="微軟正黑體"/>
            </a:endParaRPr>
          </a:p>
        </p:txBody>
      </p:sp>
      <p:sp>
        <p:nvSpPr>
          <p:cNvPr id="36" name="矩形: 圓角 35">
            <a:extLst>
              <a:ext uri="{FF2B5EF4-FFF2-40B4-BE49-F238E27FC236}">
                <a16:creationId xmlns:a16="http://schemas.microsoft.com/office/drawing/2014/main" id="{99EC2D61-EF5B-4C58-90D9-3A53A9F02011}"/>
              </a:ext>
            </a:extLst>
          </p:cNvPr>
          <p:cNvSpPr/>
          <p:nvPr/>
        </p:nvSpPr>
        <p:spPr>
          <a:xfrm>
            <a:off x="3369025" y="2149493"/>
            <a:ext cx="2610392" cy="2374381"/>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zh-TW" altLang="en-US"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rPr>
              <a:t>減少學習成本</a:t>
            </a:r>
            <a:endParaRPr kumimoji="0" lang="en-US" altLang="zh-TW"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rPr>
              <a:t>單一集中式的管理介面，讓您省下熟悉各式不同設備操作的學習成本</a:t>
            </a:r>
            <a:endParaRPr kumimoji="0" lang="en-US" altLang="zh-TW"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40" name="矩形: 圓角 39">
            <a:extLst>
              <a:ext uri="{FF2B5EF4-FFF2-40B4-BE49-F238E27FC236}">
                <a16:creationId xmlns:a16="http://schemas.microsoft.com/office/drawing/2014/main" id="{717E35FA-8441-4386-9E62-EC97FFC54690}"/>
              </a:ext>
            </a:extLst>
          </p:cNvPr>
          <p:cNvSpPr/>
          <p:nvPr/>
        </p:nvSpPr>
        <p:spPr>
          <a:xfrm>
            <a:off x="6213371" y="2149493"/>
            <a:ext cx="2610392" cy="2374381"/>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zh-TW" altLang="en-US"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rPr>
              <a:t>減少維運成本</a:t>
            </a:r>
            <a:endParaRPr kumimoji="0" lang="en-US" altLang="zh-TW"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rPr>
              <a:t>提供您更安全和保障的企業解決方案，無須擔心單一設備損壞風險，有效降低後續維運成本</a:t>
            </a:r>
            <a:endParaRPr kumimoji="0" lang="en-US" altLang="zh-TW"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44" name="矩形: 圓角 43">
            <a:extLst>
              <a:ext uri="{FF2B5EF4-FFF2-40B4-BE49-F238E27FC236}">
                <a16:creationId xmlns:a16="http://schemas.microsoft.com/office/drawing/2014/main" id="{542AC422-1B7A-496E-80D5-ED1BA9209865}"/>
              </a:ext>
            </a:extLst>
          </p:cNvPr>
          <p:cNvSpPr/>
          <p:nvPr/>
        </p:nvSpPr>
        <p:spPr>
          <a:xfrm>
            <a:off x="9022470" y="2149493"/>
            <a:ext cx="2610392" cy="2374381"/>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D7F7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rPr>
              <a:t>高擴充性</a:t>
            </a:r>
            <a:endParaRPr kumimoji="0" lang="en-US" altLang="zh-TW" sz="2000" b="1" i="0" u="none" strike="noStrike" kern="0" cap="none" spc="0" normalizeH="0" baseline="0" noProof="0">
              <a:ln>
                <a:noFill/>
              </a:ln>
              <a:solidFill>
                <a:srgbClr val="D7F71E"/>
              </a:solidFill>
              <a:effectLst/>
              <a:uLnTx/>
              <a:uFillTx/>
              <a:latin typeface="微軟正黑體" panose="020B0604030504040204" pitchFamily="34" charset="-120"/>
              <a:ea typeface="微軟正黑體" panose="020B0604030504040204" pitchFamily="34" charset="-120"/>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rPr>
              <a:t>高彈性化的功能設計，有效滿足企業未來持續成長的環境建置需求</a:t>
            </a:r>
            <a:endParaRPr kumimoji="0" lang="en-US" altLang="zh-TW"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grpSp>
        <p:nvGrpSpPr>
          <p:cNvPr id="32" name="群組 31">
            <a:extLst>
              <a:ext uri="{FF2B5EF4-FFF2-40B4-BE49-F238E27FC236}">
                <a16:creationId xmlns:a16="http://schemas.microsoft.com/office/drawing/2014/main" id="{B61A79ED-C9CA-4F89-9FEF-5465484964C0}"/>
              </a:ext>
            </a:extLst>
          </p:cNvPr>
          <p:cNvGrpSpPr/>
          <p:nvPr/>
        </p:nvGrpSpPr>
        <p:grpSpPr>
          <a:xfrm>
            <a:off x="1076026" y="2570164"/>
            <a:ext cx="9734831" cy="4653439"/>
            <a:chOff x="2894595" y="2890315"/>
            <a:chExt cx="6627224" cy="3167942"/>
          </a:xfrm>
        </p:grpSpPr>
        <p:pic>
          <p:nvPicPr>
            <p:cNvPr id="33" name="圖片 32">
              <a:extLst>
                <a:ext uri="{FF2B5EF4-FFF2-40B4-BE49-F238E27FC236}">
                  <a16:creationId xmlns:a16="http://schemas.microsoft.com/office/drawing/2014/main" id="{8BB7FB1C-20FD-4AC7-8567-839358078386}"/>
                </a:ext>
              </a:extLst>
            </p:cNvPr>
            <p:cNvPicPr>
              <a:picLocks noChangeAspect="1"/>
            </p:cNvPicPr>
            <p:nvPr/>
          </p:nvPicPr>
          <p:blipFill>
            <a:blip r:embed="rId3" cstate="print">
              <a:alphaModFix amt="55000"/>
              <a:extLst>
                <a:ext uri="{28A0092B-C50C-407E-A947-70E740481C1C}">
                  <a14:useLocalDpi xmlns:a14="http://schemas.microsoft.com/office/drawing/2010/main"/>
                </a:ext>
              </a:extLst>
            </a:blip>
            <a:stretch>
              <a:fillRect/>
            </a:stretch>
          </p:blipFill>
          <p:spPr>
            <a:xfrm rot="5400000">
              <a:off x="6016616" y="1679222"/>
              <a:ext cx="383181" cy="6627224"/>
            </a:xfrm>
            <a:prstGeom prst="rect">
              <a:avLst/>
            </a:prstGeom>
          </p:spPr>
        </p:pic>
        <p:pic>
          <p:nvPicPr>
            <p:cNvPr id="34" name="圖片 33">
              <a:extLst>
                <a:ext uri="{FF2B5EF4-FFF2-40B4-BE49-F238E27FC236}">
                  <a16:creationId xmlns:a16="http://schemas.microsoft.com/office/drawing/2014/main" id="{D71C4ED3-9597-41DE-9A0B-54794D9D069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674747" y="2890315"/>
              <a:ext cx="5066918" cy="3167942"/>
            </a:xfrm>
            <a:prstGeom prst="rect">
              <a:avLst/>
            </a:prstGeom>
            <a:effectLst/>
          </p:spPr>
        </p:pic>
      </p:grpSp>
      <p:sp>
        <p:nvSpPr>
          <p:cNvPr id="12" name="標題 1">
            <a:extLst>
              <a:ext uri="{FF2B5EF4-FFF2-40B4-BE49-F238E27FC236}">
                <a16:creationId xmlns:a16="http://schemas.microsoft.com/office/drawing/2014/main" id="{4F9FA975-EAE3-477B-B2B4-D99D9CD4F723}"/>
              </a:ext>
            </a:extLst>
          </p:cNvPr>
          <p:cNvSpPr>
            <a:spLocks noGrp="1"/>
          </p:cNvSpPr>
          <p:nvPr>
            <p:ph type="title"/>
          </p:nvPr>
        </p:nvSpPr>
        <p:spPr>
          <a:xfrm>
            <a:off x="0" y="136524"/>
            <a:ext cx="12192000" cy="1756821"/>
          </a:xfrm>
        </p:spPr>
        <p:txBody>
          <a:bodyPr>
            <a:normAutofit/>
          </a:bodyPr>
          <a:lstStyle/>
          <a:p>
            <a:pPr algn="ctr" defTabSz="1219170">
              <a:buClr>
                <a:srgbClr val="000000"/>
              </a:buClr>
            </a:pPr>
            <a:r>
              <a:rPr lang="en-US" altLang="zh-TW"/>
              <a:t>Guardian </a:t>
            </a:r>
            <a:r>
              <a:rPr lang="zh-TW" altLang="en-US"/>
              <a:t>智能終端 </a:t>
            </a:r>
            <a:r>
              <a:rPr lang="en-US" altLang="zh-TW"/>
              <a:t>PoE </a:t>
            </a:r>
            <a:r>
              <a:rPr lang="zh-TW" altLang="en-US"/>
              <a:t>交換器：</a:t>
            </a:r>
            <a:br>
              <a:rPr lang="en-US" altLang="zh-TW"/>
            </a:br>
            <a:r>
              <a:rPr lang="zh-TW" altLang="en-US"/>
              <a:t>一機整合式解決方案帶給您的四大好處</a:t>
            </a:r>
          </a:p>
        </p:txBody>
      </p:sp>
      <p:sp>
        <p:nvSpPr>
          <p:cNvPr id="22" name="矩形 21">
            <a:extLst>
              <a:ext uri="{FF2B5EF4-FFF2-40B4-BE49-F238E27FC236}">
                <a16:creationId xmlns:a16="http://schemas.microsoft.com/office/drawing/2014/main" id="{A110D4EF-D62A-4D3C-BFE6-7BEC1D80D986}"/>
              </a:ext>
            </a:extLst>
          </p:cNvPr>
          <p:cNvSpPr/>
          <p:nvPr/>
        </p:nvSpPr>
        <p:spPr>
          <a:xfrm>
            <a:off x="2617353" y="20789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41F41A92-0872-46AF-B6C8-D0310C685295}"/>
              </a:ext>
            </a:extLst>
          </p:cNvPr>
          <p:cNvSpPr/>
          <p:nvPr/>
        </p:nvSpPr>
        <p:spPr>
          <a:xfrm>
            <a:off x="4577508" y="5677794"/>
            <a:ext cx="2720617" cy="400110"/>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2000" b="0" i="0" u="none" strike="noStrike" kern="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sym typeface="Arial Black"/>
              </a:rPr>
              <a:t>Guardian QGD-1600P</a:t>
            </a:r>
          </a:p>
        </p:txBody>
      </p:sp>
      <p:sp>
        <p:nvSpPr>
          <p:cNvPr id="39" name="矩形 38">
            <a:extLst>
              <a:ext uri="{FF2B5EF4-FFF2-40B4-BE49-F238E27FC236}">
                <a16:creationId xmlns:a16="http://schemas.microsoft.com/office/drawing/2014/main" id="{7AB35773-DDAE-4E51-A62E-829F05929613}"/>
              </a:ext>
            </a:extLst>
          </p:cNvPr>
          <p:cNvSpPr/>
          <p:nvPr/>
        </p:nvSpPr>
        <p:spPr>
          <a:xfrm>
            <a:off x="5486400" y="20789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a:extLst>
              <a:ext uri="{FF2B5EF4-FFF2-40B4-BE49-F238E27FC236}">
                <a16:creationId xmlns:a16="http://schemas.microsoft.com/office/drawing/2014/main" id="{873EB9A4-FFC6-49C7-A97E-186BC84B82B8}"/>
              </a:ext>
            </a:extLst>
          </p:cNvPr>
          <p:cNvSpPr/>
          <p:nvPr/>
        </p:nvSpPr>
        <p:spPr>
          <a:xfrm>
            <a:off x="8305800" y="20789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a:extLst>
              <a:ext uri="{FF2B5EF4-FFF2-40B4-BE49-F238E27FC236}">
                <a16:creationId xmlns:a16="http://schemas.microsoft.com/office/drawing/2014/main" id="{D2015888-42E7-485C-86D3-C18D84EFE956}"/>
              </a:ext>
            </a:extLst>
          </p:cNvPr>
          <p:cNvSpPr/>
          <p:nvPr/>
        </p:nvSpPr>
        <p:spPr>
          <a:xfrm>
            <a:off x="11201400" y="20789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4</a:t>
            </a:r>
            <a:endParaRPr kumimoji="0" lang="zh-TW" altLang="en-US" sz="36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70693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27291EF-DBE2-4EA1-8BCA-D2173390D9C0}"/>
              </a:ext>
            </a:extLst>
          </p:cNvPr>
          <p:cNvSpPr/>
          <p:nvPr/>
        </p:nvSpPr>
        <p:spPr>
          <a:xfrm>
            <a:off x="2995448" y="1385741"/>
            <a:ext cx="6053959" cy="785152"/>
          </a:xfrm>
          <a:prstGeom prst="rect">
            <a:avLst/>
          </a:prstGeom>
          <a:noFill/>
        </p:spPr>
        <p:txBody>
          <a:bodyPr wrap="square">
            <a:spAutoFit/>
          </a:bodyPr>
          <a:lstStyle/>
          <a:p>
            <a:pPr lvl="0" algn="ctr" defTabSz="457200">
              <a:defRPr/>
            </a:pPr>
            <a:r>
              <a:rPr lang="zh-TW" altLang="en-US" sz="4400" dirty="0">
                <a:solidFill>
                  <a:srgbClr val="D7F71E"/>
                </a:solidFill>
                <a:latin typeface="Arial" panose="020B0604020202020204" pitchFamily="34" charset="0"/>
                <a:ea typeface="微軟正黑體" panose="020B0604030504040204" pitchFamily="34" charset="-120"/>
                <a:cs typeface="Arial" panose="020B0604020202020204" pitchFamily="34" charset="0"/>
              </a:rPr>
              <a:t>您的最佳首選</a:t>
            </a:r>
          </a:p>
        </p:txBody>
      </p:sp>
    </p:spTree>
    <p:extLst>
      <p:ext uri="{BB962C8B-B14F-4D97-AF65-F5344CB8AC3E}">
        <p14:creationId xmlns:p14="http://schemas.microsoft.com/office/powerpoint/2010/main" val="241620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586599B0-2EF1-40EA-BEC7-DEFF017CD466}"/>
              </a:ext>
            </a:extLst>
          </p:cNvPr>
          <p:cNvSpPr>
            <a:spLocks noGrp="1"/>
          </p:cNvSpPr>
          <p:nvPr>
            <p:ph type="ctrTitle"/>
          </p:nvPr>
        </p:nvSpPr>
        <p:spPr>
          <a:xfrm>
            <a:off x="2139350" y="1311965"/>
            <a:ext cx="7539488" cy="1033670"/>
          </a:xfrm>
        </p:spPr>
        <p:txBody>
          <a:bodyPr/>
          <a:lstStyle/>
          <a:p>
            <a:r>
              <a:rPr lang="zh-TW" altLang="en-US" sz="5400" kern="0" spc="300">
                <a:latin typeface="Arial"/>
                <a:ea typeface="Microsoft JhengHei"/>
                <a:cs typeface="Arial"/>
              </a:rPr>
              <a:t>硬體功能與特色​</a:t>
            </a:r>
            <a:endParaRPr lang="zh-TW" altLang="en-US" sz="5400"/>
          </a:p>
        </p:txBody>
      </p:sp>
      <p:sp>
        <p:nvSpPr>
          <p:cNvPr id="4" name="副標題 11">
            <a:extLst>
              <a:ext uri="{FF2B5EF4-FFF2-40B4-BE49-F238E27FC236}">
                <a16:creationId xmlns:a16="http://schemas.microsoft.com/office/drawing/2014/main" id="{21E89549-9B73-4098-A56E-3F552A5EAD20}"/>
              </a:ext>
            </a:extLst>
          </p:cNvPr>
          <p:cNvSpPr txBox="1">
            <a:spLocks/>
          </p:cNvSpPr>
          <p:nvPr/>
        </p:nvSpPr>
        <p:spPr>
          <a:xfrm>
            <a:off x="2152999" y="897586"/>
            <a:ext cx="7539487" cy="7156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a:cs typeface="Arial" panose="020B0604020202020204" pitchFamily="34" charset="0"/>
              </a:rPr>
              <a:t>完整解析</a:t>
            </a:r>
            <a:r>
              <a:rPr lang="en-US" altLang="zh-TW">
                <a:solidFill>
                  <a:srgbClr val="D7F71E"/>
                </a:solidFill>
                <a:cs typeface="Arial" panose="020B0604020202020204" pitchFamily="34" charset="0"/>
              </a:rPr>
              <a:t>Guardian</a:t>
            </a:r>
            <a:r>
              <a:rPr lang="en-US" altLang="zh-TW">
                <a:cs typeface="Arial" panose="020B0604020202020204" pitchFamily="34" charset="0"/>
              </a:rPr>
              <a:t>​</a:t>
            </a:r>
            <a:r>
              <a:rPr lang="zh-TW" altLang="en-US">
                <a:cs typeface="Arial" panose="020B0604020202020204" pitchFamily="34" charset="0"/>
              </a:rPr>
              <a:t>獨特優勢</a:t>
            </a:r>
          </a:p>
          <a:p>
            <a:endParaRPr lang="zh-TW" altLang="en-US">
              <a:cs typeface="Arial" panose="020B0604020202020204" pitchFamily="34" charset="0"/>
            </a:endParaRPr>
          </a:p>
        </p:txBody>
      </p:sp>
    </p:spTree>
    <p:extLst>
      <p:ext uri="{BB962C8B-B14F-4D97-AF65-F5344CB8AC3E}">
        <p14:creationId xmlns:p14="http://schemas.microsoft.com/office/powerpoint/2010/main" val="213523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群組 165">
            <a:extLst>
              <a:ext uri="{FF2B5EF4-FFF2-40B4-BE49-F238E27FC236}">
                <a16:creationId xmlns:a16="http://schemas.microsoft.com/office/drawing/2014/main" id="{20FFF6BD-BD99-4D42-BCD1-083CD50FE097}"/>
              </a:ext>
            </a:extLst>
          </p:cNvPr>
          <p:cNvGrpSpPr/>
          <p:nvPr/>
        </p:nvGrpSpPr>
        <p:grpSpPr>
          <a:xfrm>
            <a:off x="7536445" y="1174789"/>
            <a:ext cx="3919088" cy="1110957"/>
            <a:chOff x="602592" y="1390430"/>
            <a:chExt cx="6275626" cy="3116560"/>
          </a:xfrm>
        </p:grpSpPr>
        <p:sp>
          <p:nvSpPr>
            <p:cNvPr id="174" name="矩形: 圓角 173">
              <a:extLst>
                <a:ext uri="{FF2B5EF4-FFF2-40B4-BE49-F238E27FC236}">
                  <a16:creationId xmlns:a16="http://schemas.microsoft.com/office/drawing/2014/main" id="{D9875156-F422-470F-94DF-A8868B597098}"/>
                </a:ext>
              </a:extLst>
            </p:cNvPr>
            <p:cNvSpPr/>
            <p:nvPr/>
          </p:nvSpPr>
          <p:spPr>
            <a:xfrm>
              <a:off x="626900" y="1405719"/>
              <a:ext cx="6251318" cy="3101271"/>
            </a:xfrm>
            <a:prstGeom prst="roundRect">
              <a:avLst>
                <a:gd name="adj" fmla="val 9452"/>
              </a:avLst>
            </a:prstGeom>
            <a:solidFill>
              <a:schemeClr val="accent2"/>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5" name="矩形: 圓角 174">
              <a:extLst>
                <a:ext uri="{FF2B5EF4-FFF2-40B4-BE49-F238E27FC236}">
                  <a16:creationId xmlns:a16="http://schemas.microsoft.com/office/drawing/2014/main" id="{965DEF74-D8A2-49C6-B677-EBB50766DE4A}"/>
                </a:ext>
              </a:extLst>
            </p:cNvPr>
            <p:cNvSpPr/>
            <p:nvPr/>
          </p:nvSpPr>
          <p:spPr>
            <a:xfrm>
              <a:off x="602592" y="1390430"/>
              <a:ext cx="6193993" cy="3050812"/>
            </a:xfrm>
            <a:prstGeom prst="roundRect">
              <a:avLst>
                <a:gd name="adj" fmla="val 598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8" name="群組 7">
            <a:extLst>
              <a:ext uri="{FF2B5EF4-FFF2-40B4-BE49-F238E27FC236}">
                <a16:creationId xmlns:a16="http://schemas.microsoft.com/office/drawing/2014/main" id="{71AC94C3-E842-476A-9A2E-531D1BF4C57F}"/>
              </a:ext>
            </a:extLst>
          </p:cNvPr>
          <p:cNvGrpSpPr/>
          <p:nvPr/>
        </p:nvGrpSpPr>
        <p:grpSpPr>
          <a:xfrm>
            <a:off x="602592" y="1376783"/>
            <a:ext cx="6275626" cy="3116559"/>
            <a:chOff x="602592" y="1390431"/>
            <a:chExt cx="6275626" cy="3116559"/>
          </a:xfrm>
        </p:grpSpPr>
        <p:sp>
          <p:nvSpPr>
            <p:cNvPr id="170" name="矩形: 圓角 169">
              <a:extLst>
                <a:ext uri="{FF2B5EF4-FFF2-40B4-BE49-F238E27FC236}">
                  <a16:creationId xmlns:a16="http://schemas.microsoft.com/office/drawing/2014/main" id="{0958BB6C-1B91-4402-B91E-0239C97E8D52}"/>
                </a:ext>
              </a:extLst>
            </p:cNvPr>
            <p:cNvSpPr/>
            <p:nvPr/>
          </p:nvSpPr>
          <p:spPr>
            <a:xfrm>
              <a:off x="626900" y="1405719"/>
              <a:ext cx="6251318" cy="3101271"/>
            </a:xfrm>
            <a:prstGeom prst="roundRect">
              <a:avLst>
                <a:gd name="adj" fmla="val 9452"/>
              </a:avLst>
            </a:prstGeom>
            <a:solidFill>
              <a:srgbClr val="D7F71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F297800F-74ED-443B-83CC-1F447636DAEF}"/>
                </a:ext>
              </a:extLst>
            </p:cNvPr>
            <p:cNvSpPr/>
            <p:nvPr/>
          </p:nvSpPr>
          <p:spPr>
            <a:xfrm>
              <a:off x="602592" y="1390431"/>
              <a:ext cx="6193994" cy="3050812"/>
            </a:xfrm>
            <a:prstGeom prst="roundRect">
              <a:avLst>
                <a:gd name="adj" fmla="val 5980"/>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7" name="群組 6">
            <a:extLst>
              <a:ext uri="{FF2B5EF4-FFF2-40B4-BE49-F238E27FC236}">
                <a16:creationId xmlns:a16="http://schemas.microsoft.com/office/drawing/2014/main" id="{D0D199BE-7FA7-49AF-9866-38B3ED23F3CC}"/>
              </a:ext>
            </a:extLst>
          </p:cNvPr>
          <p:cNvGrpSpPr/>
          <p:nvPr/>
        </p:nvGrpSpPr>
        <p:grpSpPr>
          <a:xfrm>
            <a:off x="7384454" y="3312747"/>
            <a:ext cx="4084441" cy="1582124"/>
            <a:chOff x="7220854" y="3209854"/>
            <a:chExt cx="4084441" cy="1582124"/>
          </a:xfrm>
        </p:grpSpPr>
        <p:sp>
          <p:nvSpPr>
            <p:cNvPr id="169" name="矩形: 圓角 168">
              <a:extLst>
                <a:ext uri="{FF2B5EF4-FFF2-40B4-BE49-F238E27FC236}">
                  <a16:creationId xmlns:a16="http://schemas.microsoft.com/office/drawing/2014/main" id="{ADCF4534-DEE7-4D05-81BB-AF0E9113AA9D}"/>
                </a:ext>
              </a:extLst>
            </p:cNvPr>
            <p:cNvSpPr/>
            <p:nvPr/>
          </p:nvSpPr>
          <p:spPr>
            <a:xfrm>
              <a:off x="7220854" y="3220278"/>
              <a:ext cx="4084441" cy="1571700"/>
            </a:xfrm>
            <a:prstGeom prst="roundRect">
              <a:avLst>
                <a:gd name="adj" fmla="val 9034"/>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0" name="矩形: 圓角 159">
              <a:extLst>
                <a:ext uri="{FF2B5EF4-FFF2-40B4-BE49-F238E27FC236}">
                  <a16:creationId xmlns:a16="http://schemas.microsoft.com/office/drawing/2014/main" id="{03172B9C-F06B-4F37-A03C-2F8CEEDFC89D}"/>
                </a:ext>
              </a:extLst>
            </p:cNvPr>
            <p:cNvSpPr/>
            <p:nvPr/>
          </p:nvSpPr>
          <p:spPr>
            <a:xfrm>
              <a:off x="7232382" y="3209854"/>
              <a:ext cx="3979570" cy="1490244"/>
            </a:xfrm>
            <a:prstGeom prst="roundRect">
              <a:avLst>
                <a:gd name="adj" fmla="val 5980"/>
              </a:avLst>
            </a:prstGeom>
            <a:solidFill>
              <a:schemeClr val="accent3">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68" name="圖形 167">
            <a:extLst>
              <a:ext uri="{FF2B5EF4-FFF2-40B4-BE49-F238E27FC236}">
                <a16:creationId xmlns:a16="http://schemas.microsoft.com/office/drawing/2014/main" id="{615BCD28-7867-43BB-8C76-32056FB30C2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599" t="22900"/>
          <a:stretch/>
        </p:blipFill>
        <p:spPr>
          <a:xfrm rot="5400000">
            <a:off x="6894843" y="2241473"/>
            <a:ext cx="294438" cy="1065450"/>
          </a:xfrm>
          <a:prstGeom prst="rect">
            <a:avLst/>
          </a:prstGeom>
        </p:spPr>
      </p:pic>
      <p:pic>
        <p:nvPicPr>
          <p:cNvPr id="70" name="圖片 69">
            <a:extLst>
              <a:ext uri="{FF2B5EF4-FFF2-40B4-BE49-F238E27FC236}">
                <a16:creationId xmlns:a16="http://schemas.microsoft.com/office/drawing/2014/main" id="{8EC5FDDB-ECED-4197-B6E4-FADE31EF338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01888" y="3432139"/>
            <a:ext cx="6740868" cy="4214529"/>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p:txBody>
          <a:bodyPr>
            <a:normAutofit/>
          </a:bodyPr>
          <a:lstStyle/>
          <a:p>
            <a:r>
              <a:rPr lang="en-US" altLang="zh-TW" sz="4267"/>
              <a:t>QGD-1600P </a:t>
            </a:r>
            <a:r>
              <a:rPr lang="zh-TW" altLang="en-US" sz="4267"/>
              <a:t>硬體架構</a:t>
            </a:r>
          </a:p>
        </p:txBody>
      </p:sp>
      <p:pic>
        <p:nvPicPr>
          <p:cNvPr id="72" name="圖形 71">
            <a:extLst>
              <a:ext uri="{FF2B5EF4-FFF2-40B4-BE49-F238E27FC236}">
                <a16:creationId xmlns:a16="http://schemas.microsoft.com/office/drawing/2014/main" id="{4F655FC6-F2B5-45FC-8C1F-F390EDDEE7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384" y="2640182"/>
            <a:ext cx="4179318" cy="965200"/>
          </a:xfrm>
          <a:prstGeom prst="rect">
            <a:avLst/>
          </a:prstGeom>
        </p:spPr>
      </p:pic>
      <p:pic>
        <p:nvPicPr>
          <p:cNvPr id="73" name="圖形 72">
            <a:extLst>
              <a:ext uri="{FF2B5EF4-FFF2-40B4-BE49-F238E27FC236}">
                <a16:creationId xmlns:a16="http://schemas.microsoft.com/office/drawing/2014/main" id="{AD754D45-1264-4A86-9F0C-78FD60800F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0630" y="1551791"/>
            <a:ext cx="1676400" cy="952500"/>
          </a:xfrm>
          <a:prstGeom prst="rect">
            <a:avLst/>
          </a:prstGeom>
        </p:spPr>
      </p:pic>
      <p:pic>
        <p:nvPicPr>
          <p:cNvPr id="74" name="圖形 73">
            <a:extLst>
              <a:ext uri="{FF2B5EF4-FFF2-40B4-BE49-F238E27FC236}">
                <a16:creationId xmlns:a16="http://schemas.microsoft.com/office/drawing/2014/main" id="{BEDBF725-ABB9-46E4-9F69-1A4D9762BB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8763" y="1547527"/>
            <a:ext cx="1676400" cy="965200"/>
          </a:xfrm>
          <a:prstGeom prst="rect">
            <a:avLst/>
          </a:prstGeom>
        </p:spPr>
      </p:pic>
      <p:pic>
        <p:nvPicPr>
          <p:cNvPr id="78" name="圖形 77">
            <a:extLst>
              <a:ext uri="{FF2B5EF4-FFF2-40B4-BE49-F238E27FC236}">
                <a16:creationId xmlns:a16="http://schemas.microsoft.com/office/drawing/2014/main" id="{B66171BF-EF75-4DAA-8CBF-9E36994E8B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52542" y="1636428"/>
            <a:ext cx="1676400" cy="876300"/>
          </a:xfrm>
          <a:prstGeom prst="rect">
            <a:avLst/>
          </a:prstGeom>
        </p:spPr>
      </p:pic>
      <p:pic>
        <p:nvPicPr>
          <p:cNvPr id="79" name="圖形 78">
            <a:extLst>
              <a:ext uri="{FF2B5EF4-FFF2-40B4-BE49-F238E27FC236}">
                <a16:creationId xmlns:a16="http://schemas.microsoft.com/office/drawing/2014/main" id="{D9987192-4AEA-4DA3-A2FB-DA1DEF6D63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5678" y="2936657"/>
            <a:ext cx="3853234" cy="584200"/>
          </a:xfrm>
          <a:prstGeom prst="rect">
            <a:avLst/>
          </a:prstGeom>
        </p:spPr>
      </p:pic>
      <p:pic>
        <p:nvPicPr>
          <p:cNvPr id="80" name="圖形 79">
            <a:extLst>
              <a:ext uri="{FF2B5EF4-FFF2-40B4-BE49-F238E27FC236}">
                <a16:creationId xmlns:a16="http://schemas.microsoft.com/office/drawing/2014/main" id="{053DE8D8-2D90-402C-A773-F137BB084D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76491" y="2627998"/>
            <a:ext cx="1469487" cy="881487"/>
          </a:xfrm>
          <a:prstGeom prst="rect">
            <a:avLst/>
          </a:prstGeom>
        </p:spPr>
      </p:pic>
      <p:pic>
        <p:nvPicPr>
          <p:cNvPr id="81" name="圖形 80">
            <a:extLst>
              <a:ext uri="{FF2B5EF4-FFF2-40B4-BE49-F238E27FC236}">
                <a16:creationId xmlns:a16="http://schemas.microsoft.com/office/drawing/2014/main" id="{1F6C497F-73F9-4AAB-899D-8B616A3C95F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31930" y="2632814"/>
            <a:ext cx="1041400" cy="647700"/>
          </a:xfrm>
          <a:prstGeom prst="rect">
            <a:avLst/>
          </a:prstGeom>
        </p:spPr>
      </p:pic>
      <p:sp>
        <p:nvSpPr>
          <p:cNvPr id="82" name="矩形 81">
            <a:extLst>
              <a:ext uri="{FF2B5EF4-FFF2-40B4-BE49-F238E27FC236}">
                <a16:creationId xmlns:a16="http://schemas.microsoft.com/office/drawing/2014/main" id="{521DF688-604F-4DC1-A49A-72D5D3C132DD}"/>
              </a:ext>
            </a:extLst>
          </p:cNvPr>
          <p:cNvSpPr/>
          <p:nvPr/>
        </p:nvSpPr>
        <p:spPr>
          <a:xfrm>
            <a:off x="777288" y="2084631"/>
            <a:ext cx="1645894" cy="2974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2.5" SSD/HDD</a:t>
            </a:r>
          </a:p>
        </p:txBody>
      </p:sp>
      <p:sp>
        <p:nvSpPr>
          <p:cNvPr id="83" name="矩形 82">
            <a:extLst>
              <a:ext uri="{FF2B5EF4-FFF2-40B4-BE49-F238E27FC236}">
                <a16:creationId xmlns:a16="http://schemas.microsoft.com/office/drawing/2014/main" id="{BCB63ABB-3D97-4165-834F-F277DA1C69E5}"/>
              </a:ext>
            </a:extLst>
          </p:cNvPr>
          <p:cNvSpPr/>
          <p:nvPr/>
        </p:nvSpPr>
        <p:spPr>
          <a:xfrm>
            <a:off x="2522566" y="1987442"/>
            <a:ext cx="1825864" cy="5025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Intel J4115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Quad-core</a:t>
            </a: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4" name="矩形 83">
            <a:extLst>
              <a:ext uri="{FF2B5EF4-FFF2-40B4-BE49-F238E27FC236}">
                <a16:creationId xmlns:a16="http://schemas.microsoft.com/office/drawing/2014/main" id="{05FFBBBD-336F-4B17-B3EC-7944A0839F45}"/>
              </a:ext>
            </a:extLst>
          </p:cNvPr>
          <p:cNvSpPr/>
          <p:nvPr/>
        </p:nvSpPr>
        <p:spPr>
          <a:xfrm>
            <a:off x="4352543" y="2105385"/>
            <a:ext cx="1604361" cy="5025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8GB 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5" name="矩形 84">
            <a:extLst>
              <a:ext uri="{FF2B5EF4-FFF2-40B4-BE49-F238E27FC236}">
                <a16:creationId xmlns:a16="http://schemas.microsoft.com/office/drawing/2014/main" id="{C0247064-66C8-478F-8F98-0A87D039776B}"/>
              </a:ext>
            </a:extLst>
          </p:cNvPr>
          <p:cNvSpPr/>
          <p:nvPr/>
        </p:nvSpPr>
        <p:spPr>
          <a:xfrm>
            <a:off x="1937243" y="3129863"/>
            <a:ext cx="1870744" cy="2974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PCIe </a:t>
            </a: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Gen </a:t>
            </a:r>
            <a:r>
              <a:rPr kumimoji="0" lang="pl-P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a:t>
            </a: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pl-PL"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a:t>
            </a: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6" name="矩形 85">
            <a:extLst>
              <a:ext uri="{FF2B5EF4-FFF2-40B4-BE49-F238E27FC236}">
                <a16:creationId xmlns:a16="http://schemas.microsoft.com/office/drawing/2014/main" id="{6FF48B37-9CB6-4BD8-9D01-FC3F03124EB5}"/>
              </a:ext>
            </a:extLst>
          </p:cNvPr>
          <p:cNvSpPr/>
          <p:nvPr/>
        </p:nvSpPr>
        <p:spPr>
          <a:xfrm>
            <a:off x="741073" y="2657679"/>
            <a:ext cx="1468525" cy="297454"/>
          </a:xfrm>
          <a:prstGeom prst="rect">
            <a:avLst/>
          </a:prstGeom>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a:ln>
                  <a:noFill/>
                </a:ln>
                <a:solidFill>
                  <a:srgbClr val="002060"/>
                </a:solidFill>
                <a:effectLst/>
                <a:uLnTx/>
                <a:uFillTx/>
                <a:latin typeface="Arial"/>
                <a:ea typeface="新細明體"/>
                <a:cs typeface="Arial"/>
              </a:rPr>
              <a:t>PCIe </a:t>
            </a:r>
            <a:r>
              <a:rPr lang="en-US" altLang="zh-TW" sz="1300" b="1">
                <a:solidFill>
                  <a:srgbClr val="002060"/>
                </a:solidFill>
                <a:latin typeface="Arial"/>
                <a:ea typeface="新細明體"/>
                <a:cs typeface="Arial"/>
              </a:rPr>
              <a:t>Interface</a:t>
            </a:r>
          </a:p>
        </p:txBody>
      </p:sp>
      <p:sp>
        <p:nvSpPr>
          <p:cNvPr id="87" name="矩形 86">
            <a:extLst>
              <a:ext uri="{FF2B5EF4-FFF2-40B4-BE49-F238E27FC236}">
                <a16:creationId xmlns:a16="http://schemas.microsoft.com/office/drawing/2014/main" id="{4A4BC819-0D6D-477A-AA21-CB9CEDC3621A}"/>
              </a:ext>
            </a:extLst>
          </p:cNvPr>
          <p:cNvSpPr/>
          <p:nvPr/>
        </p:nvSpPr>
        <p:spPr>
          <a:xfrm>
            <a:off x="5239841" y="2824428"/>
            <a:ext cx="1188024" cy="5025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Internal LAN </a:t>
            </a:r>
            <a:r>
              <a:rPr kumimoji="0" lang="en-US" altLang="zh-TW" sz="1333"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333"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88" name="群組 87">
            <a:extLst>
              <a:ext uri="{FF2B5EF4-FFF2-40B4-BE49-F238E27FC236}">
                <a16:creationId xmlns:a16="http://schemas.microsoft.com/office/drawing/2014/main" id="{7A8BBC0E-3E64-4689-900F-FB2898225CE0}"/>
              </a:ext>
            </a:extLst>
          </p:cNvPr>
          <p:cNvGrpSpPr/>
          <p:nvPr/>
        </p:nvGrpSpPr>
        <p:grpSpPr>
          <a:xfrm>
            <a:off x="2164135" y="3700814"/>
            <a:ext cx="1381978" cy="641885"/>
            <a:chOff x="405130" y="4621433"/>
            <a:chExt cx="1381978" cy="641885"/>
          </a:xfrm>
        </p:grpSpPr>
        <p:pic>
          <p:nvPicPr>
            <p:cNvPr id="92" name="圖形 91">
              <a:extLst>
                <a:ext uri="{FF2B5EF4-FFF2-40B4-BE49-F238E27FC236}">
                  <a16:creationId xmlns:a16="http://schemas.microsoft.com/office/drawing/2014/main" id="{DEFD3A7E-E3CA-47BB-A1A9-63BF3EC592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5130" y="4665357"/>
              <a:ext cx="457200" cy="457200"/>
            </a:xfrm>
            <a:prstGeom prst="rect">
              <a:avLst/>
            </a:prstGeom>
          </p:spPr>
        </p:pic>
        <p:sp>
          <p:nvSpPr>
            <p:cNvPr id="93" name="矩形 92">
              <a:extLst>
                <a:ext uri="{FF2B5EF4-FFF2-40B4-BE49-F238E27FC236}">
                  <a16:creationId xmlns:a16="http://schemas.microsoft.com/office/drawing/2014/main" id="{FAB3C302-FF86-4E6B-9705-BF2FA36E2565}"/>
                </a:ext>
              </a:extLst>
            </p:cNvPr>
            <p:cNvSpPr/>
            <p:nvPr/>
          </p:nvSpPr>
          <p:spPr>
            <a:xfrm>
              <a:off x="830171" y="4621433"/>
              <a:ext cx="95693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3.0 </a:t>
              </a:r>
            </a:p>
          </p:txBody>
        </p:sp>
        <p:sp>
          <p:nvSpPr>
            <p:cNvPr id="94" name="矩形 93">
              <a:extLst>
                <a:ext uri="{FF2B5EF4-FFF2-40B4-BE49-F238E27FC236}">
                  <a16:creationId xmlns:a16="http://schemas.microsoft.com/office/drawing/2014/main" id="{CA0CD139-A405-4034-AEA6-C7D28668EDAA}"/>
                </a:ext>
              </a:extLst>
            </p:cNvPr>
            <p:cNvSpPr/>
            <p:nvPr/>
          </p:nvSpPr>
          <p:spPr>
            <a:xfrm>
              <a:off x="834822" y="4760552"/>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grpSp>
      <p:grpSp>
        <p:nvGrpSpPr>
          <p:cNvPr id="119" name="群組 118">
            <a:extLst>
              <a:ext uri="{FF2B5EF4-FFF2-40B4-BE49-F238E27FC236}">
                <a16:creationId xmlns:a16="http://schemas.microsoft.com/office/drawing/2014/main" id="{C823CC07-0B13-4C26-9772-AC983C2DE477}"/>
              </a:ext>
            </a:extLst>
          </p:cNvPr>
          <p:cNvGrpSpPr/>
          <p:nvPr/>
        </p:nvGrpSpPr>
        <p:grpSpPr>
          <a:xfrm>
            <a:off x="3495424" y="3703014"/>
            <a:ext cx="1317424" cy="619648"/>
            <a:chOff x="2059160" y="4611937"/>
            <a:chExt cx="1317424" cy="619648"/>
          </a:xfrm>
        </p:grpSpPr>
        <p:pic>
          <p:nvPicPr>
            <p:cNvPr id="120" name="圖形 119">
              <a:extLst>
                <a:ext uri="{FF2B5EF4-FFF2-40B4-BE49-F238E27FC236}">
                  <a16:creationId xmlns:a16="http://schemas.microsoft.com/office/drawing/2014/main" id="{28E508FB-367D-4A87-BBE6-20C13B584C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59160" y="4668215"/>
              <a:ext cx="457200" cy="457200"/>
            </a:xfrm>
            <a:prstGeom prst="rect">
              <a:avLst/>
            </a:prstGeom>
          </p:spPr>
        </p:pic>
        <p:sp>
          <p:nvSpPr>
            <p:cNvPr id="121" name="矩形 120">
              <a:extLst>
                <a:ext uri="{FF2B5EF4-FFF2-40B4-BE49-F238E27FC236}">
                  <a16:creationId xmlns:a16="http://schemas.microsoft.com/office/drawing/2014/main" id="{4AFCFBC9-BA8A-4BAF-A553-FB6F13B20E2F}"/>
                </a:ext>
              </a:extLst>
            </p:cNvPr>
            <p:cNvSpPr/>
            <p:nvPr/>
          </p:nvSpPr>
          <p:spPr>
            <a:xfrm>
              <a:off x="2453343" y="4611937"/>
              <a:ext cx="923241"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2.0 </a:t>
              </a:r>
            </a:p>
          </p:txBody>
        </p:sp>
        <p:sp>
          <p:nvSpPr>
            <p:cNvPr id="122" name="矩形 121">
              <a:extLst>
                <a:ext uri="{FF2B5EF4-FFF2-40B4-BE49-F238E27FC236}">
                  <a16:creationId xmlns:a16="http://schemas.microsoft.com/office/drawing/2014/main" id="{44FCECDC-5329-44CA-9EB9-958D95F72205}"/>
                </a:ext>
              </a:extLst>
            </p:cNvPr>
            <p:cNvSpPr/>
            <p:nvPr/>
          </p:nvSpPr>
          <p:spPr>
            <a:xfrm>
              <a:off x="2458248" y="4728819"/>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2</a:t>
              </a:r>
            </a:p>
          </p:txBody>
        </p:sp>
      </p:grpSp>
      <p:grpSp>
        <p:nvGrpSpPr>
          <p:cNvPr id="123" name="群組 122">
            <a:extLst>
              <a:ext uri="{FF2B5EF4-FFF2-40B4-BE49-F238E27FC236}">
                <a16:creationId xmlns:a16="http://schemas.microsoft.com/office/drawing/2014/main" id="{5619CF45-2D51-4C3D-B9ED-1C6828B9680A}"/>
              </a:ext>
            </a:extLst>
          </p:cNvPr>
          <p:cNvGrpSpPr/>
          <p:nvPr/>
        </p:nvGrpSpPr>
        <p:grpSpPr>
          <a:xfrm>
            <a:off x="750384" y="3691988"/>
            <a:ext cx="1713248" cy="613818"/>
            <a:chOff x="3645405" y="4602468"/>
            <a:chExt cx="1713248" cy="613818"/>
          </a:xfrm>
        </p:grpSpPr>
        <p:pic>
          <p:nvPicPr>
            <p:cNvPr id="124" name="圖形 123">
              <a:extLst>
                <a:ext uri="{FF2B5EF4-FFF2-40B4-BE49-F238E27FC236}">
                  <a16:creationId xmlns:a16="http://schemas.microsoft.com/office/drawing/2014/main" id="{DE1CFC84-7C6D-4561-A105-1D5670316EC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45405" y="4668215"/>
              <a:ext cx="457200" cy="457200"/>
            </a:xfrm>
            <a:prstGeom prst="rect">
              <a:avLst/>
            </a:prstGeom>
          </p:spPr>
        </p:pic>
        <p:sp>
          <p:nvSpPr>
            <p:cNvPr id="125" name="矩形 124">
              <a:extLst>
                <a:ext uri="{FF2B5EF4-FFF2-40B4-BE49-F238E27FC236}">
                  <a16:creationId xmlns:a16="http://schemas.microsoft.com/office/drawing/2014/main" id="{F3422B00-A716-45E3-9F94-3800B137ED62}"/>
                </a:ext>
              </a:extLst>
            </p:cNvPr>
            <p:cNvSpPr/>
            <p:nvPr/>
          </p:nvSpPr>
          <p:spPr>
            <a:xfrm>
              <a:off x="4044536" y="4602468"/>
              <a:ext cx="131411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HDMI 2.0</a:t>
              </a:r>
            </a:p>
          </p:txBody>
        </p:sp>
        <p:sp>
          <p:nvSpPr>
            <p:cNvPr id="126" name="矩形 125">
              <a:extLst>
                <a:ext uri="{FF2B5EF4-FFF2-40B4-BE49-F238E27FC236}">
                  <a16:creationId xmlns:a16="http://schemas.microsoft.com/office/drawing/2014/main" id="{3E24EFB3-64C2-4861-824D-A4591BEBA399}"/>
                </a:ext>
              </a:extLst>
            </p:cNvPr>
            <p:cNvSpPr/>
            <p:nvPr/>
          </p:nvSpPr>
          <p:spPr>
            <a:xfrm>
              <a:off x="4054478" y="4713520"/>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grpSp>
      <p:sp>
        <p:nvSpPr>
          <p:cNvPr id="128" name="Google Shape;534;p61">
            <a:extLst>
              <a:ext uri="{FF2B5EF4-FFF2-40B4-BE49-F238E27FC236}">
                <a16:creationId xmlns:a16="http://schemas.microsoft.com/office/drawing/2014/main" id="{2F6E0787-678C-4DC6-8906-31CE8D4A0E48}"/>
              </a:ext>
            </a:extLst>
          </p:cNvPr>
          <p:cNvSpPr/>
          <p:nvPr/>
        </p:nvSpPr>
        <p:spPr>
          <a:xfrm>
            <a:off x="5179207" y="3662345"/>
            <a:ext cx="1602861" cy="352137"/>
          </a:xfrm>
          <a:prstGeom prst="rect">
            <a:avLst/>
          </a:prstGeom>
          <a:noFill/>
          <a:ln>
            <a:noFill/>
          </a:ln>
        </p:spPr>
        <p:txBody>
          <a:bodyPr spcFirstLastPara="1" wrap="square" lIns="121900" tIns="60933" rIns="121900" bIns="60933"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 Interface</a:t>
            </a:r>
            <a:endParaRPr kumimoji="0" sz="1333" b="0" i="0" u="none" strike="noStrike" kern="1200" cap="none" spc="0" normalizeH="0" baseline="0" noProof="0" err="1">
              <a:ln>
                <a:noFill/>
              </a:ln>
              <a:solidFill>
                <a:srgbClr val="002060"/>
              </a:solidFill>
              <a:effectLst/>
              <a:uLnTx/>
              <a:uFillTx/>
              <a:latin typeface="Arial" panose="020B0604020202020204" pitchFamily="34" charset="0"/>
              <a:cs typeface="Arial" panose="020B0604020202020204" pitchFamily="34" charset="0"/>
              <a:sym typeface="Arial"/>
            </a:endParaRPr>
          </a:p>
        </p:txBody>
      </p:sp>
      <p:pic>
        <p:nvPicPr>
          <p:cNvPr id="130" name="圖形 129">
            <a:extLst>
              <a:ext uri="{FF2B5EF4-FFF2-40B4-BE49-F238E27FC236}">
                <a16:creationId xmlns:a16="http://schemas.microsoft.com/office/drawing/2014/main" id="{E91BBC6A-82CC-4015-B733-DD8DAE2BE13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09883" y="2536418"/>
            <a:ext cx="1270000" cy="457200"/>
          </a:xfrm>
          <a:prstGeom prst="rect">
            <a:avLst/>
          </a:prstGeom>
        </p:spPr>
      </p:pic>
      <p:pic>
        <p:nvPicPr>
          <p:cNvPr id="133" name="圖形 132">
            <a:extLst>
              <a:ext uri="{FF2B5EF4-FFF2-40B4-BE49-F238E27FC236}">
                <a16:creationId xmlns:a16="http://schemas.microsoft.com/office/drawing/2014/main" id="{D0D23339-B8BD-4E2F-8852-592C8E55784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08690" y="3743765"/>
            <a:ext cx="838200" cy="460096"/>
          </a:xfrm>
          <a:prstGeom prst="rect">
            <a:avLst/>
          </a:prstGeom>
        </p:spPr>
      </p:pic>
      <p:pic>
        <p:nvPicPr>
          <p:cNvPr id="134" name="圖形 133">
            <a:extLst>
              <a:ext uri="{FF2B5EF4-FFF2-40B4-BE49-F238E27FC236}">
                <a16:creationId xmlns:a16="http://schemas.microsoft.com/office/drawing/2014/main" id="{A0969DBC-1EB7-4A14-8866-7B582B8CA99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472458" y="3751751"/>
            <a:ext cx="1308100" cy="460096"/>
          </a:xfrm>
          <a:prstGeom prst="rect">
            <a:avLst/>
          </a:prstGeom>
        </p:spPr>
      </p:pic>
      <p:pic>
        <p:nvPicPr>
          <p:cNvPr id="135" name="圖形 134">
            <a:extLst>
              <a:ext uri="{FF2B5EF4-FFF2-40B4-BE49-F238E27FC236}">
                <a16:creationId xmlns:a16="http://schemas.microsoft.com/office/drawing/2014/main" id="{098C32FE-6492-4734-A6BF-ADFE20F36F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06595" y="4350539"/>
            <a:ext cx="3594100" cy="355600"/>
          </a:xfrm>
          <a:prstGeom prst="rect">
            <a:avLst/>
          </a:prstGeom>
        </p:spPr>
      </p:pic>
      <p:pic>
        <p:nvPicPr>
          <p:cNvPr id="136" name="圖形 135">
            <a:extLst>
              <a:ext uri="{FF2B5EF4-FFF2-40B4-BE49-F238E27FC236}">
                <a16:creationId xmlns:a16="http://schemas.microsoft.com/office/drawing/2014/main" id="{BCC67674-DF39-42E1-AC64-AF8229AAA1D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594945" y="4135853"/>
            <a:ext cx="177800" cy="241300"/>
          </a:xfrm>
          <a:prstGeom prst="rect">
            <a:avLst/>
          </a:prstGeom>
        </p:spPr>
      </p:pic>
      <p:pic>
        <p:nvPicPr>
          <p:cNvPr id="137" name="圖形 136">
            <a:extLst>
              <a:ext uri="{FF2B5EF4-FFF2-40B4-BE49-F238E27FC236}">
                <a16:creationId xmlns:a16="http://schemas.microsoft.com/office/drawing/2014/main" id="{1023080D-B178-46D6-8C4F-480F55B787F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813981" y="3883423"/>
            <a:ext cx="304800" cy="177800"/>
          </a:xfrm>
          <a:prstGeom prst="rect">
            <a:avLst/>
          </a:prstGeom>
        </p:spPr>
      </p:pic>
      <p:pic>
        <p:nvPicPr>
          <p:cNvPr id="138" name="圖形 137">
            <a:extLst>
              <a:ext uri="{FF2B5EF4-FFF2-40B4-BE49-F238E27FC236}">
                <a16:creationId xmlns:a16="http://schemas.microsoft.com/office/drawing/2014/main" id="{04C91F3D-9647-46FD-93CF-A9B0D37DF27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055316" y="4140743"/>
            <a:ext cx="177800" cy="241300"/>
          </a:xfrm>
          <a:prstGeom prst="rect">
            <a:avLst/>
          </a:prstGeom>
        </p:spPr>
      </p:pic>
      <p:pic>
        <p:nvPicPr>
          <p:cNvPr id="142" name="圖形 141">
            <a:extLst>
              <a:ext uri="{FF2B5EF4-FFF2-40B4-BE49-F238E27FC236}">
                <a16:creationId xmlns:a16="http://schemas.microsoft.com/office/drawing/2014/main" id="{3F26AEC6-49F1-4DB9-8F6B-40A89F6F89D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288406" y="835838"/>
            <a:ext cx="332813" cy="697425"/>
          </a:xfrm>
          <a:prstGeom prst="rect">
            <a:avLst/>
          </a:prstGeom>
        </p:spPr>
      </p:pic>
      <p:grpSp>
        <p:nvGrpSpPr>
          <p:cNvPr id="24" name="群組 23">
            <a:extLst>
              <a:ext uri="{FF2B5EF4-FFF2-40B4-BE49-F238E27FC236}">
                <a16:creationId xmlns:a16="http://schemas.microsoft.com/office/drawing/2014/main" id="{BA01F911-BA74-4EC0-A546-7F1BA993A155}"/>
              </a:ext>
            </a:extLst>
          </p:cNvPr>
          <p:cNvGrpSpPr/>
          <p:nvPr/>
        </p:nvGrpSpPr>
        <p:grpSpPr>
          <a:xfrm>
            <a:off x="7490515" y="674164"/>
            <a:ext cx="3523381" cy="394349"/>
            <a:chOff x="7478617" y="1046238"/>
            <a:chExt cx="2603500" cy="393700"/>
          </a:xfrm>
        </p:grpSpPr>
        <p:pic>
          <p:nvPicPr>
            <p:cNvPr id="143" name="圖形 142">
              <a:extLst>
                <a:ext uri="{FF2B5EF4-FFF2-40B4-BE49-F238E27FC236}">
                  <a16:creationId xmlns:a16="http://schemas.microsoft.com/office/drawing/2014/main" id="{0A166B3A-A2CC-415C-AC25-5DD5D624B18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478617" y="1046238"/>
              <a:ext cx="2603500" cy="393700"/>
            </a:xfrm>
            <a:prstGeom prst="rect">
              <a:avLst/>
            </a:prstGeom>
          </p:spPr>
        </p:pic>
        <p:sp>
          <p:nvSpPr>
            <p:cNvPr id="148" name="矩形 147">
              <a:extLst>
                <a:ext uri="{FF2B5EF4-FFF2-40B4-BE49-F238E27FC236}">
                  <a16:creationId xmlns:a16="http://schemas.microsoft.com/office/drawing/2014/main" id="{0A4CFFBC-B8CE-47DA-A635-622CD57762E1}"/>
                </a:ext>
              </a:extLst>
            </p:cNvPr>
            <p:cNvSpPr/>
            <p:nvPr/>
          </p:nvSpPr>
          <p:spPr>
            <a:xfrm>
              <a:off x="7539508" y="1057426"/>
              <a:ext cx="2443793"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 (Rear)</a:t>
              </a:r>
            </a:p>
          </p:txBody>
        </p:sp>
      </p:grpSp>
      <p:grpSp>
        <p:nvGrpSpPr>
          <p:cNvPr id="49" name="群組 48">
            <a:extLst>
              <a:ext uri="{FF2B5EF4-FFF2-40B4-BE49-F238E27FC236}">
                <a16:creationId xmlns:a16="http://schemas.microsoft.com/office/drawing/2014/main" id="{B350302E-8952-4233-9984-3ABF9DB9E054}"/>
              </a:ext>
            </a:extLst>
          </p:cNvPr>
          <p:cNvGrpSpPr/>
          <p:nvPr/>
        </p:nvGrpSpPr>
        <p:grpSpPr>
          <a:xfrm>
            <a:off x="7660253" y="1732175"/>
            <a:ext cx="1790700" cy="478824"/>
            <a:chOff x="11573043" y="702991"/>
            <a:chExt cx="1790700" cy="478824"/>
          </a:xfrm>
        </p:grpSpPr>
        <p:pic>
          <p:nvPicPr>
            <p:cNvPr id="140" name="圖形 139">
              <a:extLst>
                <a:ext uri="{FF2B5EF4-FFF2-40B4-BE49-F238E27FC236}">
                  <a16:creationId xmlns:a16="http://schemas.microsoft.com/office/drawing/2014/main" id="{C004A22F-31BB-4145-920D-18D2101AD42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573043" y="724615"/>
              <a:ext cx="1790700" cy="457200"/>
            </a:xfrm>
            <a:prstGeom prst="rect">
              <a:avLst/>
            </a:prstGeom>
          </p:spPr>
        </p:pic>
        <p:sp>
          <p:nvSpPr>
            <p:cNvPr id="149" name="矩形 148">
              <a:extLst>
                <a:ext uri="{FF2B5EF4-FFF2-40B4-BE49-F238E27FC236}">
                  <a16:creationId xmlns:a16="http://schemas.microsoft.com/office/drawing/2014/main" id="{A2C98F09-8C7D-43D8-B290-7D15EE28AE03}"/>
                </a:ext>
              </a:extLst>
            </p:cNvPr>
            <p:cNvSpPr/>
            <p:nvPr/>
          </p:nvSpPr>
          <p:spPr>
            <a:xfrm>
              <a:off x="11675681" y="702991"/>
              <a:ext cx="15854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Max: </a:t>
              </a: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48</a:t>
              </a: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W</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34" name="群組 33">
            <a:extLst>
              <a:ext uri="{FF2B5EF4-FFF2-40B4-BE49-F238E27FC236}">
                <a16:creationId xmlns:a16="http://schemas.microsoft.com/office/drawing/2014/main" id="{08D5456C-0241-49A6-B412-1E01AAFDB8A2}"/>
              </a:ext>
            </a:extLst>
          </p:cNvPr>
          <p:cNvGrpSpPr/>
          <p:nvPr/>
        </p:nvGrpSpPr>
        <p:grpSpPr>
          <a:xfrm>
            <a:off x="8455083" y="2480018"/>
            <a:ext cx="1855028" cy="502812"/>
            <a:chOff x="7414287" y="1977114"/>
            <a:chExt cx="1855028" cy="502812"/>
          </a:xfrm>
        </p:grpSpPr>
        <p:pic>
          <p:nvPicPr>
            <p:cNvPr id="146" name="圖形 145">
              <a:extLst>
                <a:ext uri="{FF2B5EF4-FFF2-40B4-BE49-F238E27FC236}">
                  <a16:creationId xmlns:a16="http://schemas.microsoft.com/office/drawing/2014/main" id="{108CA9B6-902E-4CC8-BACF-E90D4A819EB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478615" y="2022726"/>
              <a:ext cx="1790700" cy="457200"/>
            </a:xfrm>
            <a:prstGeom prst="rect">
              <a:avLst/>
            </a:prstGeom>
          </p:spPr>
        </p:pic>
        <p:sp>
          <p:nvSpPr>
            <p:cNvPr id="150" name="矩形 149">
              <a:extLst>
                <a:ext uri="{FF2B5EF4-FFF2-40B4-BE49-F238E27FC236}">
                  <a16:creationId xmlns:a16="http://schemas.microsoft.com/office/drawing/2014/main" id="{94ACF8D5-0941-4E8C-B848-621E5D8A2945}"/>
                </a:ext>
              </a:extLst>
            </p:cNvPr>
            <p:cNvSpPr/>
            <p:nvPr/>
          </p:nvSpPr>
          <p:spPr>
            <a:xfrm>
              <a:off x="7414287" y="1977114"/>
              <a:ext cx="170898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controller</a:t>
              </a:r>
            </a:p>
          </p:txBody>
        </p:sp>
      </p:grpSp>
      <p:sp>
        <p:nvSpPr>
          <p:cNvPr id="151" name="矩形 150">
            <a:extLst>
              <a:ext uri="{FF2B5EF4-FFF2-40B4-BE49-F238E27FC236}">
                <a16:creationId xmlns:a16="http://schemas.microsoft.com/office/drawing/2014/main" id="{A4AC6971-D0F4-4E79-B12C-45D1BF67E2B5}"/>
              </a:ext>
            </a:extLst>
          </p:cNvPr>
          <p:cNvSpPr/>
          <p:nvPr/>
        </p:nvSpPr>
        <p:spPr>
          <a:xfrm>
            <a:off x="7098665" y="2493240"/>
            <a:ext cx="14685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power controller</a:t>
            </a:r>
          </a:p>
        </p:txBody>
      </p:sp>
      <p:grpSp>
        <p:nvGrpSpPr>
          <p:cNvPr id="25" name="群組 24">
            <a:extLst>
              <a:ext uri="{FF2B5EF4-FFF2-40B4-BE49-F238E27FC236}">
                <a16:creationId xmlns:a16="http://schemas.microsoft.com/office/drawing/2014/main" id="{B2B586F1-FB88-4302-8132-09E9E0EC3A27}"/>
              </a:ext>
            </a:extLst>
          </p:cNvPr>
          <p:cNvGrpSpPr/>
          <p:nvPr/>
        </p:nvGrpSpPr>
        <p:grpSpPr>
          <a:xfrm>
            <a:off x="7642814" y="1242754"/>
            <a:ext cx="3678232" cy="457200"/>
            <a:chOff x="7494617" y="1522214"/>
            <a:chExt cx="3678232" cy="457200"/>
          </a:xfrm>
        </p:grpSpPr>
        <p:pic>
          <p:nvPicPr>
            <p:cNvPr id="141" name="圖形 140">
              <a:extLst>
                <a:ext uri="{FF2B5EF4-FFF2-40B4-BE49-F238E27FC236}">
                  <a16:creationId xmlns:a16="http://schemas.microsoft.com/office/drawing/2014/main" id="{A2BAE7CC-1181-4CF8-9FEE-060E5ACB568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494617" y="1522214"/>
              <a:ext cx="3678232" cy="457200"/>
            </a:xfrm>
            <a:prstGeom prst="rect">
              <a:avLst/>
            </a:prstGeom>
          </p:spPr>
        </p:pic>
        <p:sp>
          <p:nvSpPr>
            <p:cNvPr id="152" name="矩形 151">
              <a:extLst>
                <a:ext uri="{FF2B5EF4-FFF2-40B4-BE49-F238E27FC236}">
                  <a16:creationId xmlns:a16="http://schemas.microsoft.com/office/drawing/2014/main" id="{33CEF931-E398-4B34-89C4-C34314F060E8}"/>
                </a:ext>
              </a:extLst>
            </p:cNvPr>
            <p:cNvSpPr/>
            <p:nvPr/>
          </p:nvSpPr>
          <p:spPr>
            <a:xfrm>
              <a:off x="7740290" y="1573135"/>
              <a:ext cx="3124933"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Power Supply Total: 418W</a:t>
              </a:r>
            </a:p>
          </p:txBody>
        </p:sp>
      </p:grpSp>
      <p:grpSp>
        <p:nvGrpSpPr>
          <p:cNvPr id="28" name="群組 27">
            <a:extLst>
              <a:ext uri="{FF2B5EF4-FFF2-40B4-BE49-F238E27FC236}">
                <a16:creationId xmlns:a16="http://schemas.microsoft.com/office/drawing/2014/main" id="{467AD7A6-D3B8-49C8-A006-2B9EA74D8081}"/>
              </a:ext>
            </a:extLst>
          </p:cNvPr>
          <p:cNvGrpSpPr/>
          <p:nvPr/>
        </p:nvGrpSpPr>
        <p:grpSpPr>
          <a:xfrm>
            <a:off x="9533928" y="1727154"/>
            <a:ext cx="1790700" cy="489045"/>
            <a:chOff x="9382147" y="1979602"/>
            <a:chExt cx="1790700" cy="489045"/>
          </a:xfrm>
        </p:grpSpPr>
        <p:pic>
          <p:nvPicPr>
            <p:cNvPr id="147" name="圖形 146">
              <a:extLst>
                <a:ext uri="{FF2B5EF4-FFF2-40B4-BE49-F238E27FC236}">
                  <a16:creationId xmlns:a16="http://schemas.microsoft.com/office/drawing/2014/main" id="{C62C1109-4905-43A9-ACFE-396512B177C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382147" y="2011447"/>
              <a:ext cx="1790700" cy="457200"/>
            </a:xfrm>
            <a:prstGeom prst="rect">
              <a:avLst/>
            </a:prstGeom>
          </p:spPr>
        </p:pic>
        <p:sp>
          <p:nvSpPr>
            <p:cNvPr id="153" name="矩形 152">
              <a:extLst>
                <a:ext uri="{FF2B5EF4-FFF2-40B4-BE49-F238E27FC236}">
                  <a16:creationId xmlns:a16="http://schemas.microsoft.com/office/drawing/2014/main" id="{97A0ADEB-231E-46F1-ADE9-0BC4A3D2873F}"/>
                </a:ext>
              </a:extLst>
            </p:cNvPr>
            <p:cNvSpPr/>
            <p:nvPr/>
          </p:nvSpPr>
          <p:spPr>
            <a:xfrm>
              <a:off x="9382148" y="1979602"/>
              <a:ext cx="171305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PoE Power Max: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370W</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154" name="矩形 153">
            <a:extLst>
              <a:ext uri="{FF2B5EF4-FFF2-40B4-BE49-F238E27FC236}">
                <a16:creationId xmlns:a16="http://schemas.microsoft.com/office/drawing/2014/main" id="{A0F4F4C5-25DF-4AC9-93C4-D8C6CC282012}"/>
              </a:ext>
            </a:extLst>
          </p:cNvPr>
          <p:cNvSpPr/>
          <p:nvPr/>
        </p:nvSpPr>
        <p:spPr>
          <a:xfrm>
            <a:off x="7564430" y="4369757"/>
            <a:ext cx="3712677"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16-port </a:t>
            </a:r>
            <a:r>
              <a:rPr kumimoji="0" lang="en-US" altLang="zh-TW" sz="12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RJ45 with 2port SFP combo</a:t>
            </a:r>
          </a:p>
        </p:txBody>
      </p:sp>
      <p:sp>
        <p:nvSpPr>
          <p:cNvPr id="155" name="矩形 154">
            <a:extLst>
              <a:ext uri="{FF2B5EF4-FFF2-40B4-BE49-F238E27FC236}">
                <a16:creationId xmlns:a16="http://schemas.microsoft.com/office/drawing/2014/main" id="{A8B30DB1-90C9-483C-83D6-C1E0E36921DD}"/>
              </a:ext>
            </a:extLst>
          </p:cNvPr>
          <p:cNvSpPr/>
          <p:nvPr/>
        </p:nvSpPr>
        <p:spPr>
          <a:xfrm>
            <a:off x="7509838" y="3286158"/>
            <a:ext cx="381181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Switch</a:t>
            </a:r>
          </a:p>
        </p:txBody>
      </p:sp>
      <p:sp>
        <p:nvSpPr>
          <p:cNvPr id="156" name="矩形 155">
            <a:extLst>
              <a:ext uri="{FF2B5EF4-FFF2-40B4-BE49-F238E27FC236}">
                <a16:creationId xmlns:a16="http://schemas.microsoft.com/office/drawing/2014/main" id="{CC4C4898-4082-4C6B-B1AD-B9E6216AC4A1}"/>
              </a:ext>
            </a:extLst>
          </p:cNvPr>
          <p:cNvSpPr/>
          <p:nvPr/>
        </p:nvSpPr>
        <p:spPr>
          <a:xfrm>
            <a:off x="8586425" y="3717977"/>
            <a:ext cx="105096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Microchip VSC7425</a:t>
            </a:r>
          </a:p>
        </p:txBody>
      </p:sp>
      <p:sp>
        <p:nvSpPr>
          <p:cNvPr id="157" name="矩形 156">
            <a:extLst>
              <a:ext uri="{FF2B5EF4-FFF2-40B4-BE49-F238E27FC236}">
                <a16:creationId xmlns:a16="http://schemas.microsoft.com/office/drawing/2014/main" id="{5D813948-73D6-4ED5-8D15-3F37E98B2D02}"/>
              </a:ext>
            </a:extLst>
          </p:cNvPr>
          <p:cNvSpPr/>
          <p:nvPr/>
        </p:nvSpPr>
        <p:spPr>
          <a:xfrm>
            <a:off x="7228335" y="3795404"/>
            <a:ext cx="1468525"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a:t>
            </a:r>
            <a:r>
              <a:rPr kumimoji="0" lang="en-US" altLang="zh-TW" sz="12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58" name="圖形 157">
            <a:extLst>
              <a:ext uri="{FF2B5EF4-FFF2-40B4-BE49-F238E27FC236}">
                <a16:creationId xmlns:a16="http://schemas.microsoft.com/office/drawing/2014/main" id="{5795673A-53B6-4D4A-A094-B64A5CDCAD5E}"/>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0142389" y="3754104"/>
            <a:ext cx="1079500" cy="460096"/>
          </a:xfrm>
          <a:prstGeom prst="rect">
            <a:avLst/>
          </a:prstGeom>
        </p:spPr>
      </p:pic>
      <p:sp>
        <p:nvSpPr>
          <p:cNvPr id="159" name="矩形 158">
            <a:extLst>
              <a:ext uri="{FF2B5EF4-FFF2-40B4-BE49-F238E27FC236}">
                <a16:creationId xmlns:a16="http://schemas.microsoft.com/office/drawing/2014/main" id="{B3BE2040-131B-416F-A1CC-68FB544FE00F}"/>
              </a:ext>
            </a:extLst>
          </p:cNvPr>
          <p:cNvSpPr/>
          <p:nvPr/>
        </p:nvSpPr>
        <p:spPr>
          <a:xfrm>
            <a:off x="9938540" y="3727731"/>
            <a:ext cx="14685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PoE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Controller</a:t>
            </a:r>
          </a:p>
        </p:txBody>
      </p:sp>
      <p:pic>
        <p:nvPicPr>
          <p:cNvPr id="167" name="圖形 166">
            <a:extLst>
              <a:ext uri="{FF2B5EF4-FFF2-40B4-BE49-F238E27FC236}">
                <a16:creationId xmlns:a16="http://schemas.microsoft.com/office/drawing/2014/main" id="{EC65E499-35CB-4AD1-81B3-A9B455AD83DC}"/>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567877" y="3149038"/>
            <a:ext cx="1018681" cy="965846"/>
          </a:xfrm>
          <a:prstGeom prst="rect">
            <a:avLst/>
          </a:prstGeom>
        </p:spPr>
      </p:pic>
      <p:grpSp>
        <p:nvGrpSpPr>
          <p:cNvPr id="19" name="群組 18">
            <a:extLst>
              <a:ext uri="{FF2B5EF4-FFF2-40B4-BE49-F238E27FC236}">
                <a16:creationId xmlns:a16="http://schemas.microsoft.com/office/drawing/2014/main" id="{051205FA-6761-4536-8808-8F43061292E2}"/>
              </a:ext>
            </a:extLst>
          </p:cNvPr>
          <p:cNvGrpSpPr/>
          <p:nvPr/>
        </p:nvGrpSpPr>
        <p:grpSpPr>
          <a:xfrm>
            <a:off x="8099123" y="4951287"/>
            <a:ext cx="1714858" cy="1639433"/>
            <a:chOff x="7631183" y="5092878"/>
            <a:chExt cx="1638132" cy="1566082"/>
          </a:xfrm>
        </p:grpSpPr>
        <p:sp>
          <p:nvSpPr>
            <p:cNvPr id="10" name="橢圓 9">
              <a:extLst>
                <a:ext uri="{FF2B5EF4-FFF2-40B4-BE49-F238E27FC236}">
                  <a16:creationId xmlns:a16="http://schemas.microsoft.com/office/drawing/2014/main" id="{EA1DFC7E-D4A2-4694-A5D3-1A3C59A395ED}"/>
                </a:ext>
              </a:extLst>
            </p:cNvPr>
            <p:cNvSpPr/>
            <p:nvPr/>
          </p:nvSpPr>
          <p:spPr>
            <a:xfrm>
              <a:off x="7683385" y="5092878"/>
              <a:ext cx="1566082" cy="1566082"/>
            </a:xfrm>
            <a:prstGeom prst="ellipse">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圖片 11" descr="一張含有 電子用品 的圖片&#10;&#10;自動產生的描述">
              <a:extLst>
                <a:ext uri="{FF2B5EF4-FFF2-40B4-BE49-F238E27FC236}">
                  <a16:creationId xmlns:a16="http://schemas.microsoft.com/office/drawing/2014/main" id="{16F9445B-B855-4307-94F6-433F22E344B0}"/>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631183" y="5094710"/>
              <a:ext cx="1638132" cy="1393058"/>
            </a:xfrm>
            <a:prstGeom prst="rect">
              <a:avLst/>
            </a:prstGeom>
          </p:spPr>
        </p:pic>
      </p:grpSp>
      <p:pic>
        <p:nvPicPr>
          <p:cNvPr id="171" name="圖形 170">
            <a:extLst>
              <a:ext uri="{FF2B5EF4-FFF2-40B4-BE49-F238E27FC236}">
                <a16:creationId xmlns:a16="http://schemas.microsoft.com/office/drawing/2014/main" id="{FCC90A97-157A-413B-B17C-FF4CDDE5655A}"/>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721204" y="5297482"/>
            <a:ext cx="1646729" cy="330200"/>
          </a:xfrm>
          <a:prstGeom prst="rect">
            <a:avLst/>
          </a:prstGeom>
        </p:spPr>
      </p:pic>
      <p:sp>
        <p:nvSpPr>
          <p:cNvPr id="172" name="矩形 171">
            <a:extLst>
              <a:ext uri="{FF2B5EF4-FFF2-40B4-BE49-F238E27FC236}">
                <a16:creationId xmlns:a16="http://schemas.microsoft.com/office/drawing/2014/main" id="{E9B67487-D3D0-41ED-8611-E186EAB012B8}"/>
              </a:ext>
            </a:extLst>
          </p:cNvPr>
          <p:cNvSpPr/>
          <p:nvPr/>
        </p:nvSpPr>
        <p:spPr>
          <a:xfrm>
            <a:off x="9628656" y="5289880"/>
            <a:ext cx="1778000"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power button</a:t>
            </a:r>
          </a:p>
        </p:txBody>
      </p:sp>
      <p:cxnSp>
        <p:nvCxnSpPr>
          <p:cNvPr id="26" name="接點: 肘形 25">
            <a:extLst>
              <a:ext uri="{FF2B5EF4-FFF2-40B4-BE49-F238E27FC236}">
                <a16:creationId xmlns:a16="http://schemas.microsoft.com/office/drawing/2014/main" id="{D63D2894-88C0-43F0-AA69-39A6B4B9B385}"/>
              </a:ext>
            </a:extLst>
          </p:cNvPr>
          <p:cNvCxnSpPr>
            <a:cxnSpLocks/>
            <a:stCxn id="151" idx="2"/>
            <a:endCxn id="171" idx="3"/>
          </p:cNvCxnSpPr>
          <p:nvPr/>
        </p:nvCxnSpPr>
        <p:spPr>
          <a:xfrm rot="16200000" flipH="1">
            <a:off x="8346592" y="2441240"/>
            <a:ext cx="2507677" cy="3535005"/>
          </a:xfrm>
          <a:prstGeom prst="bentConnector4">
            <a:avLst>
              <a:gd name="adj1" fmla="val 9700"/>
              <a:gd name="adj2" fmla="val 112644"/>
            </a:avLst>
          </a:prstGeom>
          <a:ln w="57150">
            <a:solidFill>
              <a:srgbClr val="D7F71E"/>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C35BE5BA-9C87-4A80-9F4E-9299988F4C7A}"/>
              </a:ext>
            </a:extLst>
          </p:cNvPr>
          <p:cNvGrpSpPr/>
          <p:nvPr/>
        </p:nvGrpSpPr>
        <p:grpSpPr>
          <a:xfrm>
            <a:off x="4817778" y="3757334"/>
            <a:ext cx="457200" cy="457200"/>
            <a:chOff x="4987641" y="3921110"/>
            <a:chExt cx="457200" cy="457200"/>
          </a:xfrm>
        </p:grpSpPr>
        <p:sp>
          <p:nvSpPr>
            <p:cNvPr id="50" name="橢圓 49">
              <a:extLst>
                <a:ext uri="{FF2B5EF4-FFF2-40B4-BE49-F238E27FC236}">
                  <a16:creationId xmlns:a16="http://schemas.microsoft.com/office/drawing/2014/main" id="{38849DAC-9720-4781-A071-6045025661F0}"/>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2" name="圖片 51">
              <a:extLst>
                <a:ext uri="{FF2B5EF4-FFF2-40B4-BE49-F238E27FC236}">
                  <a16:creationId xmlns:a16="http://schemas.microsoft.com/office/drawing/2014/main" id="{FBAE5C1E-6267-48DE-B89C-8ABB05D848AA}"/>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173" name="矩形 172">
            <a:extLst>
              <a:ext uri="{FF2B5EF4-FFF2-40B4-BE49-F238E27FC236}">
                <a16:creationId xmlns:a16="http://schemas.microsoft.com/office/drawing/2014/main" id="{4CCFB4DE-65AC-41A3-8F67-CFDEBADF920B}"/>
              </a:ext>
            </a:extLst>
          </p:cNvPr>
          <p:cNvSpPr/>
          <p:nvPr/>
        </p:nvSpPr>
        <p:spPr>
          <a:xfrm>
            <a:off x="5227041" y="3818264"/>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pic>
        <p:nvPicPr>
          <p:cNvPr id="165" name="圖形 164">
            <a:extLst>
              <a:ext uri="{FF2B5EF4-FFF2-40B4-BE49-F238E27FC236}">
                <a16:creationId xmlns:a16="http://schemas.microsoft.com/office/drawing/2014/main" id="{03EEDDD7-090E-4BF7-B64A-C92C857CE0D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35638" y="2614463"/>
            <a:ext cx="1041400" cy="647700"/>
          </a:xfrm>
          <a:prstGeom prst="rect">
            <a:avLst/>
          </a:prstGeom>
        </p:spPr>
      </p:pic>
      <p:pic>
        <p:nvPicPr>
          <p:cNvPr id="161" name="圖形 160">
            <a:extLst>
              <a:ext uri="{FF2B5EF4-FFF2-40B4-BE49-F238E27FC236}">
                <a16:creationId xmlns:a16="http://schemas.microsoft.com/office/drawing/2014/main" id="{79DBDC4E-F0DC-452E-B54C-D10F4CC97860}"/>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flipV="1">
            <a:off x="7881841" y="2146506"/>
            <a:ext cx="326959" cy="426734"/>
          </a:xfrm>
          <a:prstGeom prst="rect">
            <a:avLst/>
          </a:prstGeom>
        </p:spPr>
      </p:pic>
      <p:pic>
        <p:nvPicPr>
          <p:cNvPr id="163" name="圖形 162">
            <a:extLst>
              <a:ext uri="{FF2B5EF4-FFF2-40B4-BE49-F238E27FC236}">
                <a16:creationId xmlns:a16="http://schemas.microsoft.com/office/drawing/2014/main" id="{3BAEAEB4-827B-462B-88A8-1AB58127ECB0}"/>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flipV="1">
            <a:off x="8858148" y="2149206"/>
            <a:ext cx="326959" cy="426734"/>
          </a:xfrm>
          <a:prstGeom prst="rect">
            <a:avLst/>
          </a:prstGeom>
        </p:spPr>
      </p:pic>
      <p:pic>
        <p:nvPicPr>
          <p:cNvPr id="162" name="圖形 161">
            <a:extLst>
              <a:ext uri="{FF2B5EF4-FFF2-40B4-BE49-F238E27FC236}">
                <a16:creationId xmlns:a16="http://schemas.microsoft.com/office/drawing/2014/main" id="{1CE61D2F-BDFF-47A0-B2FD-A38585812558}"/>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flipV="1">
            <a:off x="8875190" y="2893112"/>
            <a:ext cx="326959" cy="461664"/>
          </a:xfrm>
          <a:prstGeom prst="rect">
            <a:avLst/>
          </a:prstGeom>
        </p:spPr>
      </p:pic>
      <p:pic>
        <p:nvPicPr>
          <p:cNvPr id="144" name="圖形 143">
            <a:extLst>
              <a:ext uri="{FF2B5EF4-FFF2-40B4-BE49-F238E27FC236}">
                <a16:creationId xmlns:a16="http://schemas.microsoft.com/office/drawing/2014/main" id="{584FACA0-8696-41FE-8626-4A1200AA81F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599" t="22900"/>
          <a:stretch/>
        </p:blipFill>
        <p:spPr>
          <a:xfrm>
            <a:off x="10567133" y="2214261"/>
            <a:ext cx="294438" cy="1577030"/>
          </a:xfrm>
          <a:prstGeom prst="rect">
            <a:avLst/>
          </a:prstGeom>
        </p:spPr>
      </p:pic>
    </p:spTree>
    <p:extLst>
      <p:ext uri="{BB962C8B-B14F-4D97-AF65-F5344CB8AC3E}">
        <p14:creationId xmlns:p14="http://schemas.microsoft.com/office/powerpoint/2010/main" val="37636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6C6C3E-583A-4853-BD33-7784D85BC195}"/>
              </a:ext>
            </a:extLst>
          </p:cNvPr>
          <p:cNvSpPr>
            <a:spLocks noGrp="1"/>
          </p:cNvSpPr>
          <p:nvPr>
            <p:ph type="title"/>
          </p:nvPr>
        </p:nvSpPr>
        <p:spPr/>
        <p:txBody>
          <a:bodyPr/>
          <a:lstStyle/>
          <a:p>
            <a:r>
              <a:rPr lang="en-US" altLang="zh-TW"/>
              <a:t>QGD-1600P </a:t>
            </a:r>
            <a:r>
              <a:rPr lang="zh-TW" altLang="en-US"/>
              <a:t>硬體配置</a:t>
            </a:r>
          </a:p>
        </p:txBody>
      </p:sp>
      <p:sp>
        <p:nvSpPr>
          <p:cNvPr id="39" name="矩形: 圓角 38">
            <a:extLst>
              <a:ext uri="{FF2B5EF4-FFF2-40B4-BE49-F238E27FC236}">
                <a16:creationId xmlns:a16="http://schemas.microsoft.com/office/drawing/2014/main" id="{75962CD6-618B-4BE6-9E0D-115D203739C1}"/>
              </a:ext>
            </a:extLst>
          </p:cNvPr>
          <p:cNvSpPr/>
          <p:nvPr/>
        </p:nvSpPr>
        <p:spPr>
          <a:xfrm>
            <a:off x="764394" y="3475344"/>
            <a:ext cx="1129303" cy="642733"/>
          </a:xfrm>
          <a:prstGeom prst="roundRect">
            <a:avLst>
              <a:gd name="adj" fmla="val 26894"/>
            </a:avLst>
          </a:prstGeom>
          <a:solidFill>
            <a:srgbClr val="D7F71E"/>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rPr>
              <a:t>Front</a:t>
            </a:r>
            <a:endParaRPr kumimoji="0" lang="zh-TW" altLang="en-US"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5" name="矩形: 圓角 74">
            <a:extLst>
              <a:ext uri="{FF2B5EF4-FFF2-40B4-BE49-F238E27FC236}">
                <a16:creationId xmlns:a16="http://schemas.microsoft.com/office/drawing/2014/main" id="{24C396DB-9C8E-43A0-8193-7E902CDDE9A8}"/>
              </a:ext>
            </a:extLst>
          </p:cNvPr>
          <p:cNvSpPr/>
          <p:nvPr/>
        </p:nvSpPr>
        <p:spPr>
          <a:xfrm>
            <a:off x="819727" y="5592603"/>
            <a:ext cx="1068612" cy="615713"/>
          </a:xfrm>
          <a:prstGeom prst="roundRect">
            <a:avLst>
              <a:gd name="adj" fmla="val 24859"/>
            </a:avLst>
          </a:prstGeom>
          <a:solidFill>
            <a:srgbClr val="D7F71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rPr>
              <a:t>Back</a:t>
            </a:r>
            <a:endParaRPr kumimoji="0" lang="zh-TW" altLang="en-US" sz="1867" b="1" i="0" u="none" strike="noStrike" kern="0" cap="none" spc="0" normalizeH="0" baseline="0" noProof="0">
              <a:ln>
                <a:noFill/>
              </a:ln>
              <a:solidFill>
                <a:schemeClr val="tx1"/>
              </a:solidFill>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76" name="圖片 75">
            <a:extLst>
              <a:ext uri="{FF2B5EF4-FFF2-40B4-BE49-F238E27FC236}">
                <a16:creationId xmlns:a16="http://schemas.microsoft.com/office/drawing/2014/main" id="{63A7EA4D-2AFD-469F-BDF4-FD361A1F30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8200" y="4962866"/>
            <a:ext cx="6262526" cy="1438182"/>
          </a:xfrm>
          <a:prstGeom prst="rect">
            <a:avLst/>
          </a:prstGeom>
          <a:effectLst>
            <a:outerShdw blurRad="50800" dist="38100" dir="5400000" algn="t" rotWithShape="0">
              <a:prstClr val="black">
                <a:alpha val="40000"/>
              </a:prstClr>
            </a:outerShdw>
          </a:effectLst>
        </p:spPr>
      </p:pic>
      <p:pic>
        <p:nvPicPr>
          <p:cNvPr id="77" name="圖片 76">
            <a:extLst>
              <a:ext uri="{FF2B5EF4-FFF2-40B4-BE49-F238E27FC236}">
                <a16:creationId xmlns:a16="http://schemas.microsoft.com/office/drawing/2014/main" id="{E8A48656-2F15-4CB5-89E5-2BC9A3E2DC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7018" y="375370"/>
            <a:ext cx="9592373" cy="4061649"/>
          </a:xfrm>
          <a:prstGeom prst="rect">
            <a:avLst/>
          </a:prstGeom>
          <a:effectLst>
            <a:outerShdw blurRad="50800" dist="38100" dir="5400000" algn="t" rotWithShape="0">
              <a:prstClr val="black">
                <a:alpha val="40000"/>
              </a:prstClr>
            </a:outerShdw>
          </a:effectLst>
        </p:spPr>
      </p:pic>
      <p:sp>
        <p:nvSpPr>
          <p:cNvPr id="78" name="矩形 77">
            <a:extLst>
              <a:ext uri="{FF2B5EF4-FFF2-40B4-BE49-F238E27FC236}">
                <a16:creationId xmlns:a16="http://schemas.microsoft.com/office/drawing/2014/main" id="{8BB90464-EEDA-44A2-8903-2FA0FF32BF4E}"/>
              </a:ext>
            </a:extLst>
          </p:cNvPr>
          <p:cNvSpPr/>
          <p:nvPr/>
        </p:nvSpPr>
        <p:spPr>
          <a:xfrm>
            <a:off x="5464263" y="6228373"/>
            <a:ext cx="1930407" cy="42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PCIe Slot 2.0 x 2 </a:t>
            </a:r>
          </a:p>
        </p:txBody>
      </p:sp>
      <p:cxnSp>
        <p:nvCxnSpPr>
          <p:cNvPr id="79" name="直線單箭頭接點 78">
            <a:extLst>
              <a:ext uri="{FF2B5EF4-FFF2-40B4-BE49-F238E27FC236}">
                <a16:creationId xmlns:a16="http://schemas.microsoft.com/office/drawing/2014/main" id="{C53C5BC8-AC19-47A5-BA0D-1482EAD60420}"/>
              </a:ext>
            </a:extLst>
          </p:cNvPr>
          <p:cNvCxnSpPr>
            <a:cxnSpLocks/>
          </p:cNvCxnSpPr>
          <p:nvPr/>
        </p:nvCxnSpPr>
        <p:spPr>
          <a:xfrm rot="10800000" flipV="1">
            <a:off x="5464263" y="5887532"/>
            <a:ext cx="189158" cy="622852"/>
          </a:xfrm>
          <a:prstGeom prst="bentConnector2">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80" name="矩形 79">
            <a:extLst>
              <a:ext uri="{FF2B5EF4-FFF2-40B4-BE49-F238E27FC236}">
                <a16:creationId xmlns:a16="http://schemas.microsoft.com/office/drawing/2014/main" id="{34D776E0-3CA0-4E08-92F2-38DF2053AE85}"/>
              </a:ext>
            </a:extLst>
          </p:cNvPr>
          <p:cNvSpPr/>
          <p:nvPr/>
        </p:nvSpPr>
        <p:spPr>
          <a:xfrm>
            <a:off x="5695124" y="5601960"/>
            <a:ext cx="1577140" cy="560476"/>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82" name="矩形 81">
            <a:extLst>
              <a:ext uri="{FF2B5EF4-FFF2-40B4-BE49-F238E27FC236}">
                <a16:creationId xmlns:a16="http://schemas.microsoft.com/office/drawing/2014/main" id="{A9AE0D72-1B5F-447F-B477-90233AFC4BB8}"/>
              </a:ext>
            </a:extLst>
          </p:cNvPr>
          <p:cNvSpPr/>
          <p:nvPr/>
        </p:nvSpPr>
        <p:spPr>
          <a:xfrm>
            <a:off x="2891427" y="3623194"/>
            <a:ext cx="1820848" cy="415955"/>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83" name="矩形 82">
            <a:extLst>
              <a:ext uri="{FF2B5EF4-FFF2-40B4-BE49-F238E27FC236}">
                <a16:creationId xmlns:a16="http://schemas.microsoft.com/office/drawing/2014/main" id="{43984037-96A0-4A4D-B543-27D55FBAD901}"/>
              </a:ext>
            </a:extLst>
          </p:cNvPr>
          <p:cNvSpPr/>
          <p:nvPr/>
        </p:nvSpPr>
        <p:spPr>
          <a:xfrm>
            <a:off x="2970286" y="2001577"/>
            <a:ext cx="831566"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LCM</a:t>
            </a:r>
          </a:p>
        </p:txBody>
      </p:sp>
      <p:sp>
        <p:nvSpPr>
          <p:cNvPr id="84" name="矩形 83">
            <a:extLst>
              <a:ext uri="{FF2B5EF4-FFF2-40B4-BE49-F238E27FC236}">
                <a16:creationId xmlns:a16="http://schemas.microsoft.com/office/drawing/2014/main" id="{80CB2C10-470B-444D-A091-0BC34FD0EC70}"/>
              </a:ext>
            </a:extLst>
          </p:cNvPr>
          <p:cNvSpPr/>
          <p:nvPr/>
        </p:nvSpPr>
        <p:spPr>
          <a:xfrm>
            <a:off x="3791092" y="2001577"/>
            <a:ext cx="85443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HDMI</a:t>
            </a:r>
          </a:p>
        </p:txBody>
      </p:sp>
      <p:sp>
        <p:nvSpPr>
          <p:cNvPr id="86" name="矩形 85">
            <a:extLst>
              <a:ext uri="{FF2B5EF4-FFF2-40B4-BE49-F238E27FC236}">
                <a16:creationId xmlns:a16="http://schemas.microsoft.com/office/drawing/2014/main" id="{597E63E0-0129-4BFF-A8E0-01030647E501}"/>
              </a:ext>
            </a:extLst>
          </p:cNvPr>
          <p:cNvSpPr/>
          <p:nvPr/>
        </p:nvSpPr>
        <p:spPr>
          <a:xfrm>
            <a:off x="4455514" y="4524682"/>
            <a:ext cx="1159903" cy="63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USB</a:t>
            </a:r>
            <a:r>
              <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3.0</a:t>
            </a:r>
            <a:endPar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87" name="矩形 86">
            <a:extLst>
              <a:ext uri="{FF2B5EF4-FFF2-40B4-BE49-F238E27FC236}">
                <a16:creationId xmlns:a16="http://schemas.microsoft.com/office/drawing/2014/main" id="{B45A9B50-894C-4EE0-8FFC-244F41A111CE}"/>
              </a:ext>
            </a:extLst>
          </p:cNvPr>
          <p:cNvSpPr/>
          <p:nvPr/>
        </p:nvSpPr>
        <p:spPr>
          <a:xfrm>
            <a:off x="4750727" y="1868767"/>
            <a:ext cx="1492903" cy="634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 Interface</a:t>
            </a:r>
          </a:p>
        </p:txBody>
      </p:sp>
      <p:sp>
        <p:nvSpPr>
          <p:cNvPr id="88" name="矩形 87">
            <a:extLst>
              <a:ext uri="{FF2B5EF4-FFF2-40B4-BE49-F238E27FC236}">
                <a16:creationId xmlns:a16="http://schemas.microsoft.com/office/drawing/2014/main" id="{300BA3AD-74C0-4856-BC6A-7F8BF1797B49}"/>
              </a:ext>
            </a:extLst>
          </p:cNvPr>
          <p:cNvSpPr/>
          <p:nvPr/>
        </p:nvSpPr>
        <p:spPr>
          <a:xfrm>
            <a:off x="5321184" y="3444685"/>
            <a:ext cx="347989" cy="323475"/>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2" name="矩形 91">
            <a:extLst>
              <a:ext uri="{FF2B5EF4-FFF2-40B4-BE49-F238E27FC236}">
                <a16:creationId xmlns:a16="http://schemas.microsoft.com/office/drawing/2014/main" id="{8D9F7C69-759C-44FF-BBC8-09A15B70DD65}"/>
              </a:ext>
            </a:extLst>
          </p:cNvPr>
          <p:cNvSpPr/>
          <p:nvPr/>
        </p:nvSpPr>
        <p:spPr>
          <a:xfrm>
            <a:off x="5430323" y="4721105"/>
            <a:ext cx="1173587" cy="292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USB2.0</a:t>
            </a:r>
            <a:endPar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93" name="矩形 92">
            <a:extLst>
              <a:ext uri="{FF2B5EF4-FFF2-40B4-BE49-F238E27FC236}">
                <a16:creationId xmlns:a16="http://schemas.microsoft.com/office/drawing/2014/main" id="{3425AF2B-5500-48A9-A549-49064F7004C0}"/>
              </a:ext>
            </a:extLst>
          </p:cNvPr>
          <p:cNvSpPr/>
          <p:nvPr/>
        </p:nvSpPr>
        <p:spPr>
          <a:xfrm>
            <a:off x="5321184" y="3758492"/>
            <a:ext cx="347989" cy="323475"/>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4" name="矩形 93">
            <a:extLst>
              <a:ext uri="{FF2B5EF4-FFF2-40B4-BE49-F238E27FC236}">
                <a16:creationId xmlns:a16="http://schemas.microsoft.com/office/drawing/2014/main" id="{430CEC7C-113A-481F-A3A0-7B4B69C2978F}"/>
              </a:ext>
            </a:extLst>
          </p:cNvPr>
          <p:cNvSpPr/>
          <p:nvPr/>
        </p:nvSpPr>
        <p:spPr>
          <a:xfrm>
            <a:off x="5739236" y="3444136"/>
            <a:ext cx="693239" cy="790389"/>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6" name="矩形 95">
            <a:extLst>
              <a:ext uri="{FF2B5EF4-FFF2-40B4-BE49-F238E27FC236}">
                <a16:creationId xmlns:a16="http://schemas.microsoft.com/office/drawing/2014/main" id="{9B05A328-3696-46FC-8F9C-0462242EE908}"/>
              </a:ext>
            </a:extLst>
          </p:cNvPr>
          <p:cNvSpPr/>
          <p:nvPr/>
        </p:nvSpPr>
        <p:spPr>
          <a:xfrm>
            <a:off x="6274034" y="1811497"/>
            <a:ext cx="1656936" cy="825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a:ea typeface="新細明體"/>
                <a:cs typeface="Arial"/>
                <a:sym typeface="Arial"/>
              </a:rPr>
              <a:t>PoE </a:t>
            </a:r>
            <a:r>
              <a:rPr lang="en-US" altLang="zh-TW" sz="1600" kern="0">
                <a:solidFill>
                  <a:srgbClr val="000000"/>
                </a:solidFill>
                <a:latin typeface="Arial"/>
                <a:ea typeface="新細明體"/>
                <a:cs typeface="Arial"/>
                <a:sym typeface="Arial"/>
              </a:rPr>
              <a:t>802.3bt</a:t>
            </a:r>
            <a:endParaRPr kumimoji="0" lang="zh-TW" altLang="en-US" sz="1600" b="0" i="0" u="none" strike="noStrike" kern="0" cap="none" spc="0" normalizeH="0" baseline="0" noProof="0">
              <a:ln>
                <a:noFill/>
              </a:ln>
              <a:solidFill>
                <a:srgbClr val="000000"/>
              </a:solidFill>
              <a:effectLst/>
              <a:uLnTx/>
              <a:uFillTx/>
              <a:latin typeface="Arial"/>
              <a:ea typeface="新細明體"/>
              <a:cs typeface="Arial"/>
              <a:sym typeface="Arial"/>
            </a:endParaRPr>
          </a:p>
        </p:txBody>
      </p:sp>
      <p:sp>
        <p:nvSpPr>
          <p:cNvPr id="98" name="矩形 97">
            <a:extLst>
              <a:ext uri="{FF2B5EF4-FFF2-40B4-BE49-F238E27FC236}">
                <a16:creationId xmlns:a16="http://schemas.microsoft.com/office/drawing/2014/main" id="{C00F0B76-3BC7-491C-9274-86D285B38CA9}"/>
              </a:ext>
            </a:extLst>
          </p:cNvPr>
          <p:cNvSpPr/>
          <p:nvPr/>
        </p:nvSpPr>
        <p:spPr>
          <a:xfrm>
            <a:off x="6721620" y="4648969"/>
            <a:ext cx="1577140" cy="42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PoE 802.3at/</a:t>
            </a:r>
            <a:r>
              <a:rPr kumimoji="0" lang="en-US" altLang="zh-TW" sz="1600" b="0" i="0" u="none" strike="noStrike" kern="0" cap="none" spc="0" normalizeH="0" baseline="0" noProof="0" err="1">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af</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99" name="矩形 98">
            <a:extLst>
              <a:ext uri="{FF2B5EF4-FFF2-40B4-BE49-F238E27FC236}">
                <a16:creationId xmlns:a16="http://schemas.microsoft.com/office/drawing/2014/main" id="{54BC94C1-A085-4510-A30F-C163992AC7CC}"/>
              </a:ext>
            </a:extLst>
          </p:cNvPr>
          <p:cNvSpPr/>
          <p:nvPr/>
        </p:nvSpPr>
        <p:spPr>
          <a:xfrm>
            <a:off x="7853371" y="1719932"/>
            <a:ext cx="1691779" cy="66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Combo Port </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(RJ45,SFP)</a:t>
            </a:r>
          </a:p>
        </p:txBody>
      </p:sp>
      <p:sp>
        <p:nvSpPr>
          <p:cNvPr id="102" name="矩形 101">
            <a:extLst>
              <a:ext uri="{FF2B5EF4-FFF2-40B4-BE49-F238E27FC236}">
                <a16:creationId xmlns:a16="http://schemas.microsoft.com/office/drawing/2014/main" id="{224D954A-95C0-4CAD-A4ED-1F4E20C0E86D}"/>
              </a:ext>
            </a:extLst>
          </p:cNvPr>
          <p:cNvSpPr/>
          <p:nvPr/>
        </p:nvSpPr>
        <p:spPr>
          <a:xfrm>
            <a:off x="8474008" y="4533791"/>
            <a:ext cx="1604103" cy="66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Reset button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(QTS / Switch)</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03" name="矩形 102">
            <a:extLst>
              <a:ext uri="{FF2B5EF4-FFF2-40B4-BE49-F238E27FC236}">
                <a16:creationId xmlns:a16="http://schemas.microsoft.com/office/drawing/2014/main" id="{7C90EBEA-8CF2-4D4E-B626-81B3813B70FE}"/>
              </a:ext>
            </a:extLst>
          </p:cNvPr>
          <p:cNvSpPr/>
          <p:nvPr/>
        </p:nvSpPr>
        <p:spPr>
          <a:xfrm>
            <a:off x="9381100" y="1827161"/>
            <a:ext cx="1315013" cy="747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LED Status</a:t>
            </a:r>
          </a:p>
        </p:txBody>
      </p:sp>
      <p:sp>
        <p:nvSpPr>
          <p:cNvPr id="105" name="矩形 104">
            <a:extLst>
              <a:ext uri="{FF2B5EF4-FFF2-40B4-BE49-F238E27FC236}">
                <a16:creationId xmlns:a16="http://schemas.microsoft.com/office/drawing/2014/main" id="{DB5D6977-98D5-43A0-8E5E-55BDB3C734CF}"/>
              </a:ext>
            </a:extLst>
          </p:cNvPr>
          <p:cNvSpPr/>
          <p:nvPr/>
        </p:nvSpPr>
        <p:spPr>
          <a:xfrm>
            <a:off x="9906540" y="4540603"/>
            <a:ext cx="1930407" cy="63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a:t>
            </a:r>
            <a:endParaRPr kumimoji="0" lang="zh-TW" altLang="en-US"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Power Button</a:t>
            </a:r>
          </a:p>
        </p:txBody>
      </p:sp>
      <p:sp>
        <p:nvSpPr>
          <p:cNvPr id="106" name="矩形 105">
            <a:extLst>
              <a:ext uri="{FF2B5EF4-FFF2-40B4-BE49-F238E27FC236}">
                <a16:creationId xmlns:a16="http://schemas.microsoft.com/office/drawing/2014/main" id="{637B9E67-E092-4D50-A57C-4C818FE0DB00}"/>
              </a:ext>
            </a:extLst>
          </p:cNvPr>
          <p:cNvSpPr/>
          <p:nvPr/>
        </p:nvSpPr>
        <p:spPr>
          <a:xfrm>
            <a:off x="6469344" y="3444136"/>
            <a:ext cx="2062928" cy="790389"/>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 name="矩形 4">
            <a:extLst>
              <a:ext uri="{FF2B5EF4-FFF2-40B4-BE49-F238E27FC236}">
                <a16:creationId xmlns:a16="http://schemas.microsoft.com/office/drawing/2014/main" id="{9EBF3D6B-97A6-4922-B8A5-AC17AA197E88}"/>
              </a:ext>
            </a:extLst>
          </p:cNvPr>
          <p:cNvSpPr/>
          <p:nvPr/>
        </p:nvSpPr>
        <p:spPr>
          <a:xfrm>
            <a:off x="1828291" y="5632154"/>
            <a:ext cx="589622" cy="555418"/>
          </a:xfrm>
          <a:prstGeom prst="rect">
            <a:avLst/>
          </a:prstGeom>
          <a:noFill/>
          <a:ln w="25400">
            <a:solidFill>
              <a:srgbClr val="D7F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endParaRPr>
          </a:p>
        </p:txBody>
      </p:sp>
      <p:sp>
        <p:nvSpPr>
          <p:cNvPr id="109" name="矩形 108">
            <a:extLst>
              <a:ext uri="{FF2B5EF4-FFF2-40B4-BE49-F238E27FC236}">
                <a16:creationId xmlns:a16="http://schemas.microsoft.com/office/drawing/2014/main" id="{AC5759D2-0F62-40E2-86DB-59F4DE7F8F28}"/>
              </a:ext>
            </a:extLst>
          </p:cNvPr>
          <p:cNvSpPr/>
          <p:nvPr/>
        </p:nvSpPr>
        <p:spPr>
          <a:xfrm>
            <a:off x="1831417" y="6257568"/>
            <a:ext cx="2770365" cy="42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a:t>
            </a:r>
            <a:endParaRPr kumimoji="0" lang="nl-NL" altLang="zh-TW" sz="16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81" name="直線單箭頭接點 80">
            <a:extLst>
              <a:ext uri="{FF2B5EF4-FFF2-40B4-BE49-F238E27FC236}">
                <a16:creationId xmlns:a16="http://schemas.microsoft.com/office/drawing/2014/main" id="{F7EB7D1C-4504-41A4-A124-CC3A8A67761B}"/>
              </a:ext>
            </a:extLst>
          </p:cNvPr>
          <p:cNvCxnSpPr>
            <a:cxnSpLocks/>
          </p:cNvCxnSpPr>
          <p:nvPr/>
        </p:nvCxnSpPr>
        <p:spPr>
          <a:xfrm flipV="1">
            <a:off x="3394193" y="2448018"/>
            <a:ext cx="0" cy="1175176"/>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52EFF162-1987-4027-A806-AAC5DB065E20}"/>
              </a:ext>
            </a:extLst>
          </p:cNvPr>
          <p:cNvCxnSpPr>
            <a:cxnSpLocks/>
          </p:cNvCxnSpPr>
          <p:nvPr/>
        </p:nvCxnSpPr>
        <p:spPr>
          <a:xfrm>
            <a:off x="5178932" y="4118077"/>
            <a:ext cx="0" cy="532549"/>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89" name="接點: 肘形 88">
            <a:extLst>
              <a:ext uri="{FF2B5EF4-FFF2-40B4-BE49-F238E27FC236}">
                <a16:creationId xmlns:a16="http://schemas.microsoft.com/office/drawing/2014/main" id="{D29FE107-211C-48A0-9A3D-3A9BA0A0E4ED}"/>
              </a:ext>
            </a:extLst>
          </p:cNvPr>
          <p:cNvCxnSpPr>
            <a:cxnSpLocks/>
          </p:cNvCxnSpPr>
          <p:nvPr/>
        </p:nvCxnSpPr>
        <p:spPr>
          <a:xfrm rot="16200000" flipV="1">
            <a:off x="3931454" y="2724053"/>
            <a:ext cx="1323475" cy="665681"/>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9D5A559F-A3D2-420E-B3EA-50ED9DEBE07B}"/>
              </a:ext>
            </a:extLst>
          </p:cNvPr>
          <p:cNvCxnSpPr>
            <a:cxnSpLocks/>
            <a:stCxn id="88" idx="0"/>
          </p:cNvCxnSpPr>
          <p:nvPr/>
        </p:nvCxnSpPr>
        <p:spPr>
          <a:xfrm flipV="1">
            <a:off x="5495179" y="2419218"/>
            <a:ext cx="0" cy="1025467"/>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91" name="接點: 肘形 90">
            <a:extLst>
              <a:ext uri="{FF2B5EF4-FFF2-40B4-BE49-F238E27FC236}">
                <a16:creationId xmlns:a16="http://schemas.microsoft.com/office/drawing/2014/main" id="{9DC30495-B497-44C1-85F7-3847BBE65137}"/>
              </a:ext>
            </a:extLst>
          </p:cNvPr>
          <p:cNvCxnSpPr>
            <a:cxnSpLocks/>
            <a:stCxn id="93" idx="2"/>
            <a:endCxn id="92" idx="0"/>
          </p:cNvCxnSpPr>
          <p:nvPr/>
        </p:nvCxnSpPr>
        <p:spPr>
          <a:xfrm rot="16200000" flipH="1">
            <a:off x="5436579" y="4140567"/>
            <a:ext cx="639138" cy="521938"/>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95" name="接點: 肘形 94">
            <a:extLst>
              <a:ext uri="{FF2B5EF4-FFF2-40B4-BE49-F238E27FC236}">
                <a16:creationId xmlns:a16="http://schemas.microsoft.com/office/drawing/2014/main" id="{8CA840CE-3987-49A0-AE6A-4F6272A32147}"/>
              </a:ext>
            </a:extLst>
          </p:cNvPr>
          <p:cNvCxnSpPr>
            <a:cxnSpLocks/>
            <a:stCxn id="94" idx="0"/>
          </p:cNvCxnSpPr>
          <p:nvPr/>
        </p:nvCxnSpPr>
        <p:spPr>
          <a:xfrm rot="5400000" flipH="1" flipV="1">
            <a:off x="6038101" y="2422043"/>
            <a:ext cx="1069848" cy="974339"/>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CE8ABE68-3BCD-4B2B-80D8-EBD7150CEF42}"/>
              </a:ext>
            </a:extLst>
          </p:cNvPr>
          <p:cNvCxnSpPr>
            <a:cxnSpLocks/>
            <a:stCxn id="106" idx="2"/>
          </p:cNvCxnSpPr>
          <p:nvPr/>
        </p:nvCxnSpPr>
        <p:spPr>
          <a:xfrm>
            <a:off x="7500808" y="4234525"/>
            <a:ext cx="0" cy="393691"/>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0A180C06-3273-4719-8A10-46DE396125C3}"/>
              </a:ext>
            </a:extLst>
          </p:cNvPr>
          <p:cNvCxnSpPr>
            <a:cxnSpLocks/>
          </p:cNvCxnSpPr>
          <p:nvPr/>
        </p:nvCxnSpPr>
        <p:spPr>
          <a:xfrm flipV="1">
            <a:off x="8763471" y="2428843"/>
            <a:ext cx="0" cy="1019658"/>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3D98D08A-EF74-4622-8FBB-67D793A3E5CE}"/>
              </a:ext>
            </a:extLst>
          </p:cNvPr>
          <p:cNvCxnSpPr>
            <a:cxnSpLocks/>
          </p:cNvCxnSpPr>
          <p:nvPr/>
        </p:nvCxnSpPr>
        <p:spPr>
          <a:xfrm>
            <a:off x="9265427" y="4094014"/>
            <a:ext cx="0" cy="510387"/>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04" name="接點: 肘形 103">
            <a:extLst>
              <a:ext uri="{FF2B5EF4-FFF2-40B4-BE49-F238E27FC236}">
                <a16:creationId xmlns:a16="http://schemas.microsoft.com/office/drawing/2014/main" id="{A030C249-101D-41C0-9D98-824650C21E98}"/>
              </a:ext>
            </a:extLst>
          </p:cNvPr>
          <p:cNvCxnSpPr>
            <a:cxnSpLocks/>
          </p:cNvCxnSpPr>
          <p:nvPr/>
        </p:nvCxnSpPr>
        <p:spPr>
          <a:xfrm rot="16200000" flipH="1">
            <a:off x="10440689" y="4113416"/>
            <a:ext cx="597016" cy="367203"/>
          </a:xfrm>
          <a:prstGeom prst="bentConnector3">
            <a:avLst>
              <a:gd name="adj1" fmla="val 2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07" name="接點: 肘形 106">
            <a:extLst>
              <a:ext uri="{FF2B5EF4-FFF2-40B4-BE49-F238E27FC236}">
                <a16:creationId xmlns:a16="http://schemas.microsoft.com/office/drawing/2014/main" id="{31066BDE-EF5C-4182-BA20-555A329839BC}"/>
              </a:ext>
            </a:extLst>
          </p:cNvPr>
          <p:cNvCxnSpPr>
            <a:cxnSpLocks/>
          </p:cNvCxnSpPr>
          <p:nvPr/>
        </p:nvCxnSpPr>
        <p:spPr>
          <a:xfrm rot="5400000" flipH="1" flipV="1">
            <a:off x="9229388" y="3085768"/>
            <a:ext cx="1265723" cy="3"/>
          </a:xfrm>
          <a:prstGeom prst="bentConnector3">
            <a:avLst>
              <a:gd name="adj1" fmla="val 50000"/>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08" name="矩形 107">
            <a:extLst>
              <a:ext uri="{FF2B5EF4-FFF2-40B4-BE49-F238E27FC236}">
                <a16:creationId xmlns:a16="http://schemas.microsoft.com/office/drawing/2014/main" id="{19112C90-62A9-4558-89C4-81F37FC57800}"/>
              </a:ext>
            </a:extLst>
          </p:cNvPr>
          <p:cNvSpPr/>
          <p:nvPr/>
        </p:nvSpPr>
        <p:spPr>
          <a:xfrm>
            <a:off x="8143698" y="3444136"/>
            <a:ext cx="798813" cy="790389"/>
          </a:xfrm>
          <a:prstGeom prst="rect">
            <a:avLst/>
          </a:prstGeom>
          <a:solidFill>
            <a:srgbClr val="FFC000">
              <a:alpha val="35000"/>
            </a:srgbClr>
          </a:solidFill>
          <a:ln w="25400">
            <a:solidFill>
              <a:srgbClr val="D7F71E"/>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cxnSp>
        <p:nvCxnSpPr>
          <p:cNvPr id="54" name="直線單箭頭接點 53">
            <a:extLst>
              <a:ext uri="{FF2B5EF4-FFF2-40B4-BE49-F238E27FC236}">
                <a16:creationId xmlns:a16="http://schemas.microsoft.com/office/drawing/2014/main" id="{1D276E6C-CA6E-4577-87B5-721B53B1DD52}"/>
              </a:ext>
            </a:extLst>
          </p:cNvPr>
          <p:cNvCxnSpPr>
            <a:cxnSpLocks/>
          </p:cNvCxnSpPr>
          <p:nvPr/>
        </p:nvCxnSpPr>
        <p:spPr>
          <a:xfrm>
            <a:off x="2135729" y="6234505"/>
            <a:ext cx="0" cy="281952"/>
          </a:xfrm>
          <a:prstGeom prst="straightConnector1">
            <a:avLst/>
          </a:prstGeom>
          <a:ln w="38100">
            <a:solidFill>
              <a:srgbClr val="D7F71E"/>
            </a:solidFill>
            <a:headEnd type="ova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03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剪去同側角落 10">
            <a:extLst>
              <a:ext uri="{FF2B5EF4-FFF2-40B4-BE49-F238E27FC236}">
                <a16:creationId xmlns:a16="http://schemas.microsoft.com/office/drawing/2014/main" id="{26B3DCAE-6CA9-43CF-8F99-8EAB87CC689B}"/>
              </a:ext>
            </a:extLst>
          </p:cNvPr>
          <p:cNvSpPr/>
          <p:nvPr/>
        </p:nvSpPr>
        <p:spPr>
          <a:xfrm flipV="1">
            <a:off x="2595418" y="1847270"/>
            <a:ext cx="7305964" cy="3232727"/>
          </a:xfrm>
          <a:custGeom>
            <a:avLst/>
            <a:gdLst>
              <a:gd name="connsiteX0" fmla="*/ 513788 w 7305964"/>
              <a:gd name="connsiteY0" fmla="*/ 0 h 1450108"/>
              <a:gd name="connsiteX1" fmla="*/ 6792176 w 7305964"/>
              <a:gd name="connsiteY1" fmla="*/ 0 h 1450108"/>
              <a:gd name="connsiteX2" fmla="*/ 7305964 w 7305964"/>
              <a:gd name="connsiteY2" fmla="*/ 513788 h 1450108"/>
              <a:gd name="connsiteX3" fmla="*/ 7305964 w 7305964"/>
              <a:gd name="connsiteY3" fmla="*/ 1450108 h 1450108"/>
              <a:gd name="connsiteX4" fmla="*/ 7305964 w 7305964"/>
              <a:gd name="connsiteY4" fmla="*/ 1450108 h 1450108"/>
              <a:gd name="connsiteX5" fmla="*/ 0 w 7305964"/>
              <a:gd name="connsiteY5" fmla="*/ 1450108 h 1450108"/>
              <a:gd name="connsiteX6" fmla="*/ 0 w 7305964"/>
              <a:gd name="connsiteY6" fmla="*/ 1450108 h 1450108"/>
              <a:gd name="connsiteX7" fmla="*/ 0 w 7305964"/>
              <a:gd name="connsiteY7" fmla="*/ 513788 h 1450108"/>
              <a:gd name="connsiteX8" fmla="*/ 513788 w 7305964"/>
              <a:gd name="connsiteY8" fmla="*/ 0 h 1450108"/>
              <a:gd name="connsiteX0" fmla="*/ 513788 w 7305964"/>
              <a:gd name="connsiteY0" fmla="*/ 0 h 1450108"/>
              <a:gd name="connsiteX1" fmla="*/ 6792176 w 7305964"/>
              <a:gd name="connsiteY1" fmla="*/ 0 h 1450108"/>
              <a:gd name="connsiteX2" fmla="*/ 7305964 w 7305964"/>
              <a:gd name="connsiteY2" fmla="*/ 513788 h 1450108"/>
              <a:gd name="connsiteX3" fmla="*/ 7305964 w 7305964"/>
              <a:gd name="connsiteY3" fmla="*/ 1450108 h 1450108"/>
              <a:gd name="connsiteX4" fmla="*/ 7305964 w 7305964"/>
              <a:gd name="connsiteY4" fmla="*/ 1450108 h 1450108"/>
              <a:gd name="connsiteX5" fmla="*/ 0 w 7305964"/>
              <a:gd name="connsiteY5" fmla="*/ 1450108 h 1450108"/>
              <a:gd name="connsiteX6" fmla="*/ 0 w 7305964"/>
              <a:gd name="connsiteY6" fmla="*/ 1450108 h 1450108"/>
              <a:gd name="connsiteX7" fmla="*/ 0 w 7305964"/>
              <a:gd name="connsiteY7" fmla="*/ 513788 h 1450108"/>
              <a:gd name="connsiteX8" fmla="*/ 513788 w 7305964"/>
              <a:gd name="connsiteY8" fmla="*/ 0 h 1450108"/>
              <a:gd name="connsiteX0" fmla="*/ 513788 w 7305964"/>
              <a:gd name="connsiteY0" fmla="*/ 0 h 1450108"/>
              <a:gd name="connsiteX1" fmla="*/ 7087740 w 7305964"/>
              <a:gd name="connsiteY1" fmla="*/ 9237 h 1450108"/>
              <a:gd name="connsiteX2" fmla="*/ 7305964 w 7305964"/>
              <a:gd name="connsiteY2" fmla="*/ 513788 h 1450108"/>
              <a:gd name="connsiteX3" fmla="*/ 7305964 w 7305964"/>
              <a:gd name="connsiteY3" fmla="*/ 1450108 h 1450108"/>
              <a:gd name="connsiteX4" fmla="*/ 7305964 w 7305964"/>
              <a:gd name="connsiteY4" fmla="*/ 1450108 h 1450108"/>
              <a:gd name="connsiteX5" fmla="*/ 0 w 7305964"/>
              <a:gd name="connsiteY5" fmla="*/ 1450108 h 1450108"/>
              <a:gd name="connsiteX6" fmla="*/ 0 w 7305964"/>
              <a:gd name="connsiteY6" fmla="*/ 1450108 h 1450108"/>
              <a:gd name="connsiteX7" fmla="*/ 0 w 7305964"/>
              <a:gd name="connsiteY7" fmla="*/ 513788 h 1450108"/>
              <a:gd name="connsiteX8" fmla="*/ 513788 w 7305964"/>
              <a:gd name="connsiteY8" fmla="*/ 0 h 1450108"/>
              <a:gd name="connsiteX0" fmla="*/ 513788 w 7361382"/>
              <a:gd name="connsiteY0" fmla="*/ 0 h 1450108"/>
              <a:gd name="connsiteX1" fmla="*/ 7087740 w 7361382"/>
              <a:gd name="connsiteY1" fmla="*/ 9237 h 1450108"/>
              <a:gd name="connsiteX2" fmla="*/ 7361382 w 7361382"/>
              <a:gd name="connsiteY2" fmla="*/ 495316 h 1450108"/>
              <a:gd name="connsiteX3" fmla="*/ 7305964 w 7361382"/>
              <a:gd name="connsiteY3" fmla="*/ 1450108 h 1450108"/>
              <a:gd name="connsiteX4" fmla="*/ 7305964 w 7361382"/>
              <a:gd name="connsiteY4" fmla="*/ 1450108 h 1450108"/>
              <a:gd name="connsiteX5" fmla="*/ 0 w 7361382"/>
              <a:gd name="connsiteY5" fmla="*/ 1450108 h 1450108"/>
              <a:gd name="connsiteX6" fmla="*/ 0 w 7361382"/>
              <a:gd name="connsiteY6" fmla="*/ 1450108 h 1450108"/>
              <a:gd name="connsiteX7" fmla="*/ 0 w 7361382"/>
              <a:gd name="connsiteY7" fmla="*/ 513788 h 1450108"/>
              <a:gd name="connsiteX8" fmla="*/ 513788 w 7361382"/>
              <a:gd name="connsiteY8" fmla="*/ 0 h 1450108"/>
              <a:gd name="connsiteX0" fmla="*/ 319825 w 7361382"/>
              <a:gd name="connsiteY0" fmla="*/ 0 h 1450108"/>
              <a:gd name="connsiteX1" fmla="*/ 7087740 w 7361382"/>
              <a:gd name="connsiteY1" fmla="*/ 9237 h 1450108"/>
              <a:gd name="connsiteX2" fmla="*/ 7361382 w 7361382"/>
              <a:gd name="connsiteY2" fmla="*/ 495316 h 1450108"/>
              <a:gd name="connsiteX3" fmla="*/ 7305964 w 7361382"/>
              <a:gd name="connsiteY3" fmla="*/ 1450108 h 1450108"/>
              <a:gd name="connsiteX4" fmla="*/ 7305964 w 7361382"/>
              <a:gd name="connsiteY4" fmla="*/ 1450108 h 1450108"/>
              <a:gd name="connsiteX5" fmla="*/ 0 w 7361382"/>
              <a:gd name="connsiteY5" fmla="*/ 1450108 h 1450108"/>
              <a:gd name="connsiteX6" fmla="*/ 0 w 7361382"/>
              <a:gd name="connsiteY6" fmla="*/ 1450108 h 1450108"/>
              <a:gd name="connsiteX7" fmla="*/ 0 w 7361382"/>
              <a:gd name="connsiteY7" fmla="*/ 513788 h 1450108"/>
              <a:gd name="connsiteX8" fmla="*/ 319825 w 7361382"/>
              <a:gd name="connsiteY8" fmla="*/ 0 h 1450108"/>
              <a:gd name="connsiteX0" fmla="*/ 319825 w 7361382"/>
              <a:gd name="connsiteY0" fmla="*/ 0 h 1450108"/>
              <a:gd name="connsiteX1" fmla="*/ 7087740 w 7361382"/>
              <a:gd name="connsiteY1" fmla="*/ 9237 h 1450108"/>
              <a:gd name="connsiteX2" fmla="*/ 7361382 w 7361382"/>
              <a:gd name="connsiteY2" fmla="*/ 495316 h 1450108"/>
              <a:gd name="connsiteX3" fmla="*/ 7305964 w 7361382"/>
              <a:gd name="connsiteY3" fmla="*/ 1450108 h 1450108"/>
              <a:gd name="connsiteX4" fmla="*/ 7305964 w 7361382"/>
              <a:gd name="connsiteY4" fmla="*/ 1450108 h 1450108"/>
              <a:gd name="connsiteX5" fmla="*/ 0 w 7361382"/>
              <a:gd name="connsiteY5" fmla="*/ 1450108 h 1450108"/>
              <a:gd name="connsiteX6" fmla="*/ 0 w 7361382"/>
              <a:gd name="connsiteY6" fmla="*/ 1450108 h 1450108"/>
              <a:gd name="connsiteX7" fmla="*/ 0 w 7361382"/>
              <a:gd name="connsiteY7" fmla="*/ 513788 h 1450108"/>
              <a:gd name="connsiteX8" fmla="*/ 319825 w 7361382"/>
              <a:gd name="connsiteY8" fmla="*/ 0 h 1450108"/>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0 w 7361382"/>
              <a:gd name="connsiteY5" fmla="*/ 1450108 h 3232727"/>
              <a:gd name="connsiteX6" fmla="*/ 0 w 7361382"/>
              <a:gd name="connsiteY6" fmla="*/ 1450108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0 w 7361382"/>
              <a:gd name="connsiteY5" fmla="*/ 1450108 h 3232727"/>
              <a:gd name="connsiteX6" fmla="*/ 0 w 7361382"/>
              <a:gd name="connsiteY6" fmla="*/ 1450108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0 w 7361382"/>
              <a:gd name="connsiteY5" fmla="*/ 1450108 h 3232727"/>
              <a:gd name="connsiteX6" fmla="*/ 1228436 w 7361382"/>
              <a:gd name="connsiteY6" fmla="*/ 3214253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7305964 w 7361382"/>
              <a:gd name="connsiteY3" fmla="*/ 1450108 h 3232727"/>
              <a:gd name="connsiteX4" fmla="*/ 6049819 w 7361382"/>
              <a:gd name="connsiteY4" fmla="*/ 3232727 h 3232727"/>
              <a:gd name="connsiteX5" fmla="*/ 5477164 w 7361382"/>
              <a:gd name="connsiteY5" fmla="*/ 3223490 h 3232727"/>
              <a:gd name="connsiteX6" fmla="*/ 1228436 w 7361382"/>
              <a:gd name="connsiteY6" fmla="*/ 3214253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6964218 w 7361382"/>
              <a:gd name="connsiteY3" fmla="*/ 1376217 h 3232727"/>
              <a:gd name="connsiteX4" fmla="*/ 6049819 w 7361382"/>
              <a:gd name="connsiteY4" fmla="*/ 3232727 h 3232727"/>
              <a:gd name="connsiteX5" fmla="*/ 5477164 w 7361382"/>
              <a:gd name="connsiteY5" fmla="*/ 3223490 h 3232727"/>
              <a:gd name="connsiteX6" fmla="*/ 1228436 w 7361382"/>
              <a:gd name="connsiteY6" fmla="*/ 3214253 h 3232727"/>
              <a:gd name="connsiteX7" fmla="*/ 0 w 7361382"/>
              <a:gd name="connsiteY7" fmla="*/ 513788 h 3232727"/>
              <a:gd name="connsiteX8" fmla="*/ 319825 w 7361382"/>
              <a:gd name="connsiteY8" fmla="*/ 0 h 3232727"/>
              <a:gd name="connsiteX0" fmla="*/ 319825 w 7361382"/>
              <a:gd name="connsiteY0" fmla="*/ 0 h 3232727"/>
              <a:gd name="connsiteX1" fmla="*/ 7087740 w 7361382"/>
              <a:gd name="connsiteY1" fmla="*/ 9237 h 3232727"/>
              <a:gd name="connsiteX2" fmla="*/ 7361382 w 7361382"/>
              <a:gd name="connsiteY2" fmla="*/ 495316 h 3232727"/>
              <a:gd name="connsiteX3" fmla="*/ 6049819 w 7361382"/>
              <a:gd name="connsiteY3" fmla="*/ 3232727 h 3232727"/>
              <a:gd name="connsiteX4" fmla="*/ 5477164 w 7361382"/>
              <a:gd name="connsiteY4" fmla="*/ 3223490 h 3232727"/>
              <a:gd name="connsiteX5" fmla="*/ 1228436 w 7361382"/>
              <a:gd name="connsiteY5" fmla="*/ 3214253 h 3232727"/>
              <a:gd name="connsiteX6" fmla="*/ 0 w 7361382"/>
              <a:gd name="connsiteY6" fmla="*/ 513788 h 3232727"/>
              <a:gd name="connsiteX7" fmla="*/ 319825 w 7361382"/>
              <a:gd name="connsiteY7" fmla="*/ 0 h 32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1382" h="3232727">
                <a:moveTo>
                  <a:pt x="319825" y="0"/>
                </a:moveTo>
                <a:lnTo>
                  <a:pt x="7087740" y="9237"/>
                </a:lnTo>
                <a:lnTo>
                  <a:pt x="7361382" y="495316"/>
                </a:lnTo>
                <a:lnTo>
                  <a:pt x="6049819" y="3232727"/>
                </a:lnTo>
                <a:lnTo>
                  <a:pt x="5477164" y="3223490"/>
                </a:lnTo>
                <a:lnTo>
                  <a:pt x="1228436" y="3214253"/>
                </a:lnTo>
                <a:lnTo>
                  <a:pt x="0" y="513788"/>
                </a:lnTo>
                <a:lnTo>
                  <a:pt x="3198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4BA30E9E-E430-4159-A0D5-35ABB9AA04E0}"/>
              </a:ext>
            </a:extLst>
          </p:cNvPr>
          <p:cNvSpPr>
            <a:spLocks noGrp="1"/>
          </p:cNvSpPr>
          <p:nvPr>
            <p:ph type="title"/>
          </p:nvPr>
        </p:nvSpPr>
        <p:spPr/>
        <p:txBody>
          <a:bodyPr/>
          <a:lstStyle/>
          <a:p>
            <a:r>
              <a:rPr lang="en-US" altLang="zh-TW"/>
              <a:t>QGD-1600P</a:t>
            </a:r>
            <a:r>
              <a:rPr lang="zh-TW" altLang="en-US"/>
              <a:t> 硬體配置</a:t>
            </a:r>
          </a:p>
        </p:txBody>
      </p:sp>
      <p:pic>
        <p:nvPicPr>
          <p:cNvPr id="18" name="內容版面配置區 17">
            <a:extLst>
              <a:ext uri="{FF2B5EF4-FFF2-40B4-BE49-F238E27FC236}">
                <a16:creationId xmlns:a16="http://schemas.microsoft.com/office/drawing/2014/main" id="{B883652D-83BC-4FF0-99C6-DADA063FF01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530763" y="1059150"/>
            <a:ext cx="7527636" cy="4919084"/>
          </a:xfrm>
        </p:spPr>
      </p:pic>
      <p:sp>
        <p:nvSpPr>
          <p:cNvPr id="19" name="矩形 18">
            <a:extLst>
              <a:ext uri="{FF2B5EF4-FFF2-40B4-BE49-F238E27FC236}">
                <a16:creationId xmlns:a16="http://schemas.microsoft.com/office/drawing/2014/main" id="{0AB24BD5-100A-42F1-8F4A-6D83F8625068}"/>
              </a:ext>
            </a:extLst>
          </p:cNvPr>
          <p:cNvSpPr/>
          <p:nvPr/>
        </p:nvSpPr>
        <p:spPr>
          <a:xfrm>
            <a:off x="5838293" y="5811901"/>
            <a:ext cx="3822944" cy="584775"/>
          </a:xfrm>
          <a:prstGeom prst="rect">
            <a:avLst/>
          </a:prstGeom>
        </p:spPr>
        <p:txBody>
          <a:bodyPr wrap="square" anchor="t">
            <a:spAutoFit/>
          </a:bodyPr>
          <a:lstStyle/>
          <a:p>
            <a:pPr defTabSz="457200">
              <a:defRPr/>
            </a:pPr>
            <a:r>
              <a:rPr lang="en-US" altLang="zh-TW" sz="1600">
                <a:latin typeface="Arial" panose="020B0604020202020204" pitchFamily="34" charset="0"/>
                <a:ea typeface="微軟正黑體"/>
                <a:cs typeface="Arial" panose="020B0604020202020204" pitchFamily="34" charset="0"/>
              </a:rPr>
              <a:t>Intel</a:t>
            </a:r>
            <a:r>
              <a:rPr lang="en-US" altLang="zh-TW" sz="1600" baseline="30000">
                <a:latin typeface="Arial" panose="020B0604020202020204" pitchFamily="34" charset="0"/>
                <a:ea typeface="微軟正黑體"/>
                <a:cs typeface="Arial" panose="020B0604020202020204" pitchFamily="34" charset="0"/>
              </a:rPr>
              <a:t>®</a:t>
            </a:r>
            <a:r>
              <a:rPr lang="en-US" altLang="zh-TW" sz="1600">
                <a:latin typeface="Arial" panose="020B0604020202020204" pitchFamily="34" charset="0"/>
                <a:ea typeface="微軟正黑體"/>
                <a:cs typeface="Arial" panose="020B0604020202020204" pitchFamily="34" charset="0"/>
              </a:rPr>
              <a:t> Celeron</a:t>
            </a:r>
            <a:r>
              <a:rPr lang="en-US" altLang="zh-TW" sz="1600" baseline="30000">
                <a:latin typeface="Arial" panose="020B0604020202020204" pitchFamily="34" charset="0"/>
                <a:ea typeface="微軟正黑體"/>
                <a:cs typeface="Arial" panose="020B0604020202020204" pitchFamily="34" charset="0"/>
              </a:rPr>
              <a:t>®</a:t>
            </a:r>
            <a:r>
              <a:rPr lang="en-US" altLang="zh-TW" sz="1600">
                <a:latin typeface="Arial" panose="020B0604020202020204" pitchFamily="34" charset="0"/>
                <a:ea typeface="微軟正黑體"/>
                <a:cs typeface="Arial" panose="020B0604020202020204" pitchFamily="34" charset="0"/>
              </a:rPr>
              <a:t> J4115 </a:t>
            </a:r>
            <a:r>
              <a:rPr lang="zh-TW" altLang="en-US" sz="1600">
                <a:latin typeface="Arial" panose="020B0604020202020204" pitchFamily="34" charset="0"/>
                <a:ea typeface="微軟正黑體"/>
                <a:cs typeface="Arial" panose="020B0604020202020204" pitchFamily="34" charset="0"/>
              </a:rPr>
              <a:t>四核心 </a:t>
            </a:r>
            <a:r>
              <a:rPr lang="en-US" altLang="zh-TW" sz="1600">
                <a:latin typeface="Arial" panose="020B0604020202020204" pitchFamily="34" charset="0"/>
                <a:ea typeface="微軟正黑體"/>
                <a:cs typeface="Arial" panose="020B0604020202020204" pitchFamily="34" charset="0"/>
              </a:rPr>
              <a:t>1.8 GHz </a:t>
            </a:r>
            <a:r>
              <a:rPr lang="zh-TW" altLang="en-US" sz="1600">
                <a:latin typeface="Arial" panose="020B0604020202020204" pitchFamily="34" charset="0"/>
                <a:ea typeface="微軟正黑體"/>
                <a:cs typeface="Arial" panose="020B0604020202020204" pitchFamily="34" charset="0"/>
              </a:rPr>
              <a:t>處理器，為 </a:t>
            </a:r>
            <a:r>
              <a:rPr lang="en-US" altLang="zh-TW" sz="1600">
                <a:latin typeface="Arial" panose="020B0604020202020204" pitchFamily="34" charset="0"/>
                <a:ea typeface="微軟正黑體"/>
                <a:cs typeface="Arial" panose="020B0604020202020204" pitchFamily="34" charset="0"/>
              </a:rPr>
              <a:t>Guardian</a:t>
            </a:r>
            <a:r>
              <a:rPr lang="zh-TW" altLang="en-US" sz="1600">
                <a:latin typeface="Arial" panose="020B0604020202020204" pitchFamily="34" charset="0"/>
                <a:ea typeface="微軟正黑體"/>
                <a:cs typeface="Arial" panose="020B0604020202020204" pitchFamily="34" charset="0"/>
              </a:rPr>
              <a:t>帶來高效運算能力。</a:t>
            </a:r>
          </a:p>
        </p:txBody>
      </p:sp>
      <p:pic>
        <p:nvPicPr>
          <p:cNvPr id="2050" name="Picture 2" descr="Image result for Intel Celeron">
            <a:extLst>
              <a:ext uri="{FF2B5EF4-FFF2-40B4-BE49-F238E27FC236}">
                <a16:creationId xmlns:a16="http://schemas.microsoft.com/office/drawing/2014/main" id="{F5FC8F25-9807-4C3A-9558-B20D7AE5D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9363" y="5819170"/>
            <a:ext cx="598930" cy="59893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75749612-A695-4384-80B4-EC60FCC3BFAF}"/>
              </a:ext>
            </a:extLst>
          </p:cNvPr>
          <p:cNvSpPr/>
          <p:nvPr/>
        </p:nvSpPr>
        <p:spPr>
          <a:xfrm>
            <a:off x="544855" y="5809628"/>
            <a:ext cx="4370160" cy="1138773"/>
          </a:xfrm>
          <a:prstGeom prst="rect">
            <a:avLst/>
          </a:prstGeom>
        </p:spPr>
        <p:txBody>
          <a:bodyPr wrap="square" anchor="t">
            <a:spAutoFit/>
          </a:bodyPr>
          <a:lstStyle/>
          <a:p>
            <a:pPr defTabSz="457200">
              <a:defRPr/>
            </a:pPr>
            <a:r>
              <a:rPr kumimoji="0" lang="zh-TW" altLang="en-US" sz="160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內建兩個</a:t>
            </a:r>
            <a:r>
              <a:rPr lang="zh-TW" altLang="en-US" sz="1600">
                <a:latin typeface="Arial" panose="020B0604020202020204" pitchFamily="34" charset="0"/>
                <a:ea typeface="微軟正黑體"/>
                <a:cs typeface="Arial" panose="020B0604020202020204" pitchFamily="34" charset="0"/>
              </a:rPr>
              <a:t> </a:t>
            </a:r>
            <a:r>
              <a:rPr kumimoji="0" lang="en-US" altLang="zh-TW" sz="160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2.5</a:t>
            </a:r>
            <a:r>
              <a:rPr lang="en-US" altLang="zh-TW" sz="1600">
                <a:latin typeface="Arial" panose="020B0604020202020204" pitchFamily="34" charset="0"/>
                <a:ea typeface="微軟正黑體"/>
                <a:cs typeface="Arial" panose="020B0604020202020204" pitchFamily="34" charset="0"/>
              </a:rPr>
              <a:t> </a:t>
            </a:r>
            <a:r>
              <a:rPr kumimoji="0" lang="zh-TW" altLang="en-US" sz="160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吋 </a:t>
            </a:r>
            <a:r>
              <a:rPr lang="zh-TW" altLang="en-US" sz="1600">
                <a:latin typeface="Arial" panose="020B0604020202020204" pitchFamily="34" charset="0"/>
                <a:ea typeface="微軟正黑體"/>
                <a:cs typeface="Arial" panose="020B0604020202020204" pitchFamily="34" charset="0"/>
              </a:rPr>
              <a:t>SATA </a:t>
            </a:r>
            <a:r>
              <a:rPr kumimoji="0" lang="en-US" altLang="zh-TW" sz="160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SSD/ HDD </a:t>
            </a:r>
            <a:r>
              <a:rPr kumimoji="0" lang="zh-TW" altLang="en-US" sz="1600" i="0" u="none" strike="noStrike" kern="1200" cap="none" spc="0" normalizeH="0" baseline="0" noProof="0">
                <a:ln>
                  <a:noFill/>
                </a:ln>
                <a:effectLst/>
                <a:uLnTx/>
                <a:uFillTx/>
                <a:latin typeface="Arial" panose="020B0604020202020204" pitchFamily="34" charset="0"/>
                <a:ea typeface="微軟正黑體"/>
                <a:cs typeface="Arial" panose="020B0604020202020204" pitchFamily="34" charset="0"/>
              </a:rPr>
              <a:t>專用插槽，可讓您儲存影像監控畫面。</a:t>
            </a:r>
          </a:p>
          <a:p>
            <a:pPr marL="0" marR="0" lvl="0" indent="0" algn="l" defTabSz="457200" rtl="0" eaLnBrk="1" fontAlgn="auto" latinLnBrk="0" hangingPunct="1">
              <a:lnSpc>
                <a:spcPct val="100000"/>
              </a:lnSpc>
              <a:spcBef>
                <a:spcPts val="0"/>
              </a:spcBef>
              <a:spcAft>
                <a:spcPts val="0"/>
              </a:spcAft>
              <a:buClrTx/>
              <a:buSzTx/>
              <a:buFontTx/>
              <a:buNone/>
              <a:tabLst/>
              <a:defRPr/>
            </a:pPr>
            <a:br>
              <a:rPr lang="zh-TW" altLang="en-US" sz="18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br>
            <a:endParaRPr kumimoji="0" lang="zh-TW" altLang="en-US" sz="18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20">
            <a:extLst>
              <a:ext uri="{FF2B5EF4-FFF2-40B4-BE49-F238E27FC236}">
                <a16:creationId xmlns:a16="http://schemas.microsoft.com/office/drawing/2014/main" id="{F72E00A0-0ABC-464E-9980-8E91FED36632}"/>
              </a:ext>
            </a:extLst>
          </p:cNvPr>
          <p:cNvSpPr/>
          <p:nvPr/>
        </p:nvSpPr>
        <p:spPr>
          <a:xfrm>
            <a:off x="560691" y="2364509"/>
            <a:ext cx="2551964"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可安裝 </a:t>
            </a:r>
            <a:r>
              <a:rPr kumimoji="0" lang="en-US" altLang="zh-TW"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10GbE </a:t>
            </a:r>
            <a:r>
              <a:rPr kumimoji="0" lang="zh-TW" altLang="en-US"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網卡、</a:t>
            </a:r>
            <a:r>
              <a:rPr kumimoji="0" lang="en-US" altLang="zh-TW"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QM2 </a:t>
            </a:r>
            <a:r>
              <a:rPr kumimoji="0" lang="zh-TW" altLang="en-US"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擴充卡或 </a:t>
            </a:r>
            <a:r>
              <a:rPr kumimoji="0" lang="en-US" altLang="zh-TW"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USB 3.1 Gen 2 (10Gbps) </a:t>
            </a:r>
            <a:r>
              <a:rPr kumimoji="0" lang="zh-TW" altLang="en-US" sz="1600" i="0" u="none" strike="noStrike" kern="1200" cap="none" spc="0" normalizeH="0" baseline="0" noProof="0" dirty="0">
                <a:ln>
                  <a:noFill/>
                </a:ln>
                <a:effectLst/>
                <a:uLnTx/>
                <a:uFillTx/>
                <a:latin typeface="Arial" panose="020B0604020202020204" pitchFamily="34" charset="0"/>
                <a:ea typeface="微軟正黑體" panose="020B0604030504040204" pitchFamily="34" charset="-120"/>
                <a:cs typeface="Arial" panose="020B0604020202020204" pitchFamily="34" charset="0"/>
              </a:rPr>
              <a:t>擴充卡，提供最大的應用擴充彈性</a:t>
            </a:r>
          </a:p>
        </p:txBody>
      </p:sp>
      <p:sp>
        <p:nvSpPr>
          <p:cNvPr id="23" name="矩形 22">
            <a:extLst>
              <a:ext uri="{FF2B5EF4-FFF2-40B4-BE49-F238E27FC236}">
                <a16:creationId xmlns:a16="http://schemas.microsoft.com/office/drawing/2014/main" id="{B81822B2-DA0E-4FC6-8093-90E5DE251388}"/>
              </a:ext>
            </a:extLst>
          </p:cNvPr>
          <p:cNvSpPr/>
          <p:nvPr/>
        </p:nvSpPr>
        <p:spPr>
          <a:xfrm>
            <a:off x="4978439" y="2303264"/>
            <a:ext cx="329668" cy="891112"/>
          </a:xfrm>
          <a:custGeom>
            <a:avLst/>
            <a:gdLst>
              <a:gd name="connsiteX0" fmla="*/ 0 w 406400"/>
              <a:gd name="connsiteY0" fmla="*/ 0 h 856605"/>
              <a:gd name="connsiteX1" fmla="*/ 406400 w 406400"/>
              <a:gd name="connsiteY1" fmla="*/ 0 h 856605"/>
              <a:gd name="connsiteX2" fmla="*/ 406400 w 406400"/>
              <a:gd name="connsiteY2" fmla="*/ 856605 h 856605"/>
              <a:gd name="connsiteX3" fmla="*/ 0 w 406400"/>
              <a:gd name="connsiteY3" fmla="*/ 856605 h 856605"/>
              <a:gd name="connsiteX4" fmla="*/ 0 w 406400"/>
              <a:gd name="connsiteY4" fmla="*/ 0 h 856605"/>
              <a:gd name="connsiteX0" fmla="*/ 162560 w 406400"/>
              <a:gd name="connsiteY0" fmla="*/ 20320 h 856605"/>
              <a:gd name="connsiteX1" fmla="*/ 406400 w 406400"/>
              <a:gd name="connsiteY1" fmla="*/ 0 h 856605"/>
              <a:gd name="connsiteX2" fmla="*/ 406400 w 406400"/>
              <a:gd name="connsiteY2" fmla="*/ 856605 h 856605"/>
              <a:gd name="connsiteX3" fmla="*/ 0 w 406400"/>
              <a:gd name="connsiteY3" fmla="*/ 856605 h 856605"/>
              <a:gd name="connsiteX4" fmla="*/ 162560 w 406400"/>
              <a:gd name="connsiteY4" fmla="*/ 20320 h 856605"/>
              <a:gd name="connsiteX0" fmla="*/ 162560 w 528320"/>
              <a:gd name="connsiteY0" fmla="*/ 40640 h 876925"/>
              <a:gd name="connsiteX1" fmla="*/ 528320 w 528320"/>
              <a:gd name="connsiteY1" fmla="*/ 0 h 876925"/>
              <a:gd name="connsiteX2" fmla="*/ 406400 w 528320"/>
              <a:gd name="connsiteY2" fmla="*/ 876925 h 876925"/>
              <a:gd name="connsiteX3" fmla="*/ 0 w 528320"/>
              <a:gd name="connsiteY3" fmla="*/ 876925 h 876925"/>
              <a:gd name="connsiteX4" fmla="*/ 162560 w 528320"/>
              <a:gd name="connsiteY4" fmla="*/ 40640 h 876925"/>
              <a:gd name="connsiteX0" fmla="*/ 162560 w 528320"/>
              <a:gd name="connsiteY0" fmla="*/ 40640 h 876925"/>
              <a:gd name="connsiteX1" fmla="*/ 528320 w 528320"/>
              <a:gd name="connsiteY1" fmla="*/ 0 h 876925"/>
              <a:gd name="connsiteX2" fmla="*/ 355600 w 528320"/>
              <a:gd name="connsiteY2" fmla="*/ 866765 h 876925"/>
              <a:gd name="connsiteX3" fmla="*/ 0 w 528320"/>
              <a:gd name="connsiteY3" fmla="*/ 876925 h 876925"/>
              <a:gd name="connsiteX4" fmla="*/ 162560 w 528320"/>
              <a:gd name="connsiteY4" fmla="*/ 40640 h 876925"/>
              <a:gd name="connsiteX0" fmla="*/ 162560 w 477520"/>
              <a:gd name="connsiteY0" fmla="*/ 0 h 836285"/>
              <a:gd name="connsiteX1" fmla="*/ 477520 w 477520"/>
              <a:gd name="connsiteY1" fmla="*/ 10160 h 836285"/>
              <a:gd name="connsiteX2" fmla="*/ 355600 w 477520"/>
              <a:gd name="connsiteY2" fmla="*/ 826125 h 836285"/>
              <a:gd name="connsiteX3" fmla="*/ 0 w 477520"/>
              <a:gd name="connsiteY3" fmla="*/ 836285 h 836285"/>
              <a:gd name="connsiteX4" fmla="*/ 162560 w 477520"/>
              <a:gd name="connsiteY4" fmla="*/ 0 h 836285"/>
              <a:gd name="connsiteX0" fmla="*/ 90641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90641 w 405601"/>
              <a:gd name="connsiteY4" fmla="*/ 0 h 836285"/>
              <a:gd name="connsiteX0" fmla="*/ 142012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142012 w 405601"/>
              <a:gd name="connsiteY4" fmla="*/ 0 h 836285"/>
              <a:gd name="connsiteX0" fmla="*/ 178116 w 405601"/>
              <a:gd name="connsiteY0" fmla="*/ 27555 h 826126"/>
              <a:gd name="connsiteX1" fmla="*/ 405601 w 405601"/>
              <a:gd name="connsiteY1" fmla="*/ 1 h 826126"/>
              <a:gd name="connsiteX2" fmla="*/ 283681 w 405601"/>
              <a:gd name="connsiteY2" fmla="*/ 815966 h 826126"/>
              <a:gd name="connsiteX3" fmla="*/ 0 w 405601"/>
              <a:gd name="connsiteY3" fmla="*/ 826126 h 826126"/>
              <a:gd name="connsiteX4" fmla="*/ 178116 w 405601"/>
              <a:gd name="connsiteY4" fmla="*/ 27555 h 826126"/>
              <a:gd name="connsiteX0" fmla="*/ 178116 w 405601"/>
              <a:gd name="connsiteY0" fmla="*/ 27554 h 834822"/>
              <a:gd name="connsiteX1" fmla="*/ 405601 w 405601"/>
              <a:gd name="connsiteY1" fmla="*/ 0 h 834822"/>
              <a:gd name="connsiteX2" fmla="*/ 255603 w 405601"/>
              <a:gd name="connsiteY2" fmla="*/ 834823 h 834822"/>
              <a:gd name="connsiteX3" fmla="*/ 0 w 405601"/>
              <a:gd name="connsiteY3" fmla="*/ 826125 h 834822"/>
              <a:gd name="connsiteX4" fmla="*/ 178116 w 405601"/>
              <a:gd name="connsiteY4" fmla="*/ 27554 h 834822"/>
              <a:gd name="connsiteX0" fmla="*/ 158058 w 385543"/>
              <a:gd name="connsiteY0" fmla="*/ 27554 h 835554"/>
              <a:gd name="connsiteX1" fmla="*/ 385543 w 385543"/>
              <a:gd name="connsiteY1" fmla="*/ 0 h 835554"/>
              <a:gd name="connsiteX2" fmla="*/ 235545 w 385543"/>
              <a:gd name="connsiteY2" fmla="*/ 834823 h 835554"/>
              <a:gd name="connsiteX3" fmla="*/ 0 w 385543"/>
              <a:gd name="connsiteY3" fmla="*/ 835554 h 835554"/>
              <a:gd name="connsiteX4" fmla="*/ 158058 w 385543"/>
              <a:gd name="connsiteY4" fmla="*/ 27554 h 835554"/>
              <a:gd name="connsiteX0" fmla="*/ 158058 w 381531"/>
              <a:gd name="connsiteY0" fmla="*/ 1 h 808001"/>
              <a:gd name="connsiteX1" fmla="*/ 381531 w 381531"/>
              <a:gd name="connsiteY1" fmla="*/ 7018 h 808001"/>
              <a:gd name="connsiteX2" fmla="*/ 235545 w 381531"/>
              <a:gd name="connsiteY2" fmla="*/ 807270 h 808001"/>
              <a:gd name="connsiteX3" fmla="*/ 0 w 381531"/>
              <a:gd name="connsiteY3" fmla="*/ 808001 h 808001"/>
              <a:gd name="connsiteX4" fmla="*/ 158058 w 381531"/>
              <a:gd name="connsiteY4" fmla="*/ 1 h 80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31" h="808001">
                <a:moveTo>
                  <a:pt x="158058" y="1"/>
                </a:moveTo>
                <a:lnTo>
                  <a:pt x="381531" y="7018"/>
                </a:lnTo>
                <a:lnTo>
                  <a:pt x="235545" y="807270"/>
                </a:lnTo>
                <a:lnTo>
                  <a:pt x="0" y="808001"/>
                </a:lnTo>
                <a:lnTo>
                  <a:pt x="158058" y="1"/>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 name="矩形 25">
            <a:extLst>
              <a:ext uri="{FF2B5EF4-FFF2-40B4-BE49-F238E27FC236}">
                <a16:creationId xmlns:a16="http://schemas.microsoft.com/office/drawing/2014/main" id="{7933B6FC-682D-49AF-BDBA-E423F6BB2148}"/>
              </a:ext>
            </a:extLst>
          </p:cNvPr>
          <p:cNvSpPr/>
          <p:nvPr/>
        </p:nvSpPr>
        <p:spPr>
          <a:xfrm>
            <a:off x="6174584" y="2588867"/>
            <a:ext cx="1097066" cy="314088"/>
          </a:xfrm>
          <a:custGeom>
            <a:avLst/>
            <a:gdLst>
              <a:gd name="connsiteX0" fmla="*/ 0 w 849329"/>
              <a:gd name="connsiteY0" fmla="*/ 0 h 272375"/>
              <a:gd name="connsiteX1" fmla="*/ 849329 w 849329"/>
              <a:gd name="connsiteY1" fmla="*/ 0 h 272375"/>
              <a:gd name="connsiteX2" fmla="*/ 849329 w 849329"/>
              <a:gd name="connsiteY2" fmla="*/ 272375 h 272375"/>
              <a:gd name="connsiteX3" fmla="*/ 0 w 849329"/>
              <a:gd name="connsiteY3" fmla="*/ 272375 h 272375"/>
              <a:gd name="connsiteX4" fmla="*/ 0 w 849329"/>
              <a:gd name="connsiteY4" fmla="*/ 0 h 272375"/>
              <a:gd name="connsiteX0" fmla="*/ 40640 w 849329"/>
              <a:gd name="connsiteY0" fmla="*/ 10160 h 272375"/>
              <a:gd name="connsiteX1" fmla="*/ 849329 w 849329"/>
              <a:gd name="connsiteY1" fmla="*/ 0 h 272375"/>
              <a:gd name="connsiteX2" fmla="*/ 849329 w 849329"/>
              <a:gd name="connsiteY2" fmla="*/ 272375 h 272375"/>
              <a:gd name="connsiteX3" fmla="*/ 0 w 849329"/>
              <a:gd name="connsiteY3" fmla="*/ 272375 h 272375"/>
              <a:gd name="connsiteX4" fmla="*/ 40640 w 849329"/>
              <a:gd name="connsiteY4" fmla="*/ 10160 h 272375"/>
              <a:gd name="connsiteX0" fmla="*/ 40640 w 849329"/>
              <a:gd name="connsiteY0" fmla="*/ 0 h 262215"/>
              <a:gd name="connsiteX1" fmla="*/ 747729 w 849329"/>
              <a:gd name="connsiteY1" fmla="*/ 0 h 262215"/>
              <a:gd name="connsiteX2" fmla="*/ 849329 w 849329"/>
              <a:gd name="connsiteY2" fmla="*/ 262215 h 262215"/>
              <a:gd name="connsiteX3" fmla="*/ 0 w 849329"/>
              <a:gd name="connsiteY3" fmla="*/ 262215 h 262215"/>
              <a:gd name="connsiteX4" fmla="*/ 40640 w 849329"/>
              <a:gd name="connsiteY4" fmla="*/ 0 h 262215"/>
              <a:gd name="connsiteX0" fmla="*/ 11704 w 849329"/>
              <a:gd name="connsiteY0" fmla="*/ 0 h 262215"/>
              <a:gd name="connsiteX1" fmla="*/ 747729 w 849329"/>
              <a:gd name="connsiteY1" fmla="*/ 0 h 262215"/>
              <a:gd name="connsiteX2" fmla="*/ 849329 w 849329"/>
              <a:gd name="connsiteY2" fmla="*/ 262215 h 262215"/>
              <a:gd name="connsiteX3" fmla="*/ 0 w 849329"/>
              <a:gd name="connsiteY3" fmla="*/ 262215 h 262215"/>
              <a:gd name="connsiteX4" fmla="*/ 11704 w 849329"/>
              <a:gd name="connsiteY4" fmla="*/ 0 h 262215"/>
              <a:gd name="connsiteX0" fmla="*/ 11704 w 854795"/>
              <a:gd name="connsiteY0" fmla="*/ 0 h 262215"/>
              <a:gd name="connsiteX1" fmla="*/ 854795 w 854795"/>
              <a:gd name="connsiteY1" fmla="*/ 0 h 262215"/>
              <a:gd name="connsiteX2" fmla="*/ 849329 w 854795"/>
              <a:gd name="connsiteY2" fmla="*/ 262215 h 262215"/>
              <a:gd name="connsiteX3" fmla="*/ 0 w 854795"/>
              <a:gd name="connsiteY3" fmla="*/ 262215 h 262215"/>
              <a:gd name="connsiteX4" fmla="*/ 11704 w 854795"/>
              <a:gd name="connsiteY4" fmla="*/ 0 h 262215"/>
              <a:gd name="connsiteX0" fmla="*/ 11704 w 915884"/>
              <a:gd name="connsiteY0" fmla="*/ 0 h 262215"/>
              <a:gd name="connsiteX1" fmla="*/ 854795 w 915884"/>
              <a:gd name="connsiteY1" fmla="*/ 0 h 262215"/>
              <a:gd name="connsiteX2" fmla="*/ 915884 w 915884"/>
              <a:gd name="connsiteY2" fmla="*/ 256428 h 262215"/>
              <a:gd name="connsiteX3" fmla="*/ 0 w 915884"/>
              <a:gd name="connsiteY3" fmla="*/ 262215 h 262215"/>
              <a:gd name="connsiteX4" fmla="*/ 11704 w 915884"/>
              <a:gd name="connsiteY4" fmla="*/ 0 h 26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84" h="262215">
                <a:moveTo>
                  <a:pt x="11704" y="0"/>
                </a:moveTo>
                <a:lnTo>
                  <a:pt x="854795" y="0"/>
                </a:lnTo>
                <a:lnTo>
                  <a:pt x="915884" y="256428"/>
                </a:lnTo>
                <a:lnTo>
                  <a:pt x="0" y="262215"/>
                </a:lnTo>
                <a:lnTo>
                  <a:pt x="11704" y="0"/>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 name="矩形 26">
            <a:extLst>
              <a:ext uri="{FF2B5EF4-FFF2-40B4-BE49-F238E27FC236}">
                <a16:creationId xmlns:a16="http://schemas.microsoft.com/office/drawing/2014/main" id="{D59520EF-2680-4132-86ED-6A306F526F9F}"/>
              </a:ext>
            </a:extLst>
          </p:cNvPr>
          <p:cNvSpPr/>
          <p:nvPr/>
        </p:nvSpPr>
        <p:spPr>
          <a:xfrm>
            <a:off x="7253164" y="2804640"/>
            <a:ext cx="613334" cy="714728"/>
          </a:xfrm>
          <a:custGeom>
            <a:avLst/>
            <a:gdLst>
              <a:gd name="connsiteX0" fmla="*/ 0 w 322086"/>
              <a:gd name="connsiteY0" fmla="*/ 0 h 557721"/>
              <a:gd name="connsiteX1" fmla="*/ 322086 w 322086"/>
              <a:gd name="connsiteY1" fmla="*/ 0 h 557721"/>
              <a:gd name="connsiteX2" fmla="*/ 322086 w 322086"/>
              <a:gd name="connsiteY2" fmla="*/ 557721 h 557721"/>
              <a:gd name="connsiteX3" fmla="*/ 0 w 322086"/>
              <a:gd name="connsiteY3" fmla="*/ 557721 h 557721"/>
              <a:gd name="connsiteX4" fmla="*/ 0 w 322086"/>
              <a:gd name="connsiteY4" fmla="*/ 0 h 557721"/>
              <a:gd name="connsiteX0" fmla="*/ 0 w 403366"/>
              <a:gd name="connsiteY0" fmla="*/ 20320 h 557721"/>
              <a:gd name="connsiteX1" fmla="*/ 403366 w 403366"/>
              <a:gd name="connsiteY1" fmla="*/ 0 h 557721"/>
              <a:gd name="connsiteX2" fmla="*/ 403366 w 403366"/>
              <a:gd name="connsiteY2" fmla="*/ 557721 h 557721"/>
              <a:gd name="connsiteX3" fmla="*/ 81280 w 403366"/>
              <a:gd name="connsiteY3" fmla="*/ 557721 h 557721"/>
              <a:gd name="connsiteX4" fmla="*/ 0 w 403366"/>
              <a:gd name="connsiteY4" fmla="*/ 20320 h 557721"/>
              <a:gd name="connsiteX0" fmla="*/ 0 w 403366"/>
              <a:gd name="connsiteY0" fmla="*/ 0 h 537401"/>
              <a:gd name="connsiteX1" fmla="*/ 322086 w 403366"/>
              <a:gd name="connsiteY1" fmla="*/ 0 h 537401"/>
              <a:gd name="connsiteX2" fmla="*/ 403366 w 403366"/>
              <a:gd name="connsiteY2" fmla="*/ 537401 h 537401"/>
              <a:gd name="connsiteX3" fmla="*/ 81280 w 403366"/>
              <a:gd name="connsiteY3" fmla="*/ 537401 h 537401"/>
              <a:gd name="connsiteX4" fmla="*/ 0 w 403366"/>
              <a:gd name="connsiteY4" fmla="*/ 0 h 537401"/>
              <a:gd name="connsiteX0" fmla="*/ 0 w 494806"/>
              <a:gd name="connsiteY0" fmla="*/ 0 h 537401"/>
              <a:gd name="connsiteX1" fmla="*/ 322086 w 494806"/>
              <a:gd name="connsiteY1" fmla="*/ 0 h 537401"/>
              <a:gd name="connsiteX2" fmla="*/ 494806 w 494806"/>
              <a:gd name="connsiteY2" fmla="*/ 527241 h 537401"/>
              <a:gd name="connsiteX3" fmla="*/ 81280 w 494806"/>
              <a:gd name="connsiteY3" fmla="*/ 537401 h 537401"/>
              <a:gd name="connsiteX4" fmla="*/ 0 w 494806"/>
              <a:gd name="connsiteY4" fmla="*/ 0 h 537401"/>
              <a:gd name="connsiteX0" fmla="*/ 0 w 494806"/>
              <a:gd name="connsiteY0" fmla="*/ 0 h 527241"/>
              <a:gd name="connsiteX1" fmla="*/ 322086 w 494806"/>
              <a:gd name="connsiteY1" fmla="*/ 0 h 527241"/>
              <a:gd name="connsiteX2" fmla="*/ 494806 w 494806"/>
              <a:gd name="connsiteY2" fmla="*/ 527241 h 527241"/>
              <a:gd name="connsiteX3" fmla="*/ 152400 w 494806"/>
              <a:gd name="connsiteY3" fmla="*/ 527241 h 527241"/>
              <a:gd name="connsiteX4" fmla="*/ 0 w 494806"/>
              <a:gd name="connsiteY4" fmla="*/ 0 h 527241"/>
              <a:gd name="connsiteX0" fmla="*/ 0 w 494806"/>
              <a:gd name="connsiteY0" fmla="*/ 0 h 537401"/>
              <a:gd name="connsiteX1" fmla="*/ 322086 w 494806"/>
              <a:gd name="connsiteY1" fmla="*/ 0 h 537401"/>
              <a:gd name="connsiteX2" fmla="*/ 494806 w 494806"/>
              <a:gd name="connsiteY2" fmla="*/ 527241 h 537401"/>
              <a:gd name="connsiteX3" fmla="*/ 71120 w 494806"/>
              <a:gd name="connsiteY3" fmla="*/ 537401 h 537401"/>
              <a:gd name="connsiteX4" fmla="*/ 0 w 494806"/>
              <a:gd name="connsiteY4" fmla="*/ 0 h 537401"/>
              <a:gd name="connsiteX0" fmla="*/ 0 w 454166"/>
              <a:gd name="connsiteY0" fmla="*/ 0 h 537401"/>
              <a:gd name="connsiteX1" fmla="*/ 322086 w 454166"/>
              <a:gd name="connsiteY1" fmla="*/ 0 h 537401"/>
              <a:gd name="connsiteX2" fmla="*/ 454166 w 454166"/>
              <a:gd name="connsiteY2" fmla="*/ 527241 h 537401"/>
              <a:gd name="connsiteX3" fmla="*/ 71120 w 454166"/>
              <a:gd name="connsiteY3" fmla="*/ 537401 h 537401"/>
              <a:gd name="connsiteX4" fmla="*/ 0 w 454166"/>
              <a:gd name="connsiteY4" fmla="*/ 0 h 537401"/>
              <a:gd name="connsiteX0" fmla="*/ 0 w 454166"/>
              <a:gd name="connsiteY0" fmla="*/ 0 h 586593"/>
              <a:gd name="connsiteX1" fmla="*/ 322086 w 454166"/>
              <a:gd name="connsiteY1" fmla="*/ 0 h 586593"/>
              <a:gd name="connsiteX2" fmla="*/ 454166 w 454166"/>
              <a:gd name="connsiteY2" fmla="*/ 527241 h 586593"/>
              <a:gd name="connsiteX3" fmla="*/ 100056 w 454166"/>
              <a:gd name="connsiteY3" fmla="*/ 586593 h 586593"/>
              <a:gd name="connsiteX4" fmla="*/ 0 w 454166"/>
              <a:gd name="connsiteY4" fmla="*/ 0 h 586593"/>
              <a:gd name="connsiteX0" fmla="*/ 0 w 480209"/>
              <a:gd name="connsiteY0" fmla="*/ 0 h 605370"/>
              <a:gd name="connsiteX1" fmla="*/ 322086 w 480209"/>
              <a:gd name="connsiteY1" fmla="*/ 0 h 605370"/>
              <a:gd name="connsiteX2" fmla="*/ 480209 w 480209"/>
              <a:gd name="connsiteY2" fmla="*/ 605370 h 605370"/>
              <a:gd name="connsiteX3" fmla="*/ 100056 w 480209"/>
              <a:gd name="connsiteY3" fmla="*/ 586593 h 605370"/>
              <a:gd name="connsiteX4" fmla="*/ 0 w 480209"/>
              <a:gd name="connsiteY4" fmla="*/ 0 h 605370"/>
              <a:gd name="connsiteX0" fmla="*/ 0 w 480209"/>
              <a:gd name="connsiteY0" fmla="*/ 0 h 605370"/>
              <a:gd name="connsiteX1" fmla="*/ 322086 w 480209"/>
              <a:gd name="connsiteY1" fmla="*/ 11574 h 605370"/>
              <a:gd name="connsiteX2" fmla="*/ 480209 w 480209"/>
              <a:gd name="connsiteY2" fmla="*/ 605370 h 605370"/>
              <a:gd name="connsiteX3" fmla="*/ 100056 w 480209"/>
              <a:gd name="connsiteY3" fmla="*/ 586593 h 605370"/>
              <a:gd name="connsiteX4" fmla="*/ 0 w 480209"/>
              <a:gd name="connsiteY4" fmla="*/ 0 h 605370"/>
              <a:gd name="connsiteX0" fmla="*/ 0 w 480209"/>
              <a:gd name="connsiteY0" fmla="*/ 0 h 605370"/>
              <a:gd name="connsiteX1" fmla="*/ 324980 w 480209"/>
              <a:gd name="connsiteY1" fmla="*/ 11574 h 605370"/>
              <a:gd name="connsiteX2" fmla="*/ 480209 w 480209"/>
              <a:gd name="connsiteY2" fmla="*/ 605370 h 605370"/>
              <a:gd name="connsiteX3" fmla="*/ 100056 w 480209"/>
              <a:gd name="connsiteY3" fmla="*/ 586593 h 605370"/>
              <a:gd name="connsiteX4" fmla="*/ 0 w 480209"/>
              <a:gd name="connsiteY4" fmla="*/ 0 h 605370"/>
              <a:gd name="connsiteX0" fmla="*/ 0 w 506252"/>
              <a:gd name="connsiteY0" fmla="*/ 0 h 608264"/>
              <a:gd name="connsiteX1" fmla="*/ 351023 w 506252"/>
              <a:gd name="connsiteY1" fmla="*/ 14468 h 608264"/>
              <a:gd name="connsiteX2" fmla="*/ 506252 w 506252"/>
              <a:gd name="connsiteY2" fmla="*/ 608264 h 608264"/>
              <a:gd name="connsiteX3" fmla="*/ 126099 w 506252"/>
              <a:gd name="connsiteY3" fmla="*/ 589487 h 608264"/>
              <a:gd name="connsiteX4" fmla="*/ 0 w 506252"/>
              <a:gd name="connsiteY4" fmla="*/ 0 h 608264"/>
              <a:gd name="connsiteX0" fmla="*/ 0 w 457060"/>
              <a:gd name="connsiteY0" fmla="*/ 0 h 589487"/>
              <a:gd name="connsiteX1" fmla="*/ 351023 w 457060"/>
              <a:gd name="connsiteY1" fmla="*/ 14468 h 589487"/>
              <a:gd name="connsiteX2" fmla="*/ 457060 w 457060"/>
              <a:gd name="connsiteY2" fmla="*/ 524348 h 589487"/>
              <a:gd name="connsiteX3" fmla="*/ 126099 w 457060"/>
              <a:gd name="connsiteY3" fmla="*/ 589487 h 589487"/>
              <a:gd name="connsiteX4" fmla="*/ 0 w 457060"/>
              <a:gd name="connsiteY4" fmla="*/ 0 h 589487"/>
              <a:gd name="connsiteX0" fmla="*/ 0 w 512039"/>
              <a:gd name="connsiteY0" fmla="*/ 0 h 596690"/>
              <a:gd name="connsiteX1" fmla="*/ 351023 w 512039"/>
              <a:gd name="connsiteY1" fmla="*/ 14468 h 596690"/>
              <a:gd name="connsiteX2" fmla="*/ 512039 w 512039"/>
              <a:gd name="connsiteY2" fmla="*/ 596690 h 596690"/>
              <a:gd name="connsiteX3" fmla="*/ 126099 w 512039"/>
              <a:gd name="connsiteY3" fmla="*/ 589487 h 596690"/>
              <a:gd name="connsiteX4" fmla="*/ 0 w 512039"/>
              <a:gd name="connsiteY4" fmla="*/ 0 h 596690"/>
              <a:gd name="connsiteX0" fmla="*/ 0 w 512039"/>
              <a:gd name="connsiteY0" fmla="*/ 0 h 596690"/>
              <a:gd name="connsiteX1" fmla="*/ 351023 w 512039"/>
              <a:gd name="connsiteY1" fmla="*/ 14468 h 596690"/>
              <a:gd name="connsiteX2" fmla="*/ 512039 w 512039"/>
              <a:gd name="connsiteY2" fmla="*/ 596690 h 596690"/>
              <a:gd name="connsiteX3" fmla="*/ 126099 w 512039"/>
              <a:gd name="connsiteY3" fmla="*/ 589487 h 596690"/>
              <a:gd name="connsiteX4" fmla="*/ 0 w 512039"/>
              <a:gd name="connsiteY4" fmla="*/ 0 h 59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39" h="596690">
                <a:moveTo>
                  <a:pt x="0" y="0"/>
                </a:moveTo>
                <a:lnTo>
                  <a:pt x="351023" y="14468"/>
                </a:lnTo>
                <a:lnTo>
                  <a:pt x="512039" y="596690"/>
                </a:lnTo>
                <a:lnTo>
                  <a:pt x="126099" y="589487"/>
                </a:lnTo>
                <a:lnTo>
                  <a:pt x="0" y="0"/>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28" name="接點: 肘形 27">
            <a:extLst>
              <a:ext uri="{FF2B5EF4-FFF2-40B4-BE49-F238E27FC236}">
                <a16:creationId xmlns:a16="http://schemas.microsoft.com/office/drawing/2014/main" id="{84437871-29EA-4329-B1C8-51DB78A51D73}"/>
              </a:ext>
            </a:extLst>
          </p:cNvPr>
          <p:cNvCxnSpPr>
            <a:cxnSpLocks/>
          </p:cNvCxnSpPr>
          <p:nvPr/>
        </p:nvCxnSpPr>
        <p:spPr>
          <a:xfrm flipV="1">
            <a:off x="7233010" y="2237790"/>
            <a:ext cx="3378002" cy="368522"/>
          </a:xfrm>
          <a:prstGeom prst="bentConnector4">
            <a:avLst>
              <a:gd name="adj1" fmla="val 30708"/>
              <a:gd name="adj2" fmla="val 162032"/>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32" name="接點: 肘形 31">
            <a:extLst>
              <a:ext uri="{FF2B5EF4-FFF2-40B4-BE49-F238E27FC236}">
                <a16:creationId xmlns:a16="http://schemas.microsoft.com/office/drawing/2014/main" id="{3518935D-9606-432D-A4E8-7EEE828AD3E2}"/>
              </a:ext>
            </a:extLst>
          </p:cNvPr>
          <p:cNvCxnSpPr>
            <a:cxnSpLocks/>
          </p:cNvCxnSpPr>
          <p:nvPr/>
        </p:nvCxnSpPr>
        <p:spPr>
          <a:xfrm flipV="1">
            <a:off x="7796281" y="2237790"/>
            <a:ext cx="2814731" cy="807434"/>
          </a:xfrm>
          <a:prstGeom prst="bentConnector4">
            <a:avLst>
              <a:gd name="adj1" fmla="val 31894"/>
              <a:gd name="adj2" fmla="val 128312"/>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DD15227-C925-4925-8816-CC0039BF7A6B}"/>
              </a:ext>
            </a:extLst>
          </p:cNvPr>
          <p:cNvSpPr/>
          <p:nvPr/>
        </p:nvSpPr>
        <p:spPr>
          <a:xfrm rot="2228963">
            <a:off x="6523757" y="2958947"/>
            <a:ext cx="474286" cy="363104"/>
          </a:xfrm>
          <a:custGeom>
            <a:avLst/>
            <a:gdLst>
              <a:gd name="connsiteX0" fmla="*/ 0 w 322086"/>
              <a:gd name="connsiteY0" fmla="*/ 0 h 261688"/>
              <a:gd name="connsiteX1" fmla="*/ 322086 w 322086"/>
              <a:gd name="connsiteY1" fmla="*/ 0 h 261688"/>
              <a:gd name="connsiteX2" fmla="*/ 322086 w 322086"/>
              <a:gd name="connsiteY2" fmla="*/ 261688 h 261688"/>
              <a:gd name="connsiteX3" fmla="*/ 0 w 322086"/>
              <a:gd name="connsiteY3" fmla="*/ 261688 h 261688"/>
              <a:gd name="connsiteX4" fmla="*/ 0 w 322086"/>
              <a:gd name="connsiteY4" fmla="*/ 0 h 261688"/>
              <a:gd name="connsiteX0" fmla="*/ 93729 w 322086"/>
              <a:gd name="connsiteY0" fmla="*/ 0 h 267353"/>
              <a:gd name="connsiteX1" fmla="*/ 322086 w 322086"/>
              <a:gd name="connsiteY1" fmla="*/ 5665 h 267353"/>
              <a:gd name="connsiteX2" fmla="*/ 322086 w 322086"/>
              <a:gd name="connsiteY2" fmla="*/ 267353 h 267353"/>
              <a:gd name="connsiteX3" fmla="*/ 0 w 322086"/>
              <a:gd name="connsiteY3" fmla="*/ 267353 h 267353"/>
              <a:gd name="connsiteX4" fmla="*/ 93729 w 322086"/>
              <a:gd name="connsiteY4" fmla="*/ 0 h 267353"/>
              <a:gd name="connsiteX0" fmla="*/ 93729 w 405328"/>
              <a:gd name="connsiteY0" fmla="*/ 13839 h 281192"/>
              <a:gd name="connsiteX1" fmla="*/ 405328 w 405328"/>
              <a:gd name="connsiteY1" fmla="*/ 0 h 281192"/>
              <a:gd name="connsiteX2" fmla="*/ 322086 w 405328"/>
              <a:gd name="connsiteY2" fmla="*/ 281192 h 281192"/>
              <a:gd name="connsiteX3" fmla="*/ 0 w 405328"/>
              <a:gd name="connsiteY3" fmla="*/ 281192 h 281192"/>
              <a:gd name="connsiteX4" fmla="*/ 93729 w 405328"/>
              <a:gd name="connsiteY4" fmla="*/ 13839 h 281192"/>
              <a:gd name="connsiteX0" fmla="*/ 91210 w 402809"/>
              <a:gd name="connsiteY0" fmla="*/ 13839 h 322849"/>
              <a:gd name="connsiteX1" fmla="*/ 402809 w 402809"/>
              <a:gd name="connsiteY1" fmla="*/ 0 h 322849"/>
              <a:gd name="connsiteX2" fmla="*/ 319567 w 402809"/>
              <a:gd name="connsiteY2" fmla="*/ 281192 h 322849"/>
              <a:gd name="connsiteX3" fmla="*/ 0 w 402809"/>
              <a:gd name="connsiteY3" fmla="*/ 322849 h 322849"/>
              <a:gd name="connsiteX4" fmla="*/ 91210 w 402809"/>
              <a:gd name="connsiteY4" fmla="*/ 13839 h 322849"/>
              <a:gd name="connsiteX0" fmla="*/ 103442 w 402809"/>
              <a:gd name="connsiteY0" fmla="*/ 29985 h 322849"/>
              <a:gd name="connsiteX1" fmla="*/ 402809 w 402809"/>
              <a:gd name="connsiteY1" fmla="*/ 0 h 322849"/>
              <a:gd name="connsiteX2" fmla="*/ 319567 w 402809"/>
              <a:gd name="connsiteY2" fmla="*/ 281192 h 322849"/>
              <a:gd name="connsiteX3" fmla="*/ 0 w 402809"/>
              <a:gd name="connsiteY3" fmla="*/ 322849 h 322849"/>
              <a:gd name="connsiteX4" fmla="*/ 103442 w 402809"/>
              <a:gd name="connsiteY4" fmla="*/ 29985 h 322849"/>
              <a:gd name="connsiteX0" fmla="*/ 103442 w 402809"/>
              <a:gd name="connsiteY0" fmla="*/ 29985 h 322849"/>
              <a:gd name="connsiteX1" fmla="*/ 402809 w 402809"/>
              <a:gd name="connsiteY1" fmla="*/ 0 h 322849"/>
              <a:gd name="connsiteX2" fmla="*/ 289442 w 402809"/>
              <a:gd name="connsiteY2" fmla="*/ 274973 h 322849"/>
              <a:gd name="connsiteX3" fmla="*/ 0 w 402809"/>
              <a:gd name="connsiteY3" fmla="*/ 322849 h 322849"/>
              <a:gd name="connsiteX4" fmla="*/ 103442 w 402809"/>
              <a:gd name="connsiteY4" fmla="*/ 29985 h 322849"/>
              <a:gd name="connsiteX0" fmla="*/ 96593 w 395960"/>
              <a:gd name="connsiteY0" fmla="*/ 29985 h 303138"/>
              <a:gd name="connsiteX1" fmla="*/ 395960 w 395960"/>
              <a:gd name="connsiteY1" fmla="*/ 0 h 303138"/>
              <a:gd name="connsiteX2" fmla="*/ 282593 w 395960"/>
              <a:gd name="connsiteY2" fmla="*/ 274973 h 303138"/>
              <a:gd name="connsiteX3" fmla="*/ 0 w 395960"/>
              <a:gd name="connsiteY3" fmla="*/ 303138 h 303138"/>
              <a:gd name="connsiteX4" fmla="*/ 96593 w 395960"/>
              <a:gd name="connsiteY4" fmla="*/ 29985 h 30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0" h="303138">
                <a:moveTo>
                  <a:pt x="96593" y="29985"/>
                </a:moveTo>
                <a:lnTo>
                  <a:pt x="395960" y="0"/>
                </a:lnTo>
                <a:lnTo>
                  <a:pt x="282593" y="274973"/>
                </a:lnTo>
                <a:lnTo>
                  <a:pt x="0" y="303138"/>
                </a:lnTo>
                <a:lnTo>
                  <a:pt x="96593" y="29985"/>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35" name="接點: 肘形 34">
            <a:extLst>
              <a:ext uri="{FF2B5EF4-FFF2-40B4-BE49-F238E27FC236}">
                <a16:creationId xmlns:a16="http://schemas.microsoft.com/office/drawing/2014/main" id="{5ABD8A84-EF62-4A5E-94A2-8B57716A5F3A}"/>
              </a:ext>
            </a:extLst>
          </p:cNvPr>
          <p:cNvCxnSpPr>
            <a:cxnSpLocks/>
          </p:cNvCxnSpPr>
          <p:nvPr/>
        </p:nvCxnSpPr>
        <p:spPr>
          <a:xfrm rot="5400000">
            <a:off x="5779132" y="4311103"/>
            <a:ext cx="2097965" cy="5124"/>
          </a:xfrm>
          <a:prstGeom prst="bentConnector3">
            <a:avLst>
              <a:gd name="adj1" fmla="val 50000"/>
            </a:avLst>
          </a:prstGeom>
          <a:ln w="38100">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F63833E7-18C6-4C54-9E82-DB437E7FB850}"/>
              </a:ext>
            </a:extLst>
          </p:cNvPr>
          <p:cNvCxnSpPr>
            <a:cxnSpLocks/>
          </p:cNvCxnSpPr>
          <p:nvPr/>
        </p:nvCxnSpPr>
        <p:spPr>
          <a:xfrm rot="16200000" flipV="1">
            <a:off x="3963957" y="995974"/>
            <a:ext cx="212690" cy="2414053"/>
          </a:xfrm>
          <a:prstGeom prst="bentConnector2">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cxnSp>
        <p:nvCxnSpPr>
          <p:cNvPr id="39" name="接點: 肘形 38">
            <a:extLst>
              <a:ext uri="{FF2B5EF4-FFF2-40B4-BE49-F238E27FC236}">
                <a16:creationId xmlns:a16="http://schemas.microsoft.com/office/drawing/2014/main" id="{78EFD2B6-4421-4643-892B-8E9043740A79}"/>
              </a:ext>
            </a:extLst>
          </p:cNvPr>
          <p:cNvCxnSpPr>
            <a:cxnSpLocks/>
            <a:stCxn id="74" idx="2"/>
          </p:cNvCxnSpPr>
          <p:nvPr/>
        </p:nvCxnSpPr>
        <p:spPr>
          <a:xfrm rot="10800000" flipV="1">
            <a:off x="2172236" y="3850476"/>
            <a:ext cx="2887447" cy="1545856"/>
          </a:xfrm>
          <a:prstGeom prst="bentConnector3">
            <a:avLst>
              <a:gd name="adj1" fmla="val 103190"/>
            </a:avLst>
          </a:prstGeom>
          <a:ln w="28575">
            <a:solidFill>
              <a:srgbClr val="D7F71E"/>
            </a:solidFill>
            <a:headEnd type="oval"/>
          </a:ln>
        </p:spPr>
        <p:style>
          <a:lnRef idx="1">
            <a:schemeClr val="accent1"/>
          </a:lnRef>
          <a:fillRef idx="0">
            <a:schemeClr val="accent1"/>
          </a:fillRef>
          <a:effectRef idx="0">
            <a:schemeClr val="accent1"/>
          </a:effectRef>
          <a:fontRef idx="minor">
            <a:schemeClr val="tx1"/>
          </a:fontRef>
        </p:style>
      </p:cxnSp>
      <p:sp>
        <p:nvSpPr>
          <p:cNvPr id="30" name="矩形 22">
            <a:extLst>
              <a:ext uri="{FF2B5EF4-FFF2-40B4-BE49-F238E27FC236}">
                <a16:creationId xmlns:a16="http://schemas.microsoft.com/office/drawing/2014/main" id="{60B32FD2-8435-498A-8925-E05EBE59E711}"/>
              </a:ext>
            </a:extLst>
          </p:cNvPr>
          <p:cNvSpPr/>
          <p:nvPr/>
        </p:nvSpPr>
        <p:spPr>
          <a:xfrm>
            <a:off x="5018219" y="3771610"/>
            <a:ext cx="232178" cy="523362"/>
          </a:xfrm>
          <a:custGeom>
            <a:avLst/>
            <a:gdLst>
              <a:gd name="connsiteX0" fmla="*/ 0 w 406400"/>
              <a:gd name="connsiteY0" fmla="*/ 0 h 856605"/>
              <a:gd name="connsiteX1" fmla="*/ 406400 w 406400"/>
              <a:gd name="connsiteY1" fmla="*/ 0 h 856605"/>
              <a:gd name="connsiteX2" fmla="*/ 406400 w 406400"/>
              <a:gd name="connsiteY2" fmla="*/ 856605 h 856605"/>
              <a:gd name="connsiteX3" fmla="*/ 0 w 406400"/>
              <a:gd name="connsiteY3" fmla="*/ 856605 h 856605"/>
              <a:gd name="connsiteX4" fmla="*/ 0 w 406400"/>
              <a:gd name="connsiteY4" fmla="*/ 0 h 856605"/>
              <a:gd name="connsiteX0" fmla="*/ 162560 w 406400"/>
              <a:gd name="connsiteY0" fmla="*/ 20320 h 856605"/>
              <a:gd name="connsiteX1" fmla="*/ 406400 w 406400"/>
              <a:gd name="connsiteY1" fmla="*/ 0 h 856605"/>
              <a:gd name="connsiteX2" fmla="*/ 406400 w 406400"/>
              <a:gd name="connsiteY2" fmla="*/ 856605 h 856605"/>
              <a:gd name="connsiteX3" fmla="*/ 0 w 406400"/>
              <a:gd name="connsiteY3" fmla="*/ 856605 h 856605"/>
              <a:gd name="connsiteX4" fmla="*/ 162560 w 406400"/>
              <a:gd name="connsiteY4" fmla="*/ 20320 h 856605"/>
              <a:gd name="connsiteX0" fmla="*/ 162560 w 528320"/>
              <a:gd name="connsiteY0" fmla="*/ 40640 h 876925"/>
              <a:gd name="connsiteX1" fmla="*/ 528320 w 528320"/>
              <a:gd name="connsiteY1" fmla="*/ 0 h 876925"/>
              <a:gd name="connsiteX2" fmla="*/ 406400 w 528320"/>
              <a:gd name="connsiteY2" fmla="*/ 876925 h 876925"/>
              <a:gd name="connsiteX3" fmla="*/ 0 w 528320"/>
              <a:gd name="connsiteY3" fmla="*/ 876925 h 876925"/>
              <a:gd name="connsiteX4" fmla="*/ 162560 w 528320"/>
              <a:gd name="connsiteY4" fmla="*/ 40640 h 876925"/>
              <a:gd name="connsiteX0" fmla="*/ 162560 w 528320"/>
              <a:gd name="connsiteY0" fmla="*/ 40640 h 876925"/>
              <a:gd name="connsiteX1" fmla="*/ 528320 w 528320"/>
              <a:gd name="connsiteY1" fmla="*/ 0 h 876925"/>
              <a:gd name="connsiteX2" fmla="*/ 355600 w 528320"/>
              <a:gd name="connsiteY2" fmla="*/ 866765 h 876925"/>
              <a:gd name="connsiteX3" fmla="*/ 0 w 528320"/>
              <a:gd name="connsiteY3" fmla="*/ 876925 h 876925"/>
              <a:gd name="connsiteX4" fmla="*/ 162560 w 528320"/>
              <a:gd name="connsiteY4" fmla="*/ 40640 h 876925"/>
              <a:gd name="connsiteX0" fmla="*/ 162560 w 477520"/>
              <a:gd name="connsiteY0" fmla="*/ 0 h 836285"/>
              <a:gd name="connsiteX1" fmla="*/ 477520 w 477520"/>
              <a:gd name="connsiteY1" fmla="*/ 10160 h 836285"/>
              <a:gd name="connsiteX2" fmla="*/ 355600 w 477520"/>
              <a:gd name="connsiteY2" fmla="*/ 826125 h 836285"/>
              <a:gd name="connsiteX3" fmla="*/ 0 w 477520"/>
              <a:gd name="connsiteY3" fmla="*/ 836285 h 836285"/>
              <a:gd name="connsiteX4" fmla="*/ 162560 w 477520"/>
              <a:gd name="connsiteY4" fmla="*/ 0 h 836285"/>
              <a:gd name="connsiteX0" fmla="*/ 90641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90641 w 405601"/>
              <a:gd name="connsiteY4" fmla="*/ 0 h 836285"/>
              <a:gd name="connsiteX0" fmla="*/ 142012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142012 w 405601"/>
              <a:gd name="connsiteY4" fmla="*/ 0 h 836285"/>
              <a:gd name="connsiteX0" fmla="*/ 83507 w 347096"/>
              <a:gd name="connsiteY0" fmla="*/ 0 h 826126"/>
              <a:gd name="connsiteX1" fmla="*/ 347096 w 347096"/>
              <a:gd name="connsiteY1" fmla="*/ 10160 h 826126"/>
              <a:gd name="connsiteX2" fmla="*/ 225176 w 347096"/>
              <a:gd name="connsiteY2" fmla="*/ 826125 h 826126"/>
              <a:gd name="connsiteX3" fmla="*/ 0 w 347096"/>
              <a:gd name="connsiteY3" fmla="*/ 780247 h 826126"/>
              <a:gd name="connsiteX4" fmla="*/ 83507 w 347096"/>
              <a:gd name="connsiteY4" fmla="*/ 0 h 826126"/>
              <a:gd name="connsiteX0" fmla="*/ 83507 w 256089"/>
              <a:gd name="connsiteY0" fmla="*/ 0 h 826124"/>
              <a:gd name="connsiteX1" fmla="*/ 256089 w 256089"/>
              <a:gd name="connsiteY1" fmla="*/ 34176 h 826124"/>
              <a:gd name="connsiteX2" fmla="*/ 225176 w 256089"/>
              <a:gd name="connsiteY2" fmla="*/ 826125 h 826124"/>
              <a:gd name="connsiteX3" fmla="*/ 0 w 256089"/>
              <a:gd name="connsiteY3" fmla="*/ 780247 h 826124"/>
              <a:gd name="connsiteX4" fmla="*/ 83507 w 256089"/>
              <a:gd name="connsiteY4" fmla="*/ 0 h 826124"/>
              <a:gd name="connsiteX0" fmla="*/ 64005 w 256089"/>
              <a:gd name="connsiteY0" fmla="*/ 61886 h 791950"/>
              <a:gd name="connsiteX1" fmla="*/ 256089 w 256089"/>
              <a:gd name="connsiteY1" fmla="*/ 0 h 791950"/>
              <a:gd name="connsiteX2" fmla="*/ 225176 w 256089"/>
              <a:gd name="connsiteY2" fmla="*/ 791949 h 791950"/>
              <a:gd name="connsiteX3" fmla="*/ 0 w 256089"/>
              <a:gd name="connsiteY3" fmla="*/ 746071 h 791950"/>
              <a:gd name="connsiteX4" fmla="*/ 64005 w 256089"/>
              <a:gd name="connsiteY4" fmla="*/ 61886 h 791950"/>
              <a:gd name="connsiteX0" fmla="*/ 64005 w 269089"/>
              <a:gd name="connsiteY0" fmla="*/ 69893 h 799955"/>
              <a:gd name="connsiteX1" fmla="*/ 269089 w 269089"/>
              <a:gd name="connsiteY1" fmla="*/ 0 h 799955"/>
              <a:gd name="connsiteX2" fmla="*/ 225176 w 269089"/>
              <a:gd name="connsiteY2" fmla="*/ 799956 h 799955"/>
              <a:gd name="connsiteX3" fmla="*/ 0 w 269089"/>
              <a:gd name="connsiteY3" fmla="*/ 754078 h 799955"/>
              <a:gd name="connsiteX4" fmla="*/ 64005 w 269089"/>
              <a:gd name="connsiteY4" fmla="*/ 69893 h 799955"/>
              <a:gd name="connsiteX0" fmla="*/ 64005 w 256089"/>
              <a:gd name="connsiteY0" fmla="*/ 21862 h 751926"/>
              <a:gd name="connsiteX1" fmla="*/ 256089 w 256089"/>
              <a:gd name="connsiteY1" fmla="*/ 0 h 751926"/>
              <a:gd name="connsiteX2" fmla="*/ 225176 w 256089"/>
              <a:gd name="connsiteY2" fmla="*/ 751925 h 751926"/>
              <a:gd name="connsiteX3" fmla="*/ 0 w 256089"/>
              <a:gd name="connsiteY3" fmla="*/ 706047 h 751926"/>
              <a:gd name="connsiteX4" fmla="*/ 64005 w 256089"/>
              <a:gd name="connsiteY4" fmla="*/ 21862 h 751926"/>
              <a:gd name="connsiteX0" fmla="*/ 64005 w 256089"/>
              <a:gd name="connsiteY0" fmla="*/ 21862 h 711898"/>
              <a:gd name="connsiteX1" fmla="*/ 256089 w 256089"/>
              <a:gd name="connsiteY1" fmla="*/ 0 h 711898"/>
              <a:gd name="connsiteX2" fmla="*/ 244679 w 256089"/>
              <a:gd name="connsiteY2" fmla="*/ 711898 h 711898"/>
              <a:gd name="connsiteX3" fmla="*/ 0 w 256089"/>
              <a:gd name="connsiteY3" fmla="*/ 706047 h 711898"/>
              <a:gd name="connsiteX4" fmla="*/ 64005 w 256089"/>
              <a:gd name="connsiteY4" fmla="*/ 21862 h 711898"/>
              <a:gd name="connsiteX0" fmla="*/ 68598 w 260682"/>
              <a:gd name="connsiteY0" fmla="*/ 21862 h 711898"/>
              <a:gd name="connsiteX1" fmla="*/ 260682 w 260682"/>
              <a:gd name="connsiteY1" fmla="*/ 0 h 711898"/>
              <a:gd name="connsiteX2" fmla="*/ 249272 w 260682"/>
              <a:gd name="connsiteY2" fmla="*/ 711898 h 711898"/>
              <a:gd name="connsiteX3" fmla="*/ 0 w 260682"/>
              <a:gd name="connsiteY3" fmla="*/ 626864 h 711898"/>
              <a:gd name="connsiteX4" fmla="*/ 68598 w 260682"/>
              <a:gd name="connsiteY4" fmla="*/ 21862 h 711898"/>
              <a:gd name="connsiteX0" fmla="*/ 68598 w 260682"/>
              <a:gd name="connsiteY0" fmla="*/ 21862 h 711898"/>
              <a:gd name="connsiteX1" fmla="*/ 260682 w 260682"/>
              <a:gd name="connsiteY1" fmla="*/ 0 h 711898"/>
              <a:gd name="connsiteX2" fmla="*/ 249272 w 260682"/>
              <a:gd name="connsiteY2" fmla="*/ 711898 h 711898"/>
              <a:gd name="connsiteX3" fmla="*/ 93103 w 260682"/>
              <a:gd name="connsiteY3" fmla="*/ 672382 h 711898"/>
              <a:gd name="connsiteX4" fmla="*/ 0 w 260682"/>
              <a:gd name="connsiteY4" fmla="*/ 626864 h 711898"/>
              <a:gd name="connsiteX5" fmla="*/ 68598 w 260682"/>
              <a:gd name="connsiteY5" fmla="*/ 21862 h 711898"/>
              <a:gd name="connsiteX0" fmla="*/ 68598 w 260682"/>
              <a:gd name="connsiteY0" fmla="*/ 21862 h 745908"/>
              <a:gd name="connsiteX1" fmla="*/ 260682 w 260682"/>
              <a:gd name="connsiteY1" fmla="*/ 0 h 745908"/>
              <a:gd name="connsiteX2" fmla="*/ 249272 w 260682"/>
              <a:gd name="connsiteY2" fmla="*/ 711898 h 745908"/>
              <a:gd name="connsiteX3" fmla="*/ 70140 w 260682"/>
              <a:gd name="connsiteY3" fmla="*/ 745908 h 745908"/>
              <a:gd name="connsiteX4" fmla="*/ 0 w 260682"/>
              <a:gd name="connsiteY4" fmla="*/ 626864 h 745908"/>
              <a:gd name="connsiteX5" fmla="*/ 68598 w 260682"/>
              <a:gd name="connsiteY5" fmla="*/ 21862 h 745908"/>
              <a:gd name="connsiteX0" fmla="*/ 68598 w 260682"/>
              <a:gd name="connsiteY0" fmla="*/ 21862 h 736029"/>
              <a:gd name="connsiteX1" fmla="*/ 260682 w 260682"/>
              <a:gd name="connsiteY1" fmla="*/ 0 h 736029"/>
              <a:gd name="connsiteX2" fmla="*/ 249272 w 260682"/>
              <a:gd name="connsiteY2" fmla="*/ 711898 h 736029"/>
              <a:gd name="connsiteX3" fmla="*/ 17991 w 260682"/>
              <a:gd name="connsiteY3" fmla="*/ 736029 h 736029"/>
              <a:gd name="connsiteX4" fmla="*/ 0 w 260682"/>
              <a:gd name="connsiteY4" fmla="*/ 626864 h 736029"/>
              <a:gd name="connsiteX5" fmla="*/ 68598 w 260682"/>
              <a:gd name="connsiteY5" fmla="*/ 21862 h 736029"/>
              <a:gd name="connsiteX0" fmla="*/ 68598 w 260682"/>
              <a:gd name="connsiteY0" fmla="*/ 21862 h 736029"/>
              <a:gd name="connsiteX1" fmla="*/ 260682 w 260682"/>
              <a:gd name="connsiteY1" fmla="*/ 0 h 736029"/>
              <a:gd name="connsiteX2" fmla="*/ 213169 w 260682"/>
              <a:gd name="connsiteY2" fmla="*/ 711898 h 736029"/>
              <a:gd name="connsiteX3" fmla="*/ 17991 w 260682"/>
              <a:gd name="connsiteY3" fmla="*/ 736029 h 736029"/>
              <a:gd name="connsiteX4" fmla="*/ 0 w 260682"/>
              <a:gd name="connsiteY4" fmla="*/ 626864 h 736029"/>
              <a:gd name="connsiteX5" fmla="*/ 68598 w 260682"/>
              <a:gd name="connsiteY5" fmla="*/ 21862 h 736029"/>
              <a:gd name="connsiteX0" fmla="*/ 68598 w 300795"/>
              <a:gd name="connsiteY0" fmla="*/ 26803 h 740970"/>
              <a:gd name="connsiteX1" fmla="*/ 300795 w 300795"/>
              <a:gd name="connsiteY1" fmla="*/ 0 h 740970"/>
              <a:gd name="connsiteX2" fmla="*/ 213169 w 300795"/>
              <a:gd name="connsiteY2" fmla="*/ 716839 h 740970"/>
              <a:gd name="connsiteX3" fmla="*/ 17991 w 300795"/>
              <a:gd name="connsiteY3" fmla="*/ 740970 h 740970"/>
              <a:gd name="connsiteX4" fmla="*/ 0 w 300795"/>
              <a:gd name="connsiteY4" fmla="*/ 631805 h 740970"/>
              <a:gd name="connsiteX5" fmla="*/ 68598 w 300795"/>
              <a:gd name="connsiteY5" fmla="*/ 26803 h 740970"/>
              <a:gd name="connsiteX0" fmla="*/ 68598 w 268704"/>
              <a:gd name="connsiteY0" fmla="*/ 31742 h 745909"/>
              <a:gd name="connsiteX1" fmla="*/ 268704 w 268704"/>
              <a:gd name="connsiteY1" fmla="*/ 0 h 745909"/>
              <a:gd name="connsiteX2" fmla="*/ 213169 w 268704"/>
              <a:gd name="connsiteY2" fmla="*/ 721778 h 745909"/>
              <a:gd name="connsiteX3" fmla="*/ 17991 w 268704"/>
              <a:gd name="connsiteY3" fmla="*/ 745909 h 745909"/>
              <a:gd name="connsiteX4" fmla="*/ 0 w 268704"/>
              <a:gd name="connsiteY4" fmla="*/ 636744 h 745909"/>
              <a:gd name="connsiteX5" fmla="*/ 68598 w 268704"/>
              <a:gd name="connsiteY5" fmla="*/ 31742 h 7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04" h="745909">
                <a:moveTo>
                  <a:pt x="68598" y="31742"/>
                </a:moveTo>
                <a:lnTo>
                  <a:pt x="268704" y="0"/>
                </a:lnTo>
                <a:lnTo>
                  <a:pt x="213169" y="721778"/>
                </a:lnTo>
                <a:lnTo>
                  <a:pt x="17991" y="745909"/>
                </a:lnTo>
                <a:lnTo>
                  <a:pt x="0" y="636744"/>
                </a:lnTo>
                <a:lnTo>
                  <a:pt x="68598" y="31742"/>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9" name="矩形: 圓角 58">
            <a:extLst>
              <a:ext uri="{FF2B5EF4-FFF2-40B4-BE49-F238E27FC236}">
                <a16:creationId xmlns:a16="http://schemas.microsoft.com/office/drawing/2014/main" id="{B973FD8E-26D9-4C87-9908-4946EA5B07D4}"/>
              </a:ext>
            </a:extLst>
          </p:cNvPr>
          <p:cNvSpPr/>
          <p:nvPr/>
        </p:nvSpPr>
        <p:spPr>
          <a:xfrm>
            <a:off x="591590" y="1894352"/>
            <a:ext cx="2512380"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2 X</a:t>
            </a:r>
            <a:r>
              <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PCIe Gen2 </a:t>
            </a:r>
            <a:r>
              <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插槽</a:t>
            </a:r>
          </a:p>
        </p:txBody>
      </p:sp>
      <p:sp>
        <p:nvSpPr>
          <p:cNvPr id="62" name="矩形: 圓角 61">
            <a:extLst>
              <a:ext uri="{FF2B5EF4-FFF2-40B4-BE49-F238E27FC236}">
                <a16:creationId xmlns:a16="http://schemas.microsoft.com/office/drawing/2014/main" id="{AAF1BC5A-C6FC-4524-BCCB-168EAD852505}"/>
              </a:ext>
            </a:extLst>
          </p:cNvPr>
          <p:cNvSpPr/>
          <p:nvPr/>
        </p:nvSpPr>
        <p:spPr>
          <a:xfrm>
            <a:off x="610824" y="5340592"/>
            <a:ext cx="4277557"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 X</a:t>
            </a:r>
            <a:r>
              <a:rPr kumimoji="0" lang="zh-TW" altLang="en-US"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2.5”SATA 6Gb/s </a:t>
            </a:r>
            <a:r>
              <a:rPr kumimoji="0" lang="zh-TW" altLang="en-US"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SSD/HDD </a:t>
            </a:r>
            <a:r>
              <a:rPr kumimoji="0" lang="zh-TW" altLang="en-US"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插槽</a:t>
            </a:r>
          </a:p>
        </p:txBody>
      </p:sp>
      <p:sp>
        <p:nvSpPr>
          <p:cNvPr id="63" name="矩形: 圓角 62">
            <a:extLst>
              <a:ext uri="{FF2B5EF4-FFF2-40B4-BE49-F238E27FC236}">
                <a16:creationId xmlns:a16="http://schemas.microsoft.com/office/drawing/2014/main" id="{A6E5175D-8C77-4C46-A6B4-FE30BEE808A9}"/>
              </a:ext>
            </a:extLst>
          </p:cNvPr>
          <p:cNvSpPr/>
          <p:nvPr/>
        </p:nvSpPr>
        <p:spPr>
          <a:xfrm>
            <a:off x="5290836" y="5342073"/>
            <a:ext cx="3423821"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Intel</a:t>
            </a:r>
            <a:r>
              <a:rPr kumimoji="0" lang="en-US" altLang="zh-TW" sz="1800" b="1" i="0" u="none" strike="noStrike" kern="1200" cap="none" spc="0" normalizeH="0" baseline="3000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 Celeron</a:t>
            </a:r>
            <a:r>
              <a:rPr kumimoji="0" lang="en-US" altLang="zh-TW" sz="1800" b="1" i="0" u="none" strike="noStrike" kern="1200" cap="none" spc="0" normalizeH="0" baseline="3000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處理器</a:t>
            </a:r>
          </a:p>
        </p:txBody>
      </p:sp>
      <p:sp>
        <p:nvSpPr>
          <p:cNvPr id="64" name="矩形: 圓角 63">
            <a:extLst>
              <a:ext uri="{FF2B5EF4-FFF2-40B4-BE49-F238E27FC236}">
                <a16:creationId xmlns:a16="http://schemas.microsoft.com/office/drawing/2014/main" id="{0C86D915-5047-485D-AE1D-D84E7E775BDD}"/>
              </a:ext>
            </a:extLst>
          </p:cNvPr>
          <p:cNvSpPr/>
          <p:nvPr/>
        </p:nvSpPr>
        <p:spPr>
          <a:xfrm>
            <a:off x="9376046" y="1868196"/>
            <a:ext cx="2152833" cy="381739"/>
          </a:xfrm>
          <a:prstGeom prst="roundRect">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DDR4 </a:t>
            </a:r>
            <a:r>
              <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rPr>
              <a:t>記憶體</a:t>
            </a:r>
          </a:p>
        </p:txBody>
      </p:sp>
      <p:sp>
        <p:nvSpPr>
          <p:cNvPr id="71" name="矩形 70">
            <a:extLst>
              <a:ext uri="{FF2B5EF4-FFF2-40B4-BE49-F238E27FC236}">
                <a16:creationId xmlns:a16="http://schemas.microsoft.com/office/drawing/2014/main" id="{F480A30E-D792-47FB-953C-5E82F5D4955F}"/>
              </a:ext>
            </a:extLst>
          </p:cNvPr>
          <p:cNvSpPr/>
          <p:nvPr/>
        </p:nvSpPr>
        <p:spPr>
          <a:xfrm>
            <a:off x="9280981" y="2263330"/>
            <a:ext cx="260679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支援兩個 </a:t>
            </a:r>
            <a:r>
              <a:rPr kumimoji="0" lang="en-US" altLang="zh-TW"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DDR4 </a:t>
            </a:r>
            <a:r>
              <a:rPr kumimoji="0" lang="zh-TW" altLang="en-US"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雙通道 </a:t>
            </a:r>
            <a:r>
              <a:rPr kumimoji="0" lang="en-US" altLang="zh-TW"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SO-DIMM </a:t>
            </a:r>
            <a:r>
              <a:rPr kumimoji="0" lang="zh-TW" altLang="en-US"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記憶體插槽，最高可擴充至 </a:t>
            </a:r>
            <a:r>
              <a:rPr kumimoji="0" lang="en-US" altLang="zh-TW"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8GB</a:t>
            </a:r>
            <a:r>
              <a:rPr kumimoji="0" lang="zh-TW" altLang="en-US" sz="1600"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a:t>
            </a:r>
          </a:p>
        </p:txBody>
      </p:sp>
      <p:sp>
        <p:nvSpPr>
          <p:cNvPr id="73" name="橢圓 72">
            <a:extLst>
              <a:ext uri="{FF2B5EF4-FFF2-40B4-BE49-F238E27FC236}">
                <a16:creationId xmlns:a16="http://schemas.microsoft.com/office/drawing/2014/main" id="{7E8589B3-2A3A-450C-B3D3-F082D91CA0B2}"/>
              </a:ext>
            </a:extLst>
          </p:cNvPr>
          <p:cNvSpPr/>
          <p:nvPr/>
        </p:nvSpPr>
        <p:spPr>
          <a:xfrm flipV="1">
            <a:off x="6727204" y="3167046"/>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4" name="橢圓 73">
            <a:extLst>
              <a:ext uri="{FF2B5EF4-FFF2-40B4-BE49-F238E27FC236}">
                <a16:creationId xmlns:a16="http://schemas.microsoft.com/office/drawing/2014/main" id="{27B6BF26-4894-4B4B-9E13-A1D60EEF5AB0}"/>
              </a:ext>
            </a:extLst>
          </p:cNvPr>
          <p:cNvSpPr/>
          <p:nvPr/>
        </p:nvSpPr>
        <p:spPr>
          <a:xfrm flipV="1">
            <a:off x="5059682" y="3748955"/>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5" name="橢圓 74">
            <a:extLst>
              <a:ext uri="{FF2B5EF4-FFF2-40B4-BE49-F238E27FC236}">
                <a16:creationId xmlns:a16="http://schemas.microsoft.com/office/drawing/2014/main" id="{3E8AC17A-F100-4C1B-9444-34386F36C803}"/>
              </a:ext>
            </a:extLst>
          </p:cNvPr>
          <p:cNvSpPr/>
          <p:nvPr/>
        </p:nvSpPr>
        <p:spPr>
          <a:xfrm flipV="1">
            <a:off x="5247593" y="2205720"/>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6" name="橢圓 75">
            <a:extLst>
              <a:ext uri="{FF2B5EF4-FFF2-40B4-BE49-F238E27FC236}">
                <a16:creationId xmlns:a16="http://schemas.microsoft.com/office/drawing/2014/main" id="{F5760960-5DF1-4A38-80F3-1EC525739556}"/>
              </a:ext>
            </a:extLst>
          </p:cNvPr>
          <p:cNvSpPr/>
          <p:nvPr/>
        </p:nvSpPr>
        <p:spPr>
          <a:xfrm flipV="1">
            <a:off x="7166649" y="2514538"/>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7" name="橢圓 76">
            <a:extLst>
              <a:ext uri="{FF2B5EF4-FFF2-40B4-BE49-F238E27FC236}">
                <a16:creationId xmlns:a16="http://schemas.microsoft.com/office/drawing/2014/main" id="{07D09E37-1194-47E6-950F-9F00BA263AB2}"/>
              </a:ext>
            </a:extLst>
          </p:cNvPr>
          <p:cNvSpPr/>
          <p:nvPr/>
        </p:nvSpPr>
        <p:spPr>
          <a:xfrm flipV="1">
            <a:off x="7674155" y="2968779"/>
            <a:ext cx="203042" cy="203042"/>
          </a:xfrm>
          <a:prstGeom prst="ellipse">
            <a:avLst/>
          </a:prstGeom>
          <a:solidFill>
            <a:schemeClr val="tx1"/>
          </a:solidFill>
          <a:ln w="38100">
            <a:solidFill>
              <a:srgbClr val="D7F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132915009"/>
      </p:ext>
    </p:extLst>
  </p:cSld>
  <p:clrMapOvr>
    <a:masterClrMapping/>
  </p:clrMapOvr>
</p:sld>
</file>

<file path=ppt/theme/theme1.xml><?xml version="1.0" encoding="utf-8"?>
<a:theme xmlns:a="http://schemas.openxmlformats.org/drawingml/2006/main" name="2_Office 佈景主題">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3618</Words>
  <Application>Microsoft Office PowerPoint</Application>
  <PresentationFormat>寬螢幕</PresentationFormat>
  <Paragraphs>706</Paragraphs>
  <Slides>59</Slides>
  <Notes>24</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59</vt:i4>
      </vt:variant>
    </vt:vector>
  </HeadingPairs>
  <TitlesOfParts>
    <vt:vector size="70" baseType="lpstr">
      <vt:lpstr>微軟正黑體</vt:lpstr>
      <vt:lpstr>微軟正黑體</vt:lpstr>
      <vt:lpstr>Arabic Typesetting</vt:lpstr>
      <vt:lpstr>Arial</vt:lpstr>
      <vt:lpstr>Calibri</vt:lpstr>
      <vt:lpstr>Calibri Light</vt:lpstr>
      <vt:lpstr>Open Sans</vt:lpstr>
      <vt:lpstr>Times New Roman</vt:lpstr>
      <vt:lpstr>Verdana</vt:lpstr>
      <vt:lpstr>Wingdings</vt:lpstr>
      <vt:lpstr>2_Office 佈景主題</vt:lpstr>
      <vt:lpstr>PowerPoint 簡報</vt:lpstr>
      <vt:lpstr>大綱解析</vt:lpstr>
      <vt:lpstr>PowerPoint 簡報</vt:lpstr>
      <vt:lpstr>供電設備的期望需求解決方案</vt:lpstr>
      <vt:lpstr>悍將 Guardian 智能終端 PoE 交換器</vt:lpstr>
      <vt:lpstr>硬體功能與特色​</vt:lpstr>
      <vt:lpstr>QGD-1600P 硬體架構</vt:lpstr>
      <vt:lpstr>QGD-1600P 硬體配置</vt:lpstr>
      <vt:lpstr>QGD-1600P 硬體配置</vt:lpstr>
      <vt:lpstr>硬碟與 SSD 安裝方式</vt:lpstr>
      <vt:lpstr>替 Guardian 選擇適合的硬碟</vt:lpstr>
      <vt:lpstr>PCIe 彈性擴充多元應用</vt:lpstr>
      <vt:lpstr>高效經濟、彈性擴充儲存空間</vt:lpstr>
      <vt:lpstr>高品質硬體元件大幅增強系統 穩定性</vt:lpstr>
      <vt:lpstr>金屬機身，高效散熱抗干擾</vt:lpstr>
      <vt:lpstr>LIVE DEMO</vt:lpstr>
      <vt:lpstr>QGD-1600P 軟體架構</vt:lpstr>
      <vt:lpstr>Layer 2 網管功能與特色</vt:lpstr>
      <vt:lpstr>QuNetSwitch 友善直覺的圖像化管理介面</vt:lpstr>
      <vt:lpstr>QuNetSwitch 智慧網管功能，一應俱全</vt:lpstr>
      <vt:lpstr>QuNetSwitch 智慧網管功能，一應俱全</vt:lpstr>
      <vt:lpstr>PoE 功能與特色</vt:lpstr>
      <vt:lpstr>Guardian 智能終端 PoE 交換器 - PoE 功能特色</vt:lpstr>
      <vt:lpstr>QGD-1600P 提供新一代 PoE 供電標準 802.3bt</vt:lpstr>
      <vt:lpstr>支援 PoE 裝置遠端控制重開啟動</vt:lpstr>
      <vt:lpstr>支援 PoE 供電排程管理</vt:lpstr>
      <vt:lpstr>支援遠端登入管理介面</vt:lpstr>
      <vt:lpstr>圖像化數據資料顯示</vt:lpstr>
      <vt:lpstr>QTS 搭載應用程式</vt:lpstr>
      <vt:lpstr>為監控而生 - QVR Pro 完善解決方案</vt:lpstr>
      <vt:lpstr>為監控而生 - QVR Pro 完善解決方案</vt:lpstr>
      <vt:lpstr>為監控而生 - QVR Pro 完善解決方案</vt:lpstr>
      <vt:lpstr>運行虛擬機與軟體容器，一機多系統</vt:lpstr>
      <vt:lpstr>Guardian 提供快速便利的 VM 建置服務 </vt:lpstr>
      <vt:lpstr>支援 VM Installer，簡易快速設定 VM 軟體</vt:lpstr>
      <vt:lpstr>翻倍您的工作效率</vt:lpstr>
      <vt:lpstr>PowerPoint 簡報</vt:lpstr>
      <vt:lpstr>本地資料雲端備份解決方案</vt:lpstr>
      <vt:lpstr>HybridMount 兩種存取模式任君挑選</vt:lpstr>
      <vt:lpstr>全球多點辦公室檔案同步與共同管理</vt:lpstr>
      <vt:lpstr>QNAP QvPC 創新技術</vt:lpstr>
      <vt:lpstr>HD Station 混合桌面工作站豐富應用</vt:lpstr>
      <vt:lpstr>一機多用途 Guardian 智能終端 PoE 交換器 於各式環境架構中的實務應用</vt:lpstr>
      <vt:lpstr>Guardian 帶來全新 IP 監控整合式解決方案</vt:lpstr>
      <vt:lpstr>Guardian  X  QVR Pro 為個別用戶提供 一站式解決方案 </vt:lpstr>
      <vt:lpstr>企業用戶/ 多點管理 – Guardian X QVR Pro 解決方案 </vt:lpstr>
      <vt:lpstr>Guardian 商用無線 AP 基地整合式解決方案</vt:lpstr>
      <vt:lpstr>Guardian X RouterOS X QWA-AC2600 網路解決方案</vt:lpstr>
      <vt:lpstr>Guardian X pfSense 解決方案</vt:lpstr>
      <vt:lpstr>Guardian 帶來 IP Phone 整合式解決方案</vt:lpstr>
      <vt:lpstr>Guardian 帶來 IP Phone 整合式解決方案</vt:lpstr>
      <vt:lpstr>Guardian  活用場景大公開</vt:lpstr>
      <vt:lpstr>中小型餐廳 / 零售商店業者 應用架構圖</vt:lpstr>
      <vt:lpstr>小型工作室/ 實驗室族群  應用架構圖 </vt:lpstr>
      <vt:lpstr>連鎖型商店業者</vt:lpstr>
      <vt:lpstr> 手把手！打造一機式監控解決方案</vt:lpstr>
      <vt:lpstr>有別於市售一般傳統 PoE 交換器，您有更好的選擇！ </vt:lpstr>
      <vt:lpstr>Guardian 智能終端 PoE 交換器： 一機整合式解決方案帶給您的四大好處</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FannieChen</dc:creator>
  <cp:lastModifiedBy>QNAP_Mili Wang</cp:lastModifiedBy>
  <cp:revision>2</cp:revision>
  <dcterms:created xsi:type="dcterms:W3CDTF">2012-07-30T21:28:29Z</dcterms:created>
  <dcterms:modified xsi:type="dcterms:W3CDTF">2019-09-04T08:42:42Z</dcterms:modified>
</cp:coreProperties>
</file>