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61"/>
  </p:notesMasterIdLst>
  <p:sldIdLst>
    <p:sldId id="325" r:id="rId2"/>
    <p:sldId id="417" r:id="rId3"/>
    <p:sldId id="1298" r:id="rId4"/>
    <p:sldId id="1302" r:id="rId5"/>
    <p:sldId id="396" r:id="rId6"/>
    <p:sldId id="358" r:id="rId7"/>
    <p:sldId id="1304" r:id="rId8"/>
    <p:sldId id="275" r:id="rId9"/>
    <p:sldId id="1334" r:id="rId10"/>
    <p:sldId id="411" r:id="rId11"/>
    <p:sldId id="1335" r:id="rId12"/>
    <p:sldId id="313" r:id="rId13"/>
    <p:sldId id="1356" r:id="rId14"/>
    <p:sldId id="278" r:id="rId15"/>
    <p:sldId id="317" r:id="rId16"/>
    <p:sldId id="1357" r:id="rId17"/>
    <p:sldId id="1330" r:id="rId18"/>
    <p:sldId id="1358" r:id="rId19"/>
    <p:sldId id="291" r:id="rId20"/>
    <p:sldId id="294" r:id="rId21"/>
    <p:sldId id="295" r:id="rId22"/>
    <p:sldId id="1359" r:id="rId23"/>
    <p:sldId id="324" r:id="rId24"/>
    <p:sldId id="266" r:id="rId25"/>
    <p:sldId id="341" r:id="rId26"/>
    <p:sldId id="340" r:id="rId27"/>
    <p:sldId id="339" r:id="rId28"/>
    <p:sldId id="343" r:id="rId29"/>
    <p:sldId id="1360" r:id="rId30"/>
    <p:sldId id="383" r:id="rId31"/>
    <p:sldId id="405" r:id="rId32"/>
    <p:sldId id="406" r:id="rId33"/>
    <p:sldId id="1344" r:id="rId34"/>
    <p:sldId id="397" r:id="rId35"/>
    <p:sldId id="1331" r:id="rId36"/>
    <p:sldId id="1345" r:id="rId37"/>
    <p:sldId id="261" r:id="rId38"/>
    <p:sldId id="1342" r:id="rId39"/>
    <p:sldId id="1338" r:id="rId40"/>
    <p:sldId id="1339" r:id="rId41"/>
    <p:sldId id="1346" r:id="rId42"/>
    <p:sldId id="1347" r:id="rId43"/>
    <p:sldId id="1361" r:id="rId44"/>
    <p:sldId id="368" r:id="rId45"/>
    <p:sldId id="1332" r:id="rId46"/>
    <p:sldId id="382" r:id="rId47"/>
    <p:sldId id="371" r:id="rId48"/>
    <p:sldId id="297" r:id="rId49"/>
    <p:sldId id="280" r:id="rId50"/>
    <p:sldId id="370" r:id="rId51"/>
    <p:sldId id="1305" r:id="rId52"/>
    <p:sldId id="346" r:id="rId53"/>
    <p:sldId id="354" r:id="rId54"/>
    <p:sldId id="394" r:id="rId55"/>
    <p:sldId id="1328" r:id="rId56"/>
    <p:sldId id="1350" r:id="rId57"/>
    <p:sldId id="1351" r:id="rId58"/>
    <p:sldId id="1353" r:id="rId59"/>
    <p:sldId id="1354" r:id="rId6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F71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94660"/>
  </p:normalViewPr>
  <p:slideViewPr>
    <p:cSldViewPr snapToGrid="0">
      <p:cViewPr>
        <p:scale>
          <a:sx n="60" d="100"/>
          <a:sy n="60" d="100"/>
        </p:scale>
        <p:origin x="2682" y="1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08E72-32FA-4C43-BE75-39C5EEA1A624}" type="datetimeFigureOut">
              <a:rPr lang="zh-TW" altLang="en-US" smtClean="0"/>
              <a:t>2019/9/4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71426-8E46-4050-BB34-73082C89D68F}" type="slidenum">
              <a:rPr lang="zh-TW" altLang="en-US" smtClean="0"/>
              <a:t>‹#›</a:t>
            </a:fld>
            <a:endParaRPr lang="zh-TW" altLang="en-US"/>
          </a:p>
        </p:txBody>
      </p:sp>
    </p:spTree>
    <p:extLst>
      <p:ext uri="{BB962C8B-B14F-4D97-AF65-F5344CB8AC3E}">
        <p14:creationId xmlns:p14="http://schemas.microsoft.com/office/powerpoint/2010/main" val="410057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nifore.net/ip-video-surveillance/network-video-surveillance-visio-icon-library-free-download.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ccid.io/SWX-UAPACM/User-Manual/User-Manual-3092355"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amazon.com/Ubiquiti-Unifi-Security-Gateway-USG-PRO-4/dp/B019PBEI5W"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ipnet.com.tw/voip-sip/fxs-fxo.ht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a:t>數位轉型，帶來的是利潤而不是負擔</a:t>
            </a:r>
            <a:endParaRPr kumimoji="1" lang="en-US" altLang="zh-TW"/>
          </a:p>
          <a:p>
            <a:pPr marL="171450" indent="-171450">
              <a:buFontTx/>
              <a:buChar char="-"/>
            </a:pPr>
            <a:r>
              <a:rPr kumimoji="1" lang="zh-TW" altLang="en-US"/>
              <a:t>工具：</a:t>
            </a:r>
            <a:r>
              <a:rPr kumimoji="1" lang="en-US" altLang="zh-TW"/>
              <a:t>Guardian</a:t>
            </a:r>
          </a:p>
          <a:p>
            <a:pPr marL="171450" indent="-171450">
              <a:buFontTx/>
              <a:buChar char="-"/>
            </a:pPr>
            <a:r>
              <a:rPr kumimoji="1" lang="zh-TW" altLang="en-US"/>
              <a:t>更少的投資，帶來更多的利益</a:t>
            </a:r>
            <a:endParaRPr kumimoji="1" lang="en-US" altLang="zh-TW"/>
          </a:p>
          <a:p>
            <a:pPr marL="171450" indent="-171450">
              <a:buFontTx/>
              <a:buChar char="-"/>
            </a:pPr>
            <a:endParaRPr kumimoji="1" lang="en-US" altLang="zh-TW"/>
          </a:p>
          <a:p>
            <a:pPr marL="171450" indent="-171450">
              <a:buFontTx/>
              <a:buChar char="-"/>
            </a:pPr>
            <a:r>
              <a:rPr kumimoji="1" lang="zh-TW" altLang="en-US"/>
              <a:t>輕鬆，過去做不到的，一台設備就能協助你完成數位轉型。</a:t>
            </a:r>
            <a:endParaRPr kumimoji="1" lang="en-US" altLang="zh-TW"/>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71824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0">
                <a:solidFill>
                  <a:srgbClr val="333333"/>
                </a:solidFill>
                <a:latin typeface="Open Sans"/>
                <a:cs typeface="Arial"/>
                <a:sym typeface="Arial"/>
              </a:rPr>
              <a:t>Virtualization Station </a:t>
            </a:r>
            <a:r>
              <a:rPr lang="zh-TW" altLang="en-US" sz="1200" kern="0">
                <a:solidFill>
                  <a:srgbClr val="333333"/>
                </a:solidFill>
                <a:latin typeface="Open Sans"/>
                <a:cs typeface="Arial"/>
                <a:sym typeface="Arial"/>
              </a:rPr>
              <a:t>可讓您在 </a:t>
            </a:r>
            <a:r>
              <a:rPr lang="en-US" altLang="zh-TW" sz="1200" kern="0">
                <a:solidFill>
                  <a:srgbClr val="333333"/>
                </a:solidFill>
                <a:latin typeface="Open Sans"/>
                <a:cs typeface="Arial"/>
                <a:sym typeface="Arial"/>
              </a:rPr>
              <a:t>QGD-1600P</a:t>
            </a:r>
            <a:r>
              <a:rPr lang="zh-TW" altLang="en-US" sz="1200" kern="0">
                <a:solidFill>
                  <a:srgbClr val="333333"/>
                </a:solidFill>
                <a:latin typeface="Open Sans"/>
                <a:cs typeface="Arial"/>
                <a:sym typeface="Arial"/>
              </a:rPr>
              <a:t>上運行多個 </a:t>
            </a:r>
            <a:r>
              <a:rPr lang="en-US" altLang="zh-TW" sz="1200" kern="0">
                <a:solidFill>
                  <a:srgbClr val="333333"/>
                </a:solidFill>
                <a:latin typeface="Open Sans"/>
                <a:cs typeface="Arial"/>
                <a:sym typeface="Arial"/>
              </a:rPr>
              <a:t>Windows®</a:t>
            </a:r>
            <a:r>
              <a:rPr lang="zh-TW" altLang="en-US" sz="1200" kern="0">
                <a:solidFill>
                  <a:srgbClr val="333333"/>
                </a:solidFill>
                <a:latin typeface="Open Sans"/>
                <a:cs typeface="Arial"/>
                <a:sym typeface="Arial"/>
              </a:rPr>
              <a:t>、</a:t>
            </a:r>
            <a:r>
              <a:rPr lang="en-US" altLang="zh-TW" sz="1200" kern="0">
                <a:solidFill>
                  <a:srgbClr val="333333"/>
                </a:solidFill>
                <a:latin typeface="Open Sans"/>
                <a:cs typeface="Arial"/>
                <a:sym typeface="Arial"/>
              </a:rPr>
              <a:t>Linux®</a:t>
            </a:r>
            <a:r>
              <a:rPr lang="zh-TW" altLang="en-US" sz="1200" kern="0">
                <a:solidFill>
                  <a:srgbClr val="333333"/>
                </a:solidFill>
                <a:latin typeface="Open Sans"/>
                <a:cs typeface="Arial"/>
                <a:sym typeface="Arial"/>
              </a:rPr>
              <a:t>、</a:t>
            </a:r>
            <a:r>
              <a:rPr lang="en-US" altLang="zh-TW" sz="1200" kern="0">
                <a:solidFill>
                  <a:srgbClr val="333333"/>
                </a:solidFill>
                <a:latin typeface="Open Sans"/>
                <a:cs typeface="Arial"/>
                <a:sym typeface="Arial"/>
              </a:rPr>
              <a:t>UNIX® </a:t>
            </a:r>
            <a:r>
              <a:rPr lang="zh-TW" altLang="en-US" sz="1200" kern="0">
                <a:solidFill>
                  <a:srgbClr val="333333"/>
                </a:solidFill>
                <a:latin typeface="Open Sans"/>
                <a:cs typeface="Arial"/>
                <a:sym typeface="Arial"/>
              </a:rPr>
              <a:t>及 </a:t>
            </a:r>
            <a:r>
              <a:rPr lang="en-US" altLang="zh-TW" sz="1200" kern="0">
                <a:solidFill>
                  <a:srgbClr val="333333"/>
                </a:solidFill>
                <a:latin typeface="Open Sans"/>
                <a:cs typeface="Arial"/>
                <a:sym typeface="Arial"/>
              </a:rPr>
              <a:t>Android™ </a:t>
            </a:r>
            <a:r>
              <a:rPr lang="zh-TW" altLang="en-US" sz="1200" kern="0">
                <a:solidFill>
                  <a:srgbClr val="333333"/>
                </a:solidFill>
                <a:latin typeface="Open Sans"/>
                <a:cs typeface="Arial"/>
                <a:sym typeface="Arial"/>
              </a:rPr>
              <a:t>虛擬機 </a:t>
            </a:r>
            <a:r>
              <a:rPr lang="en-US" altLang="zh-TW" sz="1200" kern="0">
                <a:solidFill>
                  <a:srgbClr val="333333"/>
                </a:solidFill>
                <a:latin typeface="Open Sans"/>
                <a:cs typeface="Arial"/>
                <a:sym typeface="Arial"/>
              </a:rPr>
              <a:t>(Virtual Machine)</a:t>
            </a:r>
            <a:r>
              <a:rPr lang="zh-TW" altLang="en-US" sz="1200" kern="0">
                <a:solidFill>
                  <a:srgbClr val="333333"/>
                </a:solidFill>
                <a:latin typeface="Open Sans"/>
                <a:cs typeface="Arial"/>
                <a:sym typeface="Arial"/>
              </a:rPr>
              <a:t>，並透過瀏覽器或 </a:t>
            </a:r>
            <a:r>
              <a:rPr lang="en-US" altLang="zh-TW" sz="1200" kern="0">
                <a:solidFill>
                  <a:srgbClr val="333333"/>
                </a:solidFill>
                <a:latin typeface="Open Sans"/>
                <a:cs typeface="Arial"/>
                <a:sym typeface="Arial"/>
              </a:rPr>
              <a:t>Virtual Network Computing (VNC) </a:t>
            </a:r>
            <a:r>
              <a:rPr lang="zh-TW" altLang="en-US" sz="1200" kern="0">
                <a:solidFill>
                  <a:srgbClr val="333333"/>
                </a:solidFill>
                <a:latin typeface="Open Sans"/>
                <a:cs typeface="Arial"/>
                <a:sym typeface="Arial"/>
              </a:rPr>
              <a:t>連線管理虛擬機。企業組織可利用 </a:t>
            </a:r>
            <a:r>
              <a:rPr lang="en-US" altLang="zh-TW" sz="1200" kern="0">
                <a:solidFill>
                  <a:srgbClr val="333333"/>
                </a:solidFill>
                <a:latin typeface="Open Sans"/>
                <a:cs typeface="Arial"/>
                <a:sym typeface="Arial"/>
              </a:rPr>
              <a:t>NAS </a:t>
            </a:r>
            <a:r>
              <a:rPr lang="zh-TW" altLang="en-US" sz="1200" kern="0">
                <a:solidFill>
                  <a:srgbClr val="333333"/>
                </a:solidFill>
                <a:latin typeface="Open Sans"/>
                <a:cs typeface="Arial"/>
                <a:sym typeface="Arial"/>
              </a:rPr>
              <a:t>上的多個虛擬機執行不同的伺服器應用。</a:t>
            </a:r>
            <a:br>
              <a:rPr lang="en-US" altLang="zh-TW" sz="1200" kern="0">
                <a:solidFill>
                  <a:srgbClr val="333333"/>
                </a:solidFill>
                <a:latin typeface="Open Sans"/>
                <a:cs typeface="Arial"/>
                <a:sym typeface="Arial"/>
              </a:rPr>
            </a:br>
            <a:br>
              <a:rPr lang="en-US" altLang="zh-TW" sz="1200" kern="0">
                <a:solidFill>
                  <a:srgbClr val="333333"/>
                </a:solidFill>
                <a:latin typeface="Open Sans"/>
                <a:cs typeface="Arial"/>
                <a:sym typeface="Arial"/>
              </a:rPr>
            </a:br>
            <a:r>
              <a:rPr lang="en-US" altLang="zh-TW" sz="1200" kern="0">
                <a:solidFill>
                  <a:srgbClr val="333333"/>
                </a:solidFill>
                <a:latin typeface="Open Sans"/>
                <a:cs typeface="Arial"/>
                <a:sym typeface="Arial"/>
              </a:rPr>
              <a:t>Container Station </a:t>
            </a:r>
            <a:r>
              <a:rPr lang="zh-TW" altLang="en-US" sz="1200" kern="0">
                <a:solidFill>
                  <a:srgbClr val="333333"/>
                </a:solidFill>
                <a:latin typeface="Open Sans"/>
                <a:cs typeface="Arial"/>
                <a:sym typeface="Arial"/>
              </a:rPr>
              <a:t>整合 </a:t>
            </a:r>
            <a:r>
              <a:rPr lang="en-US" altLang="zh-TW" sz="1200" kern="0">
                <a:solidFill>
                  <a:srgbClr val="333333"/>
                </a:solidFill>
                <a:latin typeface="Open Sans"/>
                <a:cs typeface="Arial"/>
                <a:sym typeface="Arial"/>
              </a:rPr>
              <a:t>LXC </a:t>
            </a:r>
            <a:r>
              <a:rPr lang="zh-TW" altLang="en-US" sz="1200" kern="0">
                <a:solidFill>
                  <a:srgbClr val="333333"/>
                </a:solidFill>
                <a:latin typeface="Open Sans"/>
                <a:cs typeface="Arial"/>
                <a:sym typeface="Arial"/>
              </a:rPr>
              <a:t>與 </a:t>
            </a:r>
            <a:r>
              <a:rPr lang="en-US" altLang="zh-TW" sz="1200" kern="0">
                <a:solidFill>
                  <a:srgbClr val="333333"/>
                </a:solidFill>
                <a:latin typeface="Open Sans"/>
                <a:cs typeface="Arial"/>
                <a:sym typeface="Arial"/>
              </a:rPr>
              <a:t>Docker® </a:t>
            </a:r>
            <a:r>
              <a:rPr lang="zh-TW" altLang="en-US" sz="1200" kern="0">
                <a:solidFill>
                  <a:srgbClr val="333333"/>
                </a:solidFill>
                <a:latin typeface="Open Sans"/>
                <a:cs typeface="Arial"/>
                <a:sym typeface="Arial"/>
              </a:rPr>
              <a:t>兩項輕量級技術。您可在 </a:t>
            </a:r>
            <a:r>
              <a:rPr lang="en-US" altLang="zh-TW" sz="1200" kern="0">
                <a:solidFill>
                  <a:srgbClr val="333333"/>
                </a:solidFill>
                <a:latin typeface="Open Sans"/>
                <a:cs typeface="Arial"/>
                <a:sym typeface="Arial"/>
              </a:rPr>
              <a:t>Docker Hub® </a:t>
            </a:r>
            <a:r>
              <a:rPr lang="zh-TW" altLang="en-US" sz="1200" kern="0">
                <a:solidFill>
                  <a:srgbClr val="333333"/>
                </a:solidFill>
                <a:latin typeface="Open Sans"/>
                <a:cs typeface="Arial"/>
                <a:sym typeface="Arial"/>
              </a:rPr>
              <a:t>線上市集下載來自全球各地數以千計的應用程式，輕鬆匯入</a:t>
            </a:r>
            <a:r>
              <a:rPr lang="en-US" altLang="zh-TW" sz="1200" kern="0">
                <a:solidFill>
                  <a:srgbClr val="333333"/>
                </a:solidFill>
                <a:latin typeface="Open Sans"/>
                <a:cs typeface="Arial"/>
                <a:sym typeface="Arial"/>
              </a:rPr>
              <a:t>/</a:t>
            </a:r>
            <a:r>
              <a:rPr lang="zh-TW" altLang="en-US" sz="1200" kern="0">
                <a:solidFill>
                  <a:srgbClr val="333333"/>
                </a:solidFill>
                <a:latin typeface="Open Sans"/>
                <a:cs typeface="Arial"/>
                <a:sym typeface="Arial"/>
              </a:rPr>
              <a:t>匯出軟體容器與設定存取權，享有安裝簡便，可移動、有效率的諸多好處。</a:t>
            </a:r>
            <a:endParaRPr lang="zh-TW" altLang="en-US" sz="1200" kern="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kern="0">
              <a:solidFill>
                <a:srgbClr val="000000"/>
              </a:solidFill>
              <a:latin typeface="Arial"/>
              <a:cs typeface="Arial"/>
              <a:sym typeface="Arial"/>
            </a:endParaRPr>
          </a:p>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28608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34</a:t>
            </a:fld>
            <a:endParaRPr lang="zh-TW" altLang="en-US"/>
          </a:p>
        </p:txBody>
      </p:sp>
    </p:spTree>
    <p:extLst>
      <p:ext uri="{BB962C8B-B14F-4D97-AF65-F5344CB8AC3E}">
        <p14:creationId xmlns:p14="http://schemas.microsoft.com/office/powerpoint/2010/main" val="3349454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8F1E4-BFE0-49D8-8F18-9CDB5DD4A65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40238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043C4-92AC-A149-A9E6-968714015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395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8155af8e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8155af8e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275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https://www.unifore.net/ip-video-surveillance/network-video-surveillance-visio-icon-library-free-download.html</a:t>
            </a:r>
            <a:endParaRPr lang="zh-TW" altLang="en-US"/>
          </a:p>
        </p:txBody>
      </p:sp>
    </p:spTree>
    <p:extLst>
      <p:ext uri="{BB962C8B-B14F-4D97-AF65-F5344CB8AC3E}">
        <p14:creationId xmlns:p14="http://schemas.microsoft.com/office/powerpoint/2010/main" val="1898719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2521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https://fccid.io/SWX-UAPACM/User-Manual/User-Manual-3092355</a:t>
            </a:r>
            <a:endParaRPr lang="en-US" altLang="zh-TW"/>
          </a:p>
          <a:p>
            <a:r>
              <a:rPr lang="en-US" altLang="zh-TW">
                <a:hlinkClick r:id="rId4"/>
              </a:rPr>
              <a:t>https://www.amazon.com/Ubiquiti-Unifi-Security-Gateway-USG-PRO-4/dp/B019PBEI5W</a:t>
            </a:r>
            <a:endParaRPr lang="en-US" altLang="zh-TW"/>
          </a:p>
          <a:p>
            <a:r>
              <a:rPr lang="en-US" altLang="zh-TW"/>
              <a:t>US-16-150W 279USD</a:t>
            </a:r>
          </a:p>
          <a:p>
            <a:r>
              <a:rPr lang="en-US" altLang="zh-TW"/>
              <a:t>Cloud Key 195USD</a:t>
            </a:r>
          </a:p>
          <a:p>
            <a:r>
              <a:rPr lang="en-US" altLang="zh-TW"/>
              <a:t>USG-Pro-4 287USD</a:t>
            </a:r>
            <a:endParaRPr lang="zh-TW" altLang="en-US"/>
          </a:p>
        </p:txBody>
      </p:sp>
    </p:spTree>
    <p:extLst>
      <p:ext uri="{BB962C8B-B14F-4D97-AF65-F5344CB8AC3E}">
        <p14:creationId xmlns:p14="http://schemas.microsoft.com/office/powerpoint/2010/main" val="1515067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67852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http://www.sipnet.com.tw/voip-sip/fxs-fxo.htm</a:t>
            </a:r>
            <a:endParaRPr lang="zh-TW" altLang="en-US"/>
          </a:p>
        </p:txBody>
      </p:sp>
    </p:spTree>
    <p:extLst>
      <p:ext uri="{BB962C8B-B14F-4D97-AF65-F5344CB8AC3E}">
        <p14:creationId xmlns:p14="http://schemas.microsoft.com/office/powerpoint/2010/main" val="306062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4</a:t>
            </a:fld>
            <a:endParaRPr lang="zh-TW" altLang="en-US"/>
          </a:p>
        </p:txBody>
      </p:sp>
    </p:spTree>
    <p:extLst>
      <p:ext uri="{BB962C8B-B14F-4D97-AF65-F5344CB8AC3E}">
        <p14:creationId xmlns:p14="http://schemas.microsoft.com/office/powerpoint/2010/main" val="2793359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23CF8-FF92-4F30-896C-98246EE73B2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86001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2144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67110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5</a:t>
            </a:fld>
            <a:endParaRPr lang="zh-TW" altLang="en-US"/>
          </a:p>
        </p:txBody>
      </p:sp>
    </p:spTree>
    <p:extLst>
      <p:ext uri="{BB962C8B-B14F-4D97-AF65-F5344CB8AC3E}">
        <p14:creationId xmlns:p14="http://schemas.microsoft.com/office/powerpoint/2010/main" val="260201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7316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23CF8-FF92-4F30-896C-98246EE73B2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8032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a:t>QGD-1600P</a:t>
            </a:r>
            <a:r>
              <a:rPr lang="zh-TW" altLang="en-US" sz="1100"/>
              <a:t>具備二個 </a:t>
            </a:r>
            <a:r>
              <a:rPr lang="en-US" altLang="zh-TW" sz="1100"/>
              <a:t>PCIe </a:t>
            </a:r>
            <a:r>
              <a:rPr lang="zh-TW" altLang="en-US" sz="1100"/>
              <a:t>擴充槽，讓應用更廣、效率更高。您可依需求彈性配置 </a:t>
            </a:r>
            <a:r>
              <a:rPr lang="en-US" altLang="zh-TW" sz="1100"/>
              <a:t>QNAP QM2 M.2 SSD/10GbE PCIe </a:t>
            </a:r>
            <a:r>
              <a:rPr lang="zh-TW" altLang="en-US" sz="1100"/>
              <a:t>擴充卡，在</a:t>
            </a:r>
            <a:r>
              <a:rPr lang="en-US" altLang="zh-TW" sz="1100"/>
              <a:t>QGD-1600P</a:t>
            </a:r>
            <a:r>
              <a:rPr lang="zh-TW" altLang="en-US" sz="1100"/>
              <a:t>上增添 </a:t>
            </a:r>
            <a:r>
              <a:rPr lang="en-US" altLang="zh-TW" sz="1100"/>
              <a:t>M.2 SSD </a:t>
            </a:r>
            <a:r>
              <a:rPr lang="zh-TW" altLang="en-US" sz="1100"/>
              <a:t>快取或 </a:t>
            </a:r>
            <a:r>
              <a:rPr lang="en-US" altLang="zh-TW" sz="1100"/>
              <a:t>10GbE </a:t>
            </a:r>
            <a:r>
              <a:rPr lang="zh-TW" altLang="en-US" sz="1100"/>
              <a:t>網路傳輸；相容無線網卡 </a:t>
            </a:r>
            <a:r>
              <a:rPr lang="en-US" altLang="zh-TW" sz="1100"/>
              <a:t>(</a:t>
            </a:r>
            <a:r>
              <a:rPr lang="zh-TW" altLang="en-US" sz="1100"/>
              <a:t>如：</a:t>
            </a:r>
            <a:r>
              <a:rPr lang="en-US" altLang="zh-TW" sz="1100"/>
              <a:t>QNAP QWA-AC2600) </a:t>
            </a:r>
            <a:r>
              <a:rPr lang="zh-TW" altLang="en-US" sz="1100"/>
              <a:t>搭配 </a:t>
            </a:r>
            <a:r>
              <a:rPr lang="en-US" altLang="zh-TW" sz="1100" err="1"/>
              <a:t>WirelessAP</a:t>
            </a:r>
            <a:r>
              <a:rPr lang="en-US" altLang="zh-TW" sz="1100"/>
              <a:t> Station </a:t>
            </a:r>
            <a:r>
              <a:rPr lang="zh-TW" altLang="en-US" sz="1100"/>
              <a:t>讓</a:t>
            </a:r>
            <a:r>
              <a:rPr lang="en-US" altLang="zh-TW" sz="1100"/>
              <a:t>QGD-1600P</a:t>
            </a:r>
            <a:r>
              <a:rPr lang="zh-TW" altLang="en-US" sz="1100"/>
              <a:t>成為無線網路基地台；</a:t>
            </a:r>
            <a:r>
              <a:rPr lang="en-US" altLang="zh-TW" sz="1100"/>
              <a:t>USB 3.1 10Gbps </a:t>
            </a:r>
            <a:r>
              <a:rPr lang="zh-TW" altLang="en-US" sz="1100"/>
              <a:t>擴充卡可輕鬆連結外接式 </a:t>
            </a:r>
            <a:r>
              <a:rPr lang="en-US" altLang="zh-TW" sz="1100"/>
              <a:t>USB </a:t>
            </a:r>
            <a:r>
              <a:rPr lang="zh-TW" altLang="en-US" sz="1100"/>
              <a:t>儲存裝置，透過 </a:t>
            </a:r>
            <a:r>
              <a:rPr lang="en-US" altLang="zh-TW" sz="1100"/>
              <a:t>USB </a:t>
            </a:r>
            <a:r>
              <a:rPr lang="zh-TW" altLang="en-US" sz="1100"/>
              <a:t>介面快速完成影音媒體等大檔傳輸。</a:t>
            </a:r>
          </a:p>
          <a:p>
            <a:pPr marL="158750" indent="0">
              <a:buNone/>
            </a:pPr>
            <a:endParaRPr lang="zh-TW" altLang="en-US"/>
          </a:p>
        </p:txBody>
      </p:sp>
    </p:spTree>
    <p:extLst>
      <p:ext uri="{BB962C8B-B14F-4D97-AF65-F5344CB8AC3E}">
        <p14:creationId xmlns:p14="http://schemas.microsoft.com/office/powerpoint/2010/main" val="259789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a:t>iSCSI initiator, VJBOD, USB JBOD (3.0, 3.1), USB External RAID Device, External Storage Device (USB Disk), </a:t>
            </a:r>
            <a:r>
              <a:rPr lang="en-US" altLang="zh-TW" err="1"/>
              <a:t>HybridMount</a:t>
            </a:r>
            <a:r>
              <a:rPr lang="en-US" altLang="zh-TW"/>
              <a:t>, VJBOD Cloud.</a:t>
            </a:r>
            <a:br>
              <a:rPr lang="en-US" altLang="zh-TW"/>
            </a:br>
            <a:br>
              <a:rPr lang="en-US" altLang="zh-TW"/>
            </a:br>
            <a:r>
              <a:rPr lang="sv-SE" altLang="zh-TW"/>
              <a:t>Thunderbolt JBOD, SAS JBOD, TL SATA JBOD</a:t>
            </a:r>
            <a:endParaRPr lang="zh-TW" altLang="en-US"/>
          </a:p>
        </p:txBody>
      </p:sp>
    </p:spTree>
    <p:extLst>
      <p:ext uri="{BB962C8B-B14F-4D97-AF65-F5344CB8AC3E}">
        <p14:creationId xmlns:p14="http://schemas.microsoft.com/office/powerpoint/2010/main" val="66470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fan-cooled heat sink</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42395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22</a:t>
            </a:fld>
            <a:endParaRPr lang="zh-TW" altLang="en-US"/>
          </a:p>
        </p:txBody>
      </p:sp>
    </p:spTree>
    <p:extLst>
      <p:ext uri="{BB962C8B-B14F-4D97-AF65-F5344CB8AC3E}">
        <p14:creationId xmlns:p14="http://schemas.microsoft.com/office/powerpoint/2010/main" val="66004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8" name="圖片 7">
            <a:extLst>
              <a:ext uri="{FF2B5EF4-FFF2-40B4-BE49-F238E27FC236}">
                <a16:creationId xmlns:a16="http://schemas.microsoft.com/office/drawing/2014/main" id="{FB0D0AB5-6344-4C3F-8218-269243083D1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162" y="2641"/>
            <a:ext cx="12177675" cy="6852715"/>
          </a:xfrm>
          <a:prstGeom prst="rect">
            <a:avLst/>
          </a:prstGeom>
        </p:spPr>
      </p:pic>
    </p:spTree>
    <p:extLst>
      <p:ext uri="{BB962C8B-B14F-4D97-AF65-F5344CB8AC3E}">
        <p14:creationId xmlns:p14="http://schemas.microsoft.com/office/powerpoint/2010/main" val="240389698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標題及內容">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6ED2C07E-6485-4151-857C-B9DB540A93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4775"/>
            <a:ext cx="12189630" cy="6753225"/>
          </a:xfrm>
          <a:prstGeom prst="rect">
            <a:avLst/>
          </a:prstGeom>
        </p:spPr>
      </p:pic>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9" name="圖片 8" descr="一張含有 美工圖案 的圖片&#10;&#10;自動產生的描述">
            <a:extLst>
              <a:ext uri="{FF2B5EF4-FFF2-40B4-BE49-F238E27FC236}">
                <a16:creationId xmlns:a16="http://schemas.microsoft.com/office/drawing/2014/main" id="{B10EED68-64EB-4E26-BAC1-75CEC07656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465" y="6440850"/>
            <a:ext cx="1239933" cy="283906"/>
          </a:xfrm>
          <a:prstGeom prst="rect">
            <a:avLst/>
          </a:prstGeom>
        </p:spPr>
      </p:pic>
    </p:spTree>
    <p:extLst>
      <p:ext uri="{BB962C8B-B14F-4D97-AF65-F5344CB8AC3E}">
        <p14:creationId xmlns:p14="http://schemas.microsoft.com/office/powerpoint/2010/main" val="136924473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F6A46FD-8CA6-4BBE-BB80-B3028487E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p:cNvSpPr>
            <a:spLocks noGrp="1"/>
          </p:cNvSpPr>
          <p:nvPr>
            <p:ph type="title"/>
          </p:nvPr>
        </p:nvSpPr>
        <p:spPr>
          <a:xfrm>
            <a:off x="1780674" y="1709738"/>
            <a:ext cx="8650705" cy="2879725"/>
          </a:xfrm>
        </p:spPr>
        <p:txBody>
          <a:bodyPr anchor="ctr">
            <a:normAutofit/>
          </a:bodyPr>
          <a:lstStyle>
            <a:lvl1pPr algn="ctr">
              <a:defRPr sz="5400">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51982599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89882423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52177016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69676842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6860103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8031568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44027399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406082996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06708748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ECF30749-712C-4BB0-AC95-2EAB22821E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 y="857"/>
            <a:ext cx="12184016" cy="6856283"/>
          </a:xfrm>
          <a:prstGeom prst="rect">
            <a:avLst/>
          </a:prstGeom>
        </p:spPr>
      </p:pic>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
        <p:nvSpPr>
          <p:cNvPr id="9" name="文字方塊 8">
            <a:extLst>
              <a:ext uri="{FF2B5EF4-FFF2-40B4-BE49-F238E27FC236}">
                <a16:creationId xmlns:a16="http://schemas.microsoft.com/office/drawing/2014/main" id="{E79700D9-DAB6-466C-AF43-CE79972DC65F}"/>
              </a:ext>
            </a:extLst>
          </p:cNvPr>
          <p:cNvSpPr txBox="1"/>
          <p:nvPr userDrawn="1"/>
        </p:nvSpPr>
        <p:spPr>
          <a:xfrm>
            <a:off x="1790700" y="6281477"/>
            <a:ext cx="8610600" cy="338554"/>
          </a:xfrm>
          <a:prstGeom prst="rect">
            <a:avLst/>
          </a:prstGeom>
          <a:noFill/>
        </p:spPr>
        <p:txBody>
          <a:bodyPr wrap="square" rtlCol="0">
            <a:spAutoFit/>
          </a:bodyPr>
          <a:lstStyle/>
          <a:p>
            <a:pPr algn="l">
              <a:buClr>
                <a:srgbClr val="000000"/>
              </a:buClr>
              <a:buFont typeface="Arial"/>
            </a:pPr>
            <a:r>
              <a:rPr lang="en-US" altLang="zh-TW" sz="800" b="1" dirty="0">
                <a:solidFill>
                  <a:schemeClr val="bg1">
                    <a:lumMod val="50000"/>
                  </a:schemeClr>
                </a:solidFill>
                <a:latin typeface="Arial" panose="020B0604020202020204" pitchFamily="34" charset="0"/>
                <a:ea typeface="微軟正黑體" pitchFamily="34" charset="-120"/>
                <a:cs typeface="Arial"/>
                <a:sym typeface="Arial"/>
              </a:rPr>
              <a:t>Copyright ©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800" b="1" dirty="0">
              <a:solidFill>
                <a:schemeClr val="bg1">
                  <a:lumMod val="50000"/>
                </a:schemeClr>
              </a:solidFill>
              <a:latin typeface="Arial" panose="020B0604020202020204" pitchFamily="34" charset="0"/>
              <a:ea typeface="微軟正黑體" pitchFamily="34" charset="-120"/>
              <a:cs typeface="Arial"/>
              <a:sym typeface="Arial"/>
            </a:endParaRPr>
          </a:p>
        </p:txBody>
      </p:sp>
    </p:spTree>
    <p:extLst>
      <p:ext uri="{BB962C8B-B14F-4D97-AF65-F5344CB8AC3E}">
        <p14:creationId xmlns:p14="http://schemas.microsoft.com/office/powerpoint/2010/main" val="250675985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97580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只有標題">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A0596B4-671E-4514-95EF-1493B2C25C78}"/>
              </a:ext>
            </a:extLst>
          </p:cNvPr>
          <p:cNvSpPr/>
          <p:nvPr userDrawn="1"/>
        </p:nvSpPr>
        <p:spPr>
          <a:xfrm>
            <a:off x="0" y="0"/>
            <a:ext cx="12192000" cy="6858000"/>
          </a:xfrm>
          <a:prstGeom prst="rect">
            <a:avLst/>
          </a:prstGeom>
          <a:solidFill>
            <a:srgbClr val="A3D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6" name="圖形 5">
            <a:extLst>
              <a:ext uri="{FF2B5EF4-FFF2-40B4-BE49-F238E27FC236}">
                <a16:creationId xmlns:a16="http://schemas.microsoft.com/office/drawing/2014/main" id="{3CF6089F-29B5-43DD-8AF2-CCE88A812E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680" y="-22175"/>
            <a:ext cx="12031320" cy="1840059"/>
          </a:xfrm>
          <a:prstGeom prst="rect">
            <a:avLst/>
          </a:prstGeom>
        </p:spPr>
      </p:pic>
      <p:sp>
        <p:nvSpPr>
          <p:cNvPr id="8" name="標題 1">
            <a:extLst>
              <a:ext uri="{FF2B5EF4-FFF2-40B4-BE49-F238E27FC236}">
                <a16:creationId xmlns:a16="http://schemas.microsoft.com/office/drawing/2014/main" id="{637B484F-1958-47A3-BC51-35A93E22036A}"/>
              </a:ext>
            </a:extLst>
          </p:cNvPr>
          <p:cNvSpPr>
            <a:spLocks noGrp="1"/>
          </p:cNvSpPr>
          <p:nvPr>
            <p:ph type="title"/>
          </p:nvPr>
        </p:nvSpPr>
        <p:spPr>
          <a:xfrm>
            <a:off x="609599" y="675950"/>
            <a:ext cx="10972800" cy="658084"/>
          </a:xfrm>
        </p:spPr>
        <p:txBody>
          <a:bodyPr/>
          <a:lstStyle>
            <a:lvl1pPr>
              <a:defRPr sz="4800" b="1">
                <a:solidFill>
                  <a:srgbClr val="090059"/>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9" name="圖形 8">
            <a:extLst>
              <a:ext uri="{FF2B5EF4-FFF2-40B4-BE49-F238E27FC236}">
                <a16:creationId xmlns:a16="http://schemas.microsoft.com/office/drawing/2014/main" id="{CA16AF2D-D3D9-4BCC-B096-4BBA539B2D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24" y="5838043"/>
            <a:ext cx="2143859" cy="1019957"/>
          </a:xfrm>
          <a:prstGeom prst="rect">
            <a:avLst/>
          </a:prstGeom>
        </p:spPr>
      </p:pic>
    </p:spTree>
    <p:extLst>
      <p:ext uri="{BB962C8B-B14F-4D97-AF65-F5344CB8AC3E}">
        <p14:creationId xmlns:p14="http://schemas.microsoft.com/office/powerpoint/2010/main" val="2532540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0" y="0"/>
            <a:ext cx="12192000" cy="120034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48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6933">
                <a:solidFill>
                  <a:schemeClr val="dk1"/>
                </a:solidFill>
              </a:defRPr>
            </a:lvl2pPr>
            <a:lvl3pPr lvl="2" algn="ctr">
              <a:spcBef>
                <a:spcPts val="0"/>
              </a:spcBef>
              <a:spcAft>
                <a:spcPts val="0"/>
              </a:spcAft>
              <a:buClr>
                <a:schemeClr val="dk1"/>
              </a:buClr>
              <a:buSzPts val="5200"/>
              <a:buFont typeface="Arial"/>
              <a:buNone/>
              <a:defRPr sz="6933">
                <a:solidFill>
                  <a:schemeClr val="dk1"/>
                </a:solidFill>
              </a:defRPr>
            </a:lvl3pPr>
            <a:lvl4pPr lvl="3" algn="ctr">
              <a:spcBef>
                <a:spcPts val="0"/>
              </a:spcBef>
              <a:spcAft>
                <a:spcPts val="0"/>
              </a:spcAft>
              <a:buClr>
                <a:schemeClr val="dk1"/>
              </a:buClr>
              <a:buSzPts val="5200"/>
              <a:buFont typeface="Arial"/>
              <a:buNone/>
              <a:defRPr sz="6933">
                <a:solidFill>
                  <a:schemeClr val="dk1"/>
                </a:solidFill>
              </a:defRPr>
            </a:lvl4pPr>
            <a:lvl5pPr lvl="4" algn="ctr">
              <a:spcBef>
                <a:spcPts val="0"/>
              </a:spcBef>
              <a:spcAft>
                <a:spcPts val="0"/>
              </a:spcAft>
              <a:buClr>
                <a:schemeClr val="dk1"/>
              </a:buClr>
              <a:buSzPts val="5200"/>
              <a:buFont typeface="Arial"/>
              <a:buNone/>
              <a:defRPr sz="6933">
                <a:solidFill>
                  <a:schemeClr val="dk1"/>
                </a:solidFill>
              </a:defRPr>
            </a:lvl5pPr>
            <a:lvl6pPr lvl="5" algn="ctr">
              <a:spcBef>
                <a:spcPts val="0"/>
              </a:spcBef>
              <a:spcAft>
                <a:spcPts val="0"/>
              </a:spcAft>
              <a:buClr>
                <a:schemeClr val="dk1"/>
              </a:buClr>
              <a:buSzPts val="5200"/>
              <a:buFont typeface="Arial"/>
              <a:buNone/>
              <a:defRPr sz="6933">
                <a:solidFill>
                  <a:schemeClr val="dk1"/>
                </a:solidFill>
              </a:defRPr>
            </a:lvl6pPr>
            <a:lvl7pPr lvl="6" algn="ctr">
              <a:spcBef>
                <a:spcPts val="0"/>
              </a:spcBef>
              <a:spcAft>
                <a:spcPts val="0"/>
              </a:spcAft>
              <a:buClr>
                <a:schemeClr val="dk1"/>
              </a:buClr>
              <a:buSzPts val="5200"/>
              <a:buFont typeface="Arial"/>
              <a:buNone/>
              <a:defRPr sz="6933">
                <a:solidFill>
                  <a:schemeClr val="dk1"/>
                </a:solidFill>
              </a:defRPr>
            </a:lvl7pPr>
            <a:lvl8pPr lvl="7" algn="ctr">
              <a:spcBef>
                <a:spcPts val="0"/>
              </a:spcBef>
              <a:spcAft>
                <a:spcPts val="0"/>
              </a:spcAft>
              <a:buClr>
                <a:schemeClr val="dk1"/>
              </a:buClr>
              <a:buSzPts val="5200"/>
              <a:buFont typeface="Arial"/>
              <a:buNone/>
              <a:defRPr sz="6933">
                <a:solidFill>
                  <a:schemeClr val="dk1"/>
                </a:solidFill>
              </a:defRPr>
            </a:lvl8pPr>
            <a:lvl9pPr lvl="8" algn="ctr">
              <a:spcBef>
                <a:spcPts val="0"/>
              </a:spcBef>
              <a:spcAft>
                <a:spcPts val="0"/>
              </a:spcAft>
              <a:buClr>
                <a:schemeClr val="dk1"/>
              </a:buClr>
              <a:buSzPts val="5200"/>
              <a:buFont typeface="Arial"/>
              <a:buNone/>
              <a:defRPr sz="6933">
                <a:solidFill>
                  <a:schemeClr val="dk1"/>
                </a:solidFill>
              </a:defRPr>
            </a:lvl9pPr>
          </a:lstStyle>
          <a:p>
            <a:endParaRPr/>
          </a:p>
        </p:txBody>
      </p:sp>
      <p:sp>
        <p:nvSpPr>
          <p:cNvPr id="13" name="Shape 13"/>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9714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只有標題">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A0596B4-671E-4514-95EF-1493B2C25C78}"/>
              </a:ext>
            </a:extLst>
          </p:cNvPr>
          <p:cNvSpPr/>
          <p:nvPr userDrawn="1"/>
        </p:nvSpPr>
        <p:spPr>
          <a:xfrm>
            <a:off x="0" y="0"/>
            <a:ext cx="12192000" cy="6858000"/>
          </a:xfrm>
          <a:prstGeom prst="rect">
            <a:avLst/>
          </a:prstGeom>
          <a:solidFill>
            <a:srgbClr val="A3D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6" name="圖形 5">
            <a:extLst>
              <a:ext uri="{FF2B5EF4-FFF2-40B4-BE49-F238E27FC236}">
                <a16:creationId xmlns:a16="http://schemas.microsoft.com/office/drawing/2014/main" id="{3CF6089F-29B5-43DD-8AF2-CCE88A812E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680" y="-22175"/>
            <a:ext cx="12031320" cy="1840059"/>
          </a:xfrm>
          <a:prstGeom prst="rect">
            <a:avLst/>
          </a:prstGeom>
        </p:spPr>
      </p:pic>
      <p:sp>
        <p:nvSpPr>
          <p:cNvPr id="8" name="標題 1">
            <a:extLst>
              <a:ext uri="{FF2B5EF4-FFF2-40B4-BE49-F238E27FC236}">
                <a16:creationId xmlns:a16="http://schemas.microsoft.com/office/drawing/2014/main" id="{637B484F-1958-47A3-BC51-35A93E22036A}"/>
              </a:ext>
            </a:extLst>
          </p:cNvPr>
          <p:cNvSpPr>
            <a:spLocks noGrp="1"/>
          </p:cNvSpPr>
          <p:nvPr>
            <p:ph type="title"/>
          </p:nvPr>
        </p:nvSpPr>
        <p:spPr>
          <a:xfrm>
            <a:off x="609599" y="675950"/>
            <a:ext cx="10972800" cy="658084"/>
          </a:xfrm>
        </p:spPr>
        <p:txBody>
          <a:bodyPr/>
          <a:lstStyle>
            <a:lvl1pPr>
              <a:defRPr sz="4800" b="1">
                <a:solidFill>
                  <a:srgbClr val="090059"/>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9" name="圖形 8">
            <a:extLst>
              <a:ext uri="{FF2B5EF4-FFF2-40B4-BE49-F238E27FC236}">
                <a16:creationId xmlns:a16="http://schemas.microsoft.com/office/drawing/2014/main" id="{CA16AF2D-D3D9-4BCC-B096-4BBA539B2D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24" y="5838043"/>
            <a:ext cx="2143859" cy="1019957"/>
          </a:xfrm>
          <a:prstGeom prst="rect">
            <a:avLst/>
          </a:prstGeom>
        </p:spPr>
      </p:pic>
    </p:spTree>
    <p:extLst>
      <p:ext uri="{BB962C8B-B14F-4D97-AF65-F5344CB8AC3E}">
        <p14:creationId xmlns:p14="http://schemas.microsoft.com/office/powerpoint/2010/main" val="3115755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reserve="1" userDrawn="1">
  <p:cSld name="2_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0" y="0"/>
            <a:ext cx="12192000" cy="120034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48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6933">
                <a:solidFill>
                  <a:schemeClr val="dk1"/>
                </a:solidFill>
              </a:defRPr>
            </a:lvl2pPr>
            <a:lvl3pPr lvl="2" algn="ctr">
              <a:spcBef>
                <a:spcPts val="0"/>
              </a:spcBef>
              <a:spcAft>
                <a:spcPts val="0"/>
              </a:spcAft>
              <a:buClr>
                <a:schemeClr val="dk1"/>
              </a:buClr>
              <a:buSzPts val="5200"/>
              <a:buFont typeface="Arial"/>
              <a:buNone/>
              <a:defRPr sz="6933">
                <a:solidFill>
                  <a:schemeClr val="dk1"/>
                </a:solidFill>
              </a:defRPr>
            </a:lvl3pPr>
            <a:lvl4pPr lvl="3" algn="ctr">
              <a:spcBef>
                <a:spcPts val="0"/>
              </a:spcBef>
              <a:spcAft>
                <a:spcPts val="0"/>
              </a:spcAft>
              <a:buClr>
                <a:schemeClr val="dk1"/>
              </a:buClr>
              <a:buSzPts val="5200"/>
              <a:buFont typeface="Arial"/>
              <a:buNone/>
              <a:defRPr sz="6933">
                <a:solidFill>
                  <a:schemeClr val="dk1"/>
                </a:solidFill>
              </a:defRPr>
            </a:lvl4pPr>
            <a:lvl5pPr lvl="4" algn="ctr">
              <a:spcBef>
                <a:spcPts val="0"/>
              </a:spcBef>
              <a:spcAft>
                <a:spcPts val="0"/>
              </a:spcAft>
              <a:buClr>
                <a:schemeClr val="dk1"/>
              </a:buClr>
              <a:buSzPts val="5200"/>
              <a:buFont typeface="Arial"/>
              <a:buNone/>
              <a:defRPr sz="6933">
                <a:solidFill>
                  <a:schemeClr val="dk1"/>
                </a:solidFill>
              </a:defRPr>
            </a:lvl5pPr>
            <a:lvl6pPr lvl="5" algn="ctr">
              <a:spcBef>
                <a:spcPts val="0"/>
              </a:spcBef>
              <a:spcAft>
                <a:spcPts val="0"/>
              </a:spcAft>
              <a:buClr>
                <a:schemeClr val="dk1"/>
              </a:buClr>
              <a:buSzPts val="5200"/>
              <a:buFont typeface="Arial"/>
              <a:buNone/>
              <a:defRPr sz="6933">
                <a:solidFill>
                  <a:schemeClr val="dk1"/>
                </a:solidFill>
              </a:defRPr>
            </a:lvl6pPr>
            <a:lvl7pPr lvl="6" algn="ctr">
              <a:spcBef>
                <a:spcPts val="0"/>
              </a:spcBef>
              <a:spcAft>
                <a:spcPts val="0"/>
              </a:spcAft>
              <a:buClr>
                <a:schemeClr val="dk1"/>
              </a:buClr>
              <a:buSzPts val="5200"/>
              <a:buFont typeface="Arial"/>
              <a:buNone/>
              <a:defRPr sz="6933">
                <a:solidFill>
                  <a:schemeClr val="dk1"/>
                </a:solidFill>
              </a:defRPr>
            </a:lvl7pPr>
            <a:lvl8pPr lvl="7" algn="ctr">
              <a:spcBef>
                <a:spcPts val="0"/>
              </a:spcBef>
              <a:spcAft>
                <a:spcPts val="0"/>
              </a:spcAft>
              <a:buClr>
                <a:schemeClr val="dk1"/>
              </a:buClr>
              <a:buSzPts val="5200"/>
              <a:buFont typeface="Arial"/>
              <a:buNone/>
              <a:defRPr sz="6933">
                <a:solidFill>
                  <a:schemeClr val="dk1"/>
                </a:solidFill>
              </a:defRPr>
            </a:lvl8pPr>
            <a:lvl9pPr lvl="8" algn="ctr">
              <a:spcBef>
                <a:spcPts val="0"/>
              </a:spcBef>
              <a:spcAft>
                <a:spcPts val="0"/>
              </a:spcAft>
              <a:buClr>
                <a:schemeClr val="dk1"/>
              </a:buClr>
              <a:buSzPts val="5200"/>
              <a:buFont typeface="Arial"/>
              <a:buNone/>
              <a:defRPr sz="6933">
                <a:solidFill>
                  <a:schemeClr val="dk1"/>
                </a:solidFill>
              </a:defRPr>
            </a:lvl9pPr>
          </a:lstStyle>
          <a:p>
            <a:endParaRPr/>
          </a:p>
        </p:txBody>
      </p:sp>
      <p:sp>
        <p:nvSpPr>
          <p:cNvPr id="13" name="Shape 13"/>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5849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只有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250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BE278896-7BA9-4FB5-8DA0-6B0E22E4CA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9630" cy="6857999"/>
          </a:xfrm>
          <a:prstGeom prst="rect">
            <a:avLst/>
          </a:prstGeom>
        </p:spPr>
      </p:pic>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10" name="圖片 9" descr="一張含有 美工圖案 的圖片&#10;&#10;自動產生的描述">
            <a:extLst>
              <a:ext uri="{FF2B5EF4-FFF2-40B4-BE49-F238E27FC236}">
                <a16:creationId xmlns:a16="http://schemas.microsoft.com/office/drawing/2014/main" id="{9208DC04-6B70-43DA-A623-072AD64713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7490" y="6164625"/>
            <a:ext cx="1239933" cy="283906"/>
          </a:xfrm>
          <a:prstGeom prst="rect">
            <a:avLst/>
          </a:prstGeom>
        </p:spPr>
      </p:pic>
    </p:spTree>
    <p:extLst>
      <p:ext uri="{BB962C8B-B14F-4D97-AF65-F5344CB8AC3E}">
        <p14:creationId xmlns:p14="http://schemas.microsoft.com/office/powerpoint/2010/main" val="423249184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標題投影片">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31B767C-925E-44AF-AF3F-D3498002F8C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 y="857"/>
            <a:ext cx="12184016" cy="6856283"/>
          </a:xfrm>
          <a:prstGeom prst="rect">
            <a:avLst/>
          </a:prstGeom>
        </p:spPr>
      </p:pic>
      <p:sp>
        <p:nvSpPr>
          <p:cNvPr id="2" name="Title 1"/>
          <p:cNvSpPr>
            <a:spLocks noGrp="1"/>
          </p:cNvSpPr>
          <p:nvPr>
            <p:ph type="ctrTitle"/>
          </p:nvPr>
        </p:nvSpPr>
        <p:spPr>
          <a:xfrm>
            <a:off x="2139350" y="1423359"/>
            <a:ext cx="7539488" cy="741530"/>
          </a:xfrm>
        </p:spPr>
        <p:txBody>
          <a:bodyPr anchor="b">
            <a:noAutofit/>
          </a:bodyPr>
          <a:lstStyle>
            <a:lvl1pPr algn="ctr">
              <a:defRPr sz="4000">
                <a:solidFill>
                  <a:srgbClr val="D7F71E"/>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Subtitle 2"/>
          <p:cNvSpPr>
            <a:spLocks noGrp="1"/>
          </p:cNvSpPr>
          <p:nvPr>
            <p:ph type="subTitle" idx="1"/>
          </p:nvPr>
        </p:nvSpPr>
        <p:spPr>
          <a:xfrm>
            <a:off x="2139350" y="888521"/>
            <a:ext cx="7772401" cy="534838"/>
          </a:xfrm>
        </p:spPr>
        <p:txBody>
          <a:bodyPr>
            <a:normAutofit/>
          </a:bodyPr>
          <a:lstStyle>
            <a:lvl1pPr marL="0" indent="0" algn="ctr">
              <a:buNone/>
              <a:defRPr sz="28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按一下以編輯母片子標題樣式</a:t>
            </a:r>
            <a:endParaRPr lang="en-US" dirty="0"/>
          </a:p>
        </p:txBody>
      </p:sp>
    </p:spTree>
    <p:extLst>
      <p:ext uri="{BB962C8B-B14F-4D97-AF65-F5344CB8AC3E}">
        <p14:creationId xmlns:p14="http://schemas.microsoft.com/office/powerpoint/2010/main" val="277848385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F7CE7E0-C0F5-4361-B68B-BE901524A13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993" y="857"/>
            <a:ext cx="12184014" cy="6856283"/>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838200" y="1266657"/>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8621942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266657"/>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027789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266657"/>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7" name="圖片 6">
            <a:extLst>
              <a:ext uri="{FF2B5EF4-FFF2-40B4-BE49-F238E27FC236}">
                <a16:creationId xmlns:a16="http://schemas.microsoft.com/office/drawing/2014/main" id="{467792D6-FB05-4C20-8EDD-6AE693C295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63" y="857"/>
            <a:ext cx="12177673" cy="6856284"/>
          </a:xfrm>
          <a:prstGeom prst="rect">
            <a:avLst/>
          </a:prstGeom>
        </p:spPr>
      </p:pic>
    </p:spTree>
    <p:extLst>
      <p:ext uri="{BB962C8B-B14F-4D97-AF65-F5344CB8AC3E}">
        <p14:creationId xmlns:p14="http://schemas.microsoft.com/office/powerpoint/2010/main" val="37553724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C832F087-4677-4497-82CF-14EE09943F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4300"/>
            <a:ext cx="12192000" cy="6743699"/>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446663"/>
            <a:ext cx="10515600" cy="47303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9" name="圖片 8" descr="一張含有 美工圖案 的圖片&#10;&#10;自動產生的描述">
            <a:extLst>
              <a:ext uri="{FF2B5EF4-FFF2-40B4-BE49-F238E27FC236}">
                <a16:creationId xmlns:a16="http://schemas.microsoft.com/office/drawing/2014/main" id="{B10EED68-64EB-4E26-BAC1-75CEC07656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7490" y="6164625"/>
            <a:ext cx="1239933" cy="283906"/>
          </a:xfrm>
          <a:prstGeom prst="rect">
            <a:avLst/>
          </a:prstGeom>
        </p:spPr>
      </p:pic>
    </p:spTree>
    <p:extLst>
      <p:ext uri="{BB962C8B-B14F-4D97-AF65-F5344CB8AC3E}">
        <p14:creationId xmlns:p14="http://schemas.microsoft.com/office/powerpoint/2010/main" val="344765448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BE278896-7BA9-4FB5-8DA0-6B0E22E4CA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446663"/>
            <a:ext cx="10515600" cy="4730300"/>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9" name="圖片 8">
            <a:extLst>
              <a:ext uri="{FF2B5EF4-FFF2-40B4-BE49-F238E27FC236}">
                <a16:creationId xmlns:a16="http://schemas.microsoft.com/office/drawing/2014/main" id="{B10EED68-64EB-4E26-BAC1-75CEC076561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7490" y="6164625"/>
            <a:ext cx="1239933" cy="283905"/>
          </a:xfrm>
          <a:prstGeom prst="rect">
            <a:avLst/>
          </a:prstGeom>
        </p:spPr>
      </p:pic>
    </p:spTree>
    <p:extLst>
      <p:ext uri="{BB962C8B-B14F-4D97-AF65-F5344CB8AC3E}">
        <p14:creationId xmlns:p14="http://schemas.microsoft.com/office/powerpoint/2010/main" val="284428247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BE278896-7BA9-4FB5-8DA0-6B0E22E4CA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9630" cy="6857999"/>
          </a:xfrm>
          <a:prstGeom prst="rect">
            <a:avLst/>
          </a:prstGeom>
        </p:spPr>
      </p:pic>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10" name="圖片 9" descr="一張含有 美工圖案 的圖片&#10;&#10;自動產生的描述">
            <a:extLst>
              <a:ext uri="{FF2B5EF4-FFF2-40B4-BE49-F238E27FC236}">
                <a16:creationId xmlns:a16="http://schemas.microsoft.com/office/drawing/2014/main" id="{9208DC04-6B70-43DA-A623-072AD64713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7490" y="6164625"/>
            <a:ext cx="1239933" cy="283906"/>
          </a:xfrm>
          <a:prstGeom prst="rect">
            <a:avLst/>
          </a:prstGeom>
        </p:spPr>
      </p:pic>
    </p:spTree>
    <p:extLst>
      <p:ext uri="{BB962C8B-B14F-4D97-AF65-F5344CB8AC3E}">
        <p14:creationId xmlns:p14="http://schemas.microsoft.com/office/powerpoint/2010/main" val="38149603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038D512-A98A-4E74-B2F7-DB323B43D523}"/>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6662" y="575"/>
            <a:ext cx="12178675" cy="6856848"/>
          </a:xfrm>
          <a:prstGeom prst="rect">
            <a:avLst/>
          </a:prstGeom>
        </p:spPr>
      </p:pic>
      <p:sp>
        <p:nvSpPr>
          <p:cNvPr id="2" name="Title Placeholder 1"/>
          <p:cNvSpPr>
            <a:spLocks noGrp="1"/>
          </p:cNvSpPr>
          <p:nvPr>
            <p:ph type="title"/>
          </p:nvPr>
        </p:nvSpPr>
        <p:spPr>
          <a:xfrm>
            <a:off x="838200" y="136525"/>
            <a:ext cx="10515600" cy="1310138"/>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2035833"/>
            <a:ext cx="10515600" cy="4141129"/>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GB" smtClean="0"/>
              <a:pPr/>
              <a:t>‹#›</a:t>
            </a:fld>
            <a:endParaRPr lang="en-GB"/>
          </a:p>
        </p:txBody>
      </p:sp>
    </p:spTree>
    <p:extLst>
      <p:ext uri="{BB962C8B-B14F-4D97-AF65-F5344CB8AC3E}">
        <p14:creationId xmlns:p14="http://schemas.microsoft.com/office/powerpoint/2010/main" val="4709042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679" r:id="rId25"/>
    <p:sldLayoutId id="2147483680" r:id="rId26"/>
  </p:sldLayoutIdLst>
  <p:hf sldNum="0" hdr="0" ftr="0" dt="0"/>
  <p:txStyles>
    <p:titleStyle>
      <a:lvl1pPr algn="l" defTabSz="914400" rtl="0" eaLnBrk="1" latinLnBrk="0" hangingPunct="1">
        <a:lnSpc>
          <a:spcPct val="90000"/>
        </a:lnSpc>
        <a:spcBef>
          <a:spcPct val="0"/>
        </a:spcBef>
        <a:buNone/>
        <a:defRPr sz="4400" b="0" kern="1200">
          <a:solidFill>
            <a:srgbClr val="D7F71E"/>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11" Type="http://schemas.openxmlformats.org/officeDocument/2006/relationships/image" Target="../media/image106.jpe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jpeg"/></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6.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26" Type="http://schemas.openxmlformats.org/officeDocument/2006/relationships/image" Target="../media/image145.png"/><Relationship Id="rId39" Type="http://schemas.openxmlformats.org/officeDocument/2006/relationships/image" Target="../media/image158.png"/><Relationship Id="rId3" Type="http://schemas.openxmlformats.org/officeDocument/2006/relationships/image" Target="../media/image122.png"/><Relationship Id="rId21" Type="http://schemas.openxmlformats.org/officeDocument/2006/relationships/image" Target="../media/image140.png"/><Relationship Id="rId34" Type="http://schemas.openxmlformats.org/officeDocument/2006/relationships/image" Target="../media/image153.png"/><Relationship Id="rId42" Type="http://schemas.openxmlformats.org/officeDocument/2006/relationships/image" Target="../media/image161.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5" Type="http://schemas.openxmlformats.org/officeDocument/2006/relationships/image" Target="../media/image144.png"/><Relationship Id="rId33" Type="http://schemas.openxmlformats.org/officeDocument/2006/relationships/image" Target="../media/image152.png"/><Relationship Id="rId38" Type="http://schemas.openxmlformats.org/officeDocument/2006/relationships/image" Target="../media/image157.png"/><Relationship Id="rId2" Type="http://schemas.openxmlformats.org/officeDocument/2006/relationships/image" Target="../media/image121.png"/><Relationship Id="rId16" Type="http://schemas.openxmlformats.org/officeDocument/2006/relationships/image" Target="../media/image135.png"/><Relationship Id="rId20" Type="http://schemas.openxmlformats.org/officeDocument/2006/relationships/image" Target="../media/image139.png"/><Relationship Id="rId29" Type="http://schemas.openxmlformats.org/officeDocument/2006/relationships/image" Target="../media/image148.png"/><Relationship Id="rId41" Type="http://schemas.openxmlformats.org/officeDocument/2006/relationships/image" Target="../media/image160.png"/><Relationship Id="rId1" Type="http://schemas.openxmlformats.org/officeDocument/2006/relationships/slideLayout" Target="../slideLayouts/slideLayout4.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png"/><Relationship Id="rId32" Type="http://schemas.openxmlformats.org/officeDocument/2006/relationships/image" Target="../media/image151.png"/><Relationship Id="rId37" Type="http://schemas.openxmlformats.org/officeDocument/2006/relationships/image" Target="../media/image156.png"/><Relationship Id="rId40" Type="http://schemas.openxmlformats.org/officeDocument/2006/relationships/image" Target="../media/image159.pn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png"/><Relationship Id="rId36" Type="http://schemas.openxmlformats.org/officeDocument/2006/relationships/image" Target="../media/image155.png"/><Relationship Id="rId10" Type="http://schemas.openxmlformats.org/officeDocument/2006/relationships/image" Target="../media/image129.png"/><Relationship Id="rId19" Type="http://schemas.openxmlformats.org/officeDocument/2006/relationships/image" Target="../media/image138.png"/><Relationship Id="rId31" Type="http://schemas.openxmlformats.org/officeDocument/2006/relationships/image" Target="../media/image150.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png"/><Relationship Id="rId35" Type="http://schemas.openxmlformats.org/officeDocument/2006/relationships/image" Target="../media/image154.png"/><Relationship Id="rId43" Type="http://schemas.openxmlformats.org/officeDocument/2006/relationships/image" Target="../media/image1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xml"/><Relationship Id="rId4" Type="http://schemas.openxmlformats.org/officeDocument/2006/relationships/image" Target="../media/image1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xml"/><Relationship Id="rId4" Type="http://schemas.openxmlformats.org/officeDocument/2006/relationships/image" Target="../media/image173.png"/></Relationships>
</file>

<file path=ppt/slides/_rels/slide2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4.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4.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 Id="rId9" Type="http://schemas.openxmlformats.org/officeDocument/2006/relationships/image" Target="../media/image190.png"/></Relationships>
</file>

<file path=ppt/slides/_rels/slide3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xml"/><Relationship Id="rId4" Type="http://schemas.openxmlformats.org/officeDocument/2006/relationships/image" Target="../media/image193.png"/></Relationships>
</file>

<file path=ppt/slides/_rels/slide32.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image" Target="../media/image194.png"/><Relationship Id="rId1" Type="http://schemas.openxmlformats.org/officeDocument/2006/relationships/slideLayout" Target="../slideLayouts/slideLayout4.xml"/><Relationship Id="rId4" Type="http://schemas.openxmlformats.org/officeDocument/2006/relationships/image" Target="../media/image196.png"/></Relationships>
</file>

<file path=ppt/slides/_rels/slide33.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14.png"/><Relationship Id="rId7" Type="http://schemas.openxmlformats.org/officeDocument/2006/relationships/image" Target="../media/image20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202.jpeg"/></Relationships>
</file>

<file path=ppt/slides/_rels/slide3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3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4.xml"/><Relationship Id="rId5" Type="http://schemas.openxmlformats.org/officeDocument/2006/relationships/image" Target="../media/image210.png"/><Relationship Id="rId4" Type="http://schemas.openxmlformats.org/officeDocument/2006/relationships/image" Target="../media/image209.png"/></Relationships>
</file>

<file path=ppt/slides/_rels/slide37.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png"/><Relationship Id="rId18" Type="http://schemas.openxmlformats.org/officeDocument/2006/relationships/image" Target="../media/image227.png"/><Relationship Id="rId26" Type="http://schemas.openxmlformats.org/officeDocument/2006/relationships/image" Target="../media/image234.jpeg"/><Relationship Id="rId3" Type="http://schemas.openxmlformats.org/officeDocument/2006/relationships/image" Target="../media/image212.png"/><Relationship Id="rId21" Type="http://schemas.openxmlformats.org/officeDocument/2006/relationships/image" Target="../media/image230.png"/><Relationship Id="rId7" Type="http://schemas.openxmlformats.org/officeDocument/2006/relationships/image" Target="../media/image216.png"/><Relationship Id="rId12" Type="http://schemas.openxmlformats.org/officeDocument/2006/relationships/image" Target="../media/image221.png"/><Relationship Id="rId17" Type="http://schemas.openxmlformats.org/officeDocument/2006/relationships/image" Target="../media/image226.png"/><Relationship Id="rId25" Type="http://schemas.openxmlformats.org/officeDocument/2006/relationships/image" Target="../media/image150.png"/><Relationship Id="rId2" Type="http://schemas.openxmlformats.org/officeDocument/2006/relationships/image" Target="../media/image211.png"/><Relationship Id="rId16" Type="http://schemas.openxmlformats.org/officeDocument/2006/relationships/image" Target="../media/image225.png"/><Relationship Id="rId20" Type="http://schemas.openxmlformats.org/officeDocument/2006/relationships/image" Target="../media/image229.png"/><Relationship Id="rId1" Type="http://schemas.openxmlformats.org/officeDocument/2006/relationships/slideLayout" Target="../slideLayouts/slideLayout4.xml"/><Relationship Id="rId6" Type="http://schemas.openxmlformats.org/officeDocument/2006/relationships/image" Target="../media/image215.png"/><Relationship Id="rId11" Type="http://schemas.openxmlformats.org/officeDocument/2006/relationships/image" Target="../media/image220.png"/><Relationship Id="rId24" Type="http://schemas.openxmlformats.org/officeDocument/2006/relationships/image" Target="../media/image233.png"/><Relationship Id="rId5" Type="http://schemas.openxmlformats.org/officeDocument/2006/relationships/image" Target="../media/image214.svg"/><Relationship Id="rId15" Type="http://schemas.openxmlformats.org/officeDocument/2006/relationships/image" Target="../media/image224.png"/><Relationship Id="rId23" Type="http://schemas.openxmlformats.org/officeDocument/2006/relationships/image" Target="../media/image232.png"/><Relationship Id="rId10" Type="http://schemas.openxmlformats.org/officeDocument/2006/relationships/image" Target="../media/image219.png"/><Relationship Id="rId19" Type="http://schemas.openxmlformats.org/officeDocument/2006/relationships/image" Target="../media/image228.png"/><Relationship Id="rId4" Type="http://schemas.openxmlformats.org/officeDocument/2006/relationships/image" Target="../media/image213.png"/><Relationship Id="rId9" Type="http://schemas.openxmlformats.org/officeDocument/2006/relationships/image" Target="../media/image218.png"/><Relationship Id="rId14" Type="http://schemas.openxmlformats.org/officeDocument/2006/relationships/image" Target="../media/image223.png"/><Relationship Id="rId22" Type="http://schemas.openxmlformats.org/officeDocument/2006/relationships/image" Target="../media/image231.png"/></Relationships>
</file>

<file path=ppt/slides/_rels/slide38.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png"/><Relationship Id="rId3" Type="http://schemas.openxmlformats.org/officeDocument/2006/relationships/image" Target="../media/image235.png"/><Relationship Id="rId7" Type="http://schemas.openxmlformats.org/officeDocument/2006/relationships/image" Target="../media/image238.png"/><Relationship Id="rId12" Type="http://schemas.openxmlformats.org/officeDocument/2006/relationships/image" Target="../media/image24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png"/><Relationship Id="rId15" Type="http://schemas.openxmlformats.org/officeDocument/2006/relationships/image" Target="../media/image246.png"/><Relationship Id="rId10" Type="http://schemas.openxmlformats.org/officeDocument/2006/relationships/image" Target="../media/image241.png"/><Relationship Id="rId4" Type="http://schemas.openxmlformats.org/officeDocument/2006/relationships/image" Target="../media/image217.png"/><Relationship Id="rId9" Type="http://schemas.openxmlformats.org/officeDocument/2006/relationships/image" Target="../media/image240.png"/><Relationship Id="rId14" Type="http://schemas.openxmlformats.org/officeDocument/2006/relationships/image" Target="../media/image245.png"/></Relationships>
</file>

<file path=ppt/slides/_rels/slide3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1.png"/><Relationship Id="rId7" Type="http://schemas.openxmlformats.org/officeDocument/2006/relationships/image" Target="../media/image255.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4.png"/><Relationship Id="rId5" Type="http://schemas.openxmlformats.org/officeDocument/2006/relationships/image" Target="../media/image253.svg"/><Relationship Id="rId4" Type="http://schemas.openxmlformats.org/officeDocument/2006/relationships/image" Target="../media/image252.png"/><Relationship Id="rId9" Type="http://schemas.openxmlformats.org/officeDocument/2006/relationships/image" Target="../media/image257.svg"/></Relationships>
</file>

<file path=ppt/slides/_rels/slide41.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2.png"/><Relationship Id="rId2" Type="http://schemas.openxmlformats.org/officeDocument/2006/relationships/image" Target="../media/image258.png"/><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261.png"/><Relationship Id="rId4" Type="http://schemas.openxmlformats.org/officeDocument/2006/relationships/image" Target="../media/image260.png"/></Relationships>
</file>

<file path=ppt/slides/_rels/slide4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4.xml"/><Relationship Id="rId5" Type="http://schemas.openxmlformats.org/officeDocument/2006/relationships/image" Target="../media/image266.jpeg"/><Relationship Id="rId4" Type="http://schemas.openxmlformats.org/officeDocument/2006/relationships/image" Target="../media/image2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4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4.xml"/><Relationship Id="rId5" Type="http://schemas.openxmlformats.org/officeDocument/2006/relationships/image" Target="../media/image275.png"/><Relationship Id="rId4" Type="http://schemas.openxmlformats.org/officeDocument/2006/relationships/image" Target="../media/image274.png"/></Relationships>
</file>

<file path=ppt/slides/_rels/slide47.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4.png"/><Relationship Id="rId3" Type="http://schemas.openxmlformats.org/officeDocument/2006/relationships/image" Target="../media/image276.png"/><Relationship Id="rId7" Type="http://schemas.openxmlformats.org/officeDocument/2006/relationships/image" Target="../media/image280.png"/><Relationship Id="rId12" Type="http://schemas.openxmlformats.org/officeDocument/2006/relationships/image" Target="../media/image283.png"/><Relationship Id="rId2" Type="http://schemas.openxmlformats.org/officeDocument/2006/relationships/notesSlide" Target="../notesSlides/notesSlide17.xml"/><Relationship Id="rId16" Type="http://schemas.openxmlformats.org/officeDocument/2006/relationships/image" Target="../media/image287.jpeg"/><Relationship Id="rId1" Type="http://schemas.openxmlformats.org/officeDocument/2006/relationships/slideLayout" Target="../slideLayouts/slideLayout4.xml"/><Relationship Id="rId6" Type="http://schemas.openxmlformats.org/officeDocument/2006/relationships/image" Target="../media/image279.png"/><Relationship Id="rId11" Type="http://schemas.openxmlformats.org/officeDocument/2006/relationships/image" Target="../media/image173.png"/><Relationship Id="rId5" Type="http://schemas.openxmlformats.org/officeDocument/2006/relationships/image" Target="../media/image278.png"/><Relationship Id="rId15" Type="http://schemas.openxmlformats.org/officeDocument/2006/relationships/image" Target="../media/image286.png"/><Relationship Id="rId10" Type="http://schemas.openxmlformats.org/officeDocument/2006/relationships/image" Target="../media/image152.png"/><Relationship Id="rId4" Type="http://schemas.openxmlformats.org/officeDocument/2006/relationships/image" Target="../media/image277.png"/><Relationship Id="rId9" Type="http://schemas.openxmlformats.org/officeDocument/2006/relationships/image" Target="../media/image282.png"/><Relationship Id="rId14" Type="http://schemas.openxmlformats.org/officeDocument/2006/relationships/image" Target="../media/image285.png"/></Relationships>
</file>

<file path=ppt/slides/_rels/slide48.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92.jpeg"/><Relationship Id="rId5" Type="http://schemas.openxmlformats.org/officeDocument/2006/relationships/image" Target="../media/image291.jpeg"/><Relationship Id="rId4" Type="http://schemas.openxmlformats.org/officeDocument/2006/relationships/image" Target="../media/image290.png"/><Relationship Id="rId9" Type="http://schemas.openxmlformats.org/officeDocument/2006/relationships/image" Target="../media/image29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308.png"/><Relationship Id="rId3" Type="http://schemas.openxmlformats.org/officeDocument/2006/relationships/image" Target="../media/image298.png"/><Relationship Id="rId7" Type="http://schemas.openxmlformats.org/officeDocument/2006/relationships/image" Target="../media/image302.png"/><Relationship Id="rId12" Type="http://schemas.openxmlformats.org/officeDocument/2006/relationships/image" Target="../media/image30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1.png"/><Relationship Id="rId11" Type="http://schemas.openxmlformats.org/officeDocument/2006/relationships/image" Target="../media/image306.png"/><Relationship Id="rId5" Type="http://schemas.openxmlformats.org/officeDocument/2006/relationships/image" Target="../media/image300.png"/><Relationship Id="rId15" Type="http://schemas.openxmlformats.org/officeDocument/2006/relationships/image" Target="../media/image310.png"/><Relationship Id="rId10" Type="http://schemas.openxmlformats.org/officeDocument/2006/relationships/image" Target="../media/image305.png"/><Relationship Id="rId4" Type="http://schemas.openxmlformats.org/officeDocument/2006/relationships/image" Target="../media/image299.png"/><Relationship Id="rId9" Type="http://schemas.openxmlformats.org/officeDocument/2006/relationships/image" Target="../media/image304.png"/><Relationship Id="rId14" Type="http://schemas.openxmlformats.org/officeDocument/2006/relationships/image" Target="../media/image309.png"/></Relationships>
</file>

<file path=ppt/slides/_rels/slide54.xml.rels><?xml version="1.0" encoding="UTF-8" standalone="yes"?>
<Relationships xmlns="http://schemas.openxmlformats.org/package/2006/relationships"><Relationship Id="rId8" Type="http://schemas.openxmlformats.org/officeDocument/2006/relationships/image" Target="../media/image316.png"/><Relationship Id="rId13" Type="http://schemas.openxmlformats.org/officeDocument/2006/relationships/image" Target="../media/image321.png"/><Relationship Id="rId3" Type="http://schemas.openxmlformats.org/officeDocument/2006/relationships/image" Target="../media/image311.png"/><Relationship Id="rId7" Type="http://schemas.openxmlformats.org/officeDocument/2006/relationships/image" Target="../media/image315.png"/><Relationship Id="rId12" Type="http://schemas.openxmlformats.org/officeDocument/2006/relationships/image" Target="../media/image320.png"/><Relationship Id="rId2" Type="http://schemas.openxmlformats.org/officeDocument/2006/relationships/notesSlide" Target="../notesSlides/notesSlide21.xml"/><Relationship Id="rId16" Type="http://schemas.openxmlformats.org/officeDocument/2006/relationships/image" Target="../media/image324.png"/><Relationship Id="rId1" Type="http://schemas.openxmlformats.org/officeDocument/2006/relationships/slideLayout" Target="../slideLayouts/slideLayout4.xml"/><Relationship Id="rId6" Type="http://schemas.openxmlformats.org/officeDocument/2006/relationships/image" Target="../media/image314.png"/><Relationship Id="rId11" Type="http://schemas.openxmlformats.org/officeDocument/2006/relationships/image" Target="../media/image319.png"/><Relationship Id="rId5" Type="http://schemas.openxmlformats.org/officeDocument/2006/relationships/image" Target="../media/image313.png"/><Relationship Id="rId15" Type="http://schemas.openxmlformats.org/officeDocument/2006/relationships/image" Target="../media/image323.png"/><Relationship Id="rId10" Type="http://schemas.openxmlformats.org/officeDocument/2006/relationships/image" Target="../media/image318.png"/><Relationship Id="rId4" Type="http://schemas.openxmlformats.org/officeDocument/2006/relationships/image" Target="../media/image312.png"/><Relationship Id="rId9" Type="http://schemas.openxmlformats.org/officeDocument/2006/relationships/image" Target="../media/image317.png"/><Relationship Id="rId14" Type="http://schemas.openxmlformats.org/officeDocument/2006/relationships/image" Target="../media/image322.png"/></Relationships>
</file>

<file path=ppt/slides/_rels/slide55.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25.png"/><Relationship Id="rId7" Type="http://schemas.openxmlformats.org/officeDocument/2006/relationships/image" Target="../media/image32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16.png"/><Relationship Id="rId5" Type="http://schemas.openxmlformats.org/officeDocument/2006/relationships/image" Target="../media/image327.png"/><Relationship Id="rId10" Type="http://schemas.openxmlformats.org/officeDocument/2006/relationships/image" Target="../media/image331.png"/><Relationship Id="rId4" Type="http://schemas.openxmlformats.org/officeDocument/2006/relationships/image" Target="../media/image326.png"/><Relationship Id="rId9" Type="http://schemas.openxmlformats.org/officeDocument/2006/relationships/image" Target="../media/image330.png"/></Relationships>
</file>

<file path=ppt/slides/_rels/slide56.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3" Type="http://schemas.openxmlformats.org/officeDocument/2006/relationships/image" Target="../media/image39.png"/><Relationship Id="rId21" Type="http://schemas.openxmlformats.org/officeDocument/2006/relationships/image" Target="../media/image57.svg"/><Relationship Id="rId34" Type="http://schemas.openxmlformats.org/officeDocument/2006/relationships/image" Target="../media/image70.png"/><Relationship Id="rId42" Type="http://schemas.openxmlformats.org/officeDocument/2006/relationships/image" Target="../media/image78.svg"/><Relationship Id="rId47" Type="http://schemas.openxmlformats.org/officeDocument/2006/relationships/image" Target="../media/image83.png"/><Relationship Id="rId50" Type="http://schemas.openxmlformats.org/officeDocument/2006/relationships/image" Target="../media/image86.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33" Type="http://schemas.openxmlformats.org/officeDocument/2006/relationships/image" Target="../media/image69.svg"/><Relationship Id="rId38" Type="http://schemas.openxmlformats.org/officeDocument/2006/relationships/image" Target="../media/image74.svg"/><Relationship Id="rId46" Type="http://schemas.openxmlformats.org/officeDocument/2006/relationships/image" Target="../media/image82.png"/><Relationship Id="rId2" Type="http://schemas.openxmlformats.org/officeDocument/2006/relationships/notesSlide" Target="../notesSlides/notesSlide4.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svg"/><Relationship Id="rId41"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svg"/><Relationship Id="rId40" Type="http://schemas.openxmlformats.org/officeDocument/2006/relationships/image" Target="../media/image76.svg"/><Relationship Id="rId45" Type="http://schemas.openxmlformats.org/officeDocument/2006/relationships/image" Target="../media/image81.svg"/><Relationship Id="rId5" Type="http://schemas.openxmlformats.org/officeDocument/2006/relationships/image" Target="../media/image41.pn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svg"/><Relationship Id="rId31" Type="http://schemas.openxmlformats.org/officeDocument/2006/relationships/image" Target="../media/image67.svg"/><Relationship Id="rId44" Type="http://schemas.openxmlformats.org/officeDocument/2006/relationships/image" Target="../media/image80.png"/><Relationship Id="rId4" Type="http://schemas.openxmlformats.org/officeDocument/2006/relationships/image" Target="../media/image40.sv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 Id="rId30" Type="http://schemas.openxmlformats.org/officeDocument/2006/relationships/image" Target="../media/image66.png"/><Relationship Id="rId35" Type="http://schemas.openxmlformats.org/officeDocument/2006/relationships/image" Target="../media/image71.svg"/><Relationship Id="rId43" Type="http://schemas.openxmlformats.org/officeDocument/2006/relationships/image" Target="../media/image79.png"/><Relationship Id="rId48" Type="http://schemas.openxmlformats.org/officeDocument/2006/relationships/image" Target="../media/image84.svg"/><Relationship Id="rId8"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74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18C2-E7C9-9D4D-8E05-0A8238DBC020}"/>
              </a:ext>
            </a:extLst>
          </p:cNvPr>
          <p:cNvSpPr>
            <a:spLocks noGrp="1"/>
          </p:cNvSpPr>
          <p:nvPr>
            <p:ph type="title"/>
          </p:nvPr>
        </p:nvSpPr>
        <p:spPr/>
        <p:txBody>
          <a:bodyPr/>
          <a:lstStyle/>
          <a:p>
            <a:r>
              <a:rPr lang="en-US" altLang="zh-TW" dirty="0"/>
              <a:t>Hard disk and SSD installation</a:t>
            </a:r>
            <a:endParaRPr lang="en-US" sz="4400" dirty="0">
              <a:solidFill>
                <a:schemeClr val="tx1"/>
              </a:solidFill>
              <a:latin typeface="Arial" panose="020B0604020202020204" pitchFamily="34" charset="0"/>
              <a:cs typeface="Arial" panose="020B0604020202020204" pitchFamily="34" charset="0"/>
            </a:endParaRPr>
          </a:p>
        </p:txBody>
      </p:sp>
      <p:sp>
        <p:nvSpPr>
          <p:cNvPr id="24" name="矩形: 剪去對角角落 23">
            <a:extLst>
              <a:ext uri="{FF2B5EF4-FFF2-40B4-BE49-F238E27FC236}">
                <a16:creationId xmlns:a16="http://schemas.microsoft.com/office/drawing/2014/main" id="{80D7373A-BC1D-43BF-9459-09A5672C245A}"/>
              </a:ext>
            </a:extLst>
          </p:cNvPr>
          <p:cNvSpPr/>
          <p:nvPr/>
        </p:nvSpPr>
        <p:spPr>
          <a:xfrm>
            <a:off x="8704220" y="2090205"/>
            <a:ext cx="3338945" cy="4627562"/>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剪去對角角落 24">
            <a:extLst>
              <a:ext uri="{FF2B5EF4-FFF2-40B4-BE49-F238E27FC236}">
                <a16:creationId xmlns:a16="http://schemas.microsoft.com/office/drawing/2014/main" id="{A27073EA-6F66-4C43-A9C8-21B3F4CD1B92}"/>
              </a:ext>
            </a:extLst>
          </p:cNvPr>
          <p:cNvSpPr/>
          <p:nvPr/>
        </p:nvSpPr>
        <p:spPr>
          <a:xfrm>
            <a:off x="3886199" y="1958109"/>
            <a:ext cx="4768273" cy="4775200"/>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剪去對角角落 25">
            <a:extLst>
              <a:ext uri="{FF2B5EF4-FFF2-40B4-BE49-F238E27FC236}">
                <a16:creationId xmlns:a16="http://schemas.microsoft.com/office/drawing/2014/main" id="{76213122-F143-4857-9DA6-EAEC88A1B509}"/>
              </a:ext>
            </a:extLst>
          </p:cNvPr>
          <p:cNvSpPr/>
          <p:nvPr/>
        </p:nvSpPr>
        <p:spPr>
          <a:xfrm>
            <a:off x="360218" y="2090205"/>
            <a:ext cx="3472873" cy="4190522"/>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363E77DD-401B-4285-BCD6-DF8C43F81100}"/>
              </a:ext>
            </a:extLst>
          </p:cNvPr>
          <p:cNvSpPr/>
          <p:nvPr/>
        </p:nvSpPr>
        <p:spPr>
          <a:xfrm>
            <a:off x="4283089" y="6373624"/>
            <a:ext cx="1640572" cy="17321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6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rPr>
              <a:t>2.5-inch HDD / SSD</a:t>
            </a:r>
            <a:endParaRPr kumimoji="0" lang="zh-TW" altLang="en-US" sz="106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8" name="圖片 27">
            <a:extLst>
              <a:ext uri="{FF2B5EF4-FFF2-40B4-BE49-F238E27FC236}">
                <a16:creationId xmlns:a16="http://schemas.microsoft.com/office/drawing/2014/main" id="{2B89B064-2B7D-4524-972E-E5FF90D73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2439" y="2680198"/>
            <a:ext cx="3221610" cy="3450632"/>
          </a:xfrm>
          <a:prstGeom prst="rect">
            <a:avLst/>
          </a:prstGeom>
        </p:spPr>
      </p:pic>
      <p:pic>
        <p:nvPicPr>
          <p:cNvPr id="29" name="圖片 28">
            <a:extLst>
              <a:ext uri="{FF2B5EF4-FFF2-40B4-BE49-F238E27FC236}">
                <a16:creationId xmlns:a16="http://schemas.microsoft.com/office/drawing/2014/main" id="{EC344BEB-698C-43CF-9829-5A4C7AB7C1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3728" y="2801120"/>
            <a:ext cx="2015231" cy="2142150"/>
          </a:xfrm>
          <a:prstGeom prst="rect">
            <a:avLst/>
          </a:prstGeom>
        </p:spPr>
      </p:pic>
      <p:pic>
        <p:nvPicPr>
          <p:cNvPr id="33" name="圖片 32">
            <a:extLst>
              <a:ext uri="{FF2B5EF4-FFF2-40B4-BE49-F238E27FC236}">
                <a16:creationId xmlns:a16="http://schemas.microsoft.com/office/drawing/2014/main" id="{85A37577-6E0D-4761-B731-D4C61D33F0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69" y="5208037"/>
            <a:ext cx="2146050" cy="1015670"/>
          </a:xfrm>
          <a:prstGeom prst="rect">
            <a:avLst/>
          </a:prstGeom>
        </p:spPr>
      </p:pic>
      <p:pic>
        <p:nvPicPr>
          <p:cNvPr id="34" name="圖片 33" descr="一張含有 電子用品 的圖片&#10;&#10;自動產生的描述">
            <a:extLst>
              <a:ext uri="{FF2B5EF4-FFF2-40B4-BE49-F238E27FC236}">
                <a16:creationId xmlns:a16="http://schemas.microsoft.com/office/drawing/2014/main" id="{C2CEFC3C-24AD-4C7C-9CF7-F2DA82A853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6627" y="2924463"/>
            <a:ext cx="2281158" cy="1289650"/>
          </a:xfrm>
          <a:prstGeom prst="rect">
            <a:avLst/>
          </a:prstGeom>
        </p:spPr>
      </p:pic>
      <p:pic>
        <p:nvPicPr>
          <p:cNvPr id="35" name="圖片 34">
            <a:extLst>
              <a:ext uri="{FF2B5EF4-FFF2-40B4-BE49-F238E27FC236}">
                <a16:creationId xmlns:a16="http://schemas.microsoft.com/office/drawing/2014/main" id="{B8D53F02-0566-47AC-9479-F94CB041099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11518" y="4431282"/>
            <a:ext cx="1615736" cy="1999474"/>
          </a:xfrm>
          <a:prstGeom prst="rect">
            <a:avLst/>
          </a:prstGeom>
        </p:spPr>
      </p:pic>
      <p:pic>
        <p:nvPicPr>
          <p:cNvPr id="36" name="圖片 35">
            <a:extLst>
              <a:ext uri="{FF2B5EF4-FFF2-40B4-BE49-F238E27FC236}">
                <a16:creationId xmlns:a16="http://schemas.microsoft.com/office/drawing/2014/main" id="{6B4E0E20-CE22-4681-BB72-9A78C96E05B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797208" y="2934875"/>
            <a:ext cx="3221610" cy="3334702"/>
          </a:xfrm>
          <a:prstGeom prst="rect">
            <a:avLst/>
          </a:prstGeom>
        </p:spPr>
      </p:pic>
      <p:sp>
        <p:nvSpPr>
          <p:cNvPr id="37" name="文字方塊 36">
            <a:extLst>
              <a:ext uri="{FF2B5EF4-FFF2-40B4-BE49-F238E27FC236}">
                <a16:creationId xmlns:a16="http://schemas.microsoft.com/office/drawing/2014/main" id="{A4907174-6815-4189-B2F7-D1A4EFAB5EA9}"/>
              </a:ext>
            </a:extLst>
          </p:cNvPr>
          <p:cNvSpPr txBox="1"/>
          <p:nvPr/>
        </p:nvSpPr>
        <p:spPr>
          <a:xfrm>
            <a:off x="369871" y="2241018"/>
            <a:ext cx="3349212" cy="338554"/>
          </a:xfrm>
          <a:prstGeom prst="rect">
            <a:avLst/>
          </a:prstGeom>
          <a:noFill/>
        </p:spPr>
        <p:txBody>
          <a:bodyPr wrap="square" rtlCol="0" anchor="t">
            <a:spAutoFit/>
          </a:bodyPr>
          <a:lstStyle/>
          <a:p>
            <a:pPr algn="ctr" defTabSz="457200">
              <a:defRPr/>
            </a:pPr>
            <a:r>
              <a:rPr lang="en-US" altLang="zh-TW" sz="1600" b="1" dirty="0">
                <a:solidFill>
                  <a:prstClr val="black"/>
                </a:solidFill>
                <a:latin typeface="Arial" panose="020B0604020202020204" pitchFamily="34" charset="0"/>
                <a:ea typeface="微軟正黑體" panose="020B0604030504040204" pitchFamily="34" charset="-120"/>
                <a:cs typeface="Arial" panose="020B0604020202020204" pitchFamily="34" charset="0"/>
              </a:rPr>
              <a:t>Open the cover of the switch</a:t>
            </a:r>
            <a:endParaRPr lang="zh-TW" altLang="en-US" sz="1600" b="1" dirty="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文字方塊 37">
            <a:extLst>
              <a:ext uri="{FF2B5EF4-FFF2-40B4-BE49-F238E27FC236}">
                <a16:creationId xmlns:a16="http://schemas.microsoft.com/office/drawing/2014/main" id="{AAA6EFDF-3C30-47FF-95CD-7292A361F0BA}"/>
              </a:ext>
            </a:extLst>
          </p:cNvPr>
          <p:cNvSpPr txBox="1"/>
          <p:nvPr/>
        </p:nvSpPr>
        <p:spPr>
          <a:xfrm>
            <a:off x="3995473" y="2232533"/>
            <a:ext cx="4684400" cy="584775"/>
          </a:xfrm>
          <a:prstGeom prst="rect">
            <a:avLst/>
          </a:prstGeom>
          <a:noFill/>
        </p:spPr>
        <p:txBody>
          <a:bodyPr wrap="square" rtlCol="0">
            <a:spAutoFit/>
          </a:bodyPr>
          <a:lstStyle/>
          <a:p>
            <a:pPr lvl="0" defTabSz="457200">
              <a:defRPr/>
            </a:pPr>
            <a:r>
              <a:rPr lang="en-US" altLang="zh-TW" sz="1600" b="1" dirty="0">
                <a:solidFill>
                  <a:prstClr val="black"/>
                </a:solidFill>
                <a:latin typeface="Arial" panose="020B0604020202020204" pitchFamily="34" charset="0"/>
                <a:ea typeface="微軟正黑體" panose="020B0604030504040204" pitchFamily="34" charset="-120"/>
                <a:cs typeface="Arial" panose="020B0604020202020204" pitchFamily="34" charset="0"/>
              </a:rPr>
              <a:t>Remove the hard disk slot, put it in the hard disk and fix it, and then fix the hard disk slot</a:t>
            </a:r>
            <a:endParaRPr lang="zh-TW" altLang="en-US" sz="1600" b="1" dirty="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1B06270B-CA16-4D01-92A8-1FA0297D277A}"/>
              </a:ext>
            </a:extLst>
          </p:cNvPr>
          <p:cNvSpPr txBox="1"/>
          <p:nvPr/>
        </p:nvSpPr>
        <p:spPr>
          <a:xfrm>
            <a:off x="8712728" y="2232533"/>
            <a:ext cx="3109803" cy="338554"/>
          </a:xfrm>
          <a:prstGeom prst="rect">
            <a:avLst/>
          </a:prstGeom>
          <a:noFill/>
        </p:spPr>
        <p:txBody>
          <a:bodyPr wrap="square" rtlCol="0" anchor="t">
            <a:spAutoFit/>
          </a:bodyPr>
          <a:lstStyle/>
          <a:p>
            <a:pPr lvl="0" algn="ctr" defTabSz="457200">
              <a:defRPr/>
            </a:pPr>
            <a:r>
              <a:rPr lang="en-US" altLang="zh-TW" sz="1600" b="1" dirty="0">
                <a:solidFill>
                  <a:prstClr val="black"/>
                </a:solidFill>
                <a:latin typeface="Arial" panose="020B0604020202020204" pitchFamily="34" charset="0"/>
                <a:ea typeface="微軟正黑體" panose="020B0604030504040204" pitchFamily="34" charset="-120"/>
                <a:cs typeface="Arial" panose="020B0604020202020204" pitchFamily="34" charset="0"/>
              </a:rPr>
              <a:t>Cover the cover of the switch</a:t>
            </a:r>
            <a:endParaRPr lang="zh-TW" altLang="en-US" sz="1600" b="1" dirty="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A9569D9B-C9C2-4C81-9CE0-996177E35087}"/>
              </a:ext>
            </a:extLst>
          </p:cNvPr>
          <p:cNvSpPr txBox="1"/>
          <p:nvPr/>
        </p:nvSpPr>
        <p:spPr>
          <a:xfrm>
            <a:off x="360218" y="1747773"/>
            <a:ext cx="3184557" cy="385683"/>
          </a:xfrm>
          <a:prstGeom prst="rect">
            <a:avLst/>
          </a:prstGeom>
          <a:solidFill>
            <a:srgbClr val="D7F71E"/>
          </a:solidFill>
        </p:spPr>
        <p:txBody>
          <a:bodyPr vert="horz" lIns="91440" tIns="45720" rIns="91440" bIns="45720" rtlCol="0" anchor="ctr">
            <a:normAutofit lnSpcReduction="10000"/>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1</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3" name="文字方塊 42">
            <a:extLst>
              <a:ext uri="{FF2B5EF4-FFF2-40B4-BE49-F238E27FC236}">
                <a16:creationId xmlns:a16="http://schemas.microsoft.com/office/drawing/2014/main" id="{D3216786-3419-40E2-87A1-1FE0872C2FBD}"/>
              </a:ext>
            </a:extLst>
          </p:cNvPr>
          <p:cNvSpPr txBox="1"/>
          <p:nvPr/>
        </p:nvSpPr>
        <p:spPr>
          <a:xfrm>
            <a:off x="3887123" y="1745673"/>
            <a:ext cx="4499496" cy="399395"/>
          </a:xfrm>
          <a:prstGeom prst="rect">
            <a:avLst/>
          </a:prstGeom>
          <a:solidFill>
            <a:srgbClr val="D7F71E"/>
          </a:solidFill>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2</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4" name="文字方塊 43">
            <a:extLst>
              <a:ext uri="{FF2B5EF4-FFF2-40B4-BE49-F238E27FC236}">
                <a16:creationId xmlns:a16="http://schemas.microsoft.com/office/drawing/2014/main" id="{D9443F28-0E6A-4462-A76E-1ED39CAA4373}"/>
              </a:ext>
            </a:extLst>
          </p:cNvPr>
          <p:cNvSpPr txBox="1"/>
          <p:nvPr/>
        </p:nvSpPr>
        <p:spPr>
          <a:xfrm>
            <a:off x="8696686" y="1762878"/>
            <a:ext cx="3109808" cy="407668"/>
          </a:xfrm>
          <a:prstGeom prst="rect">
            <a:avLst/>
          </a:prstGeom>
          <a:solidFill>
            <a:srgbClr val="D7F71E"/>
          </a:solidFill>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3</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3847921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DEEE53-9DA3-4787-9B7D-59F575F943EC}"/>
              </a:ext>
            </a:extLst>
          </p:cNvPr>
          <p:cNvSpPr>
            <a:spLocks noGrp="1"/>
          </p:cNvSpPr>
          <p:nvPr>
            <p:ph type="title"/>
          </p:nvPr>
        </p:nvSpPr>
        <p:spPr/>
        <p:txBody>
          <a:bodyPr/>
          <a:lstStyle/>
          <a:p>
            <a:r>
              <a:rPr lang="en-US" altLang="zh-TW" dirty="0"/>
              <a:t>Choose the HDD/SSD for Guardian</a:t>
            </a:r>
            <a:endParaRPr lang="zh-TW" altLang="en-US" dirty="0"/>
          </a:p>
        </p:txBody>
      </p:sp>
      <p:sp>
        <p:nvSpPr>
          <p:cNvPr id="80" name="文字方塊 79">
            <a:extLst>
              <a:ext uri="{FF2B5EF4-FFF2-40B4-BE49-F238E27FC236}">
                <a16:creationId xmlns:a16="http://schemas.microsoft.com/office/drawing/2014/main" id="{A21E4B1C-370D-49A1-9D79-C056E6D25129}"/>
              </a:ext>
            </a:extLst>
          </p:cNvPr>
          <p:cNvSpPr txBox="1"/>
          <p:nvPr/>
        </p:nvSpPr>
        <p:spPr>
          <a:xfrm>
            <a:off x="2810755" y="2003612"/>
            <a:ext cx="10344508" cy="338554"/>
          </a:xfrm>
          <a:prstGeom prst="rect">
            <a:avLst/>
          </a:prstGeom>
          <a:noFill/>
        </p:spPr>
        <p:txBody>
          <a:bodyPr wrap="square" rtlCol="0">
            <a:spAutoFit/>
          </a:bodyPr>
          <a:lstStyle/>
          <a:p>
            <a:pPr lvl="0" defTabSz="457200">
              <a:defRPr/>
            </a:pPr>
            <a:r>
              <a:rPr lang="en-US" altLang="zh-TW" sz="1600" b="1" dirty="0">
                <a:latin typeface="Arial" panose="020B0604020202020204" pitchFamily="34" charset="0"/>
                <a:ea typeface="微軟正黑體" panose="020B0604030504040204" pitchFamily="34" charset="-120"/>
                <a:cs typeface="Arial" panose="020B0604020202020204" pitchFamily="34" charset="0"/>
              </a:rPr>
              <a:t>For long-term continuous writing applications (e.g. surveillance), mass storage users</a:t>
            </a:r>
          </a:p>
        </p:txBody>
      </p:sp>
      <p:sp>
        <p:nvSpPr>
          <p:cNvPr id="81" name="矩形: 圓角 80">
            <a:extLst>
              <a:ext uri="{FF2B5EF4-FFF2-40B4-BE49-F238E27FC236}">
                <a16:creationId xmlns:a16="http://schemas.microsoft.com/office/drawing/2014/main" id="{8AE01875-2F03-47B1-A30A-3B2AA2E83C70}"/>
              </a:ext>
            </a:extLst>
          </p:cNvPr>
          <p:cNvSpPr/>
          <p:nvPr/>
        </p:nvSpPr>
        <p:spPr>
          <a:xfrm>
            <a:off x="996339" y="4124476"/>
            <a:ext cx="10344818" cy="552085"/>
          </a:xfrm>
          <a:prstGeom prst="roundRect">
            <a:avLst>
              <a:gd name="adj" fmla="val 0"/>
            </a:avLst>
          </a:prstGeom>
          <a:no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剪去對角角落 81">
            <a:extLst>
              <a:ext uri="{FF2B5EF4-FFF2-40B4-BE49-F238E27FC236}">
                <a16:creationId xmlns:a16="http://schemas.microsoft.com/office/drawing/2014/main" id="{44A10913-6FF1-4059-8A34-13B38C53FC70}"/>
              </a:ext>
            </a:extLst>
          </p:cNvPr>
          <p:cNvSpPr/>
          <p:nvPr/>
        </p:nvSpPr>
        <p:spPr>
          <a:xfrm>
            <a:off x="865638" y="4605414"/>
            <a:ext cx="10815782" cy="1505527"/>
          </a:xfrm>
          <a:prstGeom prst="snip2DiagRect">
            <a:avLst>
              <a:gd name="adj1" fmla="val 0"/>
              <a:gd name="adj2" fmla="val 22188"/>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3" name="矩形: 剪去對角角落 82">
            <a:extLst>
              <a:ext uri="{FF2B5EF4-FFF2-40B4-BE49-F238E27FC236}">
                <a16:creationId xmlns:a16="http://schemas.microsoft.com/office/drawing/2014/main" id="{F0121585-76EC-4313-B550-A81E299062E8}"/>
              </a:ext>
            </a:extLst>
          </p:cNvPr>
          <p:cNvSpPr/>
          <p:nvPr/>
        </p:nvSpPr>
        <p:spPr>
          <a:xfrm>
            <a:off x="865638" y="2441394"/>
            <a:ext cx="10815782" cy="1505527"/>
          </a:xfrm>
          <a:prstGeom prst="snip2DiagRect">
            <a:avLst>
              <a:gd name="adj1" fmla="val 0"/>
              <a:gd name="adj2" fmla="val 27096"/>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4" name="Picture 4" descr="Image">
            <a:extLst>
              <a:ext uri="{FF2B5EF4-FFF2-40B4-BE49-F238E27FC236}">
                <a16:creationId xmlns:a16="http://schemas.microsoft.com/office/drawing/2014/main" id="{20BE55AD-5A77-42DF-8462-C1BE141C496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0597" r="57198" b="18065"/>
          <a:stretch/>
        </p:blipFill>
        <p:spPr bwMode="auto">
          <a:xfrm>
            <a:off x="4389341" y="2695361"/>
            <a:ext cx="900428" cy="107999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product-hero-image-wd-blue-hdd-western-digital-main">
            <a:extLst>
              <a:ext uri="{FF2B5EF4-FFF2-40B4-BE49-F238E27FC236}">
                <a16:creationId xmlns:a16="http://schemas.microsoft.com/office/drawing/2014/main" id="{98632558-02DE-4AAA-9CA0-E972AC1D2C6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0909" r="56572" b="13739"/>
          <a:stretch/>
        </p:blipFill>
        <p:spPr bwMode="auto">
          <a:xfrm>
            <a:off x="8308296" y="2791667"/>
            <a:ext cx="827034" cy="1054104"/>
          </a:xfrm>
          <a:prstGeom prst="rect">
            <a:avLst/>
          </a:prstGeom>
          <a:noFill/>
          <a:extLst>
            <a:ext uri="{909E8E84-426E-40DD-AFC4-6F175D3DCCD1}">
              <a14:hiddenFill xmlns:a14="http://schemas.microsoft.com/office/drawing/2010/main">
                <a:solidFill>
                  <a:srgbClr val="FFFFFF"/>
                </a:solidFill>
              </a14:hiddenFill>
            </a:ext>
          </a:extLst>
        </p:spPr>
      </p:pic>
      <p:sp>
        <p:nvSpPr>
          <p:cNvPr id="86" name="文字方塊 85">
            <a:extLst>
              <a:ext uri="{FF2B5EF4-FFF2-40B4-BE49-F238E27FC236}">
                <a16:creationId xmlns:a16="http://schemas.microsoft.com/office/drawing/2014/main" id="{12FF78FF-388F-4150-8B77-4B583F1B6669}"/>
              </a:ext>
            </a:extLst>
          </p:cNvPr>
          <p:cNvSpPr txBox="1"/>
          <p:nvPr/>
        </p:nvSpPr>
        <p:spPr>
          <a:xfrm>
            <a:off x="2810755" y="4209422"/>
            <a:ext cx="6647794" cy="338554"/>
          </a:xfrm>
          <a:prstGeom prst="rect">
            <a:avLst/>
          </a:prstGeom>
          <a:noFill/>
        </p:spPr>
        <p:txBody>
          <a:bodyPr wrap="square" rtlCol="0">
            <a:spAutoFit/>
          </a:bodyPr>
          <a:lstStyle/>
          <a:p>
            <a:pPr lvl="0" defTabSz="457200">
              <a:defRPr/>
            </a:pPr>
            <a:r>
              <a:rPr lang="en-US" altLang="zh-TW" sz="1600" b="1" dirty="0">
                <a:latin typeface="Arial" panose="020B0604020202020204" pitchFamily="34" charset="0"/>
                <a:ea typeface="微軟正黑體" panose="020B0604030504040204" pitchFamily="34" charset="-120"/>
                <a:cs typeface="Arial" panose="020B0604020202020204" pitchFamily="34" charset="0"/>
              </a:rPr>
              <a:t>For users who are looking for efficient computing power</a:t>
            </a:r>
          </a:p>
        </p:txBody>
      </p:sp>
      <p:pic>
        <p:nvPicPr>
          <p:cNvPr id="87" name="Picture 8" descr="Image">
            <a:extLst>
              <a:ext uri="{FF2B5EF4-FFF2-40B4-BE49-F238E27FC236}">
                <a16:creationId xmlns:a16="http://schemas.microsoft.com/office/drawing/2014/main" id="{1866536E-BA62-467E-9682-BE2F4247C09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63878" y="4903175"/>
            <a:ext cx="738910" cy="1084870"/>
          </a:xfrm>
          <a:prstGeom prst="rect">
            <a:avLst/>
          </a:prstGeom>
          <a:noFill/>
          <a:extLst>
            <a:ext uri="{909E8E84-426E-40DD-AFC4-6F175D3DCCD1}">
              <a14:hiddenFill xmlns:a14="http://schemas.microsoft.com/office/drawing/2010/main">
                <a:solidFill>
                  <a:srgbClr val="FFFFFF"/>
                </a:solidFill>
              </a14:hiddenFill>
            </a:ext>
          </a:extLst>
        </p:spPr>
      </p:pic>
      <p:pic>
        <p:nvPicPr>
          <p:cNvPr id="91" name="圖片 90" descr="一張含有 美工圖案 的圖片&#10;&#10;自動產生的描述">
            <a:extLst>
              <a:ext uri="{FF2B5EF4-FFF2-40B4-BE49-F238E27FC236}">
                <a16:creationId xmlns:a16="http://schemas.microsoft.com/office/drawing/2014/main" id="{A13FABFC-7276-4786-8AF6-EEDA1D0F05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2095" y="2766100"/>
            <a:ext cx="520782" cy="382858"/>
          </a:xfrm>
          <a:prstGeom prst="rect">
            <a:avLst/>
          </a:prstGeom>
        </p:spPr>
      </p:pic>
      <p:pic>
        <p:nvPicPr>
          <p:cNvPr id="92" name="圖片 91" descr="一張含有 美工圖案 的圖片&#10;&#10;自動產生的描述">
            <a:extLst>
              <a:ext uri="{FF2B5EF4-FFF2-40B4-BE49-F238E27FC236}">
                <a16:creationId xmlns:a16="http://schemas.microsoft.com/office/drawing/2014/main" id="{F7C51120-7097-4D55-B9EE-3DAD354263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2788" y="2604506"/>
            <a:ext cx="476704" cy="436076"/>
          </a:xfrm>
          <a:prstGeom prst="rect">
            <a:avLst/>
          </a:prstGeom>
        </p:spPr>
      </p:pic>
      <p:pic>
        <p:nvPicPr>
          <p:cNvPr id="93" name="Picture 14">
            <a:extLst>
              <a:ext uri="{FF2B5EF4-FFF2-40B4-BE49-F238E27FC236}">
                <a16:creationId xmlns:a16="http://schemas.microsoft.com/office/drawing/2014/main" id="{3AA79B87-D574-4EB0-9C88-8B746F41F36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184168" y="2669730"/>
            <a:ext cx="883920" cy="119888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470B447E-D21F-4DA2-815B-33F05DF5E03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73577" y="4816033"/>
            <a:ext cx="1153076" cy="1153076"/>
          </a:xfrm>
          <a:prstGeom prst="rect">
            <a:avLst/>
          </a:prstGeom>
          <a:noFill/>
          <a:extLst>
            <a:ext uri="{909E8E84-426E-40DD-AFC4-6F175D3DCCD1}">
              <a14:hiddenFill xmlns:a14="http://schemas.microsoft.com/office/drawing/2010/main">
                <a:solidFill>
                  <a:srgbClr val="FFFFFF"/>
                </a:solidFill>
              </a14:hiddenFill>
            </a:ext>
          </a:extLst>
        </p:spPr>
      </p:pic>
      <p:sp>
        <p:nvSpPr>
          <p:cNvPr id="98" name="文字方塊 97">
            <a:extLst>
              <a:ext uri="{FF2B5EF4-FFF2-40B4-BE49-F238E27FC236}">
                <a16:creationId xmlns:a16="http://schemas.microsoft.com/office/drawing/2014/main" id="{CE525C4E-3807-4A1C-9302-FE50E9FE44DC}"/>
              </a:ext>
            </a:extLst>
          </p:cNvPr>
          <p:cNvSpPr txBox="1"/>
          <p:nvPr/>
        </p:nvSpPr>
        <p:spPr>
          <a:xfrm>
            <a:off x="2545479" y="6285242"/>
            <a:ext cx="4242062" cy="276999"/>
          </a:xfrm>
          <a:prstGeom prst="rect">
            <a:avLst/>
          </a:prstGeom>
          <a:noFill/>
        </p:spPr>
        <p:txBody>
          <a:bodyPr wrap="square" rtlCol="0" anchor="t">
            <a:spAutoFit/>
          </a:bodyPr>
          <a:lstStyle/>
          <a:p>
            <a:pPr defTabSz="457200">
              <a:defRPr/>
            </a:pPr>
            <a:r>
              <a:rPr lang="zh-TW" altLang="en-US" sz="1200" b="1" dirty="0">
                <a:latin typeface="Arial"/>
                <a:ea typeface="微軟正黑體"/>
                <a:cs typeface="Arial"/>
              </a:rPr>
              <a:t>Visit QNAP website for more supported HDD</a:t>
            </a:r>
            <a:endParaRPr lang="zh-TW" altLang="en-US" sz="1200" b="1" i="0" u="none" strike="noStrike" kern="1200" cap="none" spc="0" normalizeH="0" baseline="0" noProof="0" dirty="0">
              <a:ln>
                <a:noFill/>
              </a:ln>
              <a:effectLst/>
              <a:uLnTx/>
              <a:uFillTx/>
              <a:latin typeface="Arial"/>
              <a:ea typeface="微軟正黑體"/>
              <a:cs typeface="Arial"/>
            </a:endParaRPr>
          </a:p>
        </p:txBody>
      </p:sp>
      <p:sp>
        <p:nvSpPr>
          <p:cNvPr id="99" name="矩形: 圓角 98">
            <a:extLst>
              <a:ext uri="{FF2B5EF4-FFF2-40B4-BE49-F238E27FC236}">
                <a16:creationId xmlns:a16="http://schemas.microsoft.com/office/drawing/2014/main" id="{53A6F86D-AD7E-4F99-9DC7-FA5C7862FD73}"/>
              </a:ext>
            </a:extLst>
          </p:cNvPr>
          <p:cNvSpPr/>
          <p:nvPr/>
        </p:nvSpPr>
        <p:spPr>
          <a:xfrm>
            <a:off x="941747" y="1916583"/>
            <a:ext cx="10374636" cy="552085"/>
          </a:xfrm>
          <a:prstGeom prst="roundRect">
            <a:avLst>
              <a:gd name="adj" fmla="val 0"/>
            </a:avLst>
          </a:prstGeom>
          <a:no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0" name="矩形: 圓角 99">
            <a:extLst>
              <a:ext uri="{FF2B5EF4-FFF2-40B4-BE49-F238E27FC236}">
                <a16:creationId xmlns:a16="http://schemas.microsoft.com/office/drawing/2014/main" id="{CF89584D-AA7B-4CC2-8ECB-657CD01A9390}"/>
              </a:ext>
            </a:extLst>
          </p:cNvPr>
          <p:cNvSpPr/>
          <p:nvPr/>
        </p:nvSpPr>
        <p:spPr>
          <a:xfrm>
            <a:off x="866541" y="1895833"/>
            <a:ext cx="1903717" cy="860458"/>
          </a:xfrm>
          <a:prstGeom prst="roundRect">
            <a:avLst>
              <a:gd name="adj" fmla="val 0"/>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400" b="1" dirty="0">
                <a:solidFill>
                  <a:schemeClr val="tx1"/>
                </a:solidFill>
                <a:latin typeface="Arial" panose="020B0604020202020204" pitchFamily="34" charset="0"/>
                <a:ea typeface="微軟正黑體" panose="020B0604030504040204" pitchFamily="34" charset="-120"/>
                <a:cs typeface="Arial" panose="020B0604020202020204" pitchFamily="34" charset="0"/>
              </a:rPr>
              <a:t>Hard Disk </a:t>
            </a:r>
          </a:p>
          <a:p>
            <a:pPr lvl="0" algn="ctr" defTabSz="457200">
              <a:defRPr/>
            </a:pPr>
            <a:r>
              <a:rPr lang="en-US" altLang="zh-TW" sz="2400" b="1" dirty="0">
                <a:solidFill>
                  <a:schemeClr val="tx1"/>
                </a:solidFill>
                <a:latin typeface="Arial" panose="020B0604020202020204" pitchFamily="34" charset="0"/>
                <a:ea typeface="微軟正黑體" panose="020B0604030504040204" pitchFamily="34" charset="-120"/>
                <a:cs typeface="Arial" panose="020B0604020202020204" pitchFamily="34" charset="0"/>
              </a:rPr>
              <a:t>(HDD)</a:t>
            </a:r>
          </a:p>
        </p:txBody>
      </p:sp>
      <p:sp>
        <p:nvSpPr>
          <p:cNvPr id="101" name="矩形: 圓角 100">
            <a:extLst>
              <a:ext uri="{FF2B5EF4-FFF2-40B4-BE49-F238E27FC236}">
                <a16:creationId xmlns:a16="http://schemas.microsoft.com/office/drawing/2014/main" id="{28263E8D-0185-457A-9E85-0DCA4347AED0}"/>
              </a:ext>
            </a:extLst>
          </p:cNvPr>
          <p:cNvSpPr/>
          <p:nvPr/>
        </p:nvSpPr>
        <p:spPr>
          <a:xfrm>
            <a:off x="865639" y="4106832"/>
            <a:ext cx="1903092" cy="862922"/>
          </a:xfrm>
          <a:prstGeom prst="roundRect">
            <a:avLst>
              <a:gd name="adj" fmla="val 0"/>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400" b="1" dirty="0">
                <a:solidFill>
                  <a:schemeClr val="tx1"/>
                </a:solidFill>
                <a:latin typeface="Arial" panose="020B0604020202020204" pitchFamily="34" charset="0"/>
                <a:ea typeface="微軟正黑體" panose="020B0604030504040204" pitchFamily="34" charset="-120"/>
                <a:cs typeface="Arial" panose="020B0604020202020204" pitchFamily="34" charset="0"/>
              </a:rPr>
              <a:t>Solid State (SSD)</a:t>
            </a:r>
          </a:p>
        </p:txBody>
      </p:sp>
      <p:pic>
        <p:nvPicPr>
          <p:cNvPr id="102" name="Picture 12" descr="Image result for wd barracuda 2tb 2.5">
            <a:extLst>
              <a:ext uri="{FF2B5EF4-FFF2-40B4-BE49-F238E27FC236}">
                <a16:creationId xmlns:a16="http://schemas.microsoft.com/office/drawing/2014/main" id="{971D40B4-D4A0-4CB8-AC65-77F01B74ACF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4446"/>
          <a:stretch/>
        </p:blipFill>
        <p:spPr bwMode="auto">
          <a:xfrm>
            <a:off x="1900111" y="2783741"/>
            <a:ext cx="759058" cy="108486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Image">
            <a:extLst>
              <a:ext uri="{FF2B5EF4-FFF2-40B4-BE49-F238E27FC236}">
                <a16:creationId xmlns:a16="http://schemas.microsoft.com/office/drawing/2014/main" id="{D2F6B31B-8287-4FA0-941B-077A3CCC013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33241" t="32978" r="34188" b="17689"/>
          <a:stretch/>
        </p:blipFill>
        <p:spPr bwMode="auto">
          <a:xfrm>
            <a:off x="1213678" y="2800913"/>
            <a:ext cx="646094" cy="9786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a:extLst>
              <a:ext uri="{FF2B5EF4-FFF2-40B4-BE49-F238E27FC236}">
                <a16:creationId xmlns:a16="http://schemas.microsoft.com/office/drawing/2014/main" id="{D60C812B-9E72-4A27-9323-BF3A2B1132BA}"/>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761565" y="4911903"/>
            <a:ext cx="720436" cy="1034473"/>
          </a:xfrm>
          <a:prstGeom prst="rect">
            <a:avLst/>
          </a:prstGeom>
          <a:noFill/>
          <a:extLst>
            <a:ext uri="{909E8E84-426E-40DD-AFC4-6F175D3DCCD1}">
              <a14:hiddenFill xmlns:a14="http://schemas.microsoft.com/office/drawing/2010/main">
                <a:solidFill>
                  <a:srgbClr val="FFFFFF"/>
                </a:solidFill>
              </a14:hiddenFill>
            </a:ext>
          </a:extLst>
        </p:spPr>
      </p:pic>
      <p:pic>
        <p:nvPicPr>
          <p:cNvPr id="105" name="圖片 104">
            <a:extLst>
              <a:ext uri="{FF2B5EF4-FFF2-40B4-BE49-F238E27FC236}">
                <a16:creationId xmlns:a16="http://schemas.microsoft.com/office/drawing/2014/main" id="{14903B77-839C-403F-BCC1-58174DC4E32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77563" y="4932149"/>
            <a:ext cx="482720" cy="431780"/>
          </a:xfrm>
          <a:prstGeom prst="rect">
            <a:avLst/>
          </a:prstGeom>
        </p:spPr>
      </p:pic>
      <p:sp>
        <p:nvSpPr>
          <p:cNvPr id="36" name="矩形 35">
            <a:extLst>
              <a:ext uri="{FF2B5EF4-FFF2-40B4-BE49-F238E27FC236}">
                <a16:creationId xmlns:a16="http://schemas.microsoft.com/office/drawing/2014/main" id="{C13C3C27-B8EC-41DB-9933-349C87D2EAB2}"/>
              </a:ext>
            </a:extLst>
          </p:cNvPr>
          <p:cNvSpPr/>
          <p:nvPr/>
        </p:nvSpPr>
        <p:spPr>
          <a:xfrm>
            <a:off x="2622804" y="3130075"/>
            <a:ext cx="199872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1" i="0" u="sng" strike="noStrike" kern="120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rPr>
              <a:t>Suitable for 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Maximum capacity up to 2TB</a:t>
            </a:r>
            <a:endParaRPr kumimoji="0" lang="zh-TW" altLang="en-US" sz="1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7" name="矩形 36">
            <a:extLst>
              <a:ext uri="{FF2B5EF4-FFF2-40B4-BE49-F238E27FC236}">
                <a16:creationId xmlns:a16="http://schemas.microsoft.com/office/drawing/2014/main" id="{3E52FD29-1FEE-493C-B563-6580F7DD344A}"/>
              </a:ext>
            </a:extLst>
          </p:cNvPr>
          <p:cNvSpPr/>
          <p:nvPr/>
        </p:nvSpPr>
        <p:spPr>
          <a:xfrm>
            <a:off x="6024623" y="3130075"/>
            <a:ext cx="2531487" cy="800219"/>
          </a:xfrm>
          <a:prstGeom prst="rect">
            <a:avLst/>
          </a:prstGeom>
        </p:spPr>
        <p:txBody>
          <a:bodyPr wrap="square">
            <a:spAutoFit/>
          </a:bodyPr>
          <a:lstStyle/>
          <a:p>
            <a:pPr>
              <a:defRPr/>
            </a:pPr>
            <a:r>
              <a:rPr lang="en-US" altLang="zh-TW" sz="1600" b="1" u="sng" dirty="0">
                <a:solidFill>
                  <a:srgbClr val="002060"/>
                </a:solidFill>
                <a:latin typeface="Arial" panose="020B0604020202020204" pitchFamily="34" charset="0"/>
                <a:ea typeface="微軟正黑體" panose="020B0604030504040204" pitchFamily="34" charset="-120"/>
                <a:cs typeface="Arial" panose="020B0604020202020204" pitchFamily="34" charset="0"/>
              </a:rPr>
              <a:t>High performance &amp;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Maximum capacity up to 2TB</a:t>
            </a:r>
            <a:endParaRPr kumimoji="0" lang="zh-TW" altLang="en-US" sz="1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8" name="矩形 37">
            <a:extLst>
              <a:ext uri="{FF2B5EF4-FFF2-40B4-BE49-F238E27FC236}">
                <a16:creationId xmlns:a16="http://schemas.microsoft.com/office/drawing/2014/main" id="{B80405F0-E452-42B0-BEF5-A77EB3F9AC7E}"/>
              </a:ext>
            </a:extLst>
          </p:cNvPr>
          <p:cNvSpPr/>
          <p:nvPr/>
        </p:nvSpPr>
        <p:spPr>
          <a:xfrm>
            <a:off x="9140225" y="3130075"/>
            <a:ext cx="256468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1" u="sng" dirty="0">
                <a:solidFill>
                  <a:srgbClr val="002060"/>
                </a:solidFill>
                <a:latin typeface="Arial" panose="020B0604020202020204" pitchFamily="34" charset="0"/>
                <a:ea typeface="微軟正黑體" panose="020B0604030504040204" pitchFamily="34" charset="-120"/>
                <a:cs typeface="Arial" panose="020B0604020202020204" pitchFamily="34" charset="0"/>
              </a:rPr>
              <a:t>General PC storage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prstClr val="black"/>
                </a:solidFill>
                <a:latin typeface="Arial" panose="020B0604020202020204" pitchFamily="34" charset="0"/>
                <a:ea typeface="新細明體" panose="02020500000000000000" pitchFamily="18" charset="-120"/>
                <a:cs typeface="Arial" panose="020B0604020202020204" pitchFamily="34" charset="0"/>
              </a:rPr>
              <a:t>Maximum capacity up to 2TB</a:t>
            </a:r>
            <a:endParaRPr lang="zh-TW" altLang="en-US" sz="14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43" name="矩形 42">
            <a:extLst>
              <a:ext uri="{FF2B5EF4-FFF2-40B4-BE49-F238E27FC236}">
                <a16:creationId xmlns:a16="http://schemas.microsoft.com/office/drawing/2014/main" id="{61D1159B-78C9-40BF-9546-0AF37828C4D2}"/>
              </a:ext>
            </a:extLst>
          </p:cNvPr>
          <p:cNvSpPr/>
          <p:nvPr/>
        </p:nvSpPr>
        <p:spPr>
          <a:xfrm>
            <a:off x="2493904" y="5392836"/>
            <a:ext cx="334212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1" u="sng" dirty="0">
                <a:solidFill>
                  <a:srgbClr val="002060"/>
                </a:solidFill>
                <a:latin typeface="Arial" panose="020B0604020202020204" pitchFamily="34" charset="0"/>
                <a:ea typeface="微軟正黑體" panose="020B0604030504040204" pitchFamily="34" charset="-120"/>
                <a:cs typeface="Arial" panose="020B0604020202020204" pitchFamily="34" charset="0"/>
              </a:rPr>
              <a:t>Suitable for NAS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prstClr val="black"/>
                </a:solidFill>
                <a:latin typeface="Arial" panose="020B0604020202020204" pitchFamily="34" charset="0"/>
                <a:ea typeface="新細明體" panose="02020500000000000000" pitchFamily="18" charset="-120"/>
                <a:cs typeface="Arial" panose="020B0604020202020204" pitchFamily="34" charset="0"/>
              </a:rPr>
              <a:t>Maximum capacity up to 3.84TB</a:t>
            </a:r>
            <a:endParaRPr lang="zh-TW" altLang="en-US" sz="14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45" name="矩形 44">
            <a:extLst>
              <a:ext uri="{FF2B5EF4-FFF2-40B4-BE49-F238E27FC236}">
                <a16:creationId xmlns:a16="http://schemas.microsoft.com/office/drawing/2014/main" id="{C0D4C299-7BA4-4D78-ABBA-9E8036D5F0CF}"/>
              </a:ext>
            </a:extLst>
          </p:cNvPr>
          <p:cNvSpPr/>
          <p:nvPr/>
        </p:nvSpPr>
        <p:spPr>
          <a:xfrm>
            <a:off x="9127929" y="5086930"/>
            <a:ext cx="2539112"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1" u="sng" dirty="0">
                <a:solidFill>
                  <a:srgbClr val="002060"/>
                </a:solidFill>
                <a:latin typeface="Arial" panose="020B0604020202020204" pitchFamily="34" charset="0"/>
                <a:ea typeface="微軟正黑體" panose="020B0604030504040204" pitchFamily="34" charset="-120"/>
                <a:cs typeface="Arial" panose="020B0604020202020204" pitchFamily="34" charset="0"/>
              </a:rPr>
              <a:t>General PC storage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prstClr val="black"/>
                </a:solidFill>
                <a:latin typeface="Arial" panose="020B0604020202020204" pitchFamily="34" charset="0"/>
                <a:ea typeface="新細明體" panose="02020500000000000000" pitchFamily="18" charset="-120"/>
                <a:cs typeface="Arial" panose="020B0604020202020204" pitchFamily="34" charset="0"/>
              </a:rPr>
              <a:t>Maximum capacity up to 2TB</a:t>
            </a:r>
            <a:endParaRPr lang="zh-TW" altLang="en-US" sz="14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46" name="矩形 45">
            <a:extLst>
              <a:ext uri="{FF2B5EF4-FFF2-40B4-BE49-F238E27FC236}">
                <a16:creationId xmlns:a16="http://schemas.microsoft.com/office/drawing/2014/main" id="{9A296C8B-8AE4-4A5C-BA6D-608CAF8A48DD}"/>
              </a:ext>
            </a:extLst>
          </p:cNvPr>
          <p:cNvSpPr/>
          <p:nvPr/>
        </p:nvSpPr>
        <p:spPr>
          <a:xfrm>
            <a:off x="6091737" y="4942537"/>
            <a:ext cx="212497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1" u="sng" dirty="0">
                <a:solidFill>
                  <a:srgbClr val="002060"/>
                </a:solidFill>
                <a:latin typeface="Arial" panose="020B0604020202020204" pitchFamily="34" charset="0"/>
                <a:ea typeface="微軟正黑體" panose="020B0604030504040204" pitchFamily="34" charset="-120"/>
                <a:cs typeface="Arial" panose="020B0604020202020204" pitchFamily="34" charset="0"/>
              </a:rPr>
              <a:t>High performance &amp; capacity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prstClr val="black"/>
                </a:solidFill>
                <a:latin typeface="Arial" panose="020B0604020202020204" pitchFamily="34" charset="0"/>
                <a:ea typeface="新細明體" panose="02020500000000000000" pitchFamily="18" charset="-120"/>
                <a:cs typeface="Arial" panose="020B0604020202020204" pitchFamily="34" charset="0"/>
              </a:rPr>
              <a:t>Maximum capacity up to 1.92TB</a:t>
            </a:r>
            <a:endParaRPr lang="zh-TW" altLang="en-US" sz="14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2619307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FB2B50-5A54-4D0C-A30A-606D578A4379}"/>
              </a:ext>
            </a:extLst>
          </p:cNvPr>
          <p:cNvSpPr>
            <a:spLocks noGrp="1"/>
          </p:cNvSpPr>
          <p:nvPr>
            <p:ph type="title"/>
          </p:nvPr>
        </p:nvSpPr>
        <p:spPr>
          <a:xfrm>
            <a:off x="0" y="152567"/>
            <a:ext cx="12191999" cy="1310138"/>
          </a:xfrm>
        </p:spPr>
        <p:txBody>
          <a:bodyPr>
            <a:noAutofit/>
          </a:bodyPr>
          <a:lstStyle/>
          <a:p>
            <a:pPr algn="ctr" fontAlgn="base"/>
            <a:r>
              <a:rPr lang="en-US" altLang="zh-TW" sz="4200" dirty="0"/>
              <a:t>Extend Guardian functionality with the PCIe slot</a:t>
            </a:r>
            <a:endParaRPr lang="zh-TW" altLang="en-US" sz="4200" dirty="0"/>
          </a:p>
        </p:txBody>
      </p:sp>
      <p:sp>
        <p:nvSpPr>
          <p:cNvPr id="5" name="Rectangle 14">
            <a:extLst>
              <a:ext uri="{FF2B5EF4-FFF2-40B4-BE49-F238E27FC236}">
                <a16:creationId xmlns:a16="http://schemas.microsoft.com/office/drawing/2014/main" id="{9792A4DE-5DB0-4C0D-A4B0-8B98853B6BA3}"/>
              </a:ext>
            </a:extLst>
          </p:cNvPr>
          <p:cNvSpPr>
            <a:spLocks noChangeArrowheads="1"/>
          </p:cNvSpPr>
          <p:nvPr/>
        </p:nvSpPr>
        <p:spPr bwMode="auto">
          <a:xfrm flipV="1">
            <a:off x="4986020" y="-807393"/>
            <a:ext cx="2420747" cy="167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110900" rIns="0" bIns="0" numCol="1" anchor="ctr" anchorCtr="0" compatLnSpc="1">
            <a:prstTxWarp prst="textNoShape">
              <a:avLst/>
            </a:prstTxWarp>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br>
              <a:rPr kumimoji="0" lang="zh-TW" altLang="zh-TW" sz="1200" b="0" i="0" u="none" strike="noStrike" kern="0" cap="none" spc="0" normalizeH="0" baseline="0" noProof="0">
                <a:ln>
                  <a:noFill/>
                </a:ln>
                <a:solidFill>
                  <a:srgbClr val="212121"/>
                </a:solidFill>
                <a:effectLst/>
                <a:uLnTx/>
                <a:uFillTx/>
                <a:latin typeface="Arial" panose="020B0604020202020204" pitchFamily="34" charset="0"/>
                <a:ea typeface="Open Sans"/>
                <a:cs typeface="Arial"/>
                <a:sym typeface="Arial"/>
              </a:rPr>
            </a:br>
            <a:endParaRPr kumimoji="0" lang="zh-TW" altLang="zh-TW" sz="2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a:sym typeface="Arial"/>
            </a:endParaRPr>
          </a:p>
        </p:txBody>
      </p:sp>
      <p:sp>
        <p:nvSpPr>
          <p:cNvPr id="41" name="文字方塊 40">
            <a:extLst>
              <a:ext uri="{FF2B5EF4-FFF2-40B4-BE49-F238E27FC236}">
                <a16:creationId xmlns:a16="http://schemas.microsoft.com/office/drawing/2014/main" id="{0E74205A-A325-4159-BEA6-AEA8C9064D91}"/>
              </a:ext>
            </a:extLst>
          </p:cNvPr>
          <p:cNvSpPr txBox="1"/>
          <p:nvPr/>
        </p:nvSpPr>
        <p:spPr>
          <a:xfrm>
            <a:off x="775548" y="1806806"/>
            <a:ext cx="10646979" cy="646331"/>
          </a:xfrm>
          <a:prstGeom prst="rect">
            <a:avLst/>
          </a:prstGeom>
          <a:noFill/>
        </p:spPr>
        <p:txBody>
          <a:bodyPr wrap="square" rtlCol="0" anchor="t">
            <a:spAutoFit/>
          </a:bodyPr>
          <a:lstStyle/>
          <a:p>
            <a:pPr>
              <a:lnSpc>
                <a:spcPct val="90000"/>
              </a:lnSpc>
              <a:spcBef>
                <a:spcPts val="1000"/>
              </a:spcBef>
              <a:buClr>
                <a:srgbClr val="000000"/>
              </a:buClr>
              <a:defRPr/>
            </a:pPr>
            <a:r>
              <a:rPr lang="en-US" altLang="zh-TW" sz="2000" dirty="0">
                <a:latin typeface="Arial" panose="020B0604020202020204" pitchFamily="34" charset="0"/>
                <a:ea typeface="+mn-lt"/>
                <a:cs typeface="Arial" panose="020B0604020202020204" pitchFamily="34" charset="0"/>
                <a:sym typeface="Arial"/>
              </a:rPr>
              <a:t>The</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Guardian</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QGD-1600P</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features</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two</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PCIe</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expansion</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slots,</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and</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you</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can</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flexibly</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configure</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a</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variety</a:t>
            </a:r>
            <a:r>
              <a:rPr lang="zh-TW" altLang="en-US" sz="2000" dirty="0">
                <a:latin typeface="Arial" panose="020B0604020202020204" pitchFamily="34" charset="0"/>
                <a:ea typeface="+mn-lt"/>
                <a:cs typeface="Arial" panose="020B0604020202020204" pitchFamily="34" charset="0"/>
                <a:sym typeface="Arial"/>
              </a:rPr>
              <a:t> </a:t>
            </a:r>
            <a:r>
              <a:rPr lang="zh-TW" sz="2000" dirty="0">
                <a:latin typeface="Arial" panose="020B0604020202020204" pitchFamily="34" charset="0"/>
                <a:ea typeface="+mn-lt"/>
                <a:cs typeface="Arial" panose="020B0604020202020204" pitchFamily="34" charset="0"/>
                <a:sym typeface="Arial"/>
              </a:rPr>
              <a:t>of QN</a:t>
            </a:r>
            <a:r>
              <a:rPr lang="en-US" altLang="zh-TW" sz="2000" dirty="0">
                <a:latin typeface="Arial" panose="020B0604020202020204" pitchFamily="34" charset="0"/>
                <a:ea typeface="+mn-lt"/>
                <a:cs typeface="Arial" panose="020B0604020202020204" pitchFamily="34" charset="0"/>
                <a:sym typeface="Arial"/>
              </a:rPr>
              <a:t>AP</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PC</a:t>
            </a:r>
            <a:r>
              <a:rPr lang="zh-TW" sz="2000" dirty="0">
                <a:latin typeface="Arial" panose="020B0604020202020204" pitchFamily="34" charset="0"/>
                <a:ea typeface="+mn-lt"/>
                <a:cs typeface="Arial" panose="020B0604020202020204" pitchFamily="34" charset="0"/>
                <a:sym typeface="Arial"/>
              </a:rPr>
              <a:t>Ie expansion ca</a:t>
            </a:r>
            <a:r>
              <a:rPr lang="en-US" altLang="zh-TW" sz="2000" dirty="0" err="1">
                <a:latin typeface="Arial" panose="020B0604020202020204" pitchFamily="34" charset="0"/>
                <a:ea typeface="+mn-lt"/>
                <a:cs typeface="Arial" panose="020B0604020202020204" pitchFamily="34" charset="0"/>
                <a:sym typeface="Arial"/>
              </a:rPr>
              <a:t>rds</a:t>
            </a:r>
            <a:r>
              <a:rPr lang="zh-TW" altLang="en-US" sz="2000" dirty="0">
                <a:latin typeface="Arial" panose="020B0604020202020204" pitchFamily="34" charset="0"/>
                <a:ea typeface="+mn-lt"/>
                <a:cs typeface="Arial" panose="020B0604020202020204" pitchFamily="34" charset="0"/>
                <a:sym typeface="Arial"/>
              </a:rPr>
              <a:t> </a:t>
            </a:r>
            <a:r>
              <a:rPr lang="zh-TW" sz="2000" dirty="0">
                <a:latin typeface="Arial" panose="020B0604020202020204" pitchFamily="34" charset="0"/>
                <a:ea typeface="+mn-lt"/>
                <a:cs typeface="Arial" panose="020B0604020202020204" pitchFamily="34" charset="0"/>
                <a:sym typeface="Arial"/>
              </a:rPr>
              <a:t>a</a:t>
            </a:r>
            <a:r>
              <a:rPr lang="en-US" altLang="zh-TW" sz="2000" dirty="0">
                <a:latin typeface="Arial" panose="020B0604020202020204" pitchFamily="34" charset="0"/>
                <a:ea typeface="+mn-lt"/>
                <a:cs typeface="Arial" panose="020B0604020202020204" pitchFamily="34" charset="0"/>
                <a:sym typeface="Arial"/>
              </a:rPr>
              <a:t>s</a:t>
            </a:r>
            <a:r>
              <a:rPr lang="zh-TW" altLang="en-US" sz="2000" dirty="0">
                <a:latin typeface="Arial" panose="020B0604020202020204" pitchFamily="34" charset="0"/>
                <a:ea typeface="+mn-lt"/>
                <a:cs typeface="Arial" panose="020B0604020202020204" pitchFamily="34" charset="0"/>
                <a:sym typeface="Arial"/>
              </a:rPr>
              <a:t> </a:t>
            </a:r>
            <a:r>
              <a:rPr lang="en-US" altLang="zh-TW" sz="2000" dirty="0">
                <a:latin typeface="Arial" panose="020B0604020202020204" pitchFamily="34" charset="0"/>
                <a:ea typeface="+mn-lt"/>
                <a:cs typeface="Arial" panose="020B0604020202020204" pitchFamily="34" charset="0"/>
                <a:sym typeface="Arial"/>
              </a:rPr>
              <a:t>nee</a:t>
            </a:r>
            <a:r>
              <a:rPr lang="zh-TW" sz="2000" dirty="0">
                <a:latin typeface="Arial" panose="020B0604020202020204" pitchFamily="34" charset="0"/>
                <a:ea typeface="+mn-lt"/>
                <a:cs typeface="Arial" panose="020B0604020202020204" pitchFamily="34" charset="0"/>
                <a:sym typeface="Arial"/>
              </a:rPr>
              <a:t>ded.</a:t>
            </a:r>
            <a:endParaRPr lang="zh-TW" altLang="en-US" dirty="0">
              <a:latin typeface="Arial" panose="020B0604020202020204" pitchFamily="34" charset="0"/>
              <a:cs typeface="Arial" panose="020B0604020202020204" pitchFamily="34" charset="0"/>
            </a:endParaRPr>
          </a:p>
        </p:txBody>
      </p:sp>
      <p:sp>
        <p:nvSpPr>
          <p:cNvPr id="17" name="矩形: 剪去單一角落 16">
            <a:extLst>
              <a:ext uri="{FF2B5EF4-FFF2-40B4-BE49-F238E27FC236}">
                <a16:creationId xmlns:a16="http://schemas.microsoft.com/office/drawing/2014/main" id="{DCD4CC21-22DE-4DAC-B33C-02950AF8DDB8}"/>
              </a:ext>
            </a:extLst>
          </p:cNvPr>
          <p:cNvSpPr/>
          <p:nvPr/>
        </p:nvSpPr>
        <p:spPr>
          <a:xfrm flipH="1">
            <a:off x="304102" y="2598820"/>
            <a:ext cx="11518930" cy="4113065"/>
          </a:xfrm>
          <a:prstGeom prst="snip1Rect">
            <a:avLst>
              <a:gd name="adj" fmla="val 6056"/>
            </a:avLst>
          </a:prstGeom>
          <a:gradFill>
            <a:gsLst>
              <a:gs pos="64000">
                <a:srgbClr val="000000">
                  <a:alpha val="62000"/>
                </a:srgbClr>
              </a:gs>
              <a:gs pos="13000">
                <a:schemeClr val="tx1"/>
              </a:gs>
              <a:gs pos="100000">
                <a:schemeClr val="tx1">
                  <a:alpha val="0"/>
                </a:schemeClr>
              </a:gs>
            </a:gsLst>
            <a:lin ang="5400000" scaled="1"/>
          </a:gradFill>
          <a:ln w="28575">
            <a:gradFill>
              <a:gsLst>
                <a:gs pos="0">
                  <a:srgbClr val="D7F71E"/>
                </a:gs>
                <a:gs pos="54000">
                  <a:srgbClr val="D7F71E"/>
                </a:gs>
                <a:gs pos="100000">
                  <a:srgbClr val="D7F71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a:extLst>
              <a:ext uri="{FF2B5EF4-FFF2-40B4-BE49-F238E27FC236}">
                <a16:creationId xmlns:a16="http://schemas.microsoft.com/office/drawing/2014/main" id="{A369F2E4-0988-4DEE-8A23-237608A9F74F}"/>
              </a:ext>
            </a:extLst>
          </p:cNvPr>
          <p:cNvSpPr/>
          <p:nvPr/>
        </p:nvSpPr>
        <p:spPr>
          <a:xfrm>
            <a:off x="4475748" y="3122987"/>
            <a:ext cx="2245894" cy="2037347"/>
          </a:xfrm>
          <a:prstGeom prst="ellipse">
            <a:avLst/>
          </a:prstGeom>
          <a:solidFill>
            <a:schemeClr val="bg1">
              <a:lumMod val="95000"/>
              <a:alpha val="41000"/>
            </a:schemeClr>
          </a:solidFill>
          <a:ln>
            <a:noFill/>
          </a:ln>
          <a:effectLst>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3">
            <a:extLst>
              <a:ext uri="{FF2B5EF4-FFF2-40B4-BE49-F238E27FC236}">
                <a16:creationId xmlns:a16="http://schemas.microsoft.com/office/drawing/2014/main" id="{0CF78380-450E-4D7A-97DD-E1EFA6CE72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1173" y="3393721"/>
            <a:ext cx="2553642" cy="15960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6C81293-423B-4C10-88E6-78B3B5FC3E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9946" y="3152613"/>
            <a:ext cx="2757732" cy="17235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a:extLst>
              <a:ext uri="{FF2B5EF4-FFF2-40B4-BE49-F238E27FC236}">
                <a16:creationId xmlns:a16="http://schemas.microsoft.com/office/drawing/2014/main" id="{3166C1E2-CFD7-4BEC-B8C9-9B219F34DE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03583" y="3235721"/>
            <a:ext cx="2870212" cy="1793881"/>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a:extLst>
              <a:ext uri="{FF2B5EF4-FFF2-40B4-BE49-F238E27FC236}">
                <a16:creationId xmlns:a16="http://schemas.microsoft.com/office/drawing/2014/main" id="{A5CAA6A5-0A09-4954-A73D-4400DCBEAE74}"/>
              </a:ext>
            </a:extLst>
          </p:cNvPr>
          <p:cNvSpPr/>
          <p:nvPr/>
        </p:nvSpPr>
        <p:spPr>
          <a:xfrm>
            <a:off x="540418" y="2833542"/>
            <a:ext cx="3601321" cy="400110"/>
          </a:xfrm>
          <a:prstGeom prst="rect">
            <a:avLst/>
          </a:prstGeom>
          <a:noFill/>
        </p:spPr>
        <p:txBody>
          <a:bodyPr wrap="square">
            <a:spAutoFit/>
          </a:bodyPr>
          <a:lstStyle/>
          <a:p>
            <a:pPr lvl="0" algn="ctr" defTabSz="457200" fontAlgn="base"/>
            <a:r>
              <a:rPr lang="en-US" altLang="zh-TW" sz="20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QM2</a:t>
            </a:r>
          </a:p>
        </p:txBody>
      </p:sp>
      <p:sp>
        <p:nvSpPr>
          <p:cNvPr id="26" name="矩形 25">
            <a:extLst>
              <a:ext uri="{FF2B5EF4-FFF2-40B4-BE49-F238E27FC236}">
                <a16:creationId xmlns:a16="http://schemas.microsoft.com/office/drawing/2014/main" id="{C3AA6E7A-D727-4151-845E-6DC455BE89BF}"/>
              </a:ext>
            </a:extLst>
          </p:cNvPr>
          <p:cNvSpPr/>
          <p:nvPr/>
        </p:nvSpPr>
        <p:spPr>
          <a:xfrm>
            <a:off x="4571591" y="2833542"/>
            <a:ext cx="3048818" cy="400110"/>
          </a:xfrm>
          <a:prstGeom prst="rect">
            <a:avLst/>
          </a:prstGeom>
          <a:noFill/>
        </p:spPr>
        <p:txBody>
          <a:bodyPr wrap="square">
            <a:spAutoFit/>
          </a:bodyPr>
          <a:lstStyle/>
          <a:p>
            <a:pPr lvl="0" algn="ctr" defTabSz="457200" fontAlgn="base">
              <a:defRPr/>
            </a:pPr>
            <a:r>
              <a:rPr lang="en-US" altLang="zh-TW" sz="20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QWA-AC2600 </a:t>
            </a:r>
          </a:p>
        </p:txBody>
      </p:sp>
      <p:sp>
        <p:nvSpPr>
          <p:cNvPr id="27" name="矩形 26">
            <a:extLst>
              <a:ext uri="{FF2B5EF4-FFF2-40B4-BE49-F238E27FC236}">
                <a16:creationId xmlns:a16="http://schemas.microsoft.com/office/drawing/2014/main" id="{F9E1940D-6C8B-4D64-9EFC-0362205780CF}"/>
              </a:ext>
            </a:extLst>
          </p:cNvPr>
          <p:cNvSpPr/>
          <p:nvPr/>
        </p:nvSpPr>
        <p:spPr>
          <a:xfrm>
            <a:off x="8133751" y="2833542"/>
            <a:ext cx="3374573" cy="400110"/>
          </a:xfrm>
          <a:prstGeom prst="rect">
            <a:avLst/>
          </a:prstGeom>
          <a:noFill/>
        </p:spPr>
        <p:txBody>
          <a:bodyPr wrap="square">
            <a:spAutoFit/>
          </a:bodyPr>
          <a:lstStyle/>
          <a:p>
            <a:pPr lvl="0" algn="ctr" defTabSz="457200" fontAlgn="base">
              <a:defRPr/>
            </a:pPr>
            <a:r>
              <a:rPr lang="en-US" altLang="zh-TW" sz="20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USB 3.1 Gen 2 (10Gbps) </a:t>
            </a:r>
          </a:p>
        </p:txBody>
      </p:sp>
      <p:sp>
        <p:nvSpPr>
          <p:cNvPr id="28" name="文字方塊 27">
            <a:extLst>
              <a:ext uri="{FF2B5EF4-FFF2-40B4-BE49-F238E27FC236}">
                <a16:creationId xmlns:a16="http://schemas.microsoft.com/office/drawing/2014/main" id="{9254AA31-4288-43B9-BD88-4B1B7C418696}"/>
              </a:ext>
            </a:extLst>
          </p:cNvPr>
          <p:cNvSpPr txBox="1"/>
          <p:nvPr/>
        </p:nvSpPr>
        <p:spPr>
          <a:xfrm>
            <a:off x="2402401" y="5101825"/>
            <a:ext cx="2214719" cy="1177758"/>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lang="en-US" altLang="zh-TW" sz="1400" b="1">
                <a:solidFill>
                  <a:schemeClr val="bg1">
                    <a:lumMod val="95000"/>
                  </a:schemeClr>
                </a:solidFill>
                <a:latin typeface="Arial"/>
                <a:ea typeface="Microsoft JhengHei"/>
                <a:cs typeface="Arial"/>
                <a:sym typeface="Arial"/>
              </a:rPr>
              <a:t>SSD+NIC</a:t>
            </a:r>
          </a:p>
          <a:p>
            <a:pPr marL="342900" indent="-342900" fontAlgn="ctr">
              <a:buFontTx/>
              <a:buChar char="-"/>
            </a:pPr>
            <a:r>
              <a:rPr lang="en-US" altLang="zh-TW" sz="1400">
                <a:solidFill>
                  <a:schemeClr val="bg1">
                    <a:lumMod val="95000"/>
                  </a:schemeClr>
                </a:solidFill>
                <a:latin typeface="Arial"/>
                <a:ea typeface="Microsoft JhengHei"/>
                <a:cs typeface="Arial"/>
              </a:rPr>
              <a:t>QM2-2S10G1T</a:t>
            </a:r>
          </a:p>
          <a:p>
            <a:pPr marL="342900" indent="-342900" fontAlgn="ctr">
              <a:buFontTx/>
              <a:buChar char="-"/>
            </a:pPr>
            <a:r>
              <a:rPr lang="en-US" altLang="zh-TW" sz="1400">
                <a:solidFill>
                  <a:schemeClr val="bg1">
                    <a:lumMod val="95000"/>
                  </a:schemeClr>
                </a:solidFill>
                <a:latin typeface="Arial"/>
                <a:ea typeface="Microsoft JhengHei"/>
                <a:cs typeface="Arial"/>
              </a:rPr>
              <a:t>QM2-2P10G1T</a:t>
            </a:r>
            <a:endParaRPr lang="zh-TW" altLang="zh-TW" sz="1400">
              <a:solidFill>
                <a:schemeClr val="bg1">
                  <a:lumMod val="95000"/>
                </a:schemeClr>
              </a:solidFill>
              <a:latin typeface="Arial"/>
              <a:ea typeface="Microsoft JhengHei"/>
              <a:cs typeface="Arial"/>
            </a:endParaRPr>
          </a:p>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endParaRPr kumimoji="0" lang="en-US" altLang="zh-TW" sz="2400" b="0" i="0" u="none" strike="noStrike" kern="1200" cap="none" spc="0" normalizeH="0" baseline="0" noProof="0">
              <a:ln>
                <a:noFill/>
              </a:ln>
              <a:solidFill>
                <a:schemeClr val="bg1">
                  <a:lumMod val="95000"/>
                </a:schemeClr>
              </a:solidFill>
              <a:effectLst/>
              <a:uLnTx/>
              <a:uFillTx/>
              <a:latin typeface="Arial"/>
              <a:ea typeface="Microsoft JhengHei"/>
              <a:cs typeface="Arial"/>
              <a:sym typeface="Arial"/>
            </a:endParaRPr>
          </a:p>
        </p:txBody>
      </p:sp>
      <p:sp>
        <p:nvSpPr>
          <p:cNvPr id="29" name="文字方塊 28">
            <a:extLst>
              <a:ext uri="{FF2B5EF4-FFF2-40B4-BE49-F238E27FC236}">
                <a16:creationId xmlns:a16="http://schemas.microsoft.com/office/drawing/2014/main" id="{C4574FC2-0F54-429C-AC06-D092E5002416}"/>
              </a:ext>
            </a:extLst>
          </p:cNvPr>
          <p:cNvSpPr txBox="1"/>
          <p:nvPr/>
        </p:nvSpPr>
        <p:spPr>
          <a:xfrm>
            <a:off x="750522" y="5102722"/>
            <a:ext cx="1660538" cy="1393202"/>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kumimoji="0" lang="en-US" altLang="zh-TW" sz="1400" b="1" i="0" u="none" strike="noStrike" kern="1200" cap="none" spc="0" normalizeH="0" baseline="0" noProof="0">
                <a:ln>
                  <a:noFill/>
                </a:ln>
                <a:solidFill>
                  <a:schemeClr val="bg1">
                    <a:lumMod val="95000"/>
                  </a:schemeClr>
                </a:solidFill>
                <a:effectLst/>
                <a:uLnTx/>
                <a:uFillTx/>
                <a:latin typeface="Arial"/>
                <a:ea typeface="Microsoft JhengHei"/>
                <a:cs typeface="Arial"/>
                <a:sym typeface="Arial"/>
              </a:rPr>
              <a:t>SSD</a:t>
            </a:r>
          </a:p>
          <a:p>
            <a:pPr marL="342900" indent="-342900" fontAlgn="ctr">
              <a:buFontTx/>
              <a:buChar char="-"/>
            </a:pPr>
            <a:r>
              <a:rPr lang="en-US" altLang="zh-TW" sz="1400">
                <a:solidFill>
                  <a:schemeClr val="bg1">
                    <a:lumMod val="95000"/>
                  </a:schemeClr>
                </a:solidFill>
                <a:latin typeface="Arial"/>
                <a:ea typeface="Microsoft JhengHei"/>
                <a:cs typeface="Arial"/>
              </a:rPr>
              <a:t>QM2-2S-220A</a:t>
            </a:r>
          </a:p>
          <a:p>
            <a:pPr marL="342900" indent="-342900" fontAlgn="ctr">
              <a:buFontTx/>
              <a:buChar char="-"/>
            </a:pPr>
            <a:r>
              <a:rPr lang="en-US" altLang="zh-TW" sz="1400">
                <a:solidFill>
                  <a:schemeClr val="bg1">
                    <a:lumMod val="95000"/>
                  </a:schemeClr>
                </a:solidFill>
                <a:latin typeface="Arial"/>
                <a:ea typeface="Microsoft JhengHei"/>
                <a:cs typeface="Arial"/>
              </a:rPr>
              <a:t>QM2-2P-244A</a:t>
            </a:r>
          </a:p>
          <a:p>
            <a:pPr marL="342900" indent="-342900" fontAlgn="ctr">
              <a:buFontTx/>
              <a:buChar char="-"/>
            </a:pPr>
            <a:r>
              <a:rPr lang="en-US" altLang="zh-TW" sz="1400">
                <a:solidFill>
                  <a:schemeClr val="bg1">
                    <a:lumMod val="95000"/>
                  </a:schemeClr>
                </a:solidFill>
                <a:latin typeface="Arial"/>
                <a:ea typeface="Microsoft JhengHei"/>
                <a:cs typeface="Arial"/>
              </a:rPr>
              <a:t>QM2-2P-344</a:t>
            </a:r>
            <a:endParaRPr lang="zh-TW" altLang="zh-TW" sz="1400">
              <a:solidFill>
                <a:schemeClr val="bg1">
                  <a:lumMod val="95000"/>
                </a:schemeClr>
              </a:solidFill>
              <a:latin typeface="Arial"/>
              <a:ea typeface="Microsoft JhengHei"/>
              <a:cs typeface="Arial"/>
            </a:endParaRPr>
          </a:p>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endParaRPr kumimoji="0" lang="en-US" altLang="zh-TW" sz="2400" b="0" i="0" u="none" strike="noStrike" kern="1200" cap="none" spc="0" normalizeH="0" baseline="0" noProof="0">
              <a:ln>
                <a:noFill/>
              </a:ln>
              <a:solidFill>
                <a:schemeClr val="bg1">
                  <a:lumMod val="95000"/>
                </a:schemeClr>
              </a:solidFill>
              <a:effectLst/>
              <a:uLnTx/>
              <a:uFillTx/>
              <a:latin typeface="Arial"/>
              <a:ea typeface="Microsoft JhengHei"/>
              <a:cs typeface="Arial"/>
              <a:sym typeface="Arial"/>
            </a:endParaRPr>
          </a:p>
        </p:txBody>
      </p:sp>
      <p:sp>
        <p:nvSpPr>
          <p:cNvPr id="30" name="矩形 29">
            <a:extLst>
              <a:ext uri="{FF2B5EF4-FFF2-40B4-BE49-F238E27FC236}">
                <a16:creationId xmlns:a16="http://schemas.microsoft.com/office/drawing/2014/main" id="{2D7966AC-50EB-4465-8498-E7E50D496ED2}"/>
              </a:ext>
            </a:extLst>
          </p:cNvPr>
          <p:cNvSpPr/>
          <p:nvPr/>
        </p:nvSpPr>
        <p:spPr>
          <a:xfrm>
            <a:off x="9076354" y="5001427"/>
            <a:ext cx="1851789" cy="369332"/>
          </a:xfrm>
          <a:prstGeom prst="rect">
            <a:avLst/>
          </a:prstGeom>
        </p:spPr>
        <p:txBody>
          <a:bodyPr wrap="square">
            <a:spAutoFit/>
          </a:bodyPr>
          <a:lstStyle/>
          <a:p>
            <a:r>
              <a:rPr lang="en-US" altLang="zh-TW">
                <a:solidFill>
                  <a:schemeClr val="bg1">
                    <a:lumMod val="95000"/>
                  </a:schemeClr>
                </a:solidFill>
                <a:latin typeface="Arial"/>
                <a:cs typeface="Arial"/>
              </a:rPr>
              <a:t>USB-U31A2P01</a:t>
            </a:r>
            <a:endParaRPr lang="zh-TW" altLang="en-US">
              <a:solidFill>
                <a:schemeClr val="bg1">
                  <a:lumMod val="95000"/>
                </a:schemeClr>
              </a:solidFill>
              <a:latin typeface="Arial"/>
              <a:cs typeface="Arial"/>
            </a:endParaRPr>
          </a:p>
        </p:txBody>
      </p:sp>
      <p:sp>
        <p:nvSpPr>
          <p:cNvPr id="34" name="矩形 33">
            <a:extLst>
              <a:ext uri="{FF2B5EF4-FFF2-40B4-BE49-F238E27FC236}">
                <a16:creationId xmlns:a16="http://schemas.microsoft.com/office/drawing/2014/main" id="{3B3B3E5A-0D44-41AC-A661-83CFB486C879}"/>
              </a:ext>
            </a:extLst>
          </p:cNvPr>
          <p:cNvSpPr/>
          <p:nvPr/>
        </p:nvSpPr>
        <p:spPr>
          <a:xfrm>
            <a:off x="5408959" y="5001427"/>
            <a:ext cx="1638013" cy="369332"/>
          </a:xfrm>
          <a:prstGeom prst="rect">
            <a:avLst/>
          </a:prstGeom>
        </p:spPr>
        <p:txBody>
          <a:bodyPr wrap="square">
            <a:spAutoFit/>
          </a:bodyPr>
          <a:lstStyle/>
          <a:p>
            <a:r>
              <a:rPr lang="en-US" altLang="zh-TW">
                <a:solidFill>
                  <a:schemeClr val="bg1">
                    <a:lumMod val="95000"/>
                  </a:schemeClr>
                </a:solidFill>
                <a:latin typeface="Arial"/>
                <a:cs typeface="Arial"/>
              </a:rPr>
              <a:t>QWA-AC2600</a:t>
            </a:r>
            <a:endParaRPr lang="zh-TW" altLang="en-US">
              <a:solidFill>
                <a:schemeClr val="bg1">
                  <a:lumMod val="95000"/>
                </a:schemeClr>
              </a:solidFill>
              <a:latin typeface="Arial"/>
              <a:cs typeface="Arial"/>
            </a:endParaRPr>
          </a:p>
        </p:txBody>
      </p:sp>
    </p:spTree>
    <p:extLst>
      <p:ext uri="{BB962C8B-B14F-4D97-AF65-F5344CB8AC3E}">
        <p14:creationId xmlns:p14="http://schemas.microsoft.com/office/powerpoint/2010/main" val="4117303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p:txBody>
          <a:bodyPr>
            <a:normAutofit/>
          </a:bodyPr>
          <a:lstStyle/>
          <a:p>
            <a:r>
              <a:rPr lang="en-US" altLang="zh-TW" dirty="0">
                <a:latin typeface="Arial"/>
                <a:ea typeface="微軟正黑體"/>
                <a:cs typeface="Arial"/>
              </a:rPr>
              <a:t>Efficient and economical, flexible expansion of storage space</a:t>
            </a:r>
            <a:endParaRPr lang="zh-TW" altLang="en-US" dirty="0">
              <a:latin typeface="Arial"/>
              <a:ea typeface="微軟正黑體"/>
              <a:cs typeface="Arial"/>
            </a:endParaRPr>
          </a:p>
        </p:txBody>
      </p:sp>
      <p:sp>
        <p:nvSpPr>
          <p:cNvPr id="3" name="文字版面配置區 2">
            <a:extLst>
              <a:ext uri="{FF2B5EF4-FFF2-40B4-BE49-F238E27FC236}">
                <a16:creationId xmlns:a16="http://schemas.microsoft.com/office/drawing/2014/main" id="{FD51DF35-E0CC-48E6-80EE-EC1F38A33BBA}"/>
              </a:ext>
            </a:extLst>
          </p:cNvPr>
          <p:cNvSpPr>
            <a:spLocks noGrp="1"/>
          </p:cNvSpPr>
          <p:nvPr>
            <p:ph idx="1"/>
          </p:nvPr>
        </p:nvSpPr>
        <p:spPr>
          <a:xfrm>
            <a:off x="838200" y="1993973"/>
            <a:ext cx="10808368" cy="4106116"/>
          </a:xfrm>
        </p:spPr>
        <p:txBody>
          <a:bodyPr vert="horz" lIns="91440" tIns="45720" rIns="91440" bIns="45720" rtlCol="0" anchor="t">
            <a:noAutofit/>
          </a:bodyPr>
          <a:lstStyle/>
          <a:p>
            <a:pPr marL="0" indent="0">
              <a:buClr>
                <a:srgbClr val="000000"/>
              </a:buClr>
              <a:buNone/>
              <a:defRPr/>
            </a:pPr>
            <a:r>
              <a:rPr lang="en-US" altLang="zh-TW" dirty="0">
                <a:solidFill>
                  <a:schemeClr val="tx1"/>
                </a:solidFill>
                <a:ea typeface="+mn-lt"/>
              </a:rPr>
              <a:t>The TR-002/004 and TR-004U are the best choice for you to expand your Guardian storage space. The USB 3.0 Type C transmission interface makes storage and backup tasks smoother!</a:t>
            </a:r>
          </a:p>
          <a:p>
            <a:endParaRPr lang="zh-TW" altLang="en-US" sz="1800" dirty="0">
              <a:solidFill>
                <a:schemeClr val="tx1">
                  <a:lumMod val="95000"/>
                  <a:lumOff val="5000"/>
                </a:schemeClr>
              </a:solidFill>
            </a:endParaRP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矩形 12">
            <a:extLst>
              <a:ext uri="{FF2B5EF4-FFF2-40B4-BE49-F238E27FC236}">
                <a16:creationId xmlns:a16="http://schemas.microsoft.com/office/drawing/2014/main" id="{693512CF-F3B8-46E0-A626-E7F99CA7EDFF}"/>
              </a:ext>
            </a:extLst>
          </p:cNvPr>
          <p:cNvSpPr/>
          <p:nvPr/>
        </p:nvSpPr>
        <p:spPr>
          <a:xfrm>
            <a:off x="5139314" y="3580311"/>
            <a:ext cx="243978" cy="37965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67" b="0" i="0" u="none" strike="noStrike" kern="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Arial"/>
                <a:sym typeface="Arial"/>
              </a:rPr>
              <a:t> </a:t>
            </a: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pic>
        <p:nvPicPr>
          <p:cNvPr id="14" name="圖片 13" descr="一張含有 室內, 黑色, 電子用品 的圖片&#10;&#10;自動產生的描述">
            <a:extLst>
              <a:ext uri="{FF2B5EF4-FFF2-40B4-BE49-F238E27FC236}">
                <a16:creationId xmlns:a16="http://schemas.microsoft.com/office/drawing/2014/main" id="{8368C8FC-5817-46F4-A738-0486A3F04B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2959" y="4383713"/>
            <a:ext cx="1744939" cy="1676347"/>
          </a:xfrm>
          <a:prstGeom prst="rect">
            <a:avLst/>
          </a:prstGeom>
          <a:effectLst/>
        </p:spPr>
      </p:pic>
      <p:pic>
        <p:nvPicPr>
          <p:cNvPr id="15" name="圖片 14" descr="一張含有 室內, 電子用品, 監視器, 黑色 的圖片&#10;&#10;自動產生的描述">
            <a:extLst>
              <a:ext uri="{FF2B5EF4-FFF2-40B4-BE49-F238E27FC236}">
                <a16:creationId xmlns:a16="http://schemas.microsoft.com/office/drawing/2014/main" id="{88076EB9-690C-4D31-BEE2-2C551D0023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1212" y="4383712"/>
            <a:ext cx="1744939" cy="1676347"/>
          </a:xfrm>
          <a:prstGeom prst="rect">
            <a:avLst/>
          </a:prstGeom>
          <a:effectLst/>
        </p:spPr>
      </p:pic>
      <p:sp>
        <p:nvSpPr>
          <p:cNvPr id="16" name="矩形 15">
            <a:extLst>
              <a:ext uri="{FF2B5EF4-FFF2-40B4-BE49-F238E27FC236}">
                <a16:creationId xmlns:a16="http://schemas.microsoft.com/office/drawing/2014/main" id="{5BA1DE99-3BCD-4D98-959A-1A7E1DC4D1AC}"/>
              </a:ext>
            </a:extLst>
          </p:cNvPr>
          <p:cNvSpPr/>
          <p:nvPr/>
        </p:nvSpPr>
        <p:spPr>
          <a:xfrm>
            <a:off x="4555306" y="6006662"/>
            <a:ext cx="1559637" cy="523220"/>
          </a:xfrm>
          <a:prstGeom prst="rect">
            <a:avLst/>
          </a:prstGeom>
        </p:spPr>
        <p:txBody>
          <a:bodyPr wrap="square" anchor="t">
            <a:spAutoFit/>
          </a:bodyPr>
          <a:lstStyle/>
          <a:p>
            <a:pPr lvl="0" algn="ctr" defTabSz="1219170">
              <a:buClr>
                <a:srgbClr val="000000"/>
              </a:buClr>
              <a:defRPr/>
            </a:pPr>
            <a:r>
              <a:rPr lang="en-US" altLang="zh-TW" sz="1400" kern="0" dirty="0">
                <a:latin typeface="Arial"/>
                <a:ea typeface="微軟正黑體"/>
                <a:cs typeface="Arial"/>
                <a:sym typeface="Arial"/>
              </a:rPr>
              <a:t>TR</a:t>
            </a:r>
            <a:r>
              <a:rPr lang="zh-TW" altLang="en-US" sz="1400" kern="0" dirty="0">
                <a:latin typeface="Arial"/>
                <a:ea typeface="微軟正黑體"/>
                <a:cs typeface="Arial"/>
                <a:sym typeface="Arial"/>
              </a:rPr>
              <a:t> </a:t>
            </a:r>
            <a:r>
              <a:rPr lang="en-US" altLang="zh-TW" sz="1400" kern="0" dirty="0">
                <a:latin typeface="Arial"/>
                <a:ea typeface="微軟正黑體"/>
                <a:cs typeface="Arial"/>
                <a:sym typeface="Arial"/>
              </a:rPr>
              <a:t>004</a:t>
            </a:r>
          </a:p>
          <a:p>
            <a:pPr lvl="0" algn="ctr" defTabSz="1219170">
              <a:buClr>
                <a:srgbClr val="000000"/>
              </a:buClr>
              <a:defRPr/>
            </a:pPr>
            <a:r>
              <a:rPr lang="en-US" altLang="zh-TW" sz="1400" kern="0" dirty="0">
                <a:latin typeface="Arial"/>
                <a:ea typeface="微軟正黑體"/>
                <a:cs typeface="Arial"/>
              </a:rPr>
              <a:t>RAID enclosure</a:t>
            </a:r>
            <a:endParaRPr lang="zh-TW" altLang="en-US" sz="1400" kern="0" dirty="0">
              <a:latin typeface="Arial"/>
              <a:ea typeface="微軟正黑體"/>
              <a:cs typeface="Arial"/>
              <a:sym typeface="Arial"/>
            </a:endParaRPr>
          </a:p>
        </p:txBody>
      </p:sp>
      <p:pic>
        <p:nvPicPr>
          <p:cNvPr id="17" name="圖片 16">
            <a:extLst>
              <a:ext uri="{FF2B5EF4-FFF2-40B4-BE49-F238E27FC236}">
                <a16:creationId xmlns:a16="http://schemas.microsoft.com/office/drawing/2014/main" id="{9C295E46-3FE8-4533-BA0C-4B7DABBE48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2242" y="5346869"/>
            <a:ext cx="4212531" cy="620155"/>
          </a:xfrm>
          <a:prstGeom prst="rect">
            <a:avLst/>
          </a:prstGeom>
        </p:spPr>
      </p:pic>
      <p:sp>
        <p:nvSpPr>
          <p:cNvPr id="18" name="矩形 17">
            <a:extLst>
              <a:ext uri="{FF2B5EF4-FFF2-40B4-BE49-F238E27FC236}">
                <a16:creationId xmlns:a16="http://schemas.microsoft.com/office/drawing/2014/main" id="{CF7B336A-C189-4B58-A230-EF602C261E58}"/>
              </a:ext>
            </a:extLst>
          </p:cNvPr>
          <p:cNvSpPr/>
          <p:nvPr/>
        </p:nvSpPr>
        <p:spPr>
          <a:xfrm>
            <a:off x="7680242" y="6006662"/>
            <a:ext cx="2407445" cy="523220"/>
          </a:xfrm>
          <a:prstGeom prst="rect">
            <a:avLst/>
          </a:prstGeom>
        </p:spPr>
        <p:txBody>
          <a:bodyPr wrap="square" anchor="t">
            <a:spAutoFit/>
          </a:bodyPr>
          <a:lstStyle/>
          <a:p>
            <a:pPr algn="ctr" defTabSz="1219170">
              <a:buClr>
                <a:srgbClr val="000000"/>
              </a:buClr>
              <a:defRPr/>
            </a:pPr>
            <a:r>
              <a:rPr lang="en-US" altLang="zh-TW" sz="1400" kern="0" dirty="0">
                <a:latin typeface="Arial"/>
                <a:ea typeface="微軟正黑體"/>
                <a:cs typeface="Arial"/>
                <a:sym typeface="Arial"/>
              </a:rPr>
              <a:t>TR</a:t>
            </a:r>
            <a:r>
              <a:rPr lang="zh-TW" altLang="en-US" sz="1400" kern="0" dirty="0">
                <a:latin typeface="Arial"/>
                <a:ea typeface="微軟正黑體"/>
                <a:cs typeface="Arial"/>
                <a:sym typeface="Arial"/>
              </a:rPr>
              <a:t> </a:t>
            </a:r>
            <a:r>
              <a:rPr lang="en-US" altLang="zh-TW" sz="1400" kern="0" dirty="0">
                <a:latin typeface="Arial"/>
                <a:ea typeface="微軟正黑體"/>
                <a:cs typeface="Arial"/>
                <a:sym typeface="Arial"/>
              </a:rPr>
              <a:t>004U</a:t>
            </a:r>
          </a:p>
          <a:p>
            <a:pPr algn="ctr" defTabSz="1219170">
              <a:buClr>
                <a:srgbClr val="000000"/>
              </a:buClr>
              <a:defRPr/>
            </a:pPr>
            <a:r>
              <a:rPr lang="en-US" altLang="zh-TW" sz="1400" kern="0" dirty="0">
                <a:latin typeface="Arial"/>
                <a:ea typeface="微軟正黑體"/>
                <a:cs typeface="Arial"/>
              </a:rPr>
              <a:t>RAID enclosure</a:t>
            </a:r>
            <a:endParaRPr lang="zh-TW" altLang="en-US" sz="1400" kern="0" dirty="0">
              <a:latin typeface="Arial"/>
              <a:ea typeface="微軟正黑體"/>
              <a:cs typeface="Arial"/>
              <a:sym typeface="Arial"/>
            </a:endParaRPr>
          </a:p>
        </p:txBody>
      </p:sp>
      <p:pic>
        <p:nvPicPr>
          <p:cNvPr id="19" name="圖片 18">
            <a:extLst>
              <a:ext uri="{FF2B5EF4-FFF2-40B4-BE49-F238E27FC236}">
                <a16:creationId xmlns:a16="http://schemas.microsoft.com/office/drawing/2014/main" id="{3CD0B8E2-DCA3-413E-9457-39E2B61B3E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6101272" y="1220223"/>
            <a:ext cx="423746" cy="4934002"/>
          </a:xfrm>
          <a:prstGeom prst="rect">
            <a:avLst/>
          </a:prstGeom>
        </p:spPr>
      </p:pic>
      <p:pic>
        <p:nvPicPr>
          <p:cNvPr id="20" name="圖片 19">
            <a:extLst>
              <a:ext uri="{FF2B5EF4-FFF2-40B4-BE49-F238E27FC236}">
                <a16:creationId xmlns:a16="http://schemas.microsoft.com/office/drawing/2014/main" id="{0A7E7C64-D6AC-4527-89D8-4366A44CEB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77947" y="2818247"/>
            <a:ext cx="4958743" cy="971656"/>
          </a:xfrm>
          <a:prstGeom prst="rect">
            <a:avLst/>
          </a:prstGeom>
          <a:effectLst/>
        </p:spPr>
      </p:pic>
      <p:sp>
        <p:nvSpPr>
          <p:cNvPr id="21" name="矩形 20">
            <a:extLst>
              <a:ext uri="{FF2B5EF4-FFF2-40B4-BE49-F238E27FC236}">
                <a16:creationId xmlns:a16="http://schemas.microsoft.com/office/drawing/2014/main" id="{BCC00F38-EC97-4D29-903F-F63CCA568961}"/>
              </a:ext>
            </a:extLst>
          </p:cNvPr>
          <p:cNvSpPr/>
          <p:nvPr/>
        </p:nvSpPr>
        <p:spPr>
          <a:xfrm>
            <a:off x="2005514" y="6006662"/>
            <a:ext cx="1652182" cy="523220"/>
          </a:xfrm>
          <a:prstGeom prst="rect">
            <a:avLst/>
          </a:prstGeom>
        </p:spPr>
        <p:txBody>
          <a:bodyPr wrap="square" anchor="t">
            <a:spAutoFit/>
          </a:bodyPr>
          <a:lstStyle/>
          <a:p>
            <a:pPr algn="ctr" defTabSz="1219170">
              <a:buClr>
                <a:srgbClr val="000000"/>
              </a:buClr>
              <a:defRPr/>
            </a:pPr>
            <a:r>
              <a:rPr lang="en-US" altLang="zh-TW" sz="1400" kern="0" dirty="0">
                <a:latin typeface="Arial"/>
                <a:ea typeface="微軟正黑體"/>
                <a:cs typeface="Arial"/>
                <a:sym typeface="Arial"/>
              </a:rPr>
              <a:t>TR</a:t>
            </a:r>
            <a:r>
              <a:rPr lang="zh-TW" altLang="en-US" sz="1400" kern="0" dirty="0">
                <a:latin typeface="Arial"/>
                <a:ea typeface="微軟正黑體"/>
                <a:cs typeface="Arial"/>
                <a:sym typeface="Arial"/>
              </a:rPr>
              <a:t> </a:t>
            </a:r>
            <a:r>
              <a:rPr lang="en-US" altLang="zh-TW" sz="1400" kern="0" dirty="0">
                <a:latin typeface="Arial"/>
                <a:ea typeface="微軟正黑體"/>
                <a:cs typeface="Arial"/>
                <a:sym typeface="Arial"/>
              </a:rPr>
              <a:t>002</a:t>
            </a:r>
          </a:p>
          <a:p>
            <a:pPr algn="ctr" defTabSz="1219170">
              <a:buClr>
                <a:srgbClr val="000000"/>
              </a:buClr>
              <a:defRPr/>
            </a:pPr>
            <a:r>
              <a:rPr lang="en-US" altLang="zh-TW" sz="1400" kern="0" dirty="0">
                <a:latin typeface="Arial"/>
                <a:ea typeface="微軟正黑體"/>
                <a:cs typeface="Arial"/>
              </a:rPr>
              <a:t>RAID enclosure</a:t>
            </a:r>
            <a:endParaRPr lang="zh-TW" altLang="en-US" sz="1400" kern="0" dirty="0">
              <a:latin typeface="Arial"/>
              <a:ea typeface="微軟正黑體"/>
              <a:cs typeface="Arial"/>
              <a:sym typeface="Arial"/>
            </a:endParaRPr>
          </a:p>
        </p:txBody>
      </p:sp>
      <p:cxnSp>
        <p:nvCxnSpPr>
          <p:cNvPr id="22" name="直線單箭頭接點 21">
            <a:extLst>
              <a:ext uri="{FF2B5EF4-FFF2-40B4-BE49-F238E27FC236}">
                <a16:creationId xmlns:a16="http://schemas.microsoft.com/office/drawing/2014/main" id="{D81E74E5-DA62-4388-99EC-2485FD0AB40C}"/>
              </a:ext>
            </a:extLst>
          </p:cNvPr>
          <p:cNvCxnSpPr>
            <a:cxnSpLocks/>
            <a:endCxn id="20" idx="2"/>
          </p:cNvCxnSpPr>
          <p:nvPr/>
        </p:nvCxnSpPr>
        <p:spPr>
          <a:xfrm flipV="1">
            <a:off x="3037232" y="3781244"/>
            <a:ext cx="3103610" cy="602469"/>
          </a:xfrm>
          <a:prstGeom prst="straightConnector1">
            <a:avLst/>
          </a:prstGeom>
          <a:ln w="38100">
            <a:solidFill>
              <a:srgbClr val="D7F71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1336BF7-C890-4B4F-A69C-A9C95CA97262}"/>
              </a:ext>
            </a:extLst>
          </p:cNvPr>
          <p:cNvCxnSpPr>
            <a:cxnSpLocks/>
            <a:stCxn id="15" idx="0"/>
          </p:cNvCxnSpPr>
          <p:nvPr/>
        </p:nvCxnSpPr>
        <p:spPr>
          <a:xfrm flipV="1">
            <a:off x="5413682" y="3786982"/>
            <a:ext cx="943636" cy="596730"/>
          </a:xfrm>
          <a:prstGeom prst="straightConnector1">
            <a:avLst/>
          </a:prstGeom>
          <a:ln w="38100">
            <a:solidFill>
              <a:srgbClr val="D7F71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F06DB0C1-4C79-4D04-9ACC-D8E2D46AEB14}"/>
              </a:ext>
            </a:extLst>
          </p:cNvPr>
          <p:cNvCxnSpPr>
            <a:cxnSpLocks/>
          </p:cNvCxnSpPr>
          <p:nvPr/>
        </p:nvCxnSpPr>
        <p:spPr>
          <a:xfrm flipH="1" flipV="1">
            <a:off x="6509981" y="3789903"/>
            <a:ext cx="2239996" cy="1424390"/>
          </a:xfrm>
          <a:prstGeom prst="straightConnector1">
            <a:avLst/>
          </a:prstGeom>
          <a:ln w="38100">
            <a:solidFill>
              <a:srgbClr val="D7F71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6F5F535E-5C09-4AC8-A730-0A3110B5BD32}"/>
              </a:ext>
            </a:extLst>
          </p:cNvPr>
          <p:cNvSpPr/>
          <p:nvPr/>
        </p:nvSpPr>
        <p:spPr>
          <a:xfrm>
            <a:off x="3819011" y="4028983"/>
            <a:ext cx="812893" cy="230562"/>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rPr>
              <a:t>USB</a:t>
            </a:r>
            <a:r>
              <a:rPr lang="zh-TW" altLang="en-US" sz="1400">
                <a:solidFill>
                  <a:schemeClr val="tx1"/>
                </a:solidFill>
              </a:rPr>
              <a:t> </a:t>
            </a:r>
            <a:r>
              <a:rPr lang="en-US" altLang="zh-TW" sz="1400">
                <a:solidFill>
                  <a:schemeClr val="tx1"/>
                </a:solidFill>
              </a:rPr>
              <a:t>3.0</a:t>
            </a:r>
            <a:endParaRPr lang="zh-TW" altLang="en-US" sz="1400">
              <a:solidFill>
                <a:schemeClr val="tx1"/>
              </a:solidFill>
            </a:endParaRPr>
          </a:p>
        </p:txBody>
      </p:sp>
      <p:sp>
        <p:nvSpPr>
          <p:cNvPr id="27" name="矩形: 圓角 26">
            <a:extLst>
              <a:ext uri="{FF2B5EF4-FFF2-40B4-BE49-F238E27FC236}">
                <a16:creationId xmlns:a16="http://schemas.microsoft.com/office/drawing/2014/main" id="{239FB1D8-5F79-4BDA-9B2E-701BA8897B0C}"/>
              </a:ext>
            </a:extLst>
          </p:cNvPr>
          <p:cNvSpPr/>
          <p:nvPr/>
        </p:nvSpPr>
        <p:spPr>
          <a:xfrm>
            <a:off x="5413681" y="4036409"/>
            <a:ext cx="812893" cy="230562"/>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rPr>
              <a:t>USB</a:t>
            </a:r>
            <a:r>
              <a:rPr lang="zh-TW" altLang="en-US" sz="1400">
                <a:solidFill>
                  <a:schemeClr val="tx1"/>
                </a:solidFill>
              </a:rPr>
              <a:t> </a:t>
            </a:r>
            <a:r>
              <a:rPr lang="en-US" altLang="zh-TW" sz="1400">
                <a:solidFill>
                  <a:schemeClr val="tx1"/>
                </a:solidFill>
              </a:rPr>
              <a:t>3.0</a:t>
            </a:r>
            <a:endParaRPr lang="zh-TW" altLang="en-US" sz="1400">
              <a:solidFill>
                <a:schemeClr val="tx1"/>
              </a:solidFill>
            </a:endParaRPr>
          </a:p>
        </p:txBody>
      </p:sp>
      <p:sp>
        <p:nvSpPr>
          <p:cNvPr id="28" name="矩形: 圓角 27">
            <a:extLst>
              <a:ext uri="{FF2B5EF4-FFF2-40B4-BE49-F238E27FC236}">
                <a16:creationId xmlns:a16="http://schemas.microsoft.com/office/drawing/2014/main" id="{11312EAE-46CE-4817-B127-51FC9BACFD5B}"/>
              </a:ext>
            </a:extLst>
          </p:cNvPr>
          <p:cNvSpPr/>
          <p:nvPr/>
        </p:nvSpPr>
        <p:spPr>
          <a:xfrm>
            <a:off x="6955242" y="4028046"/>
            <a:ext cx="812893" cy="230562"/>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rPr>
              <a:t>USB</a:t>
            </a:r>
            <a:r>
              <a:rPr lang="zh-TW" altLang="en-US" sz="1400">
                <a:solidFill>
                  <a:schemeClr val="tx1"/>
                </a:solidFill>
              </a:rPr>
              <a:t> </a:t>
            </a:r>
            <a:r>
              <a:rPr lang="en-US" altLang="zh-TW" sz="1400">
                <a:solidFill>
                  <a:schemeClr val="tx1"/>
                </a:solidFill>
              </a:rPr>
              <a:t>3.0</a:t>
            </a:r>
            <a:endParaRPr lang="zh-TW" altLang="en-US" sz="1400">
              <a:solidFill>
                <a:schemeClr val="tx1"/>
              </a:solidFill>
            </a:endParaRPr>
          </a:p>
        </p:txBody>
      </p:sp>
    </p:spTree>
    <p:extLst>
      <p:ext uri="{BB962C8B-B14F-4D97-AF65-F5344CB8AC3E}">
        <p14:creationId xmlns:p14="http://schemas.microsoft.com/office/powerpoint/2010/main" val="22628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
            <a:extLst>
              <a:ext uri="{FF2B5EF4-FFF2-40B4-BE49-F238E27FC236}">
                <a16:creationId xmlns:a16="http://schemas.microsoft.com/office/drawing/2014/main" id="{9E0EB039-DED7-48D6-B49F-850350307C1F}"/>
              </a:ext>
            </a:extLst>
          </p:cNvPr>
          <p:cNvSpPr>
            <a:spLocks noGrp="1"/>
          </p:cNvSpPr>
          <p:nvPr>
            <p:ph type="title"/>
          </p:nvPr>
        </p:nvSpPr>
        <p:spPr>
          <a:xfrm>
            <a:off x="7839634" y="152566"/>
            <a:ext cx="3514165" cy="2230157"/>
          </a:xfrm>
        </p:spPr>
        <p:txBody>
          <a:bodyPr/>
          <a:lstStyle/>
          <a:p>
            <a:r>
              <a:rPr lang="en-US" altLang="zh-TW" dirty="0"/>
              <a:t>High quality hardware components</a:t>
            </a:r>
            <a:endParaRPr lang="zh-TW" altLang="en-US" dirty="0"/>
          </a:p>
        </p:txBody>
      </p:sp>
      <p:sp>
        <p:nvSpPr>
          <p:cNvPr id="21" name="矩形 20">
            <a:extLst>
              <a:ext uri="{FF2B5EF4-FFF2-40B4-BE49-F238E27FC236}">
                <a16:creationId xmlns:a16="http://schemas.microsoft.com/office/drawing/2014/main" id="{BEA35C94-8E2A-425F-A90A-E158CAD85819}"/>
              </a:ext>
            </a:extLst>
          </p:cNvPr>
          <p:cNvSpPr/>
          <p:nvPr/>
        </p:nvSpPr>
        <p:spPr>
          <a:xfrm>
            <a:off x="8743665" y="4801190"/>
            <a:ext cx="340799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Power noise filter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Reduce electromagnetic interference conducted on the power line between the device and the power supply</a:t>
            </a:r>
            <a:endParaRPr kumimoji="0" lang="zh-TW" altLang="en-US" sz="12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21">
            <a:extLst>
              <a:ext uri="{FF2B5EF4-FFF2-40B4-BE49-F238E27FC236}">
                <a16:creationId xmlns:a16="http://schemas.microsoft.com/office/drawing/2014/main" id="{DF5BF1A6-B837-4D54-9266-30C18E652D42}"/>
              </a:ext>
            </a:extLst>
          </p:cNvPr>
          <p:cNvSpPr/>
          <p:nvPr/>
        </p:nvSpPr>
        <p:spPr>
          <a:xfrm>
            <a:off x="8743667" y="2438412"/>
            <a:ext cx="340799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Smart fan heat sink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Support automatic and manual adjustment of fan speed, effectively improve the hardware cooling capacity of the mechanism</a:t>
            </a:r>
            <a:endParaRPr kumimoji="0" lang="zh-TW" altLang="en-US" sz="12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3" name="矩形 22">
            <a:extLst>
              <a:ext uri="{FF2B5EF4-FFF2-40B4-BE49-F238E27FC236}">
                <a16:creationId xmlns:a16="http://schemas.microsoft.com/office/drawing/2014/main" id="{D93DDBFF-5E65-45FB-B759-67323104ED30}"/>
              </a:ext>
            </a:extLst>
          </p:cNvPr>
          <p:cNvSpPr/>
          <p:nvPr/>
        </p:nvSpPr>
        <p:spPr>
          <a:xfrm>
            <a:off x="8743665" y="3776433"/>
            <a:ext cx="304212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All solid capacitor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Long life, high thermal stability and low impedance at high frequencies</a:t>
            </a:r>
            <a:endParaRPr kumimoji="0" lang="zh-TW" altLang="en-US" sz="12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37" name="圖片 36" descr="一張含有 電子用品, 電路 的圖片&#10;&#10;自動產生的描述">
            <a:extLst>
              <a:ext uri="{FF2B5EF4-FFF2-40B4-BE49-F238E27FC236}">
                <a16:creationId xmlns:a16="http://schemas.microsoft.com/office/drawing/2014/main" id="{29E3EB63-ED16-48C1-9B29-BECAB0517B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8778" y="3736888"/>
            <a:ext cx="820118" cy="754765"/>
          </a:xfrm>
          <a:prstGeom prst="roundRect">
            <a:avLst>
              <a:gd name="adj" fmla="val 8594"/>
            </a:avLst>
          </a:prstGeom>
          <a:solidFill>
            <a:srgbClr val="FFFFFF">
              <a:shade val="85000"/>
            </a:srgbClr>
          </a:solidFill>
          <a:ln>
            <a:noFill/>
          </a:ln>
          <a:effectLst/>
        </p:spPr>
      </p:pic>
      <p:pic>
        <p:nvPicPr>
          <p:cNvPr id="38" name="圖片 37" descr="一張含有 室內, 音樂, 風琴 的圖片&#10;&#10;自動產生的描述">
            <a:extLst>
              <a:ext uri="{FF2B5EF4-FFF2-40B4-BE49-F238E27FC236}">
                <a16:creationId xmlns:a16="http://schemas.microsoft.com/office/drawing/2014/main" id="{C4048698-3651-44AC-AF54-6073A390FB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2107" y="2620757"/>
            <a:ext cx="793460" cy="773752"/>
          </a:xfrm>
          <a:prstGeom prst="roundRect">
            <a:avLst>
              <a:gd name="adj" fmla="val 8594"/>
            </a:avLst>
          </a:prstGeom>
          <a:solidFill>
            <a:srgbClr val="FFFFFF">
              <a:shade val="85000"/>
            </a:srgbClr>
          </a:solidFill>
          <a:ln>
            <a:noFill/>
          </a:ln>
          <a:effectLst/>
        </p:spPr>
      </p:pic>
      <p:pic>
        <p:nvPicPr>
          <p:cNvPr id="39" name="圖片 38" descr="一張含有 電子用品, 電路 的圖片&#10;&#10;自動產生的描述">
            <a:extLst>
              <a:ext uri="{FF2B5EF4-FFF2-40B4-BE49-F238E27FC236}">
                <a16:creationId xmlns:a16="http://schemas.microsoft.com/office/drawing/2014/main" id="{3B9EB590-BE76-4D3D-83E7-6FC19667D73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17384" y="4843041"/>
            <a:ext cx="782907" cy="773752"/>
          </a:xfrm>
          <a:prstGeom prst="roundRect">
            <a:avLst>
              <a:gd name="adj" fmla="val 8594"/>
            </a:avLst>
          </a:prstGeom>
          <a:solidFill>
            <a:srgbClr val="FFFFFF">
              <a:shade val="85000"/>
            </a:srgbClr>
          </a:solidFill>
          <a:ln>
            <a:noFill/>
          </a:ln>
          <a:effectLst/>
        </p:spPr>
      </p:pic>
      <p:pic>
        <p:nvPicPr>
          <p:cNvPr id="24" name="圖片 23" descr="一張含有 電子用品, 電路 的圖片&#10;&#10;自動產生的描述">
            <a:extLst>
              <a:ext uri="{FF2B5EF4-FFF2-40B4-BE49-F238E27FC236}">
                <a16:creationId xmlns:a16="http://schemas.microsoft.com/office/drawing/2014/main" id="{4850C6AE-F852-485F-B32D-A690B77A5BB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9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0" y="0"/>
            <a:ext cx="7560972" cy="6858001"/>
          </a:xfrm>
          <a:prstGeom prst="rect">
            <a:avLst/>
          </a:prstGeom>
          <a:effectLst>
            <a:outerShdw blurRad="50800" dist="38100" dir="2700000" algn="tl" rotWithShape="0">
              <a:prstClr val="black">
                <a:alpha val="40000"/>
              </a:prstClr>
            </a:outerShdw>
          </a:effectLst>
        </p:spPr>
      </p:pic>
      <p:sp>
        <p:nvSpPr>
          <p:cNvPr id="25" name="橢圓 24">
            <a:extLst>
              <a:ext uri="{FF2B5EF4-FFF2-40B4-BE49-F238E27FC236}">
                <a16:creationId xmlns:a16="http://schemas.microsoft.com/office/drawing/2014/main" id="{3DCDADAA-245C-4BE2-AAFF-395AD71C714E}"/>
              </a:ext>
            </a:extLst>
          </p:cNvPr>
          <p:cNvSpPr/>
          <p:nvPr/>
        </p:nvSpPr>
        <p:spPr>
          <a:xfrm rot="1239715">
            <a:off x="6453006" y="4363671"/>
            <a:ext cx="485958" cy="507215"/>
          </a:xfrm>
          <a:prstGeom prst="ellipse">
            <a:avLst/>
          </a:prstGeom>
          <a:solidFill>
            <a:srgbClr val="D7F71E">
              <a:alpha val="20000"/>
            </a:srgbClr>
          </a:solid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矩形 4">
            <a:extLst>
              <a:ext uri="{FF2B5EF4-FFF2-40B4-BE49-F238E27FC236}">
                <a16:creationId xmlns:a16="http://schemas.microsoft.com/office/drawing/2014/main" id="{73626C1D-0EF3-4544-8C33-26CCD3A5AE4F}"/>
              </a:ext>
            </a:extLst>
          </p:cNvPr>
          <p:cNvSpPr/>
          <p:nvPr/>
        </p:nvSpPr>
        <p:spPr>
          <a:xfrm rot="881087">
            <a:off x="2610877" y="-69692"/>
            <a:ext cx="2370052" cy="3539597"/>
          </a:xfrm>
          <a:custGeom>
            <a:avLst/>
            <a:gdLst>
              <a:gd name="connsiteX0" fmla="*/ 0 w 2019160"/>
              <a:gd name="connsiteY0" fmla="*/ 0 h 3226027"/>
              <a:gd name="connsiteX1" fmla="*/ 2019160 w 2019160"/>
              <a:gd name="connsiteY1" fmla="*/ 0 h 3226027"/>
              <a:gd name="connsiteX2" fmla="*/ 2019160 w 2019160"/>
              <a:gd name="connsiteY2" fmla="*/ 3226027 h 3226027"/>
              <a:gd name="connsiteX3" fmla="*/ 0 w 2019160"/>
              <a:gd name="connsiteY3" fmla="*/ 3226027 h 3226027"/>
              <a:gd name="connsiteX4" fmla="*/ 0 w 2019160"/>
              <a:gd name="connsiteY4" fmla="*/ 0 h 3226027"/>
              <a:gd name="connsiteX0" fmla="*/ 431270 w 2019160"/>
              <a:gd name="connsiteY0" fmla="*/ 51854 h 3226027"/>
              <a:gd name="connsiteX1" fmla="*/ 2019160 w 2019160"/>
              <a:gd name="connsiteY1" fmla="*/ 0 h 3226027"/>
              <a:gd name="connsiteX2" fmla="*/ 2019160 w 2019160"/>
              <a:gd name="connsiteY2" fmla="*/ 3226027 h 3226027"/>
              <a:gd name="connsiteX3" fmla="*/ 0 w 2019160"/>
              <a:gd name="connsiteY3" fmla="*/ 3226027 h 3226027"/>
              <a:gd name="connsiteX4" fmla="*/ 431270 w 2019160"/>
              <a:gd name="connsiteY4" fmla="*/ 51854 h 3226027"/>
              <a:gd name="connsiteX0" fmla="*/ 367360 w 2019160"/>
              <a:gd name="connsiteY0" fmla="*/ 101576 h 3226027"/>
              <a:gd name="connsiteX1" fmla="*/ 2019160 w 2019160"/>
              <a:gd name="connsiteY1" fmla="*/ 0 h 3226027"/>
              <a:gd name="connsiteX2" fmla="*/ 2019160 w 2019160"/>
              <a:gd name="connsiteY2" fmla="*/ 3226027 h 3226027"/>
              <a:gd name="connsiteX3" fmla="*/ 0 w 2019160"/>
              <a:gd name="connsiteY3" fmla="*/ 3226027 h 3226027"/>
              <a:gd name="connsiteX4" fmla="*/ 367360 w 2019160"/>
              <a:gd name="connsiteY4" fmla="*/ 101576 h 3226027"/>
              <a:gd name="connsiteX0" fmla="*/ 367360 w 2019160"/>
              <a:gd name="connsiteY0" fmla="*/ 196838 h 3321289"/>
              <a:gd name="connsiteX1" fmla="*/ 2005186 w 2019160"/>
              <a:gd name="connsiteY1" fmla="*/ 0 h 3321289"/>
              <a:gd name="connsiteX2" fmla="*/ 2019160 w 2019160"/>
              <a:gd name="connsiteY2" fmla="*/ 3321289 h 3321289"/>
              <a:gd name="connsiteX3" fmla="*/ 0 w 2019160"/>
              <a:gd name="connsiteY3" fmla="*/ 3321289 h 3321289"/>
              <a:gd name="connsiteX4" fmla="*/ 367360 w 2019160"/>
              <a:gd name="connsiteY4" fmla="*/ 196838 h 3321289"/>
              <a:gd name="connsiteX0" fmla="*/ 367360 w 2232455"/>
              <a:gd name="connsiteY0" fmla="*/ 196838 h 3321289"/>
              <a:gd name="connsiteX1" fmla="*/ 2005186 w 2232455"/>
              <a:gd name="connsiteY1" fmla="*/ 0 h 3321289"/>
              <a:gd name="connsiteX2" fmla="*/ 2232455 w 2232455"/>
              <a:gd name="connsiteY2" fmla="*/ 3254401 h 3321289"/>
              <a:gd name="connsiteX3" fmla="*/ 0 w 2232455"/>
              <a:gd name="connsiteY3" fmla="*/ 3321289 h 3321289"/>
              <a:gd name="connsiteX4" fmla="*/ 367360 w 2232455"/>
              <a:gd name="connsiteY4" fmla="*/ 196838 h 3321289"/>
              <a:gd name="connsiteX0" fmla="*/ 367360 w 2232455"/>
              <a:gd name="connsiteY0" fmla="*/ 188043 h 3312494"/>
              <a:gd name="connsiteX1" fmla="*/ 2139391 w 2232455"/>
              <a:gd name="connsiteY1" fmla="*/ 0 h 3312494"/>
              <a:gd name="connsiteX2" fmla="*/ 2232455 w 2232455"/>
              <a:gd name="connsiteY2" fmla="*/ 3245606 h 3312494"/>
              <a:gd name="connsiteX3" fmla="*/ 0 w 2232455"/>
              <a:gd name="connsiteY3" fmla="*/ 3312494 h 3312494"/>
              <a:gd name="connsiteX4" fmla="*/ 367360 w 2232455"/>
              <a:gd name="connsiteY4" fmla="*/ 188043 h 3312494"/>
              <a:gd name="connsiteX0" fmla="*/ 647757 w 2512852"/>
              <a:gd name="connsiteY0" fmla="*/ 188043 h 3374983"/>
              <a:gd name="connsiteX1" fmla="*/ 2419788 w 2512852"/>
              <a:gd name="connsiteY1" fmla="*/ 0 h 3374983"/>
              <a:gd name="connsiteX2" fmla="*/ 2512852 w 2512852"/>
              <a:gd name="connsiteY2" fmla="*/ 3245606 h 3374983"/>
              <a:gd name="connsiteX3" fmla="*/ 0 w 2512852"/>
              <a:gd name="connsiteY3" fmla="*/ 3374983 h 3374983"/>
              <a:gd name="connsiteX4" fmla="*/ 647757 w 2512852"/>
              <a:gd name="connsiteY4" fmla="*/ 188043 h 3374983"/>
              <a:gd name="connsiteX0" fmla="*/ 655347 w 2512852"/>
              <a:gd name="connsiteY0" fmla="*/ 175063 h 3374983"/>
              <a:gd name="connsiteX1" fmla="*/ 2419788 w 2512852"/>
              <a:gd name="connsiteY1" fmla="*/ 0 h 3374983"/>
              <a:gd name="connsiteX2" fmla="*/ 2512852 w 2512852"/>
              <a:gd name="connsiteY2" fmla="*/ 3245606 h 3374983"/>
              <a:gd name="connsiteX3" fmla="*/ 0 w 2512852"/>
              <a:gd name="connsiteY3" fmla="*/ 3374983 h 3374983"/>
              <a:gd name="connsiteX4" fmla="*/ 655347 w 2512852"/>
              <a:gd name="connsiteY4" fmla="*/ 175063 h 3374983"/>
              <a:gd name="connsiteX0" fmla="*/ 673222 w 2530727"/>
              <a:gd name="connsiteY0" fmla="*/ 175063 h 3390660"/>
              <a:gd name="connsiteX1" fmla="*/ 2437663 w 2530727"/>
              <a:gd name="connsiteY1" fmla="*/ 0 h 3390660"/>
              <a:gd name="connsiteX2" fmla="*/ 2530727 w 2530727"/>
              <a:gd name="connsiteY2" fmla="*/ 3245606 h 3390660"/>
              <a:gd name="connsiteX3" fmla="*/ 0 w 2530727"/>
              <a:gd name="connsiteY3" fmla="*/ 3390660 h 3390660"/>
              <a:gd name="connsiteX4" fmla="*/ 673222 w 2530727"/>
              <a:gd name="connsiteY4" fmla="*/ 175063 h 33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0727" h="3390660">
                <a:moveTo>
                  <a:pt x="673222" y="175063"/>
                </a:moveTo>
                <a:lnTo>
                  <a:pt x="2437663" y="0"/>
                </a:lnTo>
                <a:lnTo>
                  <a:pt x="2530727" y="3245606"/>
                </a:lnTo>
                <a:lnTo>
                  <a:pt x="0" y="3390660"/>
                </a:lnTo>
                <a:lnTo>
                  <a:pt x="673222" y="175063"/>
                </a:lnTo>
                <a:close/>
              </a:path>
            </a:pathLst>
          </a:custGeom>
          <a:solidFill>
            <a:srgbClr val="D7F71E">
              <a:alpha val="20000"/>
            </a:srgbClr>
          </a:solid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7" name="直線單箭頭接點 15">
            <a:extLst>
              <a:ext uri="{FF2B5EF4-FFF2-40B4-BE49-F238E27FC236}">
                <a16:creationId xmlns:a16="http://schemas.microsoft.com/office/drawing/2014/main" id="{7266B4E6-7348-4EDC-9E03-8971BA5B4FAA}"/>
              </a:ext>
            </a:extLst>
          </p:cNvPr>
          <p:cNvCxnSpPr>
            <a:cxnSpLocks/>
            <a:stCxn id="29" idx="6"/>
          </p:cNvCxnSpPr>
          <p:nvPr/>
        </p:nvCxnSpPr>
        <p:spPr>
          <a:xfrm>
            <a:off x="4880956" y="1455172"/>
            <a:ext cx="3031151" cy="1552461"/>
          </a:xfrm>
          <a:prstGeom prst="bentConnector3">
            <a:avLst>
              <a:gd name="adj1" fmla="val 50000"/>
            </a:avLst>
          </a:prstGeom>
          <a:ln w="38100">
            <a:solidFill>
              <a:srgbClr val="D7F71E"/>
            </a:solidFill>
            <a:tailEnd type="none"/>
          </a:ln>
        </p:spPr>
        <p:style>
          <a:lnRef idx="1">
            <a:schemeClr val="accent2"/>
          </a:lnRef>
          <a:fillRef idx="0">
            <a:schemeClr val="accent2"/>
          </a:fillRef>
          <a:effectRef idx="0">
            <a:schemeClr val="accent2"/>
          </a:effectRef>
          <a:fontRef idx="minor">
            <a:schemeClr val="tx1"/>
          </a:fontRef>
        </p:style>
      </p:cxnSp>
      <p:cxnSp>
        <p:nvCxnSpPr>
          <p:cNvPr id="28" name="直線接點 28">
            <a:extLst>
              <a:ext uri="{FF2B5EF4-FFF2-40B4-BE49-F238E27FC236}">
                <a16:creationId xmlns:a16="http://schemas.microsoft.com/office/drawing/2014/main" id="{5CE0202D-E5BE-4BCE-AB67-AA414067C231}"/>
              </a:ext>
            </a:extLst>
          </p:cNvPr>
          <p:cNvCxnSpPr>
            <a:cxnSpLocks/>
          </p:cNvCxnSpPr>
          <p:nvPr/>
        </p:nvCxnSpPr>
        <p:spPr>
          <a:xfrm flipV="1">
            <a:off x="6849978" y="4070799"/>
            <a:ext cx="1042737" cy="180358"/>
          </a:xfrm>
          <a:prstGeom prst="bentConnector3">
            <a:avLst>
              <a:gd name="adj1" fmla="val -11538"/>
            </a:avLst>
          </a:prstGeom>
          <a:ln w="38100">
            <a:solidFill>
              <a:srgbClr val="D7F71E"/>
            </a:solidFill>
            <a:tailEnd type="none"/>
          </a:ln>
        </p:spPr>
        <p:style>
          <a:lnRef idx="1">
            <a:schemeClr val="accent2"/>
          </a:lnRef>
          <a:fillRef idx="0">
            <a:schemeClr val="accent2"/>
          </a:fillRef>
          <a:effectRef idx="0">
            <a:schemeClr val="accent2"/>
          </a:effectRef>
          <a:fontRef idx="minor">
            <a:schemeClr val="tx1"/>
          </a:fontRef>
        </p:style>
      </p:cxnSp>
      <p:sp>
        <p:nvSpPr>
          <p:cNvPr id="29" name="橢圓 28">
            <a:extLst>
              <a:ext uri="{FF2B5EF4-FFF2-40B4-BE49-F238E27FC236}">
                <a16:creationId xmlns:a16="http://schemas.microsoft.com/office/drawing/2014/main" id="{E138233F-DC73-4F81-882D-AD66BBC32A6F}"/>
              </a:ext>
            </a:extLst>
          </p:cNvPr>
          <p:cNvSpPr/>
          <p:nvPr/>
        </p:nvSpPr>
        <p:spPr>
          <a:xfrm flipV="1">
            <a:off x="4639218" y="1334303"/>
            <a:ext cx="241738" cy="241738"/>
          </a:xfrm>
          <a:prstGeom prst="ellipse">
            <a:avLst/>
          </a:prstGeom>
          <a:solidFill>
            <a:srgbClr val="FF0000"/>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橢圓 30">
            <a:extLst>
              <a:ext uri="{FF2B5EF4-FFF2-40B4-BE49-F238E27FC236}">
                <a16:creationId xmlns:a16="http://schemas.microsoft.com/office/drawing/2014/main" id="{C827E2A8-3042-4319-B7E9-4BE3A3FDB8CA}"/>
              </a:ext>
            </a:extLst>
          </p:cNvPr>
          <p:cNvSpPr/>
          <p:nvPr/>
        </p:nvSpPr>
        <p:spPr>
          <a:xfrm flipV="1">
            <a:off x="6611283" y="4209946"/>
            <a:ext cx="241738" cy="241738"/>
          </a:xfrm>
          <a:prstGeom prst="ellipse">
            <a:avLst/>
          </a:prstGeom>
          <a:solidFill>
            <a:srgbClr val="FF0000"/>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矩形 33">
            <a:extLst>
              <a:ext uri="{FF2B5EF4-FFF2-40B4-BE49-F238E27FC236}">
                <a16:creationId xmlns:a16="http://schemas.microsoft.com/office/drawing/2014/main" id="{205CF578-BFCD-4D31-8DCD-DF5EC551DB78}"/>
              </a:ext>
            </a:extLst>
          </p:cNvPr>
          <p:cNvSpPr/>
          <p:nvPr/>
        </p:nvSpPr>
        <p:spPr>
          <a:xfrm>
            <a:off x="-1" y="1"/>
            <a:ext cx="2200941" cy="6858000"/>
          </a:xfrm>
          <a:prstGeom prst="rect">
            <a:avLst/>
          </a:prstGeom>
          <a:gradFill>
            <a:gsLst>
              <a:gs pos="15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 name="矩形 44">
            <a:extLst>
              <a:ext uri="{FF2B5EF4-FFF2-40B4-BE49-F238E27FC236}">
                <a16:creationId xmlns:a16="http://schemas.microsoft.com/office/drawing/2014/main" id="{C4F8F9C8-3623-4C16-9977-39A92BBDDB95}"/>
              </a:ext>
            </a:extLst>
          </p:cNvPr>
          <p:cNvSpPr/>
          <p:nvPr/>
        </p:nvSpPr>
        <p:spPr>
          <a:xfrm rot="16200000">
            <a:off x="3061751" y="2382710"/>
            <a:ext cx="1427429" cy="7571012"/>
          </a:xfrm>
          <a:prstGeom prst="rect">
            <a:avLst/>
          </a:prstGeom>
          <a:gradFill>
            <a:gsLst>
              <a:gs pos="15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6" name="橢圓 45">
            <a:extLst>
              <a:ext uri="{FF2B5EF4-FFF2-40B4-BE49-F238E27FC236}">
                <a16:creationId xmlns:a16="http://schemas.microsoft.com/office/drawing/2014/main" id="{5CB90851-4F35-453E-ACF7-6ACFA914758C}"/>
              </a:ext>
            </a:extLst>
          </p:cNvPr>
          <p:cNvSpPr/>
          <p:nvPr/>
        </p:nvSpPr>
        <p:spPr>
          <a:xfrm rot="1239715">
            <a:off x="5655063" y="4080997"/>
            <a:ext cx="752836" cy="782406"/>
          </a:xfrm>
          <a:prstGeom prst="ellipse">
            <a:avLst/>
          </a:prstGeom>
          <a:solidFill>
            <a:srgbClr val="D7F71E">
              <a:alpha val="20000"/>
            </a:srgbClr>
          </a:solid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47" name="直線單箭頭接點 15">
            <a:extLst>
              <a:ext uri="{FF2B5EF4-FFF2-40B4-BE49-F238E27FC236}">
                <a16:creationId xmlns:a16="http://schemas.microsoft.com/office/drawing/2014/main" id="{1A0B8EF6-0AD2-4FDA-ACB8-BB6FADE8AE85}"/>
              </a:ext>
            </a:extLst>
          </p:cNvPr>
          <p:cNvCxnSpPr>
            <a:cxnSpLocks/>
            <a:stCxn id="48" idx="0"/>
          </p:cNvCxnSpPr>
          <p:nvPr/>
        </p:nvCxnSpPr>
        <p:spPr>
          <a:xfrm rot="16200000" flipH="1">
            <a:off x="6855338" y="4167870"/>
            <a:ext cx="257413" cy="1866680"/>
          </a:xfrm>
          <a:prstGeom prst="bentConnector2">
            <a:avLst/>
          </a:prstGeom>
          <a:ln w="38100">
            <a:solidFill>
              <a:srgbClr val="D7F71E"/>
            </a:solidFill>
            <a:tailEnd type="none"/>
          </a:ln>
        </p:spPr>
        <p:style>
          <a:lnRef idx="1">
            <a:schemeClr val="accent2"/>
          </a:lnRef>
          <a:fillRef idx="0">
            <a:schemeClr val="accent2"/>
          </a:fillRef>
          <a:effectRef idx="0">
            <a:schemeClr val="accent2"/>
          </a:effectRef>
          <a:fontRef idx="minor">
            <a:schemeClr val="tx1"/>
          </a:fontRef>
        </p:style>
      </p:cxnSp>
      <p:sp>
        <p:nvSpPr>
          <p:cNvPr id="48" name="橢圓 47">
            <a:extLst>
              <a:ext uri="{FF2B5EF4-FFF2-40B4-BE49-F238E27FC236}">
                <a16:creationId xmlns:a16="http://schemas.microsoft.com/office/drawing/2014/main" id="{13E00E3D-7683-44FC-BC7D-C2BEDF909375}"/>
              </a:ext>
            </a:extLst>
          </p:cNvPr>
          <p:cNvSpPr/>
          <p:nvPr/>
        </p:nvSpPr>
        <p:spPr>
          <a:xfrm flipV="1">
            <a:off x="5929835" y="4730766"/>
            <a:ext cx="241738" cy="241738"/>
          </a:xfrm>
          <a:prstGeom prst="ellipse">
            <a:avLst/>
          </a:prstGeom>
          <a:solidFill>
            <a:srgbClr val="FF0000"/>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2835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
            <a:extLst>
              <a:ext uri="{FF2B5EF4-FFF2-40B4-BE49-F238E27FC236}">
                <a16:creationId xmlns:a16="http://schemas.microsoft.com/office/drawing/2014/main" id="{73D5228C-D2AE-4A59-89FA-FAE9C2841D60}"/>
              </a:ext>
            </a:extLst>
          </p:cNvPr>
          <p:cNvSpPr>
            <a:spLocks noGrp="1"/>
          </p:cNvSpPr>
          <p:nvPr>
            <p:ph type="title"/>
          </p:nvPr>
        </p:nvSpPr>
        <p:spPr>
          <a:xfrm>
            <a:off x="838200" y="136524"/>
            <a:ext cx="10515600" cy="1840193"/>
          </a:xfrm>
        </p:spPr>
        <p:txBody>
          <a:bodyPr>
            <a:normAutofit/>
          </a:bodyPr>
          <a:lstStyle/>
          <a:p>
            <a:pPr fontAlgn="base"/>
            <a:r>
              <a:rPr lang="en-US" altLang="zh-TW" dirty="0"/>
              <a:t>Metal body, efficient heat dissipation and anti-interference</a:t>
            </a:r>
            <a:endParaRPr lang="zh-TW" altLang="en-US" dirty="0"/>
          </a:p>
        </p:txBody>
      </p:sp>
      <p:sp>
        <p:nvSpPr>
          <p:cNvPr id="15" name="文字版面配置區 2">
            <a:extLst>
              <a:ext uri="{FF2B5EF4-FFF2-40B4-BE49-F238E27FC236}">
                <a16:creationId xmlns:a16="http://schemas.microsoft.com/office/drawing/2014/main" id="{5368D119-3618-4CBF-828C-4E561417C5F4}"/>
              </a:ext>
            </a:extLst>
          </p:cNvPr>
          <p:cNvSpPr>
            <a:spLocks noGrp="1"/>
          </p:cNvSpPr>
          <p:nvPr>
            <p:ph idx="1"/>
          </p:nvPr>
        </p:nvSpPr>
        <p:spPr>
          <a:xfrm>
            <a:off x="838200" y="1680881"/>
            <a:ext cx="10515600" cy="4496081"/>
          </a:xfrm>
        </p:spPr>
        <p:txBody>
          <a:bodyPr>
            <a:normAutofit/>
          </a:bodyPr>
          <a:lstStyle/>
          <a:p>
            <a:pPr marL="0" indent="0">
              <a:buClr>
                <a:srgbClr val="000000"/>
              </a:buClr>
              <a:buNone/>
            </a:pPr>
            <a:r>
              <a:rPr lang="en-US" altLang="zh-TW" dirty="0"/>
              <a:t>With metal body design, the thermal conductivity is better, the heat dissipation is more outstanding, and the electromagnetic interference can be effectively shielded to ensure long-term stable operation, which provides a strong guarantee for the efficient and stable operation of the overall network.</a:t>
            </a:r>
            <a:endParaRPr lang="zh-TW" altLang="en-US" dirty="0"/>
          </a:p>
        </p:txBody>
      </p:sp>
      <p:pic>
        <p:nvPicPr>
          <p:cNvPr id="28" name="圖片 27">
            <a:extLst>
              <a:ext uri="{FF2B5EF4-FFF2-40B4-BE49-F238E27FC236}">
                <a16:creationId xmlns:a16="http://schemas.microsoft.com/office/drawing/2014/main" id="{24D19197-63B3-4494-85CA-07D20621723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615057" y="2247469"/>
            <a:ext cx="8835766" cy="5524302"/>
          </a:xfrm>
          <a:prstGeom prst="rect">
            <a:avLst/>
          </a:prstGeom>
          <a:effectLst>
            <a:outerShdw blurRad="50800" dist="38100" dir="5400000" algn="t" rotWithShape="0">
              <a:prstClr val="black">
                <a:alpha val="40000"/>
              </a:prstClr>
            </a:outerShdw>
            <a:reflection blurRad="6350" stA="28000" endPos="35000" dir="5400000" sy="-100000" algn="bl" rotWithShape="0"/>
          </a:effectLst>
        </p:spPr>
      </p:pic>
      <p:grpSp>
        <p:nvGrpSpPr>
          <p:cNvPr id="29" name="群組 28">
            <a:extLst>
              <a:ext uri="{FF2B5EF4-FFF2-40B4-BE49-F238E27FC236}">
                <a16:creationId xmlns:a16="http://schemas.microsoft.com/office/drawing/2014/main" id="{BE5A2C2C-545B-4D7B-B863-7482731828CE}"/>
              </a:ext>
            </a:extLst>
          </p:cNvPr>
          <p:cNvGrpSpPr/>
          <p:nvPr/>
        </p:nvGrpSpPr>
        <p:grpSpPr>
          <a:xfrm>
            <a:off x="3728378" y="3029438"/>
            <a:ext cx="1187043" cy="1522251"/>
            <a:chOff x="1285272" y="2874565"/>
            <a:chExt cx="1187043" cy="1522251"/>
          </a:xfrm>
        </p:grpSpPr>
        <p:sp>
          <p:nvSpPr>
            <p:cNvPr id="30" name="手繪多邊形: 圖案 29">
              <a:extLst>
                <a:ext uri="{FF2B5EF4-FFF2-40B4-BE49-F238E27FC236}">
                  <a16:creationId xmlns:a16="http://schemas.microsoft.com/office/drawing/2014/main" id="{07983445-A166-4A3E-9E00-E1F30FA3D21F}"/>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手繪多邊形: 圖案 30">
              <a:extLst>
                <a:ext uri="{FF2B5EF4-FFF2-40B4-BE49-F238E27FC236}">
                  <a16:creationId xmlns:a16="http://schemas.microsoft.com/office/drawing/2014/main" id="{5511FBB8-E118-4244-A73C-7964D1F428D2}"/>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2" name="群組 31">
            <a:extLst>
              <a:ext uri="{FF2B5EF4-FFF2-40B4-BE49-F238E27FC236}">
                <a16:creationId xmlns:a16="http://schemas.microsoft.com/office/drawing/2014/main" id="{5C9DD9F6-0141-45D7-99BB-3EAB68349C51}"/>
              </a:ext>
            </a:extLst>
          </p:cNvPr>
          <p:cNvGrpSpPr/>
          <p:nvPr/>
        </p:nvGrpSpPr>
        <p:grpSpPr>
          <a:xfrm>
            <a:off x="4946820" y="3026524"/>
            <a:ext cx="1187043" cy="1522251"/>
            <a:chOff x="1285272" y="2874565"/>
            <a:chExt cx="1187043" cy="1522251"/>
          </a:xfrm>
        </p:grpSpPr>
        <p:sp>
          <p:nvSpPr>
            <p:cNvPr id="33" name="手繪多邊形: 圖案 32">
              <a:extLst>
                <a:ext uri="{FF2B5EF4-FFF2-40B4-BE49-F238E27FC236}">
                  <a16:creationId xmlns:a16="http://schemas.microsoft.com/office/drawing/2014/main" id="{9A386B69-0624-4BE7-83E0-54EFF85260A3}"/>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手繪多邊形: 圖案 33">
              <a:extLst>
                <a:ext uri="{FF2B5EF4-FFF2-40B4-BE49-F238E27FC236}">
                  <a16:creationId xmlns:a16="http://schemas.microsoft.com/office/drawing/2014/main" id="{5518D32C-8175-4D80-B807-3BE5E0A25961}"/>
                </a:ext>
              </a:extLst>
            </p:cNvPr>
            <p:cNvSpPr/>
            <p:nvPr/>
          </p:nvSpPr>
          <p:spPr>
            <a:xfrm>
              <a:off x="1285272" y="3468925"/>
              <a:ext cx="659884" cy="92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5" name="群組 34">
            <a:extLst>
              <a:ext uri="{FF2B5EF4-FFF2-40B4-BE49-F238E27FC236}">
                <a16:creationId xmlns:a16="http://schemas.microsoft.com/office/drawing/2014/main" id="{4DC2D433-FDB1-41D8-9620-0CEE68B22143}"/>
              </a:ext>
            </a:extLst>
          </p:cNvPr>
          <p:cNvGrpSpPr/>
          <p:nvPr/>
        </p:nvGrpSpPr>
        <p:grpSpPr>
          <a:xfrm>
            <a:off x="6203031" y="3029438"/>
            <a:ext cx="1187043" cy="1522251"/>
            <a:chOff x="1285272" y="2874565"/>
            <a:chExt cx="1187043" cy="1522251"/>
          </a:xfrm>
        </p:grpSpPr>
        <p:sp>
          <p:nvSpPr>
            <p:cNvPr id="36" name="手繪多邊形: 圖案 35">
              <a:extLst>
                <a:ext uri="{FF2B5EF4-FFF2-40B4-BE49-F238E27FC236}">
                  <a16:creationId xmlns:a16="http://schemas.microsoft.com/office/drawing/2014/main" id="{D99BA865-E647-49E6-AF10-610FA6E3AB73}"/>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 name="手繪多邊形: 圖案 36">
              <a:extLst>
                <a:ext uri="{FF2B5EF4-FFF2-40B4-BE49-F238E27FC236}">
                  <a16:creationId xmlns:a16="http://schemas.microsoft.com/office/drawing/2014/main" id="{BFE57A0A-03EB-4C3F-86BB-7F5C6FE32DBD}"/>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8" name="群組 37">
            <a:extLst>
              <a:ext uri="{FF2B5EF4-FFF2-40B4-BE49-F238E27FC236}">
                <a16:creationId xmlns:a16="http://schemas.microsoft.com/office/drawing/2014/main" id="{56927128-7441-42BB-9717-0FC81A0F1C9A}"/>
              </a:ext>
            </a:extLst>
          </p:cNvPr>
          <p:cNvGrpSpPr/>
          <p:nvPr/>
        </p:nvGrpSpPr>
        <p:grpSpPr>
          <a:xfrm>
            <a:off x="7467600" y="3029438"/>
            <a:ext cx="1187043" cy="1522251"/>
            <a:chOff x="1285272" y="2874565"/>
            <a:chExt cx="1187043" cy="1522251"/>
          </a:xfrm>
        </p:grpSpPr>
        <p:sp>
          <p:nvSpPr>
            <p:cNvPr id="39" name="手繪多邊形: 圖案 38">
              <a:extLst>
                <a:ext uri="{FF2B5EF4-FFF2-40B4-BE49-F238E27FC236}">
                  <a16:creationId xmlns:a16="http://schemas.microsoft.com/office/drawing/2014/main" id="{5249CB54-CCDB-4739-837E-51082F27C5EE}"/>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手繪多邊形: 圖案 39">
              <a:extLst>
                <a:ext uri="{FF2B5EF4-FFF2-40B4-BE49-F238E27FC236}">
                  <a16:creationId xmlns:a16="http://schemas.microsoft.com/office/drawing/2014/main" id="{F07E8E7C-146C-480D-A86D-CE9BDF9653AB}"/>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1167891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65A1D347-33BC-4785-B942-EF31C33E1DCE}"/>
              </a:ext>
            </a:extLst>
          </p:cNvPr>
          <p:cNvSpPr>
            <a:spLocks noGrp="1"/>
          </p:cNvSpPr>
          <p:nvPr>
            <p:ph type="ctrTitle"/>
          </p:nvPr>
        </p:nvSpPr>
        <p:spPr>
          <a:xfrm>
            <a:off x="2139350" y="1423359"/>
            <a:ext cx="7539488" cy="1053257"/>
          </a:xfrm>
        </p:spPr>
        <p:txBody>
          <a:bodyPr>
            <a:noAutofit/>
          </a:bodyPr>
          <a:lstStyle/>
          <a:p>
            <a:r>
              <a:rPr lang="zh-TW" altLang="en-US" sz="7200" dirty="0">
                <a:solidFill>
                  <a:schemeClr val="bg1">
                    <a:lumMod val="85000"/>
                  </a:schemeClr>
                </a:solidFill>
                <a:latin typeface="Arial"/>
                <a:ea typeface="微軟正黑體"/>
                <a:cs typeface="Arial"/>
              </a:rPr>
              <a:t>LIVE DEMO</a:t>
            </a:r>
            <a:endParaRPr lang="zh-TW" altLang="en-US" sz="7200" dirty="0">
              <a:solidFill>
                <a:schemeClr val="bg1">
                  <a:lumMod val="85000"/>
                </a:schemeClr>
              </a:solidFill>
            </a:endParaRPr>
          </a:p>
        </p:txBody>
      </p:sp>
    </p:spTree>
    <p:extLst>
      <p:ext uri="{BB962C8B-B14F-4D97-AF65-F5344CB8AC3E}">
        <p14:creationId xmlns:p14="http://schemas.microsoft.com/office/powerpoint/2010/main" val="30752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矩形: 圓角 216">
            <a:extLst>
              <a:ext uri="{FF2B5EF4-FFF2-40B4-BE49-F238E27FC236}">
                <a16:creationId xmlns:a16="http://schemas.microsoft.com/office/drawing/2014/main" id="{909727D1-D3EE-49E6-9278-51BF016F15A9}"/>
              </a:ext>
            </a:extLst>
          </p:cNvPr>
          <p:cNvSpPr/>
          <p:nvPr/>
        </p:nvSpPr>
        <p:spPr>
          <a:xfrm>
            <a:off x="8153790" y="983923"/>
            <a:ext cx="3315488" cy="1477587"/>
          </a:xfrm>
          <a:prstGeom prst="roundRect">
            <a:avLst>
              <a:gd name="adj" fmla="val 5921"/>
            </a:avLst>
          </a:prstGeom>
          <a:solidFill>
            <a:srgbClr val="CC99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0" name="矩形: 圓角 239">
            <a:extLst>
              <a:ext uri="{FF2B5EF4-FFF2-40B4-BE49-F238E27FC236}">
                <a16:creationId xmlns:a16="http://schemas.microsoft.com/office/drawing/2014/main" id="{4F6FD07B-C728-4271-AB0F-9632529D7AA6}"/>
              </a:ext>
            </a:extLst>
          </p:cNvPr>
          <p:cNvSpPr/>
          <p:nvPr/>
        </p:nvSpPr>
        <p:spPr>
          <a:xfrm>
            <a:off x="8152755" y="2567017"/>
            <a:ext cx="3315488" cy="2383800"/>
          </a:xfrm>
          <a:prstGeom prst="roundRect">
            <a:avLst>
              <a:gd name="adj" fmla="val 5921"/>
            </a:avLst>
          </a:prstGeom>
          <a:solidFill>
            <a:srgbClr val="CC99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5" name="矩形: 圓角 274">
            <a:extLst>
              <a:ext uri="{FF2B5EF4-FFF2-40B4-BE49-F238E27FC236}">
                <a16:creationId xmlns:a16="http://schemas.microsoft.com/office/drawing/2014/main" id="{632D3493-266C-4D2E-988F-473F5AA4D261}"/>
              </a:ext>
            </a:extLst>
          </p:cNvPr>
          <p:cNvSpPr/>
          <p:nvPr/>
        </p:nvSpPr>
        <p:spPr>
          <a:xfrm>
            <a:off x="8287616" y="4275067"/>
            <a:ext cx="3035481" cy="540350"/>
          </a:xfrm>
          <a:prstGeom prst="roundRect">
            <a:avLst>
              <a:gd name="adj" fmla="val 20040"/>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9" name="矩形: 圓角 238">
            <a:extLst>
              <a:ext uri="{FF2B5EF4-FFF2-40B4-BE49-F238E27FC236}">
                <a16:creationId xmlns:a16="http://schemas.microsoft.com/office/drawing/2014/main" id="{6FA821DC-FB4D-4490-93EC-B369A2470682}"/>
              </a:ext>
            </a:extLst>
          </p:cNvPr>
          <p:cNvSpPr/>
          <p:nvPr/>
        </p:nvSpPr>
        <p:spPr>
          <a:xfrm>
            <a:off x="4393023" y="1341862"/>
            <a:ext cx="3416281" cy="3612225"/>
          </a:xfrm>
          <a:prstGeom prst="roundRect">
            <a:avLst>
              <a:gd name="adj" fmla="val 5921"/>
            </a:avLst>
          </a:prstGeom>
          <a:solidFill>
            <a:schemeClr val="bg1">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43" name="群組 242">
            <a:extLst>
              <a:ext uri="{FF2B5EF4-FFF2-40B4-BE49-F238E27FC236}">
                <a16:creationId xmlns:a16="http://schemas.microsoft.com/office/drawing/2014/main" id="{75F07CA1-8BD6-4FF9-A684-62230ED62AF6}"/>
              </a:ext>
            </a:extLst>
          </p:cNvPr>
          <p:cNvGrpSpPr/>
          <p:nvPr/>
        </p:nvGrpSpPr>
        <p:grpSpPr>
          <a:xfrm>
            <a:off x="4633890" y="4293830"/>
            <a:ext cx="1441470" cy="472668"/>
            <a:chOff x="569456" y="1332582"/>
            <a:chExt cx="6355822" cy="3216849"/>
          </a:xfrm>
        </p:grpSpPr>
        <p:sp>
          <p:nvSpPr>
            <p:cNvPr id="244" name="矩形: 圓角 243">
              <a:extLst>
                <a:ext uri="{FF2B5EF4-FFF2-40B4-BE49-F238E27FC236}">
                  <a16:creationId xmlns:a16="http://schemas.microsoft.com/office/drawing/2014/main" id="{15E3F98F-7450-4A71-8E38-75640AFFECFD}"/>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5" name="矩形: 圓角 244">
              <a:extLst>
                <a:ext uri="{FF2B5EF4-FFF2-40B4-BE49-F238E27FC236}">
                  <a16:creationId xmlns:a16="http://schemas.microsoft.com/office/drawing/2014/main" id="{8EEEE682-21A8-4BF5-9F51-7D6B7BE76F39}"/>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4" name="標題 3">
            <a:extLst>
              <a:ext uri="{FF2B5EF4-FFF2-40B4-BE49-F238E27FC236}">
                <a16:creationId xmlns:a16="http://schemas.microsoft.com/office/drawing/2014/main" id="{CCA607F2-27E5-4A37-9486-2E99C476FCEB}"/>
              </a:ext>
            </a:extLst>
          </p:cNvPr>
          <p:cNvSpPr>
            <a:spLocks noGrp="1"/>
          </p:cNvSpPr>
          <p:nvPr>
            <p:ph type="title"/>
          </p:nvPr>
        </p:nvSpPr>
        <p:spPr>
          <a:xfrm>
            <a:off x="838200" y="136525"/>
            <a:ext cx="10515600" cy="1031093"/>
          </a:xfrm>
        </p:spPr>
        <p:txBody>
          <a:bodyPr>
            <a:normAutofit/>
          </a:bodyPr>
          <a:lstStyle/>
          <a:p>
            <a:r>
              <a:rPr lang="en-US" altLang="zh-TW" dirty="0"/>
              <a:t>QGD-1600P</a:t>
            </a:r>
            <a:r>
              <a:rPr lang="zh-TW" altLang="en-US" dirty="0"/>
              <a:t> </a:t>
            </a:r>
            <a:r>
              <a:rPr lang="en-US" altLang="zh-TW" dirty="0"/>
              <a:t>software architecture</a:t>
            </a:r>
            <a:endParaRPr lang="zh-TW" altLang="en-US" dirty="0"/>
          </a:p>
        </p:txBody>
      </p:sp>
      <p:pic>
        <p:nvPicPr>
          <p:cNvPr id="93" name="Google Shape;1563;p104">
            <a:extLst>
              <a:ext uri="{FF2B5EF4-FFF2-40B4-BE49-F238E27FC236}">
                <a16:creationId xmlns:a16="http://schemas.microsoft.com/office/drawing/2014/main" id="{5FE2C00A-E8FC-4EE8-8EA9-05465E702DE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96092" y="1169408"/>
            <a:ext cx="1285613" cy="743097"/>
          </a:xfrm>
          <a:prstGeom prst="rect">
            <a:avLst/>
          </a:prstGeom>
          <a:noFill/>
          <a:ln>
            <a:noFill/>
          </a:ln>
        </p:spPr>
      </p:pic>
      <p:pic>
        <p:nvPicPr>
          <p:cNvPr id="107" name="Google Shape;1568;p104">
            <a:extLst>
              <a:ext uri="{FF2B5EF4-FFF2-40B4-BE49-F238E27FC236}">
                <a16:creationId xmlns:a16="http://schemas.microsoft.com/office/drawing/2014/main" id="{050A3F85-8F04-49AB-B5B3-5F8030ECD93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52513" y="4372104"/>
            <a:ext cx="1216017" cy="772549"/>
          </a:xfrm>
          <a:prstGeom prst="rect">
            <a:avLst/>
          </a:prstGeom>
          <a:noFill/>
          <a:ln>
            <a:noFill/>
          </a:ln>
        </p:spPr>
      </p:pic>
      <p:pic>
        <p:nvPicPr>
          <p:cNvPr id="108" name="Google Shape;1569;p104">
            <a:extLst>
              <a:ext uri="{FF2B5EF4-FFF2-40B4-BE49-F238E27FC236}">
                <a16:creationId xmlns:a16="http://schemas.microsoft.com/office/drawing/2014/main" id="{6180D2B8-3F83-42B6-B6B0-50EBB154E30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71580" y="4153965"/>
            <a:ext cx="1095789" cy="860070"/>
          </a:xfrm>
          <a:prstGeom prst="rect">
            <a:avLst/>
          </a:prstGeom>
          <a:noFill/>
          <a:ln>
            <a:noFill/>
          </a:ln>
        </p:spPr>
      </p:pic>
      <p:pic>
        <p:nvPicPr>
          <p:cNvPr id="109" name="Google Shape;1572;p104">
            <a:extLst>
              <a:ext uri="{FF2B5EF4-FFF2-40B4-BE49-F238E27FC236}">
                <a16:creationId xmlns:a16="http://schemas.microsoft.com/office/drawing/2014/main" id="{60C6720A-5575-4962-8733-CA6D0D513AE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69151" y="1155526"/>
            <a:ext cx="2722998" cy="380850"/>
          </a:xfrm>
          <a:prstGeom prst="rect">
            <a:avLst/>
          </a:prstGeom>
          <a:noFill/>
          <a:ln>
            <a:noFill/>
          </a:ln>
        </p:spPr>
      </p:pic>
      <p:pic>
        <p:nvPicPr>
          <p:cNvPr id="141" name="Google Shape;1577;p104">
            <a:extLst>
              <a:ext uri="{FF2B5EF4-FFF2-40B4-BE49-F238E27FC236}">
                <a16:creationId xmlns:a16="http://schemas.microsoft.com/office/drawing/2014/main" id="{2AD9EDBE-0FEA-416A-BF25-F95BC0B512B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09556" y="3672677"/>
            <a:ext cx="1518804" cy="493544"/>
          </a:xfrm>
          <a:prstGeom prst="rect">
            <a:avLst/>
          </a:prstGeom>
          <a:noFill/>
          <a:ln>
            <a:noFill/>
          </a:ln>
        </p:spPr>
      </p:pic>
      <p:pic>
        <p:nvPicPr>
          <p:cNvPr id="142" name="Google Shape;1578;p104">
            <a:extLst>
              <a:ext uri="{FF2B5EF4-FFF2-40B4-BE49-F238E27FC236}">
                <a16:creationId xmlns:a16="http://schemas.microsoft.com/office/drawing/2014/main" id="{1262A31B-AADE-4990-898B-66D7338DDB3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19280" y="3105737"/>
            <a:ext cx="1520688" cy="492552"/>
          </a:xfrm>
          <a:prstGeom prst="rect">
            <a:avLst/>
          </a:prstGeom>
          <a:noFill/>
          <a:ln>
            <a:noFill/>
          </a:ln>
        </p:spPr>
      </p:pic>
      <p:pic>
        <p:nvPicPr>
          <p:cNvPr id="154" name="Google Shape;1579;p104">
            <a:extLst>
              <a:ext uri="{FF2B5EF4-FFF2-40B4-BE49-F238E27FC236}">
                <a16:creationId xmlns:a16="http://schemas.microsoft.com/office/drawing/2014/main" id="{B3077323-ED2C-47BE-9E2B-E0BE37FEC95B}"/>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614678" y="2309540"/>
            <a:ext cx="1508285" cy="723430"/>
          </a:xfrm>
          <a:prstGeom prst="rect">
            <a:avLst/>
          </a:prstGeom>
          <a:noFill/>
          <a:ln>
            <a:noFill/>
          </a:ln>
        </p:spPr>
      </p:pic>
      <p:pic>
        <p:nvPicPr>
          <p:cNvPr id="156" name="Google Shape;1581;p104">
            <a:extLst>
              <a:ext uri="{FF2B5EF4-FFF2-40B4-BE49-F238E27FC236}">
                <a16:creationId xmlns:a16="http://schemas.microsoft.com/office/drawing/2014/main" id="{7D9A627B-60BA-4B54-A0A7-05FBA9E28F8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602359" y="1604591"/>
            <a:ext cx="1549042" cy="615281"/>
          </a:xfrm>
          <a:prstGeom prst="rect">
            <a:avLst/>
          </a:prstGeom>
          <a:noFill/>
          <a:ln>
            <a:noFill/>
          </a:ln>
        </p:spPr>
      </p:pic>
      <p:pic>
        <p:nvPicPr>
          <p:cNvPr id="157" name="Google Shape;1582;p104">
            <a:extLst>
              <a:ext uri="{FF2B5EF4-FFF2-40B4-BE49-F238E27FC236}">
                <a16:creationId xmlns:a16="http://schemas.microsoft.com/office/drawing/2014/main" id="{005F6AB8-C464-4B74-908C-3F60CF989E7A}"/>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192526" y="3481752"/>
            <a:ext cx="1426665" cy="626495"/>
          </a:xfrm>
          <a:prstGeom prst="rect">
            <a:avLst/>
          </a:prstGeom>
          <a:noFill/>
          <a:ln>
            <a:noFill/>
          </a:ln>
        </p:spPr>
      </p:pic>
      <p:pic>
        <p:nvPicPr>
          <p:cNvPr id="158" name="Google Shape;1564;p104">
            <a:extLst>
              <a:ext uri="{FF2B5EF4-FFF2-40B4-BE49-F238E27FC236}">
                <a16:creationId xmlns:a16="http://schemas.microsoft.com/office/drawing/2014/main" id="{86B6CEB3-C2CD-40A3-9E48-539A17C63494}"/>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645669" y="2084469"/>
            <a:ext cx="1249787" cy="831012"/>
          </a:xfrm>
          <a:prstGeom prst="rect">
            <a:avLst/>
          </a:prstGeom>
          <a:noFill/>
          <a:ln>
            <a:noFill/>
          </a:ln>
        </p:spPr>
      </p:pic>
      <p:pic>
        <p:nvPicPr>
          <p:cNvPr id="159" name="Google Shape;1565;p104">
            <a:extLst>
              <a:ext uri="{FF2B5EF4-FFF2-40B4-BE49-F238E27FC236}">
                <a16:creationId xmlns:a16="http://schemas.microsoft.com/office/drawing/2014/main" id="{8E556BA9-C691-4E0B-B54D-64B9611F6DEB}"/>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745564" y="2214185"/>
            <a:ext cx="1057959" cy="236104"/>
          </a:xfrm>
          <a:prstGeom prst="rect">
            <a:avLst/>
          </a:prstGeom>
          <a:noFill/>
          <a:ln>
            <a:noFill/>
          </a:ln>
        </p:spPr>
      </p:pic>
      <p:sp>
        <p:nvSpPr>
          <p:cNvPr id="160" name="Google Shape;1586;p104">
            <a:extLst>
              <a:ext uri="{FF2B5EF4-FFF2-40B4-BE49-F238E27FC236}">
                <a16:creationId xmlns:a16="http://schemas.microsoft.com/office/drawing/2014/main" id="{260BC0D5-5CEE-49DD-B331-D7C37B5D1481}"/>
              </a:ext>
            </a:extLst>
          </p:cNvPr>
          <p:cNvSpPr/>
          <p:nvPr/>
        </p:nvSpPr>
        <p:spPr>
          <a:xfrm>
            <a:off x="2742513" y="2467739"/>
            <a:ext cx="1063516" cy="376996"/>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Mobile apps and utilities</a:t>
            </a:r>
          </a:p>
        </p:txBody>
      </p:sp>
      <p:sp>
        <p:nvSpPr>
          <p:cNvPr id="161" name="Google Shape;1587;p104">
            <a:extLst>
              <a:ext uri="{FF2B5EF4-FFF2-40B4-BE49-F238E27FC236}">
                <a16:creationId xmlns:a16="http://schemas.microsoft.com/office/drawing/2014/main" id="{167FAAA4-974E-4754-9263-D1E603A7F4A4}"/>
              </a:ext>
            </a:extLst>
          </p:cNvPr>
          <p:cNvSpPr/>
          <p:nvPr/>
        </p:nvSpPr>
        <p:spPr>
          <a:xfrm>
            <a:off x="2494406" y="1610241"/>
            <a:ext cx="1445171" cy="251887"/>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Cloud  manager</a:t>
            </a:r>
          </a:p>
        </p:txBody>
      </p:sp>
      <p:pic>
        <p:nvPicPr>
          <p:cNvPr id="162" name="Google Shape;1566;p104">
            <a:extLst>
              <a:ext uri="{FF2B5EF4-FFF2-40B4-BE49-F238E27FC236}">
                <a16:creationId xmlns:a16="http://schemas.microsoft.com/office/drawing/2014/main" id="{1A3A063D-0FB8-477E-AFFD-CB4372A335E4}"/>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656503" y="3495655"/>
            <a:ext cx="1249787" cy="722391"/>
          </a:xfrm>
          <a:prstGeom prst="rect">
            <a:avLst/>
          </a:prstGeom>
          <a:noFill/>
          <a:ln>
            <a:noFill/>
          </a:ln>
        </p:spPr>
      </p:pic>
      <p:sp>
        <p:nvSpPr>
          <p:cNvPr id="164" name="Google Shape;1588;p104">
            <a:extLst>
              <a:ext uri="{FF2B5EF4-FFF2-40B4-BE49-F238E27FC236}">
                <a16:creationId xmlns:a16="http://schemas.microsoft.com/office/drawing/2014/main" id="{8D816DC8-5387-489C-B349-E76EA67AA688}"/>
              </a:ext>
            </a:extLst>
          </p:cNvPr>
          <p:cNvSpPr/>
          <p:nvPr/>
        </p:nvSpPr>
        <p:spPr>
          <a:xfrm>
            <a:off x="2861377" y="3772542"/>
            <a:ext cx="1137493" cy="376996"/>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QTS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App Center</a:t>
            </a:r>
          </a:p>
        </p:txBody>
      </p:sp>
      <p:sp>
        <p:nvSpPr>
          <p:cNvPr id="165" name="Google Shape;1589;p104">
            <a:extLst>
              <a:ext uri="{FF2B5EF4-FFF2-40B4-BE49-F238E27FC236}">
                <a16:creationId xmlns:a16="http://schemas.microsoft.com/office/drawing/2014/main" id="{0A784E98-6C34-4419-93C3-0A2981737A19}"/>
              </a:ext>
            </a:extLst>
          </p:cNvPr>
          <p:cNvSpPr/>
          <p:nvPr/>
        </p:nvSpPr>
        <p:spPr>
          <a:xfrm>
            <a:off x="2646229" y="4895882"/>
            <a:ext cx="1199869" cy="22327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Arial"/>
                <a:cs typeface="Arial"/>
                <a:sym typeface="Arial"/>
              </a:rPr>
              <a:t>External devices</a:t>
            </a:r>
            <a:endParaRPr kumimoji="0" lang="en-US" sz="10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592;p104">
            <a:extLst>
              <a:ext uri="{FF2B5EF4-FFF2-40B4-BE49-F238E27FC236}">
                <a16:creationId xmlns:a16="http://schemas.microsoft.com/office/drawing/2014/main" id="{55F59ED3-C03D-4929-9A51-AE35412F4A0A}"/>
              </a:ext>
            </a:extLst>
          </p:cNvPr>
          <p:cNvSpPr/>
          <p:nvPr/>
        </p:nvSpPr>
        <p:spPr>
          <a:xfrm>
            <a:off x="4769150" y="1153568"/>
            <a:ext cx="2654181"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2060"/>
                </a:solidFill>
                <a:effectLst/>
                <a:uLnTx/>
                <a:uFillTx/>
                <a:latin typeface="Arial"/>
                <a:ea typeface="Arial"/>
                <a:cs typeface="Arial"/>
                <a:sym typeface="Arial"/>
              </a:rPr>
              <a:t>QTS Operating System </a:t>
            </a:r>
            <a:endParaRPr kumimoji="0" sz="1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593;p104">
            <a:extLst>
              <a:ext uri="{FF2B5EF4-FFF2-40B4-BE49-F238E27FC236}">
                <a16:creationId xmlns:a16="http://schemas.microsoft.com/office/drawing/2014/main" id="{20A845F5-133E-4BEF-A349-A5C8C2E54B09}"/>
              </a:ext>
            </a:extLst>
          </p:cNvPr>
          <p:cNvSpPr/>
          <p:nvPr/>
        </p:nvSpPr>
        <p:spPr>
          <a:xfrm>
            <a:off x="4619280" y="1921469"/>
            <a:ext cx="1430992"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Arial"/>
                <a:cs typeface="Arial"/>
                <a:sym typeface="Arial"/>
              </a:rPr>
              <a:t>Cloud agent</a:t>
            </a:r>
            <a:endParaRPr kumimoji="0" lang="en-US" sz="105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594;p104">
            <a:extLst>
              <a:ext uri="{FF2B5EF4-FFF2-40B4-BE49-F238E27FC236}">
                <a16:creationId xmlns:a16="http://schemas.microsoft.com/office/drawing/2014/main" id="{64E6C2DA-8F35-4A8C-BA5C-D72ECFB0588E}"/>
              </a:ext>
            </a:extLst>
          </p:cNvPr>
          <p:cNvSpPr/>
          <p:nvPr/>
        </p:nvSpPr>
        <p:spPr>
          <a:xfrm>
            <a:off x="5013473" y="2725483"/>
            <a:ext cx="1025487"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App Center</a:t>
            </a:r>
          </a:p>
        </p:txBody>
      </p:sp>
      <p:sp>
        <p:nvSpPr>
          <p:cNvPr id="176" name="Google Shape;1595;p104">
            <a:extLst>
              <a:ext uri="{FF2B5EF4-FFF2-40B4-BE49-F238E27FC236}">
                <a16:creationId xmlns:a16="http://schemas.microsoft.com/office/drawing/2014/main" id="{E9854F09-D720-43A7-AF5B-CF0CC3489795}"/>
              </a:ext>
            </a:extLst>
          </p:cNvPr>
          <p:cNvSpPr/>
          <p:nvPr/>
        </p:nvSpPr>
        <p:spPr>
          <a:xfrm>
            <a:off x="4619282" y="3335272"/>
            <a:ext cx="1462126"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Storage management</a:t>
            </a:r>
            <a:endParaRPr kumimoji="0" lang="zh-TW" altLang="en-US" sz="1000" b="1"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sp>
        <p:nvSpPr>
          <p:cNvPr id="178" name="Google Shape;1596;p104">
            <a:extLst>
              <a:ext uri="{FF2B5EF4-FFF2-40B4-BE49-F238E27FC236}">
                <a16:creationId xmlns:a16="http://schemas.microsoft.com/office/drawing/2014/main" id="{F01DB2FE-6DBF-4D8F-BC01-A6E2BE7098BA}"/>
              </a:ext>
            </a:extLst>
          </p:cNvPr>
          <p:cNvSpPr/>
          <p:nvPr/>
        </p:nvSpPr>
        <p:spPr>
          <a:xfrm>
            <a:off x="4619283" y="3896212"/>
            <a:ext cx="1430291"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mn-ea"/>
                <a:cs typeface="Arial"/>
                <a:sym typeface="Arial"/>
              </a:rPr>
              <a:t>device management</a:t>
            </a:r>
          </a:p>
        </p:txBody>
      </p:sp>
      <p:sp>
        <p:nvSpPr>
          <p:cNvPr id="179" name="Google Shape;1598;p104">
            <a:extLst>
              <a:ext uri="{FF2B5EF4-FFF2-40B4-BE49-F238E27FC236}">
                <a16:creationId xmlns:a16="http://schemas.microsoft.com/office/drawing/2014/main" id="{021A9FCF-5031-47E1-8E73-677E0CBBEE2C}"/>
              </a:ext>
            </a:extLst>
          </p:cNvPr>
          <p:cNvSpPr/>
          <p:nvPr/>
        </p:nvSpPr>
        <p:spPr>
          <a:xfrm>
            <a:off x="6206824" y="3723872"/>
            <a:ext cx="1331592" cy="346386"/>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VM management</a:t>
            </a:r>
            <a:endParaRPr kumimoji="0" lang="zh-TW" altLang="en-US" sz="1000" b="1"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(KVM)</a:t>
            </a:r>
            <a:endParaRPr kumimoji="0" lang="zh-TW" altLang="en-US" sz="1000" b="1"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sp>
        <p:nvSpPr>
          <p:cNvPr id="181" name="圓角矩形 8">
            <a:extLst>
              <a:ext uri="{FF2B5EF4-FFF2-40B4-BE49-F238E27FC236}">
                <a16:creationId xmlns:a16="http://schemas.microsoft.com/office/drawing/2014/main" id="{219BBE49-7666-4248-825C-C89E6FB3557D}"/>
              </a:ext>
            </a:extLst>
          </p:cNvPr>
          <p:cNvSpPr/>
          <p:nvPr/>
        </p:nvSpPr>
        <p:spPr>
          <a:xfrm>
            <a:off x="980630" y="1175105"/>
            <a:ext cx="1462050" cy="2943266"/>
          </a:xfrm>
          <a:prstGeom prst="roundRect">
            <a:avLst>
              <a:gd name="adj" fmla="val 8389"/>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sym typeface="Arial"/>
            </a:endParaRPr>
          </a:p>
        </p:txBody>
      </p:sp>
      <p:sp>
        <p:nvSpPr>
          <p:cNvPr id="183" name="Google Shape;1589;p104">
            <a:extLst>
              <a:ext uri="{FF2B5EF4-FFF2-40B4-BE49-F238E27FC236}">
                <a16:creationId xmlns:a16="http://schemas.microsoft.com/office/drawing/2014/main" id="{76995C00-BD3C-4C9F-94F8-D07E6FFEA286}"/>
              </a:ext>
            </a:extLst>
          </p:cNvPr>
          <p:cNvSpPr/>
          <p:nvPr/>
        </p:nvSpPr>
        <p:spPr>
          <a:xfrm>
            <a:off x="1014639" y="1190484"/>
            <a:ext cx="1409210" cy="489151"/>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900" b="1" i="0" u="none" strike="noStrike" kern="0" cap="none" spc="0" normalizeH="0" baseline="0" noProof="0" dirty="0">
                <a:ln>
                  <a:noFill/>
                </a:ln>
                <a:solidFill>
                  <a:prstClr val="black"/>
                </a:solidFill>
                <a:effectLst/>
                <a:uLnTx/>
                <a:uFillTx/>
                <a:latin typeface="Arial"/>
                <a:ea typeface="新細明體" panose="02020500000000000000" pitchFamily="18" charset="-120"/>
                <a:cs typeface="Arial"/>
                <a:sym typeface="Arial"/>
              </a:rPr>
              <a:t>Support remote storage, cloud storage via VJBOD</a:t>
            </a:r>
            <a:r>
              <a:rPr kumimoji="0" lang="zh-TW" altLang="en-US" sz="900" b="1" i="0" u="none" strike="noStrike" kern="0" cap="none" spc="0" normalizeH="0" baseline="0" noProof="0" dirty="0">
                <a:ln>
                  <a:noFill/>
                </a:ln>
                <a:solidFill>
                  <a:prstClr val="black"/>
                </a:solidFill>
                <a:effectLst/>
                <a:uLnTx/>
                <a:uFillTx/>
                <a:latin typeface="Arial"/>
                <a:ea typeface="新細明體" panose="02020500000000000000" pitchFamily="18" charset="-120"/>
                <a:cs typeface="Arial"/>
                <a:sym typeface="Arial"/>
              </a:rPr>
              <a:t> </a:t>
            </a:r>
            <a:r>
              <a:rPr kumimoji="0" lang="en-US" altLang="zh-TW" sz="900" b="1" i="0" u="none" strike="noStrike" kern="0" cap="none" spc="0" normalizeH="0" baseline="0" noProof="0" dirty="0">
                <a:ln>
                  <a:noFill/>
                </a:ln>
                <a:solidFill>
                  <a:prstClr val="black"/>
                </a:solidFill>
                <a:effectLst/>
                <a:uLnTx/>
                <a:uFillTx/>
                <a:latin typeface="Arial"/>
                <a:ea typeface="新細明體" panose="02020500000000000000" pitchFamily="18" charset="-120"/>
                <a:cs typeface="Arial"/>
                <a:sym typeface="Arial"/>
              </a:rPr>
              <a:t>Cloud or  </a:t>
            </a:r>
            <a:r>
              <a:rPr kumimoji="0" lang="en-US" altLang="zh-TW" sz="900" b="1" i="0" u="none" strike="noStrike" kern="0" cap="none" spc="0" normalizeH="0" baseline="0" noProof="0" dirty="0" err="1">
                <a:ln>
                  <a:noFill/>
                </a:ln>
                <a:solidFill>
                  <a:prstClr val="black"/>
                </a:solidFill>
                <a:effectLst/>
                <a:uLnTx/>
                <a:uFillTx/>
                <a:latin typeface="Arial"/>
                <a:ea typeface="新細明體" panose="02020500000000000000" pitchFamily="18" charset="-120"/>
                <a:cs typeface="Arial"/>
                <a:sym typeface="Arial"/>
              </a:rPr>
              <a:t>HybridMount</a:t>
            </a:r>
            <a:endParaRPr kumimoji="0" lang="en-US" altLang="zh-TW" sz="900" b="1" i="0" u="none" strike="noStrike" kern="0" cap="none" spc="0" normalizeH="0" baseline="0" noProof="0" dirty="0">
              <a:ln>
                <a:noFill/>
              </a:ln>
              <a:solidFill>
                <a:prstClr val="black"/>
              </a:solidFill>
              <a:effectLst/>
              <a:uLnTx/>
              <a:uFillTx/>
              <a:latin typeface="Arial"/>
              <a:ea typeface="新細明體" panose="02020500000000000000" pitchFamily="18" charset="-120"/>
              <a:cs typeface="Arial"/>
              <a:sym typeface="Arial"/>
            </a:endParaRPr>
          </a:p>
        </p:txBody>
      </p:sp>
      <p:sp>
        <p:nvSpPr>
          <p:cNvPr id="185" name="矩形 184">
            <a:extLst>
              <a:ext uri="{FF2B5EF4-FFF2-40B4-BE49-F238E27FC236}">
                <a16:creationId xmlns:a16="http://schemas.microsoft.com/office/drawing/2014/main" id="{9062FBBC-5126-4F7F-9618-27417D776982}"/>
              </a:ext>
            </a:extLst>
          </p:cNvPr>
          <p:cNvSpPr/>
          <p:nvPr/>
        </p:nvSpPr>
        <p:spPr>
          <a:xfrm>
            <a:off x="971500" y="1859172"/>
            <a:ext cx="1473617" cy="369332"/>
          </a:xfrm>
          <a:prstGeom prst="rect">
            <a:avLst/>
          </a:prstGeom>
          <a:gradFill>
            <a:gsLst>
              <a:gs pos="0">
                <a:schemeClr val="accent6"/>
              </a:gs>
              <a:gs pos="100000">
                <a:schemeClr val="accent5"/>
              </a:gs>
            </a:gsLst>
          </a:gra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9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rPr>
              <a:t>SMB / NFS / AFP / FTP / RTRR / iSCSI</a:t>
            </a:r>
            <a:endParaRPr kumimoji="0" lang="zh-TW" altLang="en-US" sz="9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86" name="圖片 185">
            <a:extLst>
              <a:ext uri="{FF2B5EF4-FFF2-40B4-BE49-F238E27FC236}">
                <a16:creationId xmlns:a16="http://schemas.microsoft.com/office/drawing/2014/main" id="{183A2EBF-105C-4B67-B2BA-C0F2CDF6E1E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5956" y="2306847"/>
            <a:ext cx="233095" cy="253646"/>
          </a:xfrm>
          <a:prstGeom prst="rect">
            <a:avLst/>
          </a:prstGeom>
          <a:ln>
            <a:noFill/>
          </a:ln>
        </p:spPr>
      </p:pic>
      <p:pic>
        <p:nvPicPr>
          <p:cNvPr id="187" name="圖片 186">
            <a:extLst>
              <a:ext uri="{FF2B5EF4-FFF2-40B4-BE49-F238E27FC236}">
                <a16:creationId xmlns:a16="http://schemas.microsoft.com/office/drawing/2014/main" id="{03AF9009-DBF2-43C2-93A0-68A66DA74B5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50609" y="2581480"/>
            <a:ext cx="221483" cy="241009"/>
          </a:xfrm>
          <a:prstGeom prst="rect">
            <a:avLst/>
          </a:prstGeom>
          <a:ln>
            <a:noFill/>
          </a:ln>
        </p:spPr>
      </p:pic>
      <p:pic>
        <p:nvPicPr>
          <p:cNvPr id="188" name="圖片 187">
            <a:extLst>
              <a:ext uri="{FF2B5EF4-FFF2-40B4-BE49-F238E27FC236}">
                <a16:creationId xmlns:a16="http://schemas.microsoft.com/office/drawing/2014/main" id="{4B6D20E7-5F96-48C1-A994-965FE482314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50610" y="2856482"/>
            <a:ext cx="221484" cy="241010"/>
          </a:xfrm>
          <a:prstGeom prst="rect">
            <a:avLst/>
          </a:prstGeom>
          <a:ln>
            <a:noFill/>
          </a:ln>
        </p:spPr>
      </p:pic>
      <p:pic>
        <p:nvPicPr>
          <p:cNvPr id="189" name="圖片 188">
            <a:extLst>
              <a:ext uri="{FF2B5EF4-FFF2-40B4-BE49-F238E27FC236}">
                <a16:creationId xmlns:a16="http://schemas.microsoft.com/office/drawing/2014/main" id="{DF17BF52-BF0B-4CB7-A494-E051317CAB4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50609" y="3128632"/>
            <a:ext cx="221483" cy="241009"/>
          </a:xfrm>
          <a:prstGeom prst="rect">
            <a:avLst/>
          </a:prstGeom>
        </p:spPr>
      </p:pic>
      <p:pic>
        <p:nvPicPr>
          <p:cNvPr id="191" name="圖片 190">
            <a:extLst>
              <a:ext uri="{FF2B5EF4-FFF2-40B4-BE49-F238E27FC236}">
                <a16:creationId xmlns:a16="http://schemas.microsoft.com/office/drawing/2014/main" id="{5B0FB2DB-161F-4BAA-9802-49FA82B41F2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50609" y="3402300"/>
            <a:ext cx="221483" cy="241010"/>
          </a:xfrm>
          <a:prstGeom prst="rect">
            <a:avLst/>
          </a:prstGeom>
        </p:spPr>
      </p:pic>
      <p:pic>
        <p:nvPicPr>
          <p:cNvPr id="195" name="圖片 194">
            <a:extLst>
              <a:ext uri="{FF2B5EF4-FFF2-40B4-BE49-F238E27FC236}">
                <a16:creationId xmlns:a16="http://schemas.microsoft.com/office/drawing/2014/main" id="{80A84DF3-E2B0-4AEC-8FB8-E355F1EDF3B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419783" y="2306847"/>
            <a:ext cx="226253" cy="246201"/>
          </a:xfrm>
          <a:prstGeom prst="rect">
            <a:avLst/>
          </a:prstGeom>
          <a:ln>
            <a:noFill/>
          </a:ln>
        </p:spPr>
      </p:pic>
      <p:pic>
        <p:nvPicPr>
          <p:cNvPr id="196" name="圖片 195">
            <a:extLst>
              <a:ext uri="{FF2B5EF4-FFF2-40B4-BE49-F238E27FC236}">
                <a16:creationId xmlns:a16="http://schemas.microsoft.com/office/drawing/2014/main" id="{7539A131-1F70-4C21-93E7-6C26FEBB85E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22168" y="2581480"/>
            <a:ext cx="221483" cy="241009"/>
          </a:xfrm>
          <a:prstGeom prst="rect">
            <a:avLst/>
          </a:prstGeom>
          <a:ln>
            <a:noFill/>
          </a:ln>
        </p:spPr>
      </p:pic>
      <p:pic>
        <p:nvPicPr>
          <p:cNvPr id="201" name="圖片 200">
            <a:extLst>
              <a:ext uri="{FF2B5EF4-FFF2-40B4-BE49-F238E27FC236}">
                <a16:creationId xmlns:a16="http://schemas.microsoft.com/office/drawing/2014/main" id="{3AC86B99-D6C3-43B9-AE4B-F8A59611FE6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422168" y="2856482"/>
            <a:ext cx="221483" cy="241010"/>
          </a:xfrm>
          <a:prstGeom prst="rect">
            <a:avLst/>
          </a:prstGeom>
          <a:ln>
            <a:noFill/>
          </a:ln>
        </p:spPr>
      </p:pic>
      <p:pic>
        <p:nvPicPr>
          <p:cNvPr id="203" name="圖片 202">
            <a:extLst>
              <a:ext uri="{FF2B5EF4-FFF2-40B4-BE49-F238E27FC236}">
                <a16:creationId xmlns:a16="http://schemas.microsoft.com/office/drawing/2014/main" id="{C315EFB5-3316-46A8-995D-9A652007BF74}"/>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20672" y="3127003"/>
            <a:ext cx="224475" cy="244266"/>
          </a:xfrm>
          <a:prstGeom prst="rect">
            <a:avLst/>
          </a:prstGeom>
          <a:ln>
            <a:noFill/>
          </a:ln>
        </p:spPr>
      </p:pic>
      <p:sp>
        <p:nvSpPr>
          <p:cNvPr id="204" name="矩形 203">
            <a:extLst>
              <a:ext uri="{FF2B5EF4-FFF2-40B4-BE49-F238E27FC236}">
                <a16:creationId xmlns:a16="http://schemas.microsoft.com/office/drawing/2014/main" id="{0F3B8FAF-02EF-428F-91C9-E58A3AB370DB}"/>
              </a:ext>
            </a:extLst>
          </p:cNvPr>
          <p:cNvSpPr/>
          <p:nvPr/>
        </p:nvSpPr>
        <p:spPr>
          <a:xfrm>
            <a:off x="1764941" y="3672670"/>
            <a:ext cx="837214" cy="33855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altLang="zh-TW" sz="8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File-based Storage</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pic>
        <p:nvPicPr>
          <p:cNvPr id="205"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DCDC888D-C211-4984-AB62-F51244E99BDE}"/>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084587" y="2594416"/>
            <a:ext cx="205276" cy="215136"/>
          </a:xfrm>
          <a:prstGeom prst="rect">
            <a:avLst/>
          </a:prstGeom>
          <a:noFill/>
        </p:spPr>
      </p:pic>
      <p:pic>
        <p:nvPicPr>
          <p:cNvPr id="206" name="Picture 4"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6A3DA76C-138E-43D2-98ED-6843156635C1}"/>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084587" y="2869419"/>
            <a:ext cx="205276" cy="215136"/>
          </a:xfrm>
          <a:prstGeom prst="rect">
            <a:avLst/>
          </a:prstGeom>
          <a:noFill/>
        </p:spPr>
      </p:pic>
      <p:pic>
        <p:nvPicPr>
          <p:cNvPr id="207" name="Picture 5"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FE08E2ED-6919-4521-ACEB-7438E9506B75}"/>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949153" y="3415237"/>
            <a:ext cx="205276" cy="215136"/>
          </a:xfrm>
          <a:prstGeom prst="rect">
            <a:avLst/>
          </a:prstGeom>
          <a:noFill/>
        </p:spPr>
      </p:pic>
      <p:pic>
        <p:nvPicPr>
          <p:cNvPr id="208"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CF5201CE-0DA3-4721-8AAF-EA8C188F727A}"/>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826914" y="2306847"/>
            <a:ext cx="205276" cy="215136"/>
          </a:xfrm>
          <a:prstGeom prst="rect">
            <a:avLst/>
          </a:prstGeom>
          <a:noFill/>
        </p:spPr>
      </p:pic>
      <p:pic>
        <p:nvPicPr>
          <p:cNvPr id="209"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40286B39-EFA1-4F3B-8161-2F45E2927952}"/>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084587" y="2306847"/>
            <a:ext cx="205276" cy="215136"/>
          </a:xfrm>
          <a:prstGeom prst="rect">
            <a:avLst/>
          </a:prstGeom>
          <a:noFill/>
        </p:spPr>
      </p:pic>
      <p:pic>
        <p:nvPicPr>
          <p:cNvPr id="210"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70EE95AA-9820-4881-8B27-A5E66B483297}"/>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084587" y="3141568"/>
            <a:ext cx="205276" cy="215136"/>
          </a:xfrm>
          <a:prstGeom prst="rect">
            <a:avLst/>
          </a:prstGeom>
          <a:noFill/>
        </p:spPr>
      </p:pic>
      <p:pic>
        <p:nvPicPr>
          <p:cNvPr id="211"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05DD2FF8-5165-4E6A-9C10-D8E092E156A1}"/>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833882" y="2594417"/>
            <a:ext cx="205276" cy="215134"/>
          </a:xfrm>
          <a:prstGeom prst="rect">
            <a:avLst/>
          </a:prstGeom>
          <a:noFill/>
        </p:spPr>
      </p:pic>
      <p:pic>
        <p:nvPicPr>
          <p:cNvPr id="212" name="Picture 23" descr="C:\Users\Josh Chen\Desktop\sharefile.png">
            <a:extLst>
              <a:ext uri="{FF2B5EF4-FFF2-40B4-BE49-F238E27FC236}">
                <a16:creationId xmlns:a16="http://schemas.microsoft.com/office/drawing/2014/main" id="{E67AEC75-D9A0-4919-885E-047EF053AFB6}"/>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824935" y="2869077"/>
            <a:ext cx="205928" cy="215821"/>
          </a:xfrm>
          <a:prstGeom prst="rect">
            <a:avLst/>
          </a:prstGeom>
          <a:noFill/>
        </p:spPr>
      </p:pic>
      <p:pic>
        <p:nvPicPr>
          <p:cNvPr id="213" name="Picture 25" descr="C:\Users\Josh Chen\Desktop\OneDrive.png">
            <a:extLst>
              <a:ext uri="{FF2B5EF4-FFF2-40B4-BE49-F238E27FC236}">
                <a16:creationId xmlns:a16="http://schemas.microsoft.com/office/drawing/2014/main" id="{85EB3FDA-45A7-48E7-AA1E-834CCC118AFB}"/>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827526" y="3141226"/>
            <a:ext cx="205929" cy="215821"/>
          </a:xfrm>
          <a:prstGeom prst="rect">
            <a:avLst/>
          </a:prstGeom>
          <a:noFill/>
        </p:spPr>
      </p:pic>
      <p:sp>
        <p:nvSpPr>
          <p:cNvPr id="214" name="矩形 213">
            <a:extLst>
              <a:ext uri="{FF2B5EF4-FFF2-40B4-BE49-F238E27FC236}">
                <a16:creationId xmlns:a16="http://schemas.microsoft.com/office/drawing/2014/main" id="{ADBE2630-333C-4AF4-A23B-35606CC6B1B6}"/>
              </a:ext>
            </a:extLst>
          </p:cNvPr>
          <p:cNvSpPr/>
          <p:nvPr/>
        </p:nvSpPr>
        <p:spPr>
          <a:xfrm>
            <a:off x="978874" y="3668321"/>
            <a:ext cx="856935" cy="33855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altLang="zh-TW" sz="8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Object-based Storage</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pic>
        <p:nvPicPr>
          <p:cNvPr id="215" name="Google Shape;1581;p104">
            <a:extLst>
              <a:ext uri="{FF2B5EF4-FFF2-40B4-BE49-F238E27FC236}">
                <a16:creationId xmlns:a16="http://schemas.microsoft.com/office/drawing/2014/main" id="{5841DA53-61EC-4B2E-A781-136148F04D9C}"/>
              </a:ext>
            </a:extLst>
          </p:cNvPr>
          <p:cNvPicPr preferRelativeResize="0"/>
          <p:nvPr/>
        </p:nvPicPr>
        <p:blipFill rotWithShape="1">
          <a:blip r:embed="rId32" cstate="screen">
            <a:alphaModFix/>
            <a:extLst>
              <a:ext uri="{28A0092B-C50C-407E-A947-70E740481C1C}">
                <a14:useLocalDpi xmlns:a14="http://schemas.microsoft.com/office/drawing/2010/main"/>
              </a:ext>
            </a:extLst>
          </a:blip>
          <a:srcRect/>
          <a:stretch/>
        </p:blipFill>
        <p:spPr>
          <a:xfrm>
            <a:off x="6146484" y="4180918"/>
            <a:ext cx="1530120" cy="615281"/>
          </a:xfrm>
          <a:prstGeom prst="rect">
            <a:avLst/>
          </a:prstGeom>
          <a:noFill/>
          <a:ln>
            <a:noFill/>
          </a:ln>
        </p:spPr>
      </p:pic>
      <p:sp>
        <p:nvSpPr>
          <p:cNvPr id="216" name="Google Shape;1593;p104">
            <a:extLst>
              <a:ext uri="{FF2B5EF4-FFF2-40B4-BE49-F238E27FC236}">
                <a16:creationId xmlns:a16="http://schemas.microsoft.com/office/drawing/2014/main" id="{834119FA-A30A-4301-8F00-FEE35BE8C278}"/>
              </a:ext>
            </a:extLst>
          </p:cNvPr>
          <p:cNvSpPr/>
          <p:nvPr/>
        </p:nvSpPr>
        <p:spPr>
          <a:xfrm>
            <a:off x="6106355" y="4497526"/>
            <a:ext cx="1564614" cy="251969"/>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mn-ea"/>
                <a:cs typeface="Arial"/>
                <a:sym typeface="Arial"/>
              </a:rPr>
              <a:t>Network &amp; Virtual Switch</a:t>
            </a:r>
            <a:endParaRPr kumimoji="0" lang="zh-TW" altLang="en-US" sz="9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endParaRPr>
          </a:p>
        </p:txBody>
      </p:sp>
      <p:pic>
        <p:nvPicPr>
          <p:cNvPr id="231" name="圖片 230">
            <a:extLst>
              <a:ext uri="{FF2B5EF4-FFF2-40B4-BE49-F238E27FC236}">
                <a16:creationId xmlns:a16="http://schemas.microsoft.com/office/drawing/2014/main" id="{9469FED2-2CA8-4523-9A3A-B39219414FAB}"/>
              </a:ext>
            </a:extLst>
          </p:cNvPr>
          <p:cNvPicPr>
            <a:picLocks noChangeAspect="1"/>
          </p:cNvPicPr>
          <p:nvPr/>
        </p:nvPicPr>
        <p:blipFill>
          <a:blip r:embed="rId33" cstate="screen">
            <a:extLst>
              <a:ext uri="{28A0092B-C50C-407E-A947-70E740481C1C}">
                <a14:useLocalDpi xmlns:a14="http://schemas.microsoft.com/office/drawing/2010/main"/>
              </a:ext>
            </a:extLst>
          </a:blip>
          <a:srcRect/>
          <a:stretch/>
        </p:blipFill>
        <p:spPr>
          <a:xfrm>
            <a:off x="3724896" y="5180368"/>
            <a:ext cx="3652460" cy="2283594"/>
          </a:xfrm>
          <a:prstGeom prst="rect">
            <a:avLst/>
          </a:prstGeom>
          <a:effectLst>
            <a:outerShdw blurRad="50800" dist="38100" dir="5400000" algn="t" rotWithShape="0">
              <a:prstClr val="black">
                <a:alpha val="40000"/>
              </a:prstClr>
            </a:outerShdw>
          </a:effectLst>
        </p:spPr>
      </p:pic>
      <p:grpSp>
        <p:nvGrpSpPr>
          <p:cNvPr id="246" name="群組 245">
            <a:extLst>
              <a:ext uri="{FF2B5EF4-FFF2-40B4-BE49-F238E27FC236}">
                <a16:creationId xmlns:a16="http://schemas.microsoft.com/office/drawing/2014/main" id="{6C4F3AAF-275E-40F5-B0DA-990C20CC048D}"/>
              </a:ext>
            </a:extLst>
          </p:cNvPr>
          <p:cNvGrpSpPr/>
          <p:nvPr/>
        </p:nvGrpSpPr>
        <p:grpSpPr>
          <a:xfrm>
            <a:off x="6189869" y="1700501"/>
            <a:ext cx="1441470" cy="472668"/>
            <a:chOff x="569456" y="1332582"/>
            <a:chExt cx="6355822" cy="3216849"/>
          </a:xfrm>
        </p:grpSpPr>
        <p:sp>
          <p:nvSpPr>
            <p:cNvPr id="247" name="矩形: 圓角 246">
              <a:extLst>
                <a:ext uri="{FF2B5EF4-FFF2-40B4-BE49-F238E27FC236}">
                  <a16:creationId xmlns:a16="http://schemas.microsoft.com/office/drawing/2014/main" id="{863F9423-FF32-45E0-86C3-5366336EC595}"/>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8" name="矩形: 圓角 247">
              <a:extLst>
                <a:ext uri="{FF2B5EF4-FFF2-40B4-BE49-F238E27FC236}">
                  <a16:creationId xmlns:a16="http://schemas.microsoft.com/office/drawing/2014/main" id="{F63AD164-9DB2-4F00-83F9-EB331A9952FA}"/>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49" name="群組 248">
            <a:extLst>
              <a:ext uri="{FF2B5EF4-FFF2-40B4-BE49-F238E27FC236}">
                <a16:creationId xmlns:a16="http://schemas.microsoft.com/office/drawing/2014/main" id="{0A33BF4E-0BA2-41A0-B909-BEEEB87E944A}"/>
              </a:ext>
            </a:extLst>
          </p:cNvPr>
          <p:cNvGrpSpPr/>
          <p:nvPr/>
        </p:nvGrpSpPr>
        <p:grpSpPr>
          <a:xfrm>
            <a:off x="6205404" y="2311311"/>
            <a:ext cx="1422858" cy="472667"/>
            <a:chOff x="569456" y="1332589"/>
            <a:chExt cx="6355822" cy="3216842"/>
          </a:xfrm>
        </p:grpSpPr>
        <p:sp>
          <p:nvSpPr>
            <p:cNvPr id="250" name="矩形: 圓角 249">
              <a:extLst>
                <a:ext uri="{FF2B5EF4-FFF2-40B4-BE49-F238E27FC236}">
                  <a16:creationId xmlns:a16="http://schemas.microsoft.com/office/drawing/2014/main" id="{B9AA89AE-ECBE-4C11-B5E4-55D0D691BBEB}"/>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1" name="矩形: 圓角 250">
              <a:extLst>
                <a:ext uri="{FF2B5EF4-FFF2-40B4-BE49-F238E27FC236}">
                  <a16:creationId xmlns:a16="http://schemas.microsoft.com/office/drawing/2014/main" id="{4ABEE2E0-CC4F-4851-97CB-BE161B589EBE}"/>
                </a:ext>
              </a:extLst>
            </p:cNvPr>
            <p:cNvSpPr/>
            <p:nvPr/>
          </p:nvSpPr>
          <p:spPr>
            <a:xfrm>
              <a:off x="569456" y="1332589"/>
              <a:ext cx="6189227" cy="3025812"/>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52" name="群組 251">
            <a:extLst>
              <a:ext uri="{FF2B5EF4-FFF2-40B4-BE49-F238E27FC236}">
                <a16:creationId xmlns:a16="http://schemas.microsoft.com/office/drawing/2014/main" id="{91BD70C4-2F78-4C15-AF00-5CC2B997D997}"/>
              </a:ext>
            </a:extLst>
          </p:cNvPr>
          <p:cNvGrpSpPr/>
          <p:nvPr/>
        </p:nvGrpSpPr>
        <p:grpSpPr>
          <a:xfrm>
            <a:off x="6226766" y="2908692"/>
            <a:ext cx="1408244" cy="472667"/>
            <a:chOff x="569456" y="1332589"/>
            <a:chExt cx="6355822" cy="3216842"/>
          </a:xfrm>
        </p:grpSpPr>
        <p:sp>
          <p:nvSpPr>
            <p:cNvPr id="253" name="矩形: 圓角 252">
              <a:extLst>
                <a:ext uri="{FF2B5EF4-FFF2-40B4-BE49-F238E27FC236}">
                  <a16:creationId xmlns:a16="http://schemas.microsoft.com/office/drawing/2014/main" id="{E6BDD988-6C48-412D-9963-A1965BD957C9}"/>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4" name="矩形: 圓角 253">
              <a:extLst>
                <a:ext uri="{FF2B5EF4-FFF2-40B4-BE49-F238E27FC236}">
                  <a16:creationId xmlns:a16="http://schemas.microsoft.com/office/drawing/2014/main" id="{2DC90A69-0BFF-4893-B53A-ADD069AB79D6}"/>
                </a:ext>
              </a:extLst>
            </p:cNvPr>
            <p:cNvSpPr/>
            <p:nvPr/>
          </p:nvSpPr>
          <p:spPr>
            <a:xfrm>
              <a:off x="569456" y="1332589"/>
              <a:ext cx="6189227" cy="3025812"/>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55" name="Google Shape;1598;p104">
            <a:extLst>
              <a:ext uri="{FF2B5EF4-FFF2-40B4-BE49-F238E27FC236}">
                <a16:creationId xmlns:a16="http://schemas.microsoft.com/office/drawing/2014/main" id="{C1FCB6C1-E891-4ADE-A04B-479D0D47D0D4}"/>
              </a:ext>
            </a:extLst>
          </p:cNvPr>
          <p:cNvSpPr/>
          <p:nvPr/>
        </p:nvSpPr>
        <p:spPr>
          <a:xfrm>
            <a:off x="6590092" y="1749866"/>
            <a:ext cx="944746" cy="346386"/>
          </a:xfrm>
          <a:prstGeom prst="rect">
            <a:avLst/>
          </a:prstGeom>
          <a:no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2060"/>
                </a:solidFill>
                <a:effectLst/>
                <a:uLnTx/>
                <a:uFillTx/>
                <a:latin typeface="Arial"/>
                <a:ea typeface="Arial"/>
                <a:cs typeface="Arial"/>
                <a:sym typeface="Arial"/>
              </a:rPr>
              <a:t>QVR Pro</a:t>
            </a:r>
            <a:endPar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endParaRPr>
          </a:p>
        </p:txBody>
      </p:sp>
      <p:sp>
        <p:nvSpPr>
          <p:cNvPr id="256" name="Google Shape;1598;p104">
            <a:extLst>
              <a:ext uri="{FF2B5EF4-FFF2-40B4-BE49-F238E27FC236}">
                <a16:creationId xmlns:a16="http://schemas.microsoft.com/office/drawing/2014/main" id="{7F4DC2C8-8584-4958-8B8D-7F8803D35782}"/>
              </a:ext>
            </a:extLst>
          </p:cNvPr>
          <p:cNvSpPr/>
          <p:nvPr/>
        </p:nvSpPr>
        <p:spPr>
          <a:xfrm>
            <a:off x="6236321" y="2382281"/>
            <a:ext cx="1314052"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VJBOD</a:t>
            </a:r>
          </a:p>
        </p:txBody>
      </p:sp>
      <p:sp>
        <p:nvSpPr>
          <p:cNvPr id="257" name="Google Shape;1598;p104">
            <a:extLst>
              <a:ext uri="{FF2B5EF4-FFF2-40B4-BE49-F238E27FC236}">
                <a16:creationId xmlns:a16="http://schemas.microsoft.com/office/drawing/2014/main" id="{12B87C96-55B8-45C8-A6E7-2FBAC25158C0}"/>
              </a:ext>
            </a:extLst>
          </p:cNvPr>
          <p:cNvSpPr/>
          <p:nvPr/>
        </p:nvSpPr>
        <p:spPr>
          <a:xfrm>
            <a:off x="6676981" y="2918998"/>
            <a:ext cx="1017568" cy="434480"/>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Container Station</a:t>
            </a:r>
          </a:p>
        </p:txBody>
      </p:sp>
      <p:pic>
        <p:nvPicPr>
          <p:cNvPr id="6" name="圖片 5">
            <a:extLst>
              <a:ext uri="{FF2B5EF4-FFF2-40B4-BE49-F238E27FC236}">
                <a16:creationId xmlns:a16="http://schemas.microsoft.com/office/drawing/2014/main" id="{53C178E6-F2F4-4554-9084-78AA05091411}"/>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298818" y="2950759"/>
            <a:ext cx="364412" cy="364983"/>
          </a:xfrm>
          <a:prstGeom prst="rect">
            <a:avLst/>
          </a:prstGeom>
          <a:effectLst>
            <a:outerShdw blurRad="50800" dist="38100" dir="2700000" algn="tl" rotWithShape="0">
              <a:prstClr val="black">
                <a:alpha val="40000"/>
              </a:prstClr>
            </a:outerShdw>
          </a:effectLst>
        </p:spPr>
      </p:pic>
      <p:pic>
        <p:nvPicPr>
          <p:cNvPr id="8" name="圖片 7" descr="一張含有 向量圖形 的圖片&#10;&#10;自動產生的描述">
            <a:extLst>
              <a:ext uri="{FF2B5EF4-FFF2-40B4-BE49-F238E27FC236}">
                <a16:creationId xmlns:a16="http://schemas.microsoft.com/office/drawing/2014/main" id="{6620D57C-535E-4169-9485-65AB17F70238}"/>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250387" y="1744310"/>
            <a:ext cx="367001" cy="367001"/>
          </a:xfrm>
          <a:prstGeom prst="rect">
            <a:avLst/>
          </a:prstGeom>
          <a:effectLst>
            <a:outerShdw blurRad="50800" dist="38100" dir="2700000" algn="tl" rotWithShape="0">
              <a:prstClr val="black">
                <a:alpha val="40000"/>
              </a:prstClr>
            </a:outerShdw>
          </a:effectLst>
        </p:spPr>
      </p:pic>
      <p:pic>
        <p:nvPicPr>
          <p:cNvPr id="3" name="圖片 2" descr="一張含有 天空 的圖片&#10;&#10;自動產生的描述">
            <a:extLst>
              <a:ext uri="{FF2B5EF4-FFF2-40B4-BE49-F238E27FC236}">
                <a16:creationId xmlns:a16="http://schemas.microsoft.com/office/drawing/2014/main" id="{9FF96341-4C71-4BF8-AB70-254A7A4109C6}"/>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4344906" y="4332269"/>
            <a:ext cx="397379" cy="397379"/>
          </a:xfrm>
          <a:prstGeom prst="rect">
            <a:avLst/>
          </a:prstGeom>
          <a:effectLst>
            <a:outerShdw blurRad="50800" dist="38100" dir="2700000" algn="tl" rotWithShape="0">
              <a:prstClr val="black">
                <a:alpha val="40000"/>
              </a:prstClr>
            </a:outerShdw>
          </a:effectLst>
        </p:spPr>
      </p:pic>
      <p:grpSp>
        <p:nvGrpSpPr>
          <p:cNvPr id="261" name="群組 260">
            <a:extLst>
              <a:ext uri="{FF2B5EF4-FFF2-40B4-BE49-F238E27FC236}">
                <a16:creationId xmlns:a16="http://schemas.microsoft.com/office/drawing/2014/main" id="{A092478F-D247-4180-AA07-9BBC357802B0}"/>
              </a:ext>
            </a:extLst>
          </p:cNvPr>
          <p:cNvGrpSpPr/>
          <p:nvPr/>
        </p:nvGrpSpPr>
        <p:grpSpPr>
          <a:xfrm>
            <a:off x="8297747" y="3076019"/>
            <a:ext cx="1441470" cy="472668"/>
            <a:chOff x="569456" y="1332582"/>
            <a:chExt cx="6355822" cy="3216849"/>
          </a:xfrm>
        </p:grpSpPr>
        <p:sp>
          <p:nvSpPr>
            <p:cNvPr id="262" name="矩形: 圓角 261">
              <a:extLst>
                <a:ext uri="{FF2B5EF4-FFF2-40B4-BE49-F238E27FC236}">
                  <a16:creationId xmlns:a16="http://schemas.microsoft.com/office/drawing/2014/main" id="{7BF82F6C-D6DA-45C2-8858-AF93876564FF}"/>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3" name="矩形: 圓角 262">
              <a:extLst>
                <a:ext uri="{FF2B5EF4-FFF2-40B4-BE49-F238E27FC236}">
                  <a16:creationId xmlns:a16="http://schemas.microsoft.com/office/drawing/2014/main" id="{286F2C32-7F49-41AC-9B40-FC14C04DD7CD}"/>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64" name="群組 263">
            <a:extLst>
              <a:ext uri="{FF2B5EF4-FFF2-40B4-BE49-F238E27FC236}">
                <a16:creationId xmlns:a16="http://schemas.microsoft.com/office/drawing/2014/main" id="{58EBE995-1A77-4288-978C-B051C1E48234}"/>
              </a:ext>
            </a:extLst>
          </p:cNvPr>
          <p:cNvGrpSpPr/>
          <p:nvPr/>
        </p:nvGrpSpPr>
        <p:grpSpPr>
          <a:xfrm>
            <a:off x="9874131" y="3076019"/>
            <a:ext cx="1441470" cy="472668"/>
            <a:chOff x="569456" y="1332582"/>
            <a:chExt cx="6355822" cy="3216849"/>
          </a:xfrm>
        </p:grpSpPr>
        <p:sp>
          <p:nvSpPr>
            <p:cNvPr id="265" name="矩形: 圓角 264">
              <a:extLst>
                <a:ext uri="{FF2B5EF4-FFF2-40B4-BE49-F238E27FC236}">
                  <a16:creationId xmlns:a16="http://schemas.microsoft.com/office/drawing/2014/main" id="{E4BE8924-FFB9-4F4E-8877-A74D1FFE9DA3}"/>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6" name="矩形: 圓角 265">
              <a:extLst>
                <a:ext uri="{FF2B5EF4-FFF2-40B4-BE49-F238E27FC236}">
                  <a16:creationId xmlns:a16="http://schemas.microsoft.com/office/drawing/2014/main" id="{C245CCEA-94A4-4882-BE52-62A963B3EE98}"/>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67" name="群組 266">
            <a:extLst>
              <a:ext uri="{FF2B5EF4-FFF2-40B4-BE49-F238E27FC236}">
                <a16:creationId xmlns:a16="http://schemas.microsoft.com/office/drawing/2014/main" id="{48B4BD7D-F4C0-4CE2-B65B-C4862CE0F7DF}"/>
              </a:ext>
            </a:extLst>
          </p:cNvPr>
          <p:cNvGrpSpPr/>
          <p:nvPr/>
        </p:nvGrpSpPr>
        <p:grpSpPr>
          <a:xfrm>
            <a:off x="8297747" y="3691099"/>
            <a:ext cx="1441470" cy="472668"/>
            <a:chOff x="569456" y="1332582"/>
            <a:chExt cx="6355822" cy="3216849"/>
          </a:xfrm>
        </p:grpSpPr>
        <p:sp>
          <p:nvSpPr>
            <p:cNvPr id="268" name="矩形: 圓角 267">
              <a:extLst>
                <a:ext uri="{FF2B5EF4-FFF2-40B4-BE49-F238E27FC236}">
                  <a16:creationId xmlns:a16="http://schemas.microsoft.com/office/drawing/2014/main" id="{DEB9F8A0-8602-41A7-92CA-D98CC2A7C6DD}"/>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9" name="矩形: 圓角 268">
              <a:extLst>
                <a:ext uri="{FF2B5EF4-FFF2-40B4-BE49-F238E27FC236}">
                  <a16:creationId xmlns:a16="http://schemas.microsoft.com/office/drawing/2014/main" id="{D71078B8-0CA4-414E-AF4F-D095799C41C9}"/>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70" name="群組 269">
            <a:extLst>
              <a:ext uri="{FF2B5EF4-FFF2-40B4-BE49-F238E27FC236}">
                <a16:creationId xmlns:a16="http://schemas.microsoft.com/office/drawing/2014/main" id="{6DD2A8BD-E72A-45E4-9AD5-1D433EDCF1EA}"/>
              </a:ext>
            </a:extLst>
          </p:cNvPr>
          <p:cNvGrpSpPr/>
          <p:nvPr/>
        </p:nvGrpSpPr>
        <p:grpSpPr>
          <a:xfrm>
            <a:off x="9881628" y="3691099"/>
            <a:ext cx="1441470" cy="472668"/>
            <a:chOff x="569456" y="1332582"/>
            <a:chExt cx="6355822" cy="3216849"/>
          </a:xfrm>
        </p:grpSpPr>
        <p:sp>
          <p:nvSpPr>
            <p:cNvPr id="271" name="矩形: 圓角 270">
              <a:extLst>
                <a:ext uri="{FF2B5EF4-FFF2-40B4-BE49-F238E27FC236}">
                  <a16:creationId xmlns:a16="http://schemas.microsoft.com/office/drawing/2014/main" id="{A08DEA08-AB2D-4EA9-A18B-FC783273B932}"/>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2" name="矩形: 圓角 271">
              <a:extLst>
                <a:ext uri="{FF2B5EF4-FFF2-40B4-BE49-F238E27FC236}">
                  <a16:creationId xmlns:a16="http://schemas.microsoft.com/office/drawing/2014/main" id="{2207AF34-74DC-4FF2-9654-D4BE14F0CBEC}"/>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73" name="Google Shape;1592;p104">
            <a:extLst>
              <a:ext uri="{FF2B5EF4-FFF2-40B4-BE49-F238E27FC236}">
                <a16:creationId xmlns:a16="http://schemas.microsoft.com/office/drawing/2014/main" id="{D18F53DF-97A0-4ADF-92B7-945902CF8BB9}"/>
              </a:ext>
            </a:extLst>
          </p:cNvPr>
          <p:cNvSpPr/>
          <p:nvPr/>
        </p:nvSpPr>
        <p:spPr>
          <a:xfrm>
            <a:off x="8297747" y="2648106"/>
            <a:ext cx="2965110"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VM Service</a:t>
            </a:r>
          </a:p>
        </p:txBody>
      </p:sp>
      <p:pic>
        <p:nvPicPr>
          <p:cNvPr id="7" name="圖片 6">
            <a:extLst>
              <a:ext uri="{FF2B5EF4-FFF2-40B4-BE49-F238E27FC236}">
                <a16:creationId xmlns:a16="http://schemas.microsoft.com/office/drawing/2014/main" id="{1581F17E-5468-44CB-B2A8-25EDEDB45AA6}"/>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392429" y="2328573"/>
            <a:ext cx="645522" cy="645522"/>
          </a:xfrm>
          <a:prstGeom prst="rect">
            <a:avLst/>
          </a:prstGeom>
          <a:effectLst>
            <a:outerShdw blurRad="50800" dist="38100" dir="2700000" algn="tl" rotWithShape="0">
              <a:prstClr val="black">
                <a:alpha val="40000"/>
              </a:prstClr>
            </a:outerShdw>
          </a:effectLst>
        </p:spPr>
      </p:pic>
      <p:sp>
        <p:nvSpPr>
          <p:cNvPr id="274" name="Google Shape;1592;p104">
            <a:extLst>
              <a:ext uri="{FF2B5EF4-FFF2-40B4-BE49-F238E27FC236}">
                <a16:creationId xmlns:a16="http://schemas.microsoft.com/office/drawing/2014/main" id="{1B746BAE-1C78-4618-9F09-7C01B3E0D8D4}"/>
              </a:ext>
            </a:extLst>
          </p:cNvPr>
          <p:cNvSpPr/>
          <p:nvPr/>
        </p:nvSpPr>
        <p:spPr>
          <a:xfrm>
            <a:off x="8293407" y="4382491"/>
            <a:ext cx="2969450"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prstClr val="white"/>
                </a:solidFill>
                <a:effectLst/>
                <a:uLnTx/>
                <a:uFillTx/>
                <a:latin typeface="Arial"/>
                <a:ea typeface="Arial"/>
                <a:cs typeface="Arial"/>
                <a:sym typeface="Arial"/>
              </a:rPr>
              <a:t>Virtualization Station</a:t>
            </a:r>
            <a:endParaRPr kumimoji="0" lang="en-US" altLang="zh-TW" sz="1100" b="1" i="0" u="none" strike="noStrike" kern="0" cap="none" spc="0" normalizeH="0" baseline="0" noProof="0">
              <a:ln>
                <a:noFill/>
              </a:ln>
              <a:solidFill>
                <a:prstClr val="white"/>
              </a:solidFill>
              <a:effectLst/>
              <a:uLnTx/>
              <a:uFillTx/>
              <a:latin typeface="Arial"/>
              <a:ea typeface="新細明體" panose="02020500000000000000" pitchFamily="18" charset="-120"/>
              <a:cs typeface="Arial"/>
              <a:sym typeface="Arial"/>
            </a:endParaRPr>
          </a:p>
        </p:txBody>
      </p:sp>
      <p:sp>
        <p:nvSpPr>
          <p:cNvPr id="276" name="Google Shape;1598;p104">
            <a:extLst>
              <a:ext uri="{FF2B5EF4-FFF2-40B4-BE49-F238E27FC236}">
                <a16:creationId xmlns:a16="http://schemas.microsoft.com/office/drawing/2014/main" id="{B3F8850D-51A5-49CF-B8DD-353B1F914DEE}"/>
              </a:ext>
            </a:extLst>
          </p:cNvPr>
          <p:cNvSpPr/>
          <p:nvPr/>
        </p:nvSpPr>
        <p:spPr>
          <a:xfrm>
            <a:off x="8333239" y="3137460"/>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err="1">
                <a:ln>
                  <a:noFill/>
                </a:ln>
                <a:solidFill>
                  <a:srgbClr val="002060"/>
                </a:solidFill>
                <a:effectLst/>
                <a:uLnTx/>
                <a:uFillTx/>
                <a:latin typeface="Arial"/>
                <a:ea typeface="新細明體" panose="02020500000000000000" pitchFamily="18" charset="-120"/>
                <a:cs typeface="Arial"/>
              </a:rPr>
              <a:t>RouterOS</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7" name="Google Shape;1598;p104">
            <a:extLst>
              <a:ext uri="{FF2B5EF4-FFF2-40B4-BE49-F238E27FC236}">
                <a16:creationId xmlns:a16="http://schemas.microsoft.com/office/drawing/2014/main" id="{5BE3422B-69C9-49CA-8A06-9B5AFF1249C0}"/>
              </a:ext>
            </a:extLst>
          </p:cNvPr>
          <p:cNvSpPr/>
          <p:nvPr/>
        </p:nvSpPr>
        <p:spPr>
          <a:xfrm>
            <a:off x="9933052" y="3137460"/>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AP Controller</a:t>
            </a:r>
            <a:endParaRPr kumimoji="0" lang="zh-TW" altLang="en-US" sz="14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8" name="Google Shape;1598;p104">
            <a:extLst>
              <a:ext uri="{FF2B5EF4-FFF2-40B4-BE49-F238E27FC236}">
                <a16:creationId xmlns:a16="http://schemas.microsoft.com/office/drawing/2014/main" id="{EDB943FE-1E88-4587-A0D2-9054ACF27871}"/>
              </a:ext>
            </a:extLst>
          </p:cNvPr>
          <p:cNvSpPr/>
          <p:nvPr/>
        </p:nvSpPr>
        <p:spPr>
          <a:xfrm>
            <a:off x="8333239" y="3755141"/>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Linux Host</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9" name="Google Shape;1598;p104">
            <a:extLst>
              <a:ext uri="{FF2B5EF4-FFF2-40B4-BE49-F238E27FC236}">
                <a16:creationId xmlns:a16="http://schemas.microsoft.com/office/drawing/2014/main" id="{54617FE6-5CB8-4D89-8ACE-5863F8DE275A}"/>
              </a:ext>
            </a:extLst>
          </p:cNvPr>
          <p:cNvSpPr/>
          <p:nvPr/>
        </p:nvSpPr>
        <p:spPr>
          <a:xfrm>
            <a:off x="9908990" y="3755141"/>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SIP Server</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80" name="矩形: 圓角 279">
            <a:extLst>
              <a:ext uri="{FF2B5EF4-FFF2-40B4-BE49-F238E27FC236}">
                <a16:creationId xmlns:a16="http://schemas.microsoft.com/office/drawing/2014/main" id="{B5ECD856-A63D-4B1E-B413-0B8586C284F8}"/>
              </a:ext>
            </a:extLst>
          </p:cNvPr>
          <p:cNvSpPr/>
          <p:nvPr/>
        </p:nvSpPr>
        <p:spPr>
          <a:xfrm>
            <a:off x="4406597" y="5165813"/>
            <a:ext cx="5101583" cy="979592"/>
          </a:xfrm>
          <a:prstGeom prst="roundRect">
            <a:avLst>
              <a:gd name="adj" fmla="val 20828"/>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1" name="Google Shape;1592;p104">
            <a:extLst>
              <a:ext uri="{FF2B5EF4-FFF2-40B4-BE49-F238E27FC236}">
                <a16:creationId xmlns:a16="http://schemas.microsoft.com/office/drawing/2014/main" id="{48F3EB3B-8CDE-4272-A576-9843EE717047}"/>
              </a:ext>
            </a:extLst>
          </p:cNvPr>
          <p:cNvSpPr/>
          <p:nvPr/>
        </p:nvSpPr>
        <p:spPr>
          <a:xfrm>
            <a:off x="4602359" y="5199753"/>
            <a:ext cx="4628188"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Arial"/>
                <a:cs typeface="Arial"/>
                <a:sym typeface="Arial"/>
              </a:rPr>
              <a:t>Network &amp; Virtual Switch</a:t>
            </a:r>
            <a:endParaRPr kumimoji="0" lang="en-US" altLang="zh-TW" sz="1100"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grpSp>
        <p:nvGrpSpPr>
          <p:cNvPr id="285" name="群組 284">
            <a:extLst>
              <a:ext uri="{FF2B5EF4-FFF2-40B4-BE49-F238E27FC236}">
                <a16:creationId xmlns:a16="http://schemas.microsoft.com/office/drawing/2014/main" id="{11A85F6A-B6C6-4BBF-88E7-AB2FE020B2E9}"/>
              </a:ext>
            </a:extLst>
          </p:cNvPr>
          <p:cNvGrpSpPr/>
          <p:nvPr/>
        </p:nvGrpSpPr>
        <p:grpSpPr>
          <a:xfrm>
            <a:off x="4604635" y="5568493"/>
            <a:ext cx="2121254" cy="472668"/>
            <a:chOff x="569456" y="1332582"/>
            <a:chExt cx="6355822" cy="3216849"/>
          </a:xfrm>
        </p:grpSpPr>
        <p:sp>
          <p:nvSpPr>
            <p:cNvPr id="286" name="矩形: 圓角 285">
              <a:extLst>
                <a:ext uri="{FF2B5EF4-FFF2-40B4-BE49-F238E27FC236}">
                  <a16:creationId xmlns:a16="http://schemas.microsoft.com/office/drawing/2014/main" id="{185555B6-9571-4DAB-A4F8-C45B17DEA8EF}"/>
                </a:ext>
              </a:extLst>
            </p:cNvPr>
            <p:cNvSpPr/>
            <p:nvPr/>
          </p:nvSpPr>
          <p:spPr>
            <a:xfrm>
              <a:off x="634735" y="1456923"/>
              <a:ext cx="6290543" cy="3092508"/>
            </a:xfrm>
            <a:prstGeom prst="roundRect">
              <a:avLst>
                <a:gd name="adj" fmla="val 17396"/>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7" name="矩形: 圓角 286">
              <a:extLst>
                <a:ext uri="{FF2B5EF4-FFF2-40B4-BE49-F238E27FC236}">
                  <a16:creationId xmlns:a16="http://schemas.microsoft.com/office/drawing/2014/main" id="{000D9B1B-6620-4237-A950-A7E71B949F9C}"/>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10" name="圖片 9" descr="一張含有 向量圖形 的圖片&#10;&#10;自動產生的描述">
            <a:extLst>
              <a:ext uri="{FF2B5EF4-FFF2-40B4-BE49-F238E27FC236}">
                <a16:creationId xmlns:a16="http://schemas.microsoft.com/office/drawing/2014/main" id="{C32706D9-D7F4-48E5-82F2-84AECA910ECF}"/>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3853417" y="5373184"/>
            <a:ext cx="643580" cy="643580"/>
          </a:xfrm>
          <a:prstGeom prst="rect">
            <a:avLst/>
          </a:prstGeom>
          <a:effectLst>
            <a:outerShdw blurRad="50800" dist="38100" dir="2700000" algn="tl" rotWithShape="0">
              <a:prstClr val="black">
                <a:alpha val="40000"/>
              </a:prstClr>
            </a:outerShdw>
          </a:effectLst>
        </p:spPr>
      </p:pic>
      <p:grpSp>
        <p:nvGrpSpPr>
          <p:cNvPr id="288" name="群組 287">
            <a:extLst>
              <a:ext uri="{FF2B5EF4-FFF2-40B4-BE49-F238E27FC236}">
                <a16:creationId xmlns:a16="http://schemas.microsoft.com/office/drawing/2014/main" id="{A4A3818E-8E9A-411F-BAE9-204431F7D920}"/>
              </a:ext>
            </a:extLst>
          </p:cNvPr>
          <p:cNvGrpSpPr/>
          <p:nvPr/>
        </p:nvGrpSpPr>
        <p:grpSpPr>
          <a:xfrm>
            <a:off x="7097260" y="5568493"/>
            <a:ext cx="2121254" cy="472668"/>
            <a:chOff x="569456" y="1332582"/>
            <a:chExt cx="6355822" cy="3216849"/>
          </a:xfrm>
        </p:grpSpPr>
        <p:sp>
          <p:nvSpPr>
            <p:cNvPr id="289" name="矩形: 圓角 288">
              <a:extLst>
                <a:ext uri="{FF2B5EF4-FFF2-40B4-BE49-F238E27FC236}">
                  <a16:creationId xmlns:a16="http://schemas.microsoft.com/office/drawing/2014/main" id="{B7B970C6-AECD-46EF-AED8-3DDC93E82166}"/>
                </a:ext>
              </a:extLst>
            </p:cNvPr>
            <p:cNvSpPr/>
            <p:nvPr/>
          </p:nvSpPr>
          <p:spPr>
            <a:xfrm>
              <a:off x="634735" y="1456923"/>
              <a:ext cx="6290543" cy="3092508"/>
            </a:xfrm>
            <a:prstGeom prst="roundRect">
              <a:avLst>
                <a:gd name="adj" fmla="val 17396"/>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0" name="矩形: 圓角 289">
              <a:extLst>
                <a:ext uri="{FF2B5EF4-FFF2-40B4-BE49-F238E27FC236}">
                  <a16:creationId xmlns:a16="http://schemas.microsoft.com/office/drawing/2014/main" id="{C18B4CA1-12CC-4341-9BB9-2A8940932C8B}"/>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12" name="圖片 11" descr="一張含有 向量圖形 的圖片&#10;&#10;自動產生的描述">
            <a:extLst>
              <a:ext uri="{FF2B5EF4-FFF2-40B4-BE49-F238E27FC236}">
                <a16:creationId xmlns:a16="http://schemas.microsoft.com/office/drawing/2014/main" id="{B2DFF85C-7E66-4676-91EB-23C316602AC8}"/>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3461534" y="3552457"/>
            <a:ext cx="362376" cy="362376"/>
          </a:xfrm>
          <a:prstGeom prst="rect">
            <a:avLst/>
          </a:prstGeom>
          <a:effectLst>
            <a:outerShdw blurRad="50800" dist="38100" dir="2700000" algn="tl" rotWithShape="0">
              <a:prstClr val="black">
                <a:alpha val="40000"/>
              </a:prstClr>
            </a:outerShdw>
          </a:effectLst>
        </p:spPr>
      </p:pic>
      <p:pic>
        <p:nvPicPr>
          <p:cNvPr id="291" name="圖片 290" descr="一張含有 向量圖形 的圖片&#10;&#10;自動產生的描述">
            <a:extLst>
              <a:ext uri="{FF2B5EF4-FFF2-40B4-BE49-F238E27FC236}">
                <a16:creationId xmlns:a16="http://schemas.microsoft.com/office/drawing/2014/main" id="{BF5B965A-1B30-4819-BBB5-BAB466BD3748}"/>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4713640" y="2541271"/>
            <a:ext cx="362376" cy="362376"/>
          </a:xfrm>
          <a:prstGeom prst="rect">
            <a:avLst/>
          </a:prstGeom>
          <a:effectLst>
            <a:outerShdw blurRad="50800" dist="38100" dir="2700000" algn="tl" rotWithShape="0">
              <a:prstClr val="black">
                <a:alpha val="40000"/>
              </a:prstClr>
            </a:outerShdw>
          </a:effectLst>
        </p:spPr>
      </p:pic>
      <p:sp>
        <p:nvSpPr>
          <p:cNvPr id="292" name="Google Shape;1598;p104">
            <a:extLst>
              <a:ext uri="{FF2B5EF4-FFF2-40B4-BE49-F238E27FC236}">
                <a16:creationId xmlns:a16="http://schemas.microsoft.com/office/drawing/2014/main" id="{3E48D37F-787E-41FC-9350-9B33CB93FA9B}"/>
              </a:ext>
            </a:extLst>
          </p:cNvPr>
          <p:cNvSpPr/>
          <p:nvPr/>
        </p:nvSpPr>
        <p:spPr>
          <a:xfrm>
            <a:off x="4651417" y="5628711"/>
            <a:ext cx="1726687" cy="347578"/>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Physical Switch</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93" name="Google Shape;1598;p104">
            <a:extLst>
              <a:ext uri="{FF2B5EF4-FFF2-40B4-BE49-F238E27FC236}">
                <a16:creationId xmlns:a16="http://schemas.microsoft.com/office/drawing/2014/main" id="{2946C03C-ACB0-4469-88D3-2001BA5B1666}"/>
              </a:ext>
            </a:extLst>
          </p:cNvPr>
          <p:cNvSpPr/>
          <p:nvPr/>
        </p:nvSpPr>
        <p:spPr>
          <a:xfrm>
            <a:off x="7325045" y="5612683"/>
            <a:ext cx="1831437" cy="375334"/>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Virtual Switch</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cxnSp>
        <p:nvCxnSpPr>
          <p:cNvPr id="294" name="接點: 肘形 293">
            <a:extLst>
              <a:ext uri="{FF2B5EF4-FFF2-40B4-BE49-F238E27FC236}">
                <a16:creationId xmlns:a16="http://schemas.microsoft.com/office/drawing/2014/main" id="{F800D379-B72B-4D7B-99E9-008C2920CC0A}"/>
              </a:ext>
            </a:extLst>
          </p:cNvPr>
          <p:cNvCxnSpPr>
            <a:cxnSpLocks/>
            <a:stCxn id="263" idx="1"/>
            <a:endCxn id="157" idx="3"/>
          </p:cNvCxnSpPr>
          <p:nvPr/>
        </p:nvCxnSpPr>
        <p:spPr>
          <a:xfrm rot="10800000" flipV="1">
            <a:off x="7619191" y="3300154"/>
            <a:ext cx="678556" cy="494845"/>
          </a:xfrm>
          <a:prstGeom prst="bentConnector3">
            <a:avLst>
              <a:gd name="adj1" fmla="val 50000"/>
            </a:avLst>
          </a:prstGeom>
          <a:ln w="57150">
            <a:solidFill>
              <a:srgbClr val="002060"/>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接點: 肘形 18">
            <a:extLst>
              <a:ext uri="{FF2B5EF4-FFF2-40B4-BE49-F238E27FC236}">
                <a16:creationId xmlns:a16="http://schemas.microsoft.com/office/drawing/2014/main" id="{319DCFE5-5ECC-4AD5-9BCB-F569A1F44412}"/>
              </a:ext>
            </a:extLst>
          </p:cNvPr>
          <p:cNvCxnSpPr>
            <a:cxnSpLocks/>
            <a:stCxn id="275" idx="2"/>
            <a:endCxn id="289" idx="3"/>
          </p:cNvCxnSpPr>
          <p:nvPr/>
        </p:nvCxnSpPr>
        <p:spPr>
          <a:xfrm rot="5400000">
            <a:off x="9012664" y="5021268"/>
            <a:ext cx="998545" cy="586843"/>
          </a:xfrm>
          <a:prstGeom prst="bentConnector2">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7DE6B679-11F7-4F38-A309-AE45D0CC577D}"/>
              </a:ext>
            </a:extLst>
          </p:cNvPr>
          <p:cNvCxnSpPr>
            <a:cxnSpLocks/>
            <a:endCxn id="142" idx="1"/>
          </p:cNvCxnSpPr>
          <p:nvPr/>
        </p:nvCxnSpPr>
        <p:spPr>
          <a:xfrm>
            <a:off x="2423378" y="3345515"/>
            <a:ext cx="2195902" cy="6498"/>
          </a:xfrm>
          <a:prstGeom prst="straightConnector1">
            <a:avLst/>
          </a:prstGeom>
          <a:ln w="57150">
            <a:solidFill>
              <a:srgbClr val="FFC0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8" name="直線單箭頭接點 297">
            <a:extLst>
              <a:ext uri="{FF2B5EF4-FFF2-40B4-BE49-F238E27FC236}">
                <a16:creationId xmlns:a16="http://schemas.microsoft.com/office/drawing/2014/main" id="{112AD5E0-82F7-43EC-AF7C-9DE8A75B1F29}"/>
              </a:ext>
            </a:extLst>
          </p:cNvPr>
          <p:cNvCxnSpPr>
            <a:cxnSpLocks/>
          </p:cNvCxnSpPr>
          <p:nvPr/>
        </p:nvCxnSpPr>
        <p:spPr>
          <a:xfrm flipV="1">
            <a:off x="6378104" y="5786584"/>
            <a:ext cx="1009473" cy="1324"/>
          </a:xfrm>
          <a:prstGeom prst="straightConnector1">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DEB2B73F-4944-45AA-AB3D-84D138800567}"/>
              </a:ext>
            </a:extLst>
          </p:cNvPr>
          <p:cNvCxnSpPr>
            <a:stCxn id="215" idx="2"/>
          </p:cNvCxnSpPr>
          <p:nvPr/>
        </p:nvCxnSpPr>
        <p:spPr>
          <a:xfrm>
            <a:off x="6911544" y="4796199"/>
            <a:ext cx="6462" cy="403554"/>
          </a:xfrm>
          <a:prstGeom prst="straightConnector1">
            <a:avLst/>
          </a:prstGeom>
          <a:ln w="57150">
            <a:solidFill>
              <a:srgbClr val="002060"/>
            </a:solidFill>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接點: 肘形 72">
            <a:extLst>
              <a:ext uri="{FF2B5EF4-FFF2-40B4-BE49-F238E27FC236}">
                <a16:creationId xmlns:a16="http://schemas.microsoft.com/office/drawing/2014/main" id="{385CAE2D-B5B1-4728-9EB4-9C1259DEABFF}"/>
              </a:ext>
            </a:extLst>
          </p:cNvPr>
          <p:cNvCxnSpPr>
            <a:stCxn id="107" idx="3"/>
            <a:endCxn id="141" idx="1"/>
          </p:cNvCxnSpPr>
          <p:nvPr/>
        </p:nvCxnSpPr>
        <p:spPr>
          <a:xfrm flipV="1">
            <a:off x="3868530" y="3919449"/>
            <a:ext cx="741026" cy="838930"/>
          </a:xfrm>
          <a:prstGeom prst="bentConnector3">
            <a:avLst>
              <a:gd name="adj1" fmla="val 41882"/>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9" name="接點: 肘形 298">
            <a:extLst>
              <a:ext uri="{FF2B5EF4-FFF2-40B4-BE49-F238E27FC236}">
                <a16:creationId xmlns:a16="http://schemas.microsoft.com/office/drawing/2014/main" id="{CD94E737-8E09-4EF9-A9A3-953B36674553}"/>
              </a:ext>
            </a:extLst>
          </p:cNvPr>
          <p:cNvCxnSpPr>
            <a:cxnSpLocks/>
            <a:stCxn id="12" idx="3"/>
            <a:endCxn id="154" idx="1"/>
          </p:cNvCxnSpPr>
          <p:nvPr/>
        </p:nvCxnSpPr>
        <p:spPr>
          <a:xfrm flipV="1">
            <a:off x="3823910" y="2671255"/>
            <a:ext cx="790768" cy="1062390"/>
          </a:xfrm>
          <a:prstGeom prst="bentConnector3">
            <a:avLst>
              <a:gd name="adj1" fmla="val 50000"/>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2" name="直線單箭頭接點 301">
            <a:extLst>
              <a:ext uri="{FF2B5EF4-FFF2-40B4-BE49-F238E27FC236}">
                <a16:creationId xmlns:a16="http://schemas.microsoft.com/office/drawing/2014/main" id="{DFCFFE56-4C21-426E-B5D5-C31338B635C8}"/>
              </a:ext>
            </a:extLst>
          </p:cNvPr>
          <p:cNvCxnSpPr>
            <a:cxnSpLocks/>
            <a:stCxn id="158" idx="3"/>
          </p:cNvCxnSpPr>
          <p:nvPr/>
        </p:nvCxnSpPr>
        <p:spPr>
          <a:xfrm>
            <a:off x="3895456" y="2499975"/>
            <a:ext cx="714100" cy="0"/>
          </a:xfrm>
          <a:prstGeom prst="straightConnector1">
            <a:avLst/>
          </a:prstGeom>
          <a:ln w="57150">
            <a:solidFill>
              <a:srgbClr val="002060"/>
            </a:solidFill>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7" name="接點: 肘形 306">
            <a:extLst>
              <a:ext uri="{FF2B5EF4-FFF2-40B4-BE49-F238E27FC236}">
                <a16:creationId xmlns:a16="http://schemas.microsoft.com/office/drawing/2014/main" id="{9318B364-C669-4509-AAFA-23F156900739}"/>
              </a:ext>
            </a:extLst>
          </p:cNvPr>
          <p:cNvCxnSpPr>
            <a:cxnSpLocks/>
            <a:stCxn id="93" idx="3"/>
            <a:endCxn id="156" idx="1"/>
          </p:cNvCxnSpPr>
          <p:nvPr/>
        </p:nvCxnSpPr>
        <p:spPr>
          <a:xfrm>
            <a:off x="3881705" y="1540957"/>
            <a:ext cx="720654" cy="371275"/>
          </a:xfrm>
          <a:prstGeom prst="bentConnector3">
            <a:avLst>
              <a:gd name="adj1" fmla="val 50000"/>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8" name="圖片 217">
            <a:extLst>
              <a:ext uri="{FF2B5EF4-FFF2-40B4-BE49-F238E27FC236}">
                <a16:creationId xmlns:a16="http://schemas.microsoft.com/office/drawing/2014/main" id="{6F24B13B-FF65-46D5-B35A-EE1FEDFFB23A}"/>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8338893" y="1037273"/>
            <a:ext cx="645522" cy="646534"/>
          </a:xfrm>
          <a:prstGeom prst="rect">
            <a:avLst/>
          </a:prstGeom>
          <a:effectLst>
            <a:outerShdw blurRad="50800" dist="38100" dir="2700000" algn="tl" rotWithShape="0">
              <a:prstClr val="black">
                <a:alpha val="40000"/>
              </a:prstClr>
            </a:outerShdw>
          </a:effectLst>
        </p:spPr>
      </p:pic>
      <p:grpSp>
        <p:nvGrpSpPr>
          <p:cNvPr id="219" name="群組 218">
            <a:extLst>
              <a:ext uri="{FF2B5EF4-FFF2-40B4-BE49-F238E27FC236}">
                <a16:creationId xmlns:a16="http://schemas.microsoft.com/office/drawing/2014/main" id="{A51E0BE5-D9CE-4695-80DB-BF807731743E}"/>
              </a:ext>
            </a:extLst>
          </p:cNvPr>
          <p:cNvGrpSpPr/>
          <p:nvPr/>
        </p:nvGrpSpPr>
        <p:grpSpPr>
          <a:xfrm>
            <a:off x="8256278" y="1767309"/>
            <a:ext cx="1441470" cy="472668"/>
            <a:chOff x="569456" y="1332582"/>
            <a:chExt cx="6355822" cy="3216849"/>
          </a:xfrm>
        </p:grpSpPr>
        <p:sp>
          <p:nvSpPr>
            <p:cNvPr id="220" name="矩形: 圓角 219">
              <a:extLst>
                <a:ext uri="{FF2B5EF4-FFF2-40B4-BE49-F238E27FC236}">
                  <a16:creationId xmlns:a16="http://schemas.microsoft.com/office/drawing/2014/main" id="{02D3BDBF-1D70-4660-9739-5F58B81A5D2C}"/>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1" name="矩形: 圓角 220">
              <a:extLst>
                <a:ext uri="{FF2B5EF4-FFF2-40B4-BE49-F238E27FC236}">
                  <a16:creationId xmlns:a16="http://schemas.microsoft.com/office/drawing/2014/main" id="{D51E9ACA-4CB2-4271-86F5-2B87CBF813D1}"/>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MySQL</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grpSp>
        <p:nvGrpSpPr>
          <p:cNvPr id="227" name="群組 226">
            <a:extLst>
              <a:ext uri="{FF2B5EF4-FFF2-40B4-BE49-F238E27FC236}">
                <a16:creationId xmlns:a16="http://schemas.microsoft.com/office/drawing/2014/main" id="{BB13EEE7-9A6A-4F15-AFC3-F2C98477BCA2}"/>
              </a:ext>
            </a:extLst>
          </p:cNvPr>
          <p:cNvGrpSpPr/>
          <p:nvPr/>
        </p:nvGrpSpPr>
        <p:grpSpPr>
          <a:xfrm>
            <a:off x="9858089" y="1343883"/>
            <a:ext cx="1441470" cy="472668"/>
            <a:chOff x="569456" y="1332582"/>
            <a:chExt cx="6355822" cy="3216849"/>
          </a:xfrm>
        </p:grpSpPr>
        <p:sp>
          <p:nvSpPr>
            <p:cNvPr id="228" name="矩形: 圓角 227">
              <a:extLst>
                <a:ext uri="{FF2B5EF4-FFF2-40B4-BE49-F238E27FC236}">
                  <a16:creationId xmlns:a16="http://schemas.microsoft.com/office/drawing/2014/main" id="{0A2B22E1-CABF-4B3A-BD7C-D1FE245B6607}"/>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9" name="矩形: 圓角 228">
              <a:extLst>
                <a:ext uri="{FF2B5EF4-FFF2-40B4-BE49-F238E27FC236}">
                  <a16:creationId xmlns:a16="http://schemas.microsoft.com/office/drawing/2014/main" id="{477321B0-17C7-4022-A4F1-B2257CCBD09A}"/>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CentOS</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grpSp>
        <p:nvGrpSpPr>
          <p:cNvPr id="230" name="群組 229">
            <a:extLst>
              <a:ext uri="{FF2B5EF4-FFF2-40B4-BE49-F238E27FC236}">
                <a16:creationId xmlns:a16="http://schemas.microsoft.com/office/drawing/2014/main" id="{F88003CD-F5E9-4FF6-A597-85B16E25B82A}"/>
              </a:ext>
            </a:extLst>
          </p:cNvPr>
          <p:cNvGrpSpPr/>
          <p:nvPr/>
        </p:nvGrpSpPr>
        <p:grpSpPr>
          <a:xfrm>
            <a:off x="9866652" y="1882726"/>
            <a:ext cx="1441470" cy="472668"/>
            <a:chOff x="569456" y="1332582"/>
            <a:chExt cx="6355822" cy="3216849"/>
          </a:xfrm>
        </p:grpSpPr>
        <p:sp>
          <p:nvSpPr>
            <p:cNvPr id="232" name="矩形: 圓角 231">
              <a:extLst>
                <a:ext uri="{FF2B5EF4-FFF2-40B4-BE49-F238E27FC236}">
                  <a16:creationId xmlns:a16="http://schemas.microsoft.com/office/drawing/2014/main" id="{97EEE810-3A41-46AD-A796-7560127CE194}"/>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3" name="矩形: 圓角 232">
              <a:extLst>
                <a:ext uri="{FF2B5EF4-FFF2-40B4-BE49-F238E27FC236}">
                  <a16:creationId xmlns:a16="http://schemas.microsoft.com/office/drawing/2014/main" id="{2F28B6D3-285B-4FB4-B250-D8BF6CAD15E3}"/>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Ubuntu</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cxnSp>
        <p:nvCxnSpPr>
          <p:cNvPr id="235" name="接點: 肘形 234">
            <a:extLst>
              <a:ext uri="{FF2B5EF4-FFF2-40B4-BE49-F238E27FC236}">
                <a16:creationId xmlns:a16="http://schemas.microsoft.com/office/drawing/2014/main" id="{B8839B89-E828-46C1-B338-9C117DE9B2BF}"/>
              </a:ext>
            </a:extLst>
          </p:cNvPr>
          <p:cNvCxnSpPr>
            <a:cxnSpLocks/>
            <a:stCxn id="253" idx="3"/>
            <a:endCxn id="221" idx="1"/>
          </p:cNvCxnSpPr>
          <p:nvPr/>
        </p:nvCxnSpPr>
        <p:spPr>
          <a:xfrm flipV="1">
            <a:off x="7635010" y="1991445"/>
            <a:ext cx="621268" cy="1162715"/>
          </a:xfrm>
          <a:prstGeom prst="bentConnector3">
            <a:avLst>
              <a:gd name="adj1" fmla="val 50000"/>
            </a:avLst>
          </a:prstGeom>
          <a:ln w="57150">
            <a:solidFill>
              <a:srgbClr val="002060"/>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6" name="Google Shape;1592;p104">
            <a:extLst>
              <a:ext uri="{FF2B5EF4-FFF2-40B4-BE49-F238E27FC236}">
                <a16:creationId xmlns:a16="http://schemas.microsoft.com/office/drawing/2014/main" id="{1BC98F2A-8DAF-4150-8D04-06CE88761DCE}"/>
              </a:ext>
            </a:extLst>
          </p:cNvPr>
          <p:cNvSpPr/>
          <p:nvPr/>
        </p:nvSpPr>
        <p:spPr>
          <a:xfrm>
            <a:off x="8734157" y="1010429"/>
            <a:ext cx="2349665"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Docker Service</a:t>
            </a:r>
          </a:p>
        </p:txBody>
      </p:sp>
      <p:sp>
        <p:nvSpPr>
          <p:cNvPr id="225" name="Google Shape;1598;p104">
            <a:extLst>
              <a:ext uri="{FF2B5EF4-FFF2-40B4-BE49-F238E27FC236}">
                <a16:creationId xmlns:a16="http://schemas.microsoft.com/office/drawing/2014/main" id="{C069FF2C-9645-4DD5-AE51-BEDCFB87CBA3}"/>
              </a:ext>
            </a:extLst>
          </p:cNvPr>
          <p:cNvSpPr/>
          <p:nvPr/>
        </p:nvSpPr>
        <p:spPr>
          <a:xfrm>
            <a:off x="4687245" y="4330228"/>
            <a:ext cx="1360813" cy="434480"/>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0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Guardian Network Switch Manager</a:t>
            </a:r>
          </a:p>
        </p:txBody>
      </p:sp>
      <p:sp>
        <p:nvSpPr>
          <p:cNvPr id="223" name="圓角矩形 8">
            <a:extLst>
              <a:ext uri="{FF2B5EF4-FFF2-40B4-BE49-F238E27FC236}">
                <a16:creationId xmlns:a16="http://schemas.microsoft.com/office/drawing/2014/main" id="{4A7B7EDB-E0FC-42A4-B1E4-D86461C516BD}"/>
              </a:ext>
            </a:extLst>
          </p:cNvPr>
          <p:cNvSpPr/>
          <p:nvPr/>
        </p:nvSpPr>
        <p:spPr>
          <a:xfrm>
            <a:off x="969640" y="4192208"/>
            <a:ext cx="1462050" cy="1863888"/>
          </a:xfrm>
          <a:prstGeom prst="roundRect">
            <a:avLst>
              <a:gd name="adj" fmla="val 8389"/>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sym typeface="Arial"/>
            </a:endParaRPr>
          </a:p>
        </p:txBody>
      </p:sp>
      <p:pic>
        <p:nvPicPr>
          <p:cNvPr id="226" name="圖片 225" descr="一張含有 室內, 黑色, 電子用品 的圖片&#10;&#10;自動產生的描述">
            <a:extLst>
              <a:ext uri="{FF2B5EF4-FFF2-40B4-BE49-F238E27FC236}">
                <a16:creationId xmlns:a16="http://schemas.microsoft.com/office/drawing/2014/main" id="{932170E4-A466-4FB2-90D3-57E997257BB3}"/>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1203942" y="4821690"/>
            <a:ext cx="609116" cy="585172"/>
          </a:xfrm>
          <a:prstGeom prst="rect">
            <a:avLst/>
          </a:prstGeom>
          <a:effectLst/>
        </p:spPr>
      </p:pic>
      <p:pic>
        <p:nvPicPr>
          <p:cNvPr id="234" name="圖片 233">
            <a:extLst>
              <a:ext uri="{FF2B5EF4-FFF2-40B4-BE49-F238E27FC236}">
                <a16:creationId xmlns:a16="http://schemas.microsoft.com/office/drawing/2014/main" id="{F37B34AB-29FA-4B2E-973B-8A50B2B7347E}"/>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017787" y="5546748"/>
            <a:ext cx="1381042" cy="203818"/>
          </a:xfrm>
          <a:prstGeom prst="rect">
            <a:avLst/>
          </a:prstGeom>
        </p:spPr>
      </p:pic>
      <p:sp>
        <p:nvSpPr>
          <p:cNvPr id="237" name="Google Shape;1589;p104">
            <a:extLst>
              <a:ext uri="{FF2B5EF4-FFF2-40B4-BE49-F238E27FC236}">
                <a16:creationId xmlns:a16="http://schemas.microsoft.com/office/drawing/2014/main" id="{4E5A9893-E0E1-4FD4-908C-A1A08A526EBA}"/>
              </a:ext>
            </a:extLst>
          </p:cNvPr>
          <p:cNvSpPr/>
          <p:nvPr/>
        </p:nvSpPr>
        <p:spPr>
          <a:xfrm>
            <a:off x="992009" y="4330976"/>
            <a:ext cx="1432074" cy="554574"/>
          </a:xfrm>
          <a:prstGeom prst="rect">
            <a:avLst/>
          </a:prstGeom>
          <a:noFill/>
          <a:ln>
            <a:noFill/>
          </a:ln>
        </p:spPr>
        <p:txBody>
          <a:bodyPr spcFirstLastPara="1" wrap="square" lIns="91425" tIns="45700" rIns="91425" bIns="45700" anchor="t" anchorCtr="0">
            <a:noAutofit/>
          </a:bodyPr>
          <a:lstStyle/>
          <a:p>
            <a:pPr algn="ctr" defTabSz="1219170">
              <a:buClr>
                <a:srgbClr val="000000"/>
              </a:buClr>
              <a:defRPr/>
            </a:pPr>
            <a:r>
              <a:rPr lang="en-US" altLang="zh-TW" sz="900" b="1" kern="0" dirty="0">
                <a:latin typeface="Arial"/>
                <a:ea typeface="新細明體"/>
                <a:cs typeface="Arial"/>
                <a:sym typeface="Arial"/>
              </a:rPr>
              <a:t>RAID expansion enclosure</a:t>
            </a:r>
            <a:endParaRPr kumimoji="0" lang="en-US" altLang="zh-TW" sz="900" b="1" i="0" u="none" strike="noStrike" kern="0" cap="none" spc="0" normalizeH="0" baseline="0" noProof="0" dirty="0">
              <a:ln>
                <a:noFill/>
              </a:ln>
              <a:effectLst/>
              <a:uLnTx/>
              <a:uFillTx/>
              <a:latin typeface="Arial"/>
              <a:ea typeface="新細明體"/>
              <a:cs typeface="Arial"/>
              <a:sym typeface="Arial"/>
            </a:endParaRPr>
          </a:p>
        </p:txBody>
      </p:sp>
      <p:pic>
        <p:nvPicPr>
          <p:cNvPr id="238" name="圖片 237" descr="一張含有 室內, 電子用品, 監視器, 黑色 的圖片&#10;&#10;自動產生的描述">
            <a:extLst>
              <a:ext uri="{FF2B5EF4-FFF2-40B4-BE49-F238E27FC236}">
                <a16:creationId xmlns:a16="http://schemas.microsoft.com/office/drawing/2014/main" id="{7E8F1197-D4A5-4590-BC0D-76D8C993AFB0}"/>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1633673" y="4825500"/>
            <a:ext cx="609116" cy="585172"/>
          </a:xfrm>
          <a:prstGeom prst="rect">
            <a:avLst/>
          </a:prstGeom>
          <a:effectLst/>
        </p:spPr>
      </p:pic>
    </p:spTree>
    <p:extLst>
      <p:ext uri="{BB962C8B-B14F-4D97-AF65-F5344CB8AC3E}">
        <p14:creationId xmlns:p14="http://schemas.microsoft.com/office/powerpoint/2010/main" val="206781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2037347" y="1678972"/>
            <a:ext cx="7544386" cy="534838"/>
          </a:xfrm>
        </p:spPr>
        <p:txBody>
          <a:bodyPr>
            <a:noAutofit/>
          </a:bodyPr>
          <a:lstStyle/>
          <a:p>
            <a:pPr defTabSz="457200">
              <a:lnSpc>
                <a:spcPct val="100000"/>
              </a:lnSpc>
              <a:spcBef>
                <a:spcPts val="0"/>
              </a:spcBef>
              <a:defRPr/>
            </a:pPr>
            <a:r>
              <a:rPr lang="en-US" altLang="zh-TW" sz="3200" b="1" dirty="0"/>
              <a:t>L2 Network Management advantages </a:t>
            </a:r>
            <a:endParaRPr lang="zh-TW" altLang="zh-TW" sz="3200" b="1" dirty="0"/>
          </a:p>
        </p:txBody>
      </p:sp>
      <p:sp>
        <p:nvSpPr>
          <p:cNvPr id="5" name="副標題 1">
            <a:extLst>
              <a:ext uri="{FF2B5EF4-FFF2-40B4-BE49-F238E27FC236}">
                <a16:creationId xmlns:a16="http://schemas.microsoft.com/office/drawing/2014/main" id="{A0CB9C10-65CD-47FB-8A90-9C073B1BFB87}"/>
              </a:ext>
            </a:extLst>
          </p:cNvPr>
          <p:cNvSpPr txBox="1">
            <a:spLocks/>
          </p:cNvSpPr>
          <p:nvPr/>
        </p:nvSpPr>
        <p:spPr>
          <a:xfrm>
            <a:off x="2139350" y="1273528"/>
            <a:ext cx="7772401" cy="534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dirty="0"/>
              <a:t>Guardian's unique strengths and features</a:t>
            </a:r>
            <a:endParaRPr lang="zh-TW" altLang="en-US" sz="2400" spc="0" dirty="0"/>
          </a:p>
        </p:txBody>
      </p:sp>
    </p:spTree>
    <p:extLst>
      <p:ext uri="{BB962C8B-B14F-4D97-AF65-F5344CB8AC3E}">
        <p14:creationId xmlns:p14="http://schemas.microsoft.com/office/powerpoint/2010/main" val="4248726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A62CC0-64FF-4C0B-9D37-F4AB8C8B3682}"/>
              </a:ext>
            </a:extLst>
          </p:cNvPr>
          <p:cNvSpPr>
            <a:spLocks noGrp="1"/>
          </p:cNvSpPr>
          <p:nvPr>
            <p:ph type="title"/>
          </p:nvPr>
        </p:nvSpPr>
        <p:spPr>
          <a:xfrm>
            <a:off x="838200" y="136525"/>
            <a:ext cx="10515600" cy="1310138"/>
          </a:xfrm>
        </p:spPr>
        <p:txBody>
          <a:bodyPr/>
          <a:lstStyle/>
          <a:p>
            <a:r>
              <a:rPr lang="en-US" altLang="zh-TW">
                <a:latin typeface="Arial"/>
                <a:ea typeface="微軟正黑體"/>
                <a:cs typeface="Arial"/>
              </a:rPr>
              <a:t>QuNetSwitch's friendly and intuitive graphical management interface</a:t>
            </a:r>
            <a:endParaRPr lang="zh-TW" altLang="en-US" dirty="0">
              <a:latin typeface="Arial"/>
              <a:ea typeface="微軟正黑體"/>
              <a:cs typeface="Arial"/>
            </a:endParaRPr>
          </a:p>
        </p:txBody>
      </p:sp>
      <p:sp>
        <p:nvSpPr>
          <p:cNvPr id="9" name="文字方塊 8">
            <a:extLst>
              <a:ext uri="{FF2B5EF4-FFF2-40B4-BE49-F238E27FC236}">
                <a16:creationId xmlns:a16="http://schemas.microsoft.com/office/drawing/2014/main" id="{302D3936-3891-4EAD-A0D1-E9810989769C}"/>
              </a:ext>
            </a:extLst>
          </p:cNvPr>
          <p:cNvSpPr txBox="1"/>
          <p:nvPr/>
        </p:nvSpPr>
        <p:spPr>
          <a:xfrm>
            <a:off x="838200" y="1446299"/>
            <a:ext cx="10575475" cy="923330"/>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kumimoji="0" lang="en-US" altLang="zh-TW" sz="20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provides an intuitive and friendly web management interface that allows users to easily perform device monitoring, configuration, firmware updates, and advanced network management functions.</a:t>
            </a:r>
            <a:endParaRPr kumimoji="0" lang="zh-TW" altLang="en-US" sz="20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0" name="圖片 9" descr="一張含有 螢幕擷取畫面, 黑色, 天空 的圖片&#10;&#10;自動產生的描述">
            <a:extLst>
              <a:ext uri="{FF2B5EF4-FFF2-40B4-BE49-F238E27FC236}">
                <a16:creationId xmlns:a16="http://schemas.microsoft.com/office/drawing/2014/main" id="{2250AA44-3E18-4F2A-84DC-F84B2216D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6232" y="2503234"/>
            <a:ext cx="7092067" cy="3504732"/>
          </a:xfrm>
          <a:prstGeom prst="roundRect">
            <a:avLst>
              <a:gd name="adj" fmla="val 6392"/>
            </a:avLst>
          </a:prstGeom>
          <a:solidFill>
            <a:srgbClr val="FFFFFF">
              <a:shade val="85000"/>
            </a:srgbClr>
          </a:solidFill>
          <a:ln>
            <a:noFill/>
          </a:ln>
          <a:effectLst>
            <a:reflection blurRad="12700" stA="38000" endPos="28000" dist="5000" dir="5400000" sy="-100000" algn="bl" rotWithShape="0"/>
          </a:effectLst>
        </p:spPr>
      </p:pic>
      <p:pic>
        <p:nvPicPr>
          <p:cNvPr id="7" name="圖片 6" descr="一張含有 天空 的圖片&#10;&#10;自動產生的描述">
            <a:extLst>
              <a:ext uri="{FF2B5EF4-FFF2-40B4-BE49-F238E27FC236}">
                <a16:creationId xmlns:a16="http://schemas.microsoft.com/office/drawing/2014/main" id="{56DF29AD-223A-4841-824F-A625755F57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426" y="4404024"/>
            <a:ext cx="1237852" cy="1237852"/>
          </a:xfrm>
          <a:prstGeom prst="rect">
            <a:avLst/>
          </a:prstGeom>
          <a:effectLst>
            <a:outerShdw blurRad="50800" dist="38100" dir="5400000" algn="t" rotWithShape="0">
              <a:prstClr val="black">
                <a:alpha val="40000"/>
              </a:prstClr>
            </a:outerShdw>
          </a:effectLst>
        </p:spPr>
      </p:pic>
      <p:pic>
        <p:nvPicPr>
          <p:cNvPr id="8" name="圖片 7" descr="一張含有 螢幕擷取畫面 的圖片&#10;&#10;自動產生的描述">
            <a:extLst>
              <a:ext uri="{FF2B5EF4-FFF2-40B4-BE49-F238E27FC236}">
                <a16:creationId xmlns:a16="http://schemas.microsoft.com/office/drawing/2014/main" id="{BDE312E2-81C2-412B-9B05-18122C8EBC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4941" y="3699280"/>
            <a:ext cx="3784546" cy="1894470"/>
          </a:xfrm>
          <a:prstGeom prst="roundRect">
            <a:avLst>
              <a:gd name="adj" fmla="val 6392"/>
            </a:avLst>
          </a:prstGeom>
          <a:solidFill>
            <a:srgbClr val="FFFFFF">
              <a:shade val="85000"/>
            </a:srgbClr>
          </a:solidFill>
          <a:ln>
            <a:noFill/>
          </a:ln>
          <a:effectLst>
            <a:outerShdw blurRad="50800" dist="38100" dir="13500000" algn="br"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380633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D20E3E-18EF-496F-A25E-DACA279AB007}"/>
              </a:ext>
            </a:extLst>
          </p:cNvPr>
          <p:cNvSpPr>
            <a:spLocks noGrp="1"/>
          </p:cNvSpPr>
          <p:nvPr>
            <p:ph type="title"/>
          </p:nvPr>
        </p:nvSpPr>
        <p:spPr>
          <a:xfrm>
            <a:off x="838200" y="168609"/>
            <a:ext cx="10515600" cy="1310138"/>
          </a:xfrm>
        </p:spPr>
        <p:txBody>
          <a:bodyPr/>
          <a:lstStyle/>
          <a:p>
            <a:r>
              <a:rPr lang="en-US" altLang="zh-TW" dirty="0"/>
              <a:t>Overview</a:t>
            </a:r>
            <a:endParaRPr lang="zh-TW" altLang="en-US" dirty="0"/>
          </a:p>
        </p:txBody>
      </p:sp>
      <p:sp>
        <p:nvSpPr>
          <p:cNvPr id="3" name="文字版面配置區 2">
            <a:extLst>
              <a:ext uri="{FF2B5EF4-FFF2-40B4-BE49-F238E27FC236}">
                <a16:creationId xmlns:a16="http://schemas.microsoft.com/office/drawing/2014/main" id="{7B3DE201-ADF3-48C1-96C0-B64ABB3F5A73}"/>
              </a:ext>
            </a:extLst>
          </p:cNvPr>
          <p:cNvSpPr>
            <a:spLocks noGrp="1"/>
          </p:cNvSpPr>
          <p:nvPr>
            <p:ph idx="1"/>
          </p:nvPr>
        </p:nvSpPr>
        <p:spPr>
          <a:xfrm>
            <a:off x="927848" y="1672025"/>
            <a:ext cx="8729500" cy="5153891"/>
          </a:xfrm>
        </p:spPr>
        <p:txBody>
          <a:bodyPr vert="horz" lIns="91440" tIns="45720" rIns="91440" bIns="45720" rtlCol="0" anchor="t">
            <a:normAutofit/>
          </a:bodyPr>
          <a:lstStyle/>
          <a:p>
            <a:pPr>
              <a:lnSpc>
                <a:spcPct val="100000"/>
              </a:lnSpc>
              <a:buClr>
                <a:srgbClr val="D7F71E"/>
              </a:buClr>
              <a:buSzPct val="100000"/>
            </a:pPr>
            <a:r>
              <a:rPr lang="en-US" altLang="zh-TW" sz="2800" dirty="0">
                <a:latin typeface="Arial"/>
                <a:ea typeface="微軟正黑體"/>
                <a:cs typeface="Arial"/>
              </a:rPr>
              <a:t>Power over Ethernet Market Status and Challenges</a:t>
            </a:r>
            <a:endParaRPr lang="zh-TW" altLang="en-US" sz="2800" dirty="0">
              <a:latin typeface="Arial"/>
              <a:ea typeface="微軟正黑體"/>
              <a:cs typeface="Arial"/>
            </a:endParaRPr>
          </a:p>
          <a:p>
            <a:pPr>
              <a:lnSpc>
                <a:spcPct val="100000"/>
              </a:lnSpc>
              <a:buClr>
                <a:srgbClr val="D7F71E"/>
              </a:buClr>
              <a:buSzPct val="100000"/>
            </a:pPr>
            <a:r>
              <a:rPr lang="en-US" altLang="zh-TW" sz="2800" dirty="0">
                <a:latin typeface="Arial"/>
                <a:ea typeface="微軟正黑體"/>
                <a:cs typeface="Arial"/>
              </a:rPr>
              <a:t>Hardware Features &amp; Advantages</a:t>
            </a:r>
          </a:p>
          <a:p>
            <a:pPr>
              <a:lnSpc>
                <a:spcPct val="100000"/>
              </a:lnSpc>
              <a:buClr>
                <a:srgbClr val="D7F71E"/>
              </a:buClr>
              <a:buSzPct val="100000"/>
            </a:pPr>
            <a:r>
              <a:rPr lang="en-US" altLang="zh-TW" sz="2800" dirty="0">
                <a:latin typeface="Arial"/>
                <a:ea typeface="微軟正黑體"/>
                <a:cs typeface="Arial"/>
              </a:rPr>
              <a:t>Software Features &amp; Advantages</a:t>
            </a:r>
          </a:p>
          <a:p>
            <a:pPr marL="550545" lvl="2" indent="-285750" algn="l">
              <a:lnSpc>
                <a:spcPct val="150000"/>
              </a:lnSpc>
              <a:spcBef>
                <a:spcPts val="0"/>
              </a:spcBef>
              <a:buClr>
                <a:srgbClr val="D7F71E"/>
              </a:buClr>
              <a:buSzPct val="100000"/>
              <a:buFont typeface="Wingdings" panose="05000000000000000000" pitchFamily="2" charset="2"/>
              <a:buChar char="ü"/>
            </a:pPr>
            <a:r>
              <a:rPr lang="en-US" altLang="zh-TW" sz="2000" dirty="0">
                <a:latin typeface="Arial"/>
                <a:ea typeface="微軟正黑體"/>
                <a:cs typeface="Arial"/>
              </a:rPr>
              <a:t>PoE Features</a:t>
            </a:r>
          </a:p>
          <a:p>
            <a:pPr marL="550545" lvl="2" indent="-285750" algn="l">
              <a:lnSpc>
                <a:spcPct val="150000"/>
              </a:lnSpc>
              <a:spcBef>
                <a:spcPts val="0"/>
              </a:spcBef>
              <a:buClr>
                <a:srgbClr val="D7F71E"/>
              </a:buClr>
              <a:buSzPct val="100000"/>
              <a:buFont typeface="Wingdings" panose="05000000000000000000" pitchFamily="2" charset="2"/>
              <a:buChar char="ü"/>
            </a:pPr>
            <a:r>
              <a:rPr lang="en-US" altLang="zh-TW" sz="2000" dirty="0">
                <a:latin typeface="Arial"/>
                <a:ea typeface="微軟正黑體"/>
                <a:cs typeface="Arial"/>
              </a:rPr>
              <a:t>L2 Network management functions</a:t>
            </a:r>
          </a:p>
          <a:p>
            <a:pPr marL="550545" lvl="2" indent="-285750" algn="l">
              <a:lnSpc>
                <a:spcPct val="150000"/>
              </a:lnSpc>
              <a:spcBef>
                <a:spcPts val="0"/>
              </a:spcBef>
              <a:buClr>
                <a:srgbClr val="D7F71E"/>
              </a:buClr>
              <a:buSzPct val="100000"/>
              <a:buFont typeface="Wingdings" panose="05000000000000000000" pitchFamily="2" charset="2"/>
              <a:buChar char="ü"/>
            </a:pPr>
            <a:r>
              <a:rPr lang="en-US" altLang="zh-TW" sz="2000" dirty="0">
                <a:latin typeface="Arial"/>
                <a:ea typeface="微軟正黑體"/>
                <a:cs typeface="Arial"/>
              </a:rPr>
              <a:t>QTS</a:t>
            </a:r>
            <a:r>
              <a:rPr lang="zh-TW" altLang="en-US" sz="2000" dirty="0">
                <a:latin typeface="Arial"/>
                <a:ea typeface="微軟正黑體"/>
                <a:cs typeface="Arial"/>
              </a:rPr>
              <a:t> </a:t>
            </a:r>
            <a:r>
              <a:rPr lang="en-US" altLang="zh-TW" sz="2000" dirty="0">
                <a:latin typeface="Arial"/>
                <a:ea typeface="微軟正黑體"/>
                <a:cs typeface="Arial"/>
              </a:rPr>
              <a:t>applications</a:t>
            </a:r>
          </a:p>
          <a:p>
            <a:pPr>
              <a:lnSpc>
                <a:spcPct val="100000"/>
              </a:lnSpc>
              <a:buClr>
                <a:srgbClr val="D7F71E"/>
              </a:buClr>
              <a:buSzPct val="100000"/>
            </a:pPr>
            <a:r>
              <a:rPr lang="en-US" altLang="zh-TW" sz="2800" dirty="0">
                <a:latin typeface="Arial"/>
                <a:ea typeface="微軟正黑體"/>
                <a:cs typeface="Arial"/>
              </a:rPr>
              <a:t>Multi-purpose for one machine: support PoE, network management, storage, computing, etc.</a:t>
            </a:r>
          </a:p>
          <a:p>
            <a:pPr>
              <a:lnSpc>
                <a:spcPct val="100000"/>
              </a:lnSpc>
              <a:buClr>
                <a:srgbClr val="D7F71E"/>
              </a:buClr>
              <a:buSzPct val="100000"/>
            </a:pPr>
            <a:r>
              <a:rPr lang="en-US" altLang="zh-TW" sz="2800" dirty="0">
                <a:latin typeface="Arial"/>
                <a:ea typeface="微軟正黑體"/>
                <a:cs typeface="Arial"/>
              </a:rPr>
              <a:t>Guardian’s diverse use scenes</a:t>
            </a:r>
          </a:p>
        </p:txBody>
      </p:sp>
      <p:grpSp>
        <p:nvGrpSpPr>
          <p:cNvPr id="4" name="群組 3">
            <a:extLst>
              <a:ext uri="{FF2B5EF4-FFF2-40B4-BE49-F238E27FC236}">
                <a16:creationId xmlns:a16="http://schemas.microsoft.com/office/drawing/2014/main" id="{EB12C80C-6B67-4043-9868-7299F505752C}"/>
              </a:ext>
            </a:extLst>
          </p:cNvPr>
          <p:cNvGrpSpPr/>
          <p:nvPr/>
        </p:nvGrpSpPr>
        <p:grpSpPr>
          <a:xfrm>
            <a:off x="-1438576" y="-728603"/>
            <a:ext cx="6392879" cy="2217354"/>
            <a:chOff x="-1618685" y="435908"/>
            <a:chExt cx="6392879" cy="2217354"/>
          </a:xfrm>
        </p:grpSpPr>
        <p:grpSp>
          <p:nvGrpSpPr>
            <p:cNvPr id="5" name="圖形 13">
              <a:extLst>
                <a:ext uri="{FF2B5EF4-FFF2-40B4-BE49-F238E27FC236}">
                  <a16:creationId xmlns:a16="http://schemas.microsoft.com/office/drawing/2014/main" id="{83BFB295-65BC-4861-999C-3B97EC5701BE}"/>
                </a:ext>
              </a:extLst>
            </p:cNvPr>
            <p:cNvGrpSpPr/>
            <p:nvPr/>
          </p:nvGrpSpPr>
          <p:grpSpPr>
            <a:xfrm>
              <a:off x="1527441" y="435908"/>
              <a:ext cx="3246753" cy="214862"/>
              <a:chOff x="3216084" y="3002290"/>
              <a:chExt cx="1203675" cy="79657"/>
            </a:xfrm>
            <a:solidFill>
              <a:srgbClr val="D7F71E"/>
            </a:solidFill>
          </p:grpSpPr>
          <p:sp>
            <p:nvSpPr>
              <p:cNvPr id="66" name="手繪多邊形: 圖案 65">
                <a:extLst>
                  <a:ext uri="{FF2B5EF4-FFF2-40B4-BE49-F238E27FC236}">
                    <a16:creationId xmlns:a16="http://schemas.microsoft.com/office/drawing/2014/main" id="{D03154F6-EAD6-4949-8535-EFB7F909E9AD}"/>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3E01A664-A40F-459A-A775-E40E9A3FCA4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6FCA5057-0514-4130-AB28-8615BE03F15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131D4EEC-1D8C-40AD-BAF6-6720E3BCE9E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4DADA50A-1A97-43B3-8641-EACDB0F7F207}"/>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32FB61D3-7354-4658-A8C0-0586865F15E3}"/>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45B8146E-6735-4046-9346-0B3BD8F8A04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6BE578FA-D512-42E0-8CD0-86570670861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4C1F7AC4-F6EA-462A-B368-E6748218ABD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2000B029-7BB9-4FCD-BDB0-9BD1A5AAE7A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8B6E239A-EFA8-4AD1-8957-C59A59524D5F}"/>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3FBADA32-8EE9-4ABB-9B4B-4206A922F24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3B9388B8-EFD4-4D5E-AF96-C6BE972D8B1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4A0E0BBE-2244-4802-9C27-FAAD6C3AA32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96B66611-FE78-4600-930B-C7BD2B645DB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FDAED405-DFED-4D3D-8596-6F302AFA5EB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5E5F1DEF-9A96-4240-8395-B9BEE1CD53EC}"/>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BF77B681-93F6-41C6-BF8A-FD2F769AEEFA}"/>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831A3A96-D728-4918-81BB-93E0BC191DBA}"/>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6" name="圖形 13">
              <a:extLst>
                <a:ext uri="{FF2B5EF4-FFF2-40B4-BE49-F238E27FC236}">
                  <a16:creationId xmlns:a16="http://schemas.microsoft.com/office/drawing/2014/main" id="{74429142-10B2-4E40-958A-B8CBFE4CBA18}"/>
                </a:ext>
              </a:extLst>
            </p:cNvPr>
            <p:cNvGrpSpPr/>
            <p:nvPr/>
          </p:nvGrpSpPr>
          <p:grpSpPr>
            <a:xfrm>
              <a:off x="1527441" y="2438400"/>
              <a:ext cx="3246753" cy="214862"/>
              <a:chOff x="3216084" y="3002290"/>
              <a:chExt cx="1203675" cy="79657"/>
            </a:xfrm>
            <a:solidFill>
              <a:srgbClr val="D7F71E"/>
            </a:solidFill>
          </p:grpSpPr>
          <p:sp>
            <p:nvSpPr>
              <p:cNvPr id="47" name="手繪多邊形: 圖案 46">
                <a:extLst>
                  <a:ext uri="{FF2B5EF4-FFF2-40B4-BE49-F238E27FC236}">
                    <a16:creationId xmlns:a16="http://schemas.microsoft.com/office/drawing/2014/main" id="{61A3D62C-D289-4C21-B0D6-B87C37D9A33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898A74CC-1DE1-4BC7-82ED-CC6B1694205A}"/>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20E9BD1C-365C-47F4-95CA-2E786928B6C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978F0A38-0D27-4023-8241-6EEA2780C84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7AEB80DE-1F53-4ABA-B454-FD10D359C804}"/>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094A5EE5-5EA0-4902-A419-C0695DDBD73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CAAFE3FE-E8A0-4C3E-81AD-8AE3723737C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C85A06AA-24EE-4477-A4EE-9F925ADF9261}"/>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A7F33BFE-ED35-42C6-8B29-D47A9BFB8D20}"/>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5C5DFA0C-0F0D-4C14-BB74-C7ADDE51A42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486569DF-DCED-49A4-8ECA-E71B1992F86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5D672C50-D91E-4CB8-9FC5-6740C8DD7438}"/>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8F899A3C-B8F5-48AD-8F35-E6DE9D83D2B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8FC1E45E-9F06-4310-8C0C-336FDC9D12E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BC89DE0C-F51B-4AC4-A872-42964903E6E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A24030BF-A9CC-4AF5-9446-471521F7E35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AC6D878-BD69-4479-BC2B-A3DB9F28722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03ACD70C-EA2E-405E-9FC9-62F664C2F4B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E6973063-9A4E-491A-96F0-9FD605C9A3B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7" name="圖形 13">
              <a:extLst>
                <a:ext uri="{FF2B5EF4-FFF2-40B4-BE49-F238E27FC236}">
                  <a16:creationId xmlns:a16="http://schemas.microsoft.com/office/drawing/2014/main" id="{68A9BE93-BE70-475C-99F6-C1C4586B412F}"/>
                </a:ext>
              </a:extLst>
            </p:cNvPr>
            <p:cNvGrpSpPr/>
            <p:nvPr/>
          </p:nvGrpSpPr>
          <p:grpSpPr>
            <a:xfrm>
              <a:off x="-1618685" y="435908"/>
              <a:ext cx="3246753" cy="214862"/>
              <a:chOff x="3216084" y="3002290"/>
              <a:chExt cx="1203675" cy="79657"/>
            </a:xfrm>
            <a:solidFill>
              <a:srgbClr val="D7F71E"/>
            </a:solidFill>
          </p:grpSpPr>
          <p:sp>
            <p:nvSpPr>
              <p:cNvPr id="28" name="手繪多邊形: 圖案 27">
                <a:extLst>
                  <a:ext uri="{FF2B5EF4-FFF2-40B4-BE49-F238E27FC236}">
                    <a16:creationId xmlns:a16="http://schemas.microsoft.com/office/drawing/2014/main" id="{CB84B508-B320-4976-B9D1-618DD52C72BC}"/>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DAD06CF6-2C47-4796-8F0D-48C3B0B757E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07247EC6-2DB7-421B-9B95-69909403F520}"/>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59BBF346-9BB0-4670-B788-D4FC89FD05D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E7C206A9-103D-4EC0-9D87-3CBAE9716065}"/>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B012EC6E-9F82-4464-A18B-FF9D2FDE14B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60B251E8-5A52-494E-93AB-C6C34CB05C5E}"/>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D7DCB36A-F933-4CA4-896B-5BA8B565BF31}"/>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06FA0A1C-9E0D-467F-8EB5-F1EC96A4F4EA}"/>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02D3D667-4362-438F-A456-2041AC4A4F5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1783564F-B9C7-46B5-BAD1-5C496390608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BE68807C-7464-486C-B23C-90EBE67EA64F}"/>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783B9717-9611-4A7D-AA3C-E70FAA30A95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545AA7CA-DDEB-4060-9620-0620EB3DB34B}"/>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E3AE0122-3DB6-401A-8391-FC56D9DB1EE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8903BC3D-47A4-40ED-90D4-A7AD802410B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FBE7D671-B37B-4C48-ABD0-B8035310E47C}"/>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7C5AC0D2-962C-432A-8924-E3F7801E8E95}"/>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49A464EF-8057-4440-9462-1D6EE7082CED}"/>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8" name="圖形 13">
              <a:extLst>
                <a:ext uri="{FF2B5EF4-FFF2-40B4-BE49-F238E27FC236}">
                  <a16:creationId xmlns:a16="http://schemas.microsoft.com/office/drawing/2014/main" id="{259BFFC6-E556-4A3E-94F9-839FE2660F6C}"/>
                </a:ext>
              </a:extLst>
            </p:cNvPr>
            <p:cNvGrpSpPr/>
            <p:nvPr/>
          </p:nvGrpSpPr>
          <p:grpSpPr>
            <a:xfrm>
              <a:off x="-1618685" y="2438400"/>
              <a:ext cx="3246753" cy="214862"/>
              <a:chOff x="3216084" y="3002290"/>
              <a:chExt cx="1203675" cy="79657"/>
            </a:xfrm>
            <a:solidFill>
              <a:srgbClr val="D7F71E"/>
            </a:solidFill>
          </p:grpSpPr>
          <p:sp>
            <p:nvSpPr>
              <p:cNvPr id="9" name="手繪多邊形: 圖案 8">
                <a:extLst>
                  <a:ext uri="{FF2B5EF4-FFF2-40B4-BE49-F238E27FC236}">
                    <a16:creationId xmlns:a16="http://schemas.microsoft.com/office/drawing/2014/main" id="{489D3659-D542-4BBF-9828-E852518B377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 name="手繪多邊形: 圖案 9">
                <a:extLst>
                  <a:ext uri="{FF2B5EF4-FFF2-40B4-BE49-F238E27FC236}">
                    <a16:creationId xmlns:a16="http://schemas.microsoft.com/office/drawing/2014/main" id="{1443F55A-1F54-431D-A6F6-D2D938254EC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90EAE76D-2916-49AD-BC07-1E589CC4A01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13B17BA8-FF50-4402-92CA-F9BFAAB7F35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6FACEEE1-1FEA-4843-AB46-B1662EE2612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3921A8AF-1317-4598-B193-3248724C80F9}"/>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BBDD035C-C7EE-4280-9CE0-9A21D73B96D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5CFC1BC1-8F48-4183-8D86-651EEE73A60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39299CB5-1168-45DE-AA19-E039B9717601}"/>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C489BB7E-2E16-41AC-9539-8C8CA1AF3E8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E04F3F95-E020-4A5F-A5DF-223A68B559F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4FC1F6BF-21A7-4EBD-8318-95FE8BBEFABF}"/>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9E6698F2-14F0-428F-BA23-DD63B37FCF7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1A6CC9B6-5775-4442-9B78-1D8F012D78A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CAF2E7F0-B8F8-4C64-B28C-68C082228B0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91EAC26A-6E14-48B5-B16E-0E2081F496D4}"/>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07C82759-FDAC-4282-A3A3-D9CA9C5512C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1DFCCFCA-A099-4197-A4A8-EFE78122E4E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F2D38434-070D-4BE1-9D59-0EE3E4430D9F}"/>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187021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142B6F-74E3-46E6-B85A-793388082F07}"/>
              </a:ext>
            </a:extLst>
          </p:cNvPr>
          <p:cNvSpPr>
            <a:spLocks noGrp="1"/>
          </p:cNvSpPr>
          <p:nvPr>
            <p:ph type="title"/>
          </p:nvPr>
        </p:nvSpPr>
        <p:spPr>
          <a:xfrm>
            <a:off x="346365" y="136525"/>
            <a:ext cx="12510654" cy="1310138"/>
          </a:xfrm>
        </p:spPr>
        <p:txBody>
          <a:bodyPr/>
          <a:lstStyle/>
          <a:p>
            <a:r>
              <a:rPr lang="en-US" altLang="zh-TW" spc="-150" dirty="0"/>
              <a:t>Complete Layer 2 network management function</a:t>
            </a:r>
            <a:endParaRPr lang="zh-TW" altLang="en-US" spc="-150" dirty="0"/>
          </a:p>
        </p:txBody>
      </p:sp>
      <p:grpSp>
        <p:nvGrpSpPr>
          <p:cNvPr id="21" name="群組 20">
            <a:extLst>
              <a:ext uri="{FF2B5EF4-FFF2-40B4-BE49-F238E27FC236}">
                <a16:creationId xmlns:a16="http://schemas.microsoft.com/office/drawing/2014/main" id="{1DBCF90A-0BE7-43A1-BA53-92A3521D69D7}"/>
              </a:ext>
            </a:extLst>
          </p:cNvPr>
          <p:cNvGrpSpPr/>
          <p:nvPr/>
        </p:nvGrpSpPr>
        <p:grpSpPr>
          <a:xfrm flipH="1">
            <a:off x="5255483" y="1313797"/>
            <a:ext cx="4482076" cy="4846372"/>
            <a:chOff x="5672575" y="1313797"/>
            <a:chExt cx="4395538" cy="4846372"/>
          </a:xfrm>
        </p:grpSpPr>
        <p:sp>
          <p:nvSpPr>
            <p:cNvPr id="22" name="手繪多邊形: 圖案 21">
              <a:extLst>
                <a:ext uri="{FF2B5EF4-FFF2-40B4-BE49-F238E27FC236}">
                  <a16:creationId xmlns:a16="http://schemas.microsoft.com/office/drawing/2014/main" id="{6B4CC259-7D8B-45B6-9573-5725E615C2D3}"/>
                </a:ext>
              </a:extLst>
            </p:cNvPr>
            <p:cNvSpPr/>
            <p:nvPr/>
          </p:nvSpPr>
          <p:spPr>
            <a:xfrm>
              <a:off x="5715000"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3" name="手繪多邊形: 圖案 22">
              <a:extLst>
                <a:ext uri="{FF2B5EF4-FFF2-40B4-BE49-F238E27FC236}">
                  <a16:creationId xmlns:a16="http://schemas.microsoft.com/office/drawing/2014/main" id="{ED09C4DF-C63A-404A-ABB1-BB8F2BD0064C}"/>
                </a:ext>
              </a:extLst>
            </p:cNvPr>
            <p:cNvSpPr/>
            <p:nvPr/>
          </p:nvSpPr>
          <p:spPr>
            <a:xfrm>
              <a:off x="5672575"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solidFill>
                  <a:schemeClr val="bg1"/>
                </a:solidFill>
              </a:endParaRPr>
            </a:p>
          </p:txBody>
        </p:sp>
        <p:sp>
          <p:nvSpPr>
            <p:cNvPr id="24" name="手繪多邊形: 圖案 23">
              <a:extLst>
                <a:ext uri="{FF2B5EF4-FFF2-40B4-BE49-F238E27FC236}">
                  <a16:creationId xmlns:a16="http://schemas.microsoft.com/office/drawing/2014/main" id="{A87F25A8-EBF6-4539-9823-E8F835EA7338}"/>
                </a:ext>
              </a:extLst>
            </p:cNvPr>
            <p:cNvSpPr/>
            <p:nvPr/>
          </p:nvSpPr>
          <p:spPr>
            <a:xfrm>
              <a:off x="5778569"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solidFill>
                  <a:schemeClr val="bg1"/>
                </a:solidFill>
              </a:endParaRPr>
            </a:p>
          </p:txBody>
        </p:sp>
        <p:sp>
          <p:nvSpPr>
            <p:cNvPr id="25" name="手繪多邊形: 圖案 24">
              <a:extLst>
                <a:ext uri="{FF2B5EF4-FFF2-40B4-BE49-F238E27FC236}">
                  <a16:creationId xmlns:a16="http://schemas.microsoft.com/office/drawing/2014/main" id="{564AF820-21C5-4916-9995-6D9B71E8C0CD}"/>
                </a:ext>
              </a:extLst>
            </p:cNvPr>
            <p:cNvSpPr/>
            <p:nvPr/>
          </p:nvSpPr>
          <p:spPr>
            <a:xfrm>
              <a:off x="9566521"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solidFill>
                  <a:schemeClr val="bg1"/>
                </a:solidFill>
              </a:endParaRPr>
            </a:p>
          </p:txBody>
        </p:sp>
        <p:sp>
          <p:nvSpPr>
            <p:cNvPr id="26" name="手繪多邊形: 圖案 25">
              <a:extLst>
                <a:ext uri="{FF2B5EF4-FFF2-40B4-BE49-F238E27FC236}">
                  <a16:creationId xmlns:a16="http://schemas.microsoft.com/office/drawing/2014/main" id="{AB49DF15-1E9B-420E-92E8-2EB77DBC3E0B}"/>
                </a:ext>
              </a:extLst>
            </p:cNvPr>
            <p:cNvSpPr/>
            <p:nvPr/>
          </p:nvSpPr>
          <p:spPr>
            <a:xfrm>
              <a:off x="6392692"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solidFill>
                  <a:schemeClr val="bg1"/>
                </a:solidFill>
              </a:endParaRPr>
            </a:p>
          </p:txBody>
        </p:sp>
        <p:grpSp>
          <p:nvGrpSpPr>
            <p:cNvPr id="27" name="圖形 13">
              <a:extLst>
                <a:ext uri="{FF2B5EF4-FFF2-40B4-BE49-F238E27FC236}">
                  <a16:creationId xmlns:a16="http://schemas.microsoft.com/office/drawing/2014/main" id="{605E0D1C-E72F-41B8-A015-62E6DF41BDBA}"/>
                </a:ext>
              </a:extLst>
            </p:cNvPr>
            <p:cNvGrpSpPr/>
            <p:nvPr/>
          </p:nvGrpSpPr>
          <p:grpSpPr>
            <a:xfrm>
              <a:off x="6677983" y="1448013"/>
              <a:ext cx="3152824" cy="156671"/>
              <a:chOff x="3216084" y="3002290"/>
              <a:chExt cx="1203675" cy="79657"/>
            </a:xfrm>
            <a:solidFill>
              <a:srgbClr val="000000"/>
            </a:solidFill>
          </p:grpSpPr>
          <p:sp>
            <p:nvSpPr>
              <p:cNvPr id="28" name="手繪多邊形: 圖案 27">
                <a:extLst>
                  <a:ext uri="{FF2B5EF4-FFF2-40B4-BE49-F238E27FC236}">
                    <a16:creationId xmlns:a16="http://schemas.microsoft.com/office/drawing/2014/main" id="{5EFA3F5A-F229-4257-88B2-B69A275FFD20}"/>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9" name="手繪多邊形: 圖案 28">
                <a:extLst>
                  <a:ext uri="{FF2B5EF4-FFF2-40B4-BE49-F238E27FC236}">
                    <a16:creationId xmlns:a16="http://schemas.microsoft.com/office/drawing/2014/main" id="{E3B6E50A-7983-46CC-8074-81EA2A37A5A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0" name="手繪多邊形: 圖案 29">
                <a:extLst>
                  <a:ext uri="{FF2B5EF4-FFF2-40B4-BE49-F238E27FC236}">
                    <a16:creationId xmlns:a16="http://schemas.microsoft.com/office/drawing/2014/main" id="{908C4D32-45E3-4239-BE3F-AC7639BC90C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1" name="手繪多邊形: 圖案 30">
                <a:extLst>
                  <a:ext uri="{FF2B5EF4-FFF2-40B4-BE49-F238E27FC236}">
                    <a16:creationId xmlns:a16="http://schemas.microsoft.com/office/drawing/2014/main" id="{298BA44A-F7D7-4FCD-9E1C-63EA7821CDD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3" name="手繪多邊形: 圖案 42">
                <a:extLst>
                  <a:ext uri="{FF2B5EF4-FFF2-40B4-BE49-F238E27FC236}">
                    <a16:creationId xmlns:a16="http://schemas.microsoft.com/office/drawing/2014/main" id="{A4975E5D-DA37-4A88-805D-D64133586474}"/>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4" name="手繪多邊形: 圖案 43">
                <a:extLst>
                  <a:ext uri="{FF2B5EF4-FFF2-40B4-BE49-F238E27FC236}">
                    <a16:creationId xmlns:a16="http://schemas.microsoft.com/office/drawing/2014/main" id="{B22F7BB1-B7B6-4788-B0D5-5868C38A629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5" name="手繪多邊形: 圖案 44">
                <a:extLst>
                  <a:ext uri="{FF2B5EF4-FFF2-40B4-BE49-F238E27FC236}">
                    <a16:creationId xmlns:a16="http://schemas.microsoft.com/office/drawing/2014/main" id="{6013EDC5-A302-42F7-BE5E-B618290AD2D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6" name="手繪多邊形: 圖案 45">
                <a:extLst>
                  <a:ext uri="{FF2B5EF4-FFF2-40B4-BE49-F238E27FC236}">
                    <a16:creationId xmlns:a16="http://schemas.microsoft.com/office/drawing/2014/main" id="{AD9ACEB9-45A1-4939-8A0F-91FAECC977E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7" name="手繪多邊形: 圖案 46">
                <a:extLst>
                  <a:ext uri="{FF2B5EF4-FFF2-40B4-BE49-F238E27FC236}">
                    <a16:creationId xmlns:a16="http://schemas.microsoft.com/office/drawing/2014/main" id="{AF280291-D482-4C59-86A7-74D018B2106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8" name="手繪多邊形: 圖案 47">
                <a:extLst>
                  <a:ext uri="{FF2B5EF4-FFF2-40B4-BE49-F238E27FC236}">
                    <a16:creationId xmlns:a16="http://schemas.microsoft.com/office/drawing/2014/main" id="{8580D153-336F-481C-B531-567008240F46}"/>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9" name="手繪多邊形: 圖案 48">
                <a:extLst>
                  <a:ext uri="{FF2B5EF4-FFF2-40B4-BE49-F238E27FC236}">
                    <a16:creationId xmlns:a16="http://schemas.microsoft.com/office/drawing/2014/main" id="{3750D720-31B3-4CDF-8150-463644B7873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0" name="手繪多邊形: 圖案 49">
                <a:extLst>
                  <a:ext uri="{FF2B5EF4-FFF2-40B4-BE49-F238E27FC236}">
                    <a16:creationId xmlns:a16="http://schemas.microsoft.com/office/drawing/2014/main" id="{05A00C9A-637F-4B11-94D3-62D17C252DF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1" name="手繪多邊形: 圖案 50">
                <a:extLst>
                  <a:ext uri="{FF2B5EF4-FFF2-40B4-BE49-F238E27FC236}">
                    <a16:creationId xmlns:a16="http://schemas.microsoft.com/office/drawing/2014/main" id="{30521B32-7BF6-4A7F-9DC2-089D06469C19}"/>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2" name="手繪多邊形: 圖案 51">
                <a:extLst>
                  <a:ext uri="{FF2B5EF4-FFF2-40B4-BE49-F238E27FC236}">
                    <a16:creationId xmlns:a16="http://schemas.microsoft.com/office/drawing/2014/main" id="{67058EBA-25C0-4D7B-B9EF-1A1DCDC35A9B}"/>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3" name="手繪多邊形: 圖案 52">
                <a:extLst>
                  <a:ext uri="{FF2B5EF4-FFF2-40B4-BE49-F238E27FC236}">
                    <a16:creationId xmlns:a16="http://schemas.microsoft.com/office/drawing/2014/main" id="{93E79384-47CE-4A7F-B19F-8BFCDFAA9FB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4" name="手繪多邊形: 圖案 53">
                <a:extLst>
                  <a:ext uri="{FF2B5EF4-FFF2-40B4-BE49-F238E27FC236}">
                    <a16:creationId xmlns:a16="http://schemas.microsoft.com/office/drawing/2014/main" id="{21B17942-DE52-47B0-8FE6-8146C1F7E29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5" name="手繪多邊形: 圖案 54">
                <a:extLst>
                  <a:ext uri="{FF2B5EF4-FFF2-40B4-BE49-F238E27FC236}">
                    <a16:creationId xmlns:a16="http://schemas.microsoft.com/office/drawing/2014/main" id="{FB1CAD11-622F-47E3-8C25-77F3165F0CE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6" name="手繪多邊形: 圖案 55">
                <a:extLst>
                  <a:ext uri="{FF2B5EF4-FFF2-40B4-BE49-F238E27FC236}">
                    <a16:creationId xmlns:a16="http://schemas.microsoft.com/office/drawing/2014/main" id="{811CB533-E90B-4B37-8072-2E9C4950FDA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7" name="手繪多邊形: 圖案 56">
                <a:extLst>
                  <a:ext uri="{FF2B5EF4-FFF2-40B4-BE49-F238E27FC236}">
                    <a16:creationId xmlns:a16="http://schemas.microsoft.com/office/drawing/2014/main" id="{7FD62CAA-8427-4CDD-A5F9-A728E744D77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grpSp>
      </p:grpSp>
      <p:sp>
        <p:nvSpPr>
          <p:cNvPr id="58" name="手繪多邊形: 圖案 57">
            <a:extLst>
              <a:ext uri="{FF2B5EF4-FFF2-40B4-BE49-F238E27FC236}">
                <a16:creationId xmlns:a16="http://schemas.microsoft.com/office/drawing/2014/main" id="{80239F73-CD44-4FD1-867D-228990231638}"/>
              </a:ext>
            </a:extLst>
          </p:cNvPr>
          <p:cNvSpPr/>
          <p:nvPr/>
        </p:nvSpPr>
        <p:spPr>
          <a:xfrm>
            <a:off x="956824"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F14D20F7-912D-42E5-B6A2-109EE3A810AD}"/>
              </a:ext>
            </a:extLst>
          </p:cNvPr>
          <p:cNvSpPr/>
          <p:nvPr/>
        </p:nvSpPr>
        <p:spPr>
          <a:xfrm>
            <a:off x="914399"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2D4739B9-2A6C-4AF3-A86D-6A0203516337}"/>
              </a:ext>
            </a:extLst>
          </p:cNvPr>
          <p:cNvSpPr/>
          <p:nvPr/>
        </p:nvSpPr>
        <p:spPr>
          <a:xfrm>
            <a:off x="1020393"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42412E78-1159-48C5-BF22-2F355860620E}"/>
              </a:ext>
            </a:extLst>
          </p:cNvPr>
          <p:cNvSpPr/>
          <p:nvPr/>
        </p:nvSpPr>
        <p:spPr>
          <a:xfrm>
            <a:off x="4808345"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7F270F65-C78A-4E2F-A226-F494CFA1399F}"/>
              </a:ext>
            </a:extLst>
          </p:cNvPr>
          <p:cNvSpPr/>
          <p:nvPr/>
        </p:nvSpPr>
        <p:spPr>
          <a:xfrm>
            <a:off x="1634516"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63" name="圖形 13">
            <a:extLst>
              <a:ext uri="{FF2B5EF4-FFF2-40B4-BE49-F238E27FC236}">
                <a16:creationId xmlns:a16="http://schemas.microsoft.com/office/drawing/2014/main" id="{0923B24A-AE64-467D-B44F-336DBF686B3F}"/>
              </a:ext>
            </a:extLst>
          </p:cNvPr>
          <p:cNvGrpSpPr/>
          <p:nvPr/>
        </p:nvGrpSpPr>
        <p:grpSpPr>
          <a:xfrm>
            <a:off x="1919807" y="1448013"/>
            <a:ext cx="3152824" cy="156671"/>
            <a:chOff x="3216084" y="3002290"/>
            <a:chExt cx="1203675" cy="79657"/>
          </a:xfrm>
          <a:solidFill>
            <a:srgbClr val="000000"/>
          </a:solidFill>
        </p:grpSpPr>
        <p:sp>
          <p:nvSpPr>
            <p:cNvPr id="64" name="手繪多邊形: 圖案 63">
              <a:extLst>
                <a:ext uri="{FF2B5EF4-FFF2-40B4-BE49-F238E27FC236}">
                  <a16:creationId xmlns:a16="http://schemas.microsoft.com/office/drawing/2014/main" id="{56C25EB4-23DB-4E51-B97A-56F2E20CDBC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4E599C93-C375-47B7-B1C3-E0DB2C61492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EDAE6963-4EDF-4916-AFBA-BDEA03ADD63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1F6990C6-024B-4C90-AF2F-573DF2C5B0D5}"/>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A1CDA61B-C126-41AD-8279-076747A773F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4A2E4ACB-A352-42FF-8EF3-89F0E903814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243F61CC-5C56-492C-BA65-FCC4FEF288FF}"/>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9B1DFF42-6E8F-4E34-BA67-BC8F92D78FD5}"/>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A9AD391A-ED56-44D0-AE39-B44B018833F1}"/>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A7C5C867-5C25-4FE3-A545-EDAB9F9C0CE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C309BCBD-90FC-454E-9D25-DB24459CA9BD}"/>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0CFB14DF-E2A7-4E12-8E5B-BBC48D919817}"/>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5D0166EF-FFDD-4163-8B4A-4C75FF75EC0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0551668D-2895-4619-9677-B0AB9B60298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A7E3814B-7483-4DB5-BADA-15AC50530BE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12D34D44-A5E1-4D42-AF6F-24458A2905B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FB61FB5E-D649-4823-A19D-A2FF292AF06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E2708D5A-AAA6-4124-8480-EDB60CB8A32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E9C031B1-6AA9-40A5-92BC-A00CF75028B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sp>
        <p:nvSpPr>
          <p:cNvPr id="83" name="文字方塊 82">
            <a:extLst>
              <a:ext uri="{FF2B5EF4-FFF2-40B4-BE49-F238E27FC236}">
                <a16:creationId xmlns:a16="http://schemas.microsoft.com/office/drawing/2014/main" id="{463D2436-074A-4F9F-850E-ACAC3EC0C53F}"/>
              </a:ext>
            </a:extLst>
          </p:cNvPr>
          <p:cNvSpPr txBox="1"/>
          <p:nvPr/>
        </p:nvSpPr>
        <p:spPr>
          <a:xfrm>
            <a:off x="1266409" y="2720832"/>
            <a:ext cx="3843938" cy="1077218"/>
          </a:xfrm>
          <a:prstGeom prst="rect">
            <a:avLst/>
          </a:prstGeom>
          <a:noFill/>
        </p:spPr>
        <p:txBody>
          <a:bodyPr wrap="square" rtlCol="0" anchor="t">
            <a:spAutoFit/>
          </a:bodyPr>
          <a:lstStyle/>
          <a:p>
            <a:pPr defTabSz="1219170">
              <a:buClr>
                <a:srgbClr val="000000"/>
              </a:buClr>
              <a:defRPr/>
            </a:pPr>
            <a:r>
              <a:rPr lang="en-US" altLang="zh-TW" sz="1600" kern="0" dirty="0">
                <a:solidFill>
                  <a:schemeClr val="bg1"/>
                </a:solidFill>
                <a:latin typeface="Arial" panose="020B0604020202020204" pitchFamily="34" charset="0"/>
                <a:ea typeface="微軟正黑體"/>
                <a:cs typeface="Arial" panose="020B0604020202020204" pitchFamily="34" charset="0"/>
                <a:sym typeface="Arial"/>
              </a:rPr>
              <a:t>Optimizing multicast performance helps in-line media streaming, VoIP and other bandwidth-intensive applications that are sensitive to time delays.</a:t>
            </a:r>
          </a:p>
        </p:txBody>
      </p:sp>
      <p:sp>
        <p:nvSpPr>
          <p:cNvPr id="84" name="矩形: 圓角 83">
            <a:extLst>
              <a:ext uri="{FF2B5EF4-FFF2-40B4-BE49-F238E27FC236}">
                <a16:creationId xmlns:a16="http://schemas.microsoft.com/office/drawing/2014/main" id="{6D80D38D-FD84-4154-B40E-2A50FE238026}"/>
              </a:ext>
            </a:extLst>
          </p:cNvPr>
          <p:cNvSpPr/>
          <p:nvPr/>
        </p:nvSpPr>
        <p:spPr>
          <a:xfrm>
            <a:off x="1219201" y="2029815"/>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IGMP Snooping</a:t>
            </a:r>
          </a:p>
        </p:txBody>
      </p:sp>
      <p:sp>
        <p:nvSpPr>
          <p:cNvPr id="85" name="文字方塊 84">
            <a:extLst>
              <a:ext uri="{FF2B5EF4-FFF2-40B4-BE49-F238E27FC236}">
                <a16:creationId xmlns:a16="http://schemas.microsoft.com/office/drawing/2014/main" id="{BB4B848E-B8E0-4338-B826-6330E12CDEA5}"/>
              </a:ext>
            </a:extLst>
          </p:cNvPr>
          <p:cNvSpPr txBox="1"/>
          <p:nvPr/>
        </p:nvSpPr>
        <p:spPr>
          <a:xfrm>
            <a:off x="5650699" y="2720832"/>
            <a:ext cx="3843938" cy="1077218"/>
          </a:xfrm>
          <a:prstGeom prst="rect">
            <a:avLst/>
          </a:prstGeom>
          <a:noFill/>
        </p:spPr>
        <p:txBody>
          <a:bodyPr wrap="square" rtlCol="0" anchor="t">
            <a:spAutoFit/>
          </a:bodyPr>
          <a:lstStyle/>
          <a:p>
            <a:pPr lvl="0" defTabSz="1219170">
              <a:buClr>
                <a:srgbClr val="000000"/>
              </a:buClr>
              <a:defRPr/>
            </a:pPr>
            <a:r>
              <a:rPr lang="en-US" altLang="zh-TW" sz="1600" kern="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Enhance network security by isolating traffic within the enterprise based on requirements such as administrators, general users, employees, or visitors.</a:t>
            </a:r>
          </a:p>
        </p:txBody>
      </p:sp>
      <p:sp>
        <p:nvSpPr>
          <p:cNvPr id="86" name="文字方塊 85">
            <a:extLst>
              <a:ext uri="{FF2B5EF4-FFF2-40B4-BE49-F238E27FC236}">
                <a16:creationId xmlns:a16="http://schemas.microsoft.com/office/drawing/2014/main" id="{2ABF85A2-A1DB-4853-B43D-3DD6EA955F02}"/>
              </a:ext>
            </a:extLst>
          </p:cNvPr>
          <p:cNvSpPr txBox="1"/>
          <p:nvPr/>
        </p:nvSpPr>
        <p:spPr>
          <a:xfrm>
            <a:off x="1266409" y="4639440"/>
            <a:ext cx="3843938" cy="1077218"/>
          </a:xfrm>
          <a:prstGeom prst="rect">
            <a:avLst/>
          </a:prstGeom>
          <a:noFill/>
        </p:spPr>
        <p:txBody>
          <a:bodyPr wrap="square" rtlCol="0" anchor="t">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Combine two physical lines to form a high-speed virtual data transmission path, increase transmission speed, and enhance network connection reliability.</a:t>
            </a:r>
          </a:p>
        </p:txBody>
      </p:sp>
      <p:sp>
        <p:nvSpPr>
          <p:cNvPr id="87" name="文字方塊 86">
            <a:extLst>
              <a:ext uri="{FF2B5EF4-FFF2-40B4-BE49-F238E27FC236}">
                <a16:creationId xmlns:a16="http://schemas.microsoft.com/office/drawing/2014/main" id="{1859DAF7-5411-4925-AEF7-678CBA6C4788}"/>
              </a:ext>
            </a:extLst>
          </p:cNvPr>
          <p:cNvSpPr txBox="1"/>
          <p:nvPr/>
        </p:nvSpPr>
        <p:spPr>
          <a:xfrm>
            <a:off x="5650699" y="4639440"/>
            <a:ext cx="3843938" cy="1323439"/>
          </a:xfrm>
          <a:prstGeom prst="rect">
            <a:avLst/>
          </a:prstGeom>
          <a:noFill/>
        </p:spPr>
        <p:txBody>
          <a:bodyPr wrap="square" rtlCol="0" anchor="t">
            <a:spAutoFit/>
          </a:bodyPr>
          <a:lstStyle/>
          <a:p>
            <a:pPr lvl="0" defTabSz="1219170">
              <a:buClr>
                <a:srgbClr val="000000"/>
              </a:buClr>
              <a:defRPr/>
            </a:pPr>
            <a:r>
              <a:rPr lang="en-US" altLang="zh-TW" sz="1600" kern="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Different network usage priorities can be configured according to the port or VLAN group to ensure the quality of service and optimize network transmission efficiency.</a:t>
            </a:r>
          </a:p>
        </p:txBody>
      </p:sp>
      <p:sp>
        <p:nvSpPr>
          <p:cNvPr id="88" name="矩形: 圓角 87">
            <a:extLst>
              <a:ext uri="{FF2B5EF4-FFF2-40B4-BE49-F238E27FC236}">
                <a16:creationId xmlns:a16="http://schemas.microsoft.com/office/drawing/2014/main" id="{4B924FC5-F5C7-4EBC-AFA7-2F2FC3E3FB93}"/>
              </a:ext>
            </a:extLst>
          </p:cNvPr>
          <p:cNvSpPr/>
          <p:nvPr/>
        </p:nvSpPr>
        <p:spPr>
          <a:xfrm>
            <a:off x="5614738" y="2029815"/>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VLAN</a:t>
            </a:r>
          </a:p>
        </p:txBody>
      </p:sp>
      <p:sp>
        <p:nvSpPr>
          <p:cNvPr id="89" name="矩形: 圓角 88">
            <a:extLst>
              <a:ext uri="{FF2B5EF4-FFF2-40B4-BE49-F238E27FC236}">
                <a16:creationId xmlns:a16="http://schemas.microsoft.com/office/drawing/2014/main" id="{A2C76575-D059-4DF2-B396-37F3D61C87AF}"/>
              </a:ext>
            </a:extLst>
          </p:cNvPr>
          <p:cNvSpPr/>
          <p:nvPr/>
        </p:nvSpPr>
        <p:spPr>
          <a:xfrm>
            <a:off x="5614738" y="3962400"/>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Quality of Service</a:t>
            </a:r>
          </a:p>
        </p:txBody>
      </p:sp>
      <p:sp>
        <p:nvSpPr>
          <p:cNvPr id="90" name="矩形: 圓角 89">
            <a:extLst>
              <a:ext uri="{FF2B5EF4-FFF2-40B4-BE49-F238E27FC236}">
                <a16:creationId xmlns:a16="http://schemas.microsoft.com/office/drawing/2014/main" id="{2B078499-7CDB-49D4-A27A-7FE6BDD01B5D}"/>
              </a:ext>
            </a:extLst>
          </p:cNvPr>
          <p:cNvSpPr/>
          <p:nvPr/>
        </p:nvSpPr>
        <p:spPr>
          <a:xfrm>
            <a:off x="1217603" y="3962400"/>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Link Aggregation (LACP)</a:t>
            </a:r>
          </a:p>
        </p:txBody>
      </p:sp>
      <p:pic>
        <p:nvPicPr>
          <p:cNvPr id="91" name="圖片 90" descr="一張含有 天空 的圖片&#10;&#10;自動產生的描述">
            <a:extLst>
              <a:ext uri="{FF2B5EF4-FFF2-40B4-BE49-F238E27FC236}">
                <a16:creationId xmlns:a16="http://schemas.microsoft.com/office/drawing/2014/main" id="{F75478C6-77E5-491F-8CCA-F91083018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8305" y="1350288"/>
            <a:ext cx="1237852" cy="123785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24191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335ACF-11BC-48D0-9FFA-3B911309DB02}"/>
              </a:ext>
            </a:extLst>
          </p:cNvPr>
          <p:cNvSpPr>
            <a:spLocks noGrp="1"/>
          </p:cNvSpPr>
          <p:nvPr>
            <p:ph type="title"/>
          </p:nvPr>
        </p:nvSpPr>
        <p:spPr>
          <a:xfrm>
            <a:off x="249381" y="136525"/>
            <a:ext cx="12081163" cy="1310138"/>
          </a:xfrm>
        </p:spPr>
        <p:txBody>
          <a:bodyPr/>
          <a:lstStyle/>
          <a:p>
            <a:r>
              <a:rPr lang="en-US" altLang="zh-TW" spc="-150"/>
              <a:t>Complete Layer 2 network management function</a:t>
            </a:r>
            <a:endParaRPr lang="zh-TW" altLang="en-US" spc="-150"/>
          </a:p>
        </p:txBody>
      </p:sp>
      <p:grpSp>
        <p:nvGrpSpPr>
          <p:cNvPr id="20" name="群組 19">
            <a:extLst>
              <a:ext uri="{FF2B5EF4-FFF2-40B4-BE49-F238E27FC236}">
                <a16:creationId xmlns:a16="http://schemas.microsoft.com/office/drawing/2014/main" id="{D00BF367-C78A-46AD-8774-4E8386FFBDBB}"/>
              </a:ext>
            </a:extLst>
          </p:cNvPr>
          <p:cNvGrpSpPr/>
          <p:nvPr/>
        </p:nvGrpSpPr>
        <p:grpSpPr>
          <a:xfrm flipH="1">
            <a:off x="5255483" y="1313797"/>
            <a:ext cx="4482076" cy="4846372"/>
            <a:chOff x="5672575" y="1313797"/>
            <a:chExt cx="4395538" cy="4846372"/>
          </a:xfrm>
        </p:grpSpPr>
        <p:sp>
          <p:nvSpPr>
            <p:cNvPr id="21" name="手繪多邊形: 圖案 20">
              <a:extLst>
                <a:ext uri="{FF2B5EF4-FFF2-40B4-BE49-F238E27FC236}">
                  <a16:creationId xmlns:a16="http://schemas.microsoft.com/office/drawing/2014/main" id="{5A425B85-5419-4E22-AF37-F2D608509BC6}"/>
                </a:ext>
              </a:extLst>
            </p:cNvPr>
            <p:cNvSpPr/>
            <p:nvPr/>
          </p:nvSpPr>
          <p:spPr>
            <a:xfrm>
              <a:off x="5715000"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2" name="手繪多邊形: 圖案 21">
              <a:extLst>
                <a:ext uri="{FF2B5EF4-FFF2-40B4-BE49-F238E27FC236}">
                  <a16:creationId xmlns:a16="http://schemas.microsoft.com/office/drawing/2014/main" id="{14815F82-FFC5-457D-8318-2B0D285568A2}"/>
                </a:ext>
              </a:extLst>
            </p:cNvPr>
            <p:cNvSpPr/>
            <p:nvPr/>
          </p:nvSpPr>
          <p:spPr>
            <a:xfrm>
              <a:off x="5672575"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solidFill>
                  <a:schemeClr val="bg1"/>
                </a:solidFill>
              </a:endParaRPr>
            </a:p>
          </p:txBody>
        </p:sp>
        <p:sp>
          <p:nvSpPr>
            <p:cNvPr id="23" name="手繪多邊形: 圖案 22">
              <a:extLst>
                <a:ext uri="{FF2B5EF4-FFF2-40B4-BE49-F238E27FC236}">
                  <a16:creationId xmlns:a16="http://schemas.microsoft.com/office/drawing/2014/main" id="{CD6643F2-A5F7-4D89-9699-D460AF6B4425}"/>
                </a:ext>
              </a:extLst>
            </p:cNvPr>
            <p:cNvSpPr/>
            <p:nvPr/>
          </p:nvSpPr>
          <p:spPr>
            <a:xfrm>
              <a:off x="5778569"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solidFill>
                  <a:schemeClr val="bg1"/>
                </a:solidFill>
              </a:endParaRPr>
            </a:p>
          </p:txBody>
        </p:sp>
        <p:sp>
          <p:nvSpPr>
            <p:cNvPr id="24" name="手繪多邊形: 圖案 23">
              <a:extLst>
                <a:ext uri="{FF2B5EF4-FFF2-40B4-BE49-F238E27FC236}">
                  <a16:creationId xmlns:a16="http://schemas.microsoft.com/office/drawing/2014/main" id="{EBEC8432-3FC9-4F01-8F3E-1AF140C284DE}"/>
                </a:ext>
              </a:extLst>
            </p:cNvPr>
            <p:cNvSpPr/>
            <p:nvPr/>
          </p:nvSpPr>
          <p:spPr>
            <a:xfrm>
              <a:off x="9566521"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solidFill>
                  <a:schemeClr val="bg1"/>
                </a:solidFill>
              </a:endParaRPr>
            </a:p>
          </p:txBody>
        </p:sp>
        <p:sp>
          <p:nvSpPr>
            <p:cNvPr id="25" name="手繪多邊形: 圖案 24">
              <a:extLst>
                <a:ext uri="{FF2B5EF4-FFF2-40B4-BE49-F238E27FC236}">
                  <a16:creationId xmlns:a16="http://schemas.microsoft.com/office/drawing/2014/main" id="{ED6502A4-019E-4715-A156-085212C826CD}"/>
                </a:ext>
              </a:extLst>
            </p:cNvPr>
            <p:cNvSpPr/>
            <p:nvPr/>
          </p:nvSpPr>
          <p:spPr>
            <a:xfrm>
              <a:off x="6392692"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solidFill>
                  <a:schemeClr val="bg1"/>
                </a:solidFill>
              </a:endParaRPr>
            </a:p>
          </p:txBody>
        </p:sp>
        <p:grpSp>
          <p:nvGrpSpPr>
            <p:cNvPr id="26" name="圖形 13">
              <a:extLst>
                <a:ext uri="{FF2B5EF4-FFF2-40B4-BE49-F238E27FC236}">
                  <a16:creationId xmlns:a16="http://schemas.microsoft.com/office/drawing/2014/main" id="{32729248-4C5E-4177-9CB8-AE6B2F084BFC}"/>
                </a:ext>
              </a:extLst>
            </p:cNvPr>
            <p:cNvGrpSpPr/>
            <p:nvPr/>
          </p:nvGrpSpPr>
          <p:grpSpPr>
            <a:xfrm>
              <a:off x="6677983" y="1448013"/>
              <a:ext cx="3152824" cy="156671"/>
              <a:chOff x="3216084" y="3002290"/>
              <a:chExt cx="1203675" cy="79657"/>
            </a:xfrm>
            <a:solidFill>
              <a:srgbClr val="000000"/>
            </a:solidFill>
          </p:grpSpPr>
          <p:sp>
            <p:nvSpPr>
              <p:cNvPr id="27" name="手繪多邊形: 圖案 26">
                <a:extLst>
                  <a:ext uri="{FF2B5EF4-FFF2-40B4-BE49-F238E27FC236}">
                    <a16:creationId xmlns:a16="http://schemas.microsoft.com/office/drawing/2014/main" id="{EB97CD89-5BE5-4AAE-9127-60CAA088D7E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8" name="手繪多邊形: 圖案 27">
                <a:extLst>
                  <a:ext uri="{FF2B5EF4-FFF2-40B4-BE49-F238E27FC236}">
                    <a16:creationId xmlns:a16="http://schemas.microsoft.com/office/drawing/2014/main" id="{08ED14CC-45CE-42BC-9253-9D2C50782A84}"/>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9" name="手繪多邊形: 圖案 28">
                <a:extLst>
                  <a:ext uri="{FF2B5EF4-FFF2-40B4-BE49-F238E27FC236}">
                    <a16:creationId xmlns:a16="http://schemas.microsoft.com/office/drawing/2014/main" id="{3AF52631-8C38-494C-9679-DBBBCA23EDB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0" name="手繪多邊形: 圖案 29">
                <a:extLst>
                  <a:ext uri="{FF2B5EF4-FFF2-40B4-BE49-F238E27FC236}">
                    <a16:creationId xmlns:a16="http://schemas.microsoft.com/office/drawing/2014/main" id="{17C839AF-6020-45D5-98D5-CDCED681B47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1" name="手繪多邊形: 圖案 30">
                <a:extLst>
                  <a:ext uri="{FF2B5EF4-FFF2-40B4-BE49-F238E27FC236}">
                    <a16:creationId xmlns:a16="http://schemas.microsoft.com/office/drawing/2014/main" id="{C3056E77-93C5-44D2-98D4-4556BBEF120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2" name="手繪多邊形: 圖案 31">
                <a:extLst>
                  <a:ext uri="{FF2B5EF4-FFF2-40B4-BE49-F238E27FC236}">
                    <a16:creationId xmlns:a16="http://schemas.microsoft.com/office/drawing/2014/main" id="{0725802A-A473-41F0-893F-6AB78CB71BB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3" name="手繪多邊形: 圖案 32">
                <a:extLst>
                  <a:ext uri="{FF2B5EF4-FFF2-40B4-BE49-F238E27FC236}">
                    <a16:creationId xmlns:a16="http://schemas.microsoft.com/office/drawing/2014/main" id="{BC4C68A5-7148-48AB-9290-94E86AB8CD3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5" name="手繪多邊形: 圖案 44">
                <a:extLst>
                  <a:ext uri="{FF2B5EF4-FFF2-40B4-BE49-F238E27FC236}">
                    <a16:creationId xmlns:a16="http://schemas.microsoft.com/office/drawing/2014/main" id="{B2B2453A-004B-4306-BD43-A2D5D2C462FB}"/>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7" name="手繪多邊形: 圖案 46">
                <a:extLst>
                  <a:ext uri="{FF2B5EF4-FFF2-40B4-BE49-F238E27FC236}">
                    <a16:creationId xmlns:a16="http://schemas.microsoft.com/office/drawing/2014/main" id="{F428E31E-5EE4-452D-81A5-70EFF104EEA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8" name="手繪多邊形: 圖案 47">
                <a:extLst>
                  <a:ext uri="{FF2B5EF4-FFF2-40B4-BE49-F238E27FC236}">
                    <a16:creationId xmlns:a16="http://schemas.microsoft.com/office/drawing/2014/main" id="{F8C46E01-D9A7-4F16-A665-015E8CE5DB7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9" name="手繪多邊形: 圖案 48">
                <a:extLst>
                  <a:ext uri="{FF2B5EF4-FFF2-40B4-BE49-F238E27FC236}">
                    <a16:creationId xmlns:a16="http://schemas.microsoft.com/office/drawing/2014/main" id="{2D8A0A42-2A52-44D2-936B-44AD04BF04E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0" name="手繪多邊形: 圖案 49">
                <a:extLst>
                  <a:ext uri="{FF2B5EF4-FFF2-40B4-BE49-F238E27FC236}">
                    <a16:creationId xmlns:a16="http://schemas.microsoft.com/office/drawing/2014/main" id="{34FE7827-E9BC-4A52-A75E-4C7CB72EED9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1" name="手繪多邊形: 圖案 50">
                <a:extLst>
                  <a:ext uri="{FF2B5EF4-FFF2-40B4-BE49-F238E27FC236}">
                    <a16:creationId xmlns:a16="http://schemas.microsoft.com/office/drawing/2014/main" id="{A8A6FDAE-92DC-45F0-942A-6A4452B7A52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2" name="手繪多邊形: 圖案 51">
                <a:extLst>
                  <a:ext uri="{FF2B5EF4-FFF2-40B4-BE49-F238E27FC236}">
                    <a16:creationId xmlns:a16="http://schemas.microsoft.com/office/drawing/2014/main" id="{6E151D8B-344F-4DBD-A77F-64D4E587FDA8}"/>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3" name="手繪多邊形: 圖案 52">
                <a:extLst>
                  <a:ext uri="{FF2B5EF4-FFF2-40B4-BE49-F238E27FC236}">
                    <a16:creationId xmlns:a16="http://schemas.microsoft.com/office/drawing/2014/main" id="{EE60F53E-1C2C-4C10-996B-F7971ECC9D16}"/>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4" name="手繪多邊形: 圖案 53">
                <a:extLst>
                  <a:ext uri="{FF2B5EF4-FFF2-40B4-BE49-F238E27FC236}">
                    <a16:creationId xmlns:a16="http://schemas.microsoft.com/office/drawing/2014/main" id="{72CB810B-6875-4F05-8965-1C6B81F93B69}"/>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5" name="手繪多邊形: 圖案 54">
                <a:extLst>
                  <a:ext uri="{FF2B5EF4-FFF2-40B4-BE49-F238E27FC236}">
                    <a16:creationId xmlns:a16="http://schemas.microsoft.com/office/drawing/2014/main" id="{0516C0AA-C57D-488F-B828-19DDE25593C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6" name="手繪多邊形: 圖案 55">
                <a:extLst>
                  <a:ext uri="{FF2B5EF4-FFF2-40B4-BE49-F238E27FC236}">
                    <a16:creationId xmlns:a16="http://schemas.microsoft.com/office/drawing/2014/main" id="{C68847C1-793B-4319-99DC-D04B70DB833B}"/>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7" name="手繪多邊形: 圖案 56">
                <a:extLst>
                  <a:ext uri="{FF2B5EF4-FFF2-40B4-BE49-F238E27FC236}">
                    <a16:creationId xmlns:a16="http://schemas.microsoft.com/office/drawing/2014/main" id="{B5A9424D-F2C7-443F-8B0F-18693E464F88}"/>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grpSp>
      </p:grpSp>
      <p:sp>
        <p:nvSpPr>
          <p:cNvPr id="58" name="手繪多邊形: 圖案 57">
            <a:extLst>
              <a:ext uri="{FF2B5EF4-FFF2-40B4-BE49-F238E27FC236}">
                <a16:creationId xmlns:a16="http://schemas.microsoft.com/office/drawing/2014/main" id="{22CE7DDD-31DA-4058-91D5-701DAC48A959}"/>
              </a:ext>
            </a:extLst>
          </p:cNvPr>
          <p:cNvSpPr/>
          <p:nvPr/>
        </p:nvSpPr>
        <p:spPr>
          <a:xfrm>
            <a:off x="956824"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FB47BC85-9F6B-43EB-B256-0014DC6AB75C}"/>
              </a:ext>
            </a:extLst>
          </p:cNvPr>
          <p:cNvSpPr/>
          <p:nvPr/>
        </p:nvSpPr>
        <p:spPr>
          <a:xfrm>
            <a:off x="914399"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44DC63CD-BA22-483B-A127-84AE01B8E0AF}"/>
              </a:ext>
            </a:extLst>
          </p:cNvPr>
          <p:cNvSpPr/>
          <p:nvPr/>
        </p:nvSpPr>
        <p:spPr>
          <a:xfrm>
            <a:off x="1020393"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A1A95D49-0D5E-4671-8CCE-F646E087A3F9}"/>
              </a:ext>
            </a:extLst>
          </p:cNvPr>
          <p:cNvSpPr/>
          <p:nvPr/>
        </p:nvSpPr>
        <p:spPr>
          <a:xfrm>
            <a:off x="4808345"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BF09A699-0BBC-4613-B7D8-1C6FA19820FB}"/>
              </a:ext>
            </a:extLst>
          </p:cNvPr>
          <p:cNvSpPr/>
          <p:nvPr/>
        </p:nvSpPr>
        <p:spPr>
          <a:xfrm>
            <a:off x="1634516"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63" name="圖形 13">
            <a:extLst>
              <a:ext uri="{FF2B5EF4-FFF2-40B4-BE49-F238E27FC236}">
                <a16:creationId xmlns:a16="http://schemas.microsoft.com/office/drawing/2014/main" id="{9BE43182-2C1C-4E1C-AF5A-13DD4BC03AC8}"/>
              </a:ext>
            </a:extLst>
          </p:cNvPr>
          <p:cNvGrpSpPr/>
          <p:nvPr/>
        </p:nvGrpSpPr>
        <p:grpSpPr>
          <a:xfrm>
            <a:off x="1919807" y="1448013"/>
            <a:ext cx="3152824" cy="156671"/>
            <a:chOff x="3216084" y="3002290"/>
            <a:chExt cx="1203675" cy="79657"/>
          </a:xfrm>
          <a:solidFill>
            <a:srgbClr val="000000"/>
          </a:solidFill>
        </p:grpSpPr>
        <p:sp>
          <p:nvSpPr>
            <p:cNvPr id="64" name="手繪多邊形: 圖案 63">
              <a:extLst>
                <a:ext uri="{FF2B5EF4-FFF2-40B4-BE49-F238E27FC236}">
                  <a16:creationId xmlns:a16="http://schemas.microsoft.com/office/drawing/2014/main" id="{2CB3794C-69AC-4321-9B88-0B024482B63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50D7DEE9-CAB7-46F0-AE39-19D291E94D8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D4220703-F7D2-44A1-923B-5E3D8AFC759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9D2C7670-CF72-4922-BC55-8EEBAC60B96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92AAFEA4-5E59-4C40-BDF4-5C3F1E72271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6ABF4324-1855-4A0E-8302-283272E7A52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178DFBDA-801B-4873-9AF0-DE819B5B065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2D1EF658-36A8-4196-9258-DFADA127810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CFD34B3E-DB0C-46CA-993A-5079A1D0A9E2}"/>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38D967DA-DDEE-4088-A87A-C52B7DFB14E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795C378D-C60A-49D8-B780-109756CA049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78D304F8-E37B-4B7F-99E9-18EFE0A25D57}"/>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BAF70077-7B92-48F6-AD39-DC6EDDC8390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7B92C8EA-2D6E-4C96-99D0-25502BEFA5D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ABEAB7FF-2C35-4681-8CF5-9DC2DCF0FACF}"/>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1E3E1D99-18DC-4A93-8FB0-DD66ADCB5DB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F10598A8-78E2-42EF-A40F-EEC6C40C68F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92EAAF78-C937-4EF0-8A0A-7A1556ECAC4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8EFC9870-CA0E-46AA-ACF6-BBA97D2E7B5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sp>
        <p:nvSpPr>
          <p:cNvPr id="83" name="文字方塊 82">
            <a:extLst>
              <a:ext uri="{FF2B5EF4-FFF2-40B4-BE49-F238E27FC236}">
                <a16:creationId xmlns:a16="http://schemas.microsoft.com/office/drawing/2014/main" id="{A2772CBB-9354-4D50-B3F8-1F94527955B9}"/>
              </a:ext>
            </a:extLst>
          </p:cNvPr>
          <p:cNvSpPr txBox="1"/>
          <p:nvPr/>
        </p:nvSpPr>
        <p:spPr>
          <a:xfrm>
            <a:off x="1266409" y="2752916"/>
            <a:ext cx="3843938" cy="1323439"/>
          </a:xfrm>
          <a:prstGeom prst="rect">
            <a:avLst/>
          </a:prstGeom>
          <a:noFill/>
        </p:spPr>
        <p:txBody>
          <a:bodyPr wrap="square" rtlCol="0" anchor="t">
            <a:spAutoFit/>
          </a:bodyPr>
          <a:lstStyle/>
          <a:p>
            <a:pPr defTabSz="1219170">
              <a:buClr>
                <a:srgbClr val="000000"/>
              </a:buClr>
              <a:defRPr/>
            </a:pPr>
            <a:r>
              <a:rPr lang="en-US" altLang="zh-TW" sz="1600" kern="0" dirty="0">
                <a:solidFill>
                  <a:schemeClr val="bg1"/>
                </a:solidFill>
                <a:latin typeface="Arial" panose="020B0604020202020204" pitchFamily="34" charset="0"/>
                <a:ea typeface="微軟正黑體"/>
                <a:cs typeface="Arial" panose="020B0604020202020204" pitchFamily="34" charset="0"/>
                <a:sym typeface="Arial"/>
              </a:rPr>
              <a:t>Support for access control mechanisms, you can set multiple access rules, specify specific protocols, IP addresses, subnet masks, and port access conditions.</a:t>
            </a:r>
          </a:p>
        </p:txBody>
      </p:sp>
      <p:sp>
        <p:nvSpPr>
          <p:cNvPr id="84" name="矩形: 圓角 83">
            <a:extLst>
              <a:ext uri="{FF2B5EF4-FFF2-40B4-BE49-F238E27FC236}">
                <a16:creationId xmlns:a16="http://schemas.microsoft.com/office/drawing/2014/main" id="{8B11DD33-CA51-464A-BE15-B114D2BF4060}"/>
              </a:ext>
            </a:extLst>
          </p:cNvPr>
          <p:cNvSpPr/>
          <p:nvPr/>
        </p:nvSpPr>
        <p:spPr>
          <a:xfrm>
            <a:off x="1219201" y="2109128"/>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0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Access-Control List (ACL)</a:t>
            </a:r>
          </a:p>
        </p:txBody>
      </p:sp>
      <p:sp>
        <p:nvSpPr>
          <p:cNvPr id="85" name="文字方塊 84">
            <a:extLst>
              <a:ext uri="{FF2B5EF4-FFF2-40B4-BE49-F238E27FC236}">
                <a16:creationId xmlns:a16="http://schemas.microsoft.com/office/drawing/2014/main" id="{D3FE58D7-7C6A-4D97-BA33-C9AF78F82865}"/>
              </a:ext>
            </a:extLst>
          </p:cNvPr>
          <p:cNvSpPr txBox="1"/>
          <p:nvPr/>
        </p:nvSpPr>
        <p:spPr>
          <a:xfrm>
            <a:off x="5650699" y="2752916"/>
            <a:ext cx="3843938" cy="1077218"/>
          </a:xfrm>
          <a:prstGeom prst="rect">
            <a:avLst/>
          </a:prstGeom>
          <a:noFill/>
        </p:spPr>
        <p:txBody>
          <a:bodyPr wrap="square" rtlCol="0" anchor="t">
            <a:spAutoFit/>
          </a:bodyPr>
          <a:lstStyle/>
          <a:p>
            <a:pPr lvl="0" defTabSz="1219170">
              <a:buClr>
                <a:srgbClr val="000000"/>
              </a:buClr>
              <a:defRPr/>
            </a:pPr>
            <a:r>
              <a:rPr lang="en-US" altLang="zh-TW" sz="1600" kern="0" dirty="0">
                <a:solidFill>
                  <a:schemeClr val="bg1"/>
                </a:solidFill>
                <a:latin typeface="Arial" panose="020B0604020202020204" pitchFamily="34" charset="0"/>
                <a:ea typeface="微軟正黑體"/>
                <a:cs typeface="Arial" panose="020B0604020202020204" pitchFamily="34" charset="0"/>
                <a:sym typeface="Arial"/>
              </a:rPr>
              <a:t>When the network generates a loop, the network that generates the loop will be closed, effectively avoiding network interruption.</a:t>
            </a:r>
          </a:p>
        </p:txBody>
      </p:sp>
      <p:sp>
        <p:nvSpPr>
          <p:cNvPr id="86" name="文字方塊 85">
            <a:extLst>
              <a:ext uri="{FF2B5EF4-FFF2-40B4-BE49-F238E27FC236}">
                <a16:creationId xmlns:a16="http://schemas.microsoft.com/office/drawing/2014/main" id="{284A8B52-72B8-42E2-840F-5B3F2B9899C8}"/>
              </a:ext>
            </a:extLst>
          </p:cNvPr>
          <p:cNvSpPr txBox="1"/>
          <p:nvPr/>
        </p:nvSpPr>
        <p:spPr>
          <a:xfrm>
            <a:off x="1266409" y="4847986"/>
            <a:ext cx="3843938" cy="830997"/>
          </a:xfrm>
          <a:prstGeom prst="rect">
            <a:avLst/>
          </a:prstGeom>
          <a:noFill/>
        </p:spPr>
        <p:txBody>
          <a:bodyPr wrap="square" rtlCol="0" anchor="t">
            <a:spAutoFit/>
          </a:bodyPr>
          <a:lstStyle/>
          <a:p>
            <a:pPr defTabSz="1219170">
              <a:buClr>
                <a:srgbClr val="000000"/>
              </a:buClr>
              <a:defRPr/>
            </a:pPr>
            <a:r>
              <a:rPr lang="en-US" altLang="zh-TW" sz="1600" kern="0" dirty="0">
                <a:solidFill>
                  <a:schemeClr val="bg1"/>
                </a:solidFill>
                <a:latin typeface="Arial" panose="020B0604020202020204" pitchFamily="34" charset="0"/>
                <a:ea typeface="微軟正黑體"/>
                <a:cs typeface="Arial" panose="020B0604020202020204" pitchFamily="34" charset="0"/>
                <a:sym typeface="Arial"/>
              </a:rPr>
              <a:t>Allows network administrators to capture data (packets) for specific ports to monitor the network or troubleshoot.</a:t>
            </a:r>
          </a:p>
        </p:txBody>
      </p:sp>
      <p:sp>
        <p:nvSpPr>
          <p:cNvPr id="87" name="文字方塊 86">
            <a:extLst>
              <a:ext uri="{FF2B5EF4-FFF2-40B4-BE49-F238E27FC236}">
                <a16:creationId xmlns:a16="http://schemas.microsoft.com/office/drawing/2014/main" id="{E4934492-9DDC-422E-B588-2FD5CF5FF3D6}"/>
              </a:ext>
            </a:extLst>
          </p:cNvPr>
          <p:cNvSpPr txBox="1"/>
          <p:nvPr/>
        </p:nvSpPr>
        <p:spPr>
          <a:xfrm>
            <a:off x="5650699" y="4847986"/>
            <a:ext cx="3843938" cy="830997"/>
          </a:xfrm>
          <a:prstGeom prst="rect">
            <a:avLst/>
          </a:prstGeom>
          <a:noFill/>
        </p:spPr>
        <p:txBody>
          <a:bodyPr wrap="square" rtlCol="0" anchor="t">
            <a:spAutoFit/>
          </a:bodyPr>
          <a:lstStyle/>
          <a:p>
            <a:pPr lvl="0" defTabSz="1219170">
              <a:buClr>
                <a:srgbClr val="000000"/>
              </a:buClr>
              <a:defRPr/>
            </a:pPr>
            <a:r>
              <a:rPr lang="en-US" altLang="zh-TW" sz="1600" kern="0" dirty="0">
                <a:solidFill>
                  <a:schemeClr val="bg1"/>
                </a:solidFill>
                <a:latin typeface="Arial" panose="020B0604020202020204" pitchFamily="34" charset="0"/>
                <a:ea typeface="微軟正黑體"/>
                <a:cs typeface="Arial" panose="020B0604020202020204" pitchFamily="34" charset="0"/>
                <a:sym typeface="Arial"/>
              </a:rPr>
              <a:t>Support Jumbo </a:t>
            </a:r>
            <a:r>
              <a:rPr lang="en-US" altLang="zh-TW" sz="1600" kern="0" dirty="0" err="1">
                <a:solidFill>
                  <a:schemeClr val="bg1"/>
                </a:solidFill>
                <a:latin typeface="Arial" panose="020B0604020202020204" pitchFamily="34" charset="0"/>
                <a:ea typeface="微軟正黑體"/>
                <a:cs typeface="Arial" panose="020B0604020202020204" pitchFamily="34" charset="0"/>
                <a:sym typeface="Arial"/>
              </a:rPr>
              <a:t>fram</a:t>
            </a:r>
            <a:r>
              <a:rPr lang="en-US" altLang="zh-TW" sz="1600" kern="0" dirty="0">
                <a:solidFill>
                  <a:schemeClr val="bg1"/>
                </a:solidFill>
                <a:latin typeface="Arial" panose="020B0604020202020204" pitchFamily="34" charset="0"/>
                <a:ea typeface="微軟正黑體"/>
                <a:cs typeface="Arial" panose="020B0604020202020204" pitchFamily="34" charset="0"/>
                <a:sym typeface="Arial"/>
              </a:rPr>
              <a:t> huge packet selection, which helps improve overall data transmission efficiency.</a:t>
            </a:r>
          </a:p>
        </p:txBody>
      </p:sp>
      <p:sp>
        <p:nvSpPr>
          <p:cNvPr id="88" name="矩形: 圓角 87">
            <a:extLst>
              <a:ext uri="{FF2B5EF4-FFF2-40B4-BE49-F238E27FC236}">
                <a16:creationId xmlns:a16="http://schemas.microsoft.com/office/drawing/2014/main" id="{181FC281-AE9A-4AD2-9307-54E1696B60EB}"/>
              </a:ext>
            </a:extLst>
          </p:cNvPr>
          <p:cNvSpPr/>
          <p:nvPr/>
        </p:nvSpPr>
        <p:spPr>
          <a:xfrm>
            <a:off x="5614738" y="2109128"/>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Loop detection and protection</a:t>
            </a:r>
          </a:p>
        </p:txBody>
      </p:sp>
      <p:sp>
        <p:nvSpPr>
          <p:cNvPr id="89" name="矩形: 圓角 88">
            <a:extLst>
              <a:ext uri="{FF2B5EF4-FFF2-40B4-BE49-F238E27FC236}">
                <a16:creationId xmlns:a16="http://schemas.microsoft.com/office/drawing/2014/main" id="{F02B0C72-9378-4033-A103-C85DE922292A}"/>
              </a:ext>
            </a:extLst>
          </p:cNvPr>
          <p:cNvSpPr/>
          <p:nvPr/>
        </p:nvSpPr>
        <p:spPr>
          <a:xfrm>
            <a:off x="5614738" y="4170946"/>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Jumbo frame </a:t>
            </a:r>
          </a:p>
        </p:txBody>
      </p:sp>
      <p:sp>
        <p:nvSpPr>
          <p:cNvPr id="90" name="矩形: 圓角 89">
            <a:extLst>
              <a:ext uri="{FF2B5EF4-FFF2-40B4-BE49-F238E27FC236}">
                <a16:creationId xmlns:a16="http://schemas.microsoft.com/office/drawing/2014/main" id="{255C8275-09B3-498D-B746-DF97E68FA35B}"/>
              </a:ext>
            </a:extLst>
          </p:cNvPr>
          <p:cNvSpPr/>
          <p:nvPr/>
        </p:nvSpPr>
        <p:spPr>
          <a:xfrm>
            <a:off x="1217603" y="4170946"/>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Port Mirroring</a:t>
            </a:r>
          </a:p>
        </p:txBody>
      </p:sp>
      <p:pic>
        <p:nvPicPr>
          <p:cNvPr id="91" name="圖片 90" descr="一張含有 天空 的圖片&#10;&#10;自動產生的描述">
            <a:extLst>
              <a:ext uri="{FF2B5EF4-FFF2-40B4-BE49-F238E27FC236}">
                <a16:creationId xmlns:a16="http://schemas.microsoft.com/office/drawing/2014/main" id="{E1228020-B6FF-4803-9803-8F32BBD4E8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8305" y="1350288"/>
            <a:ext cx="1237852" cy="123785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4330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2139350" y="1452848"/>
            <a:ext cx="7539488" cy="741530"/>
          </a:xfrm>
        </p:spPr>
        <p:txBody>
          <a:bodyPr>
            <a:normAutofit/>
          </a:bodyPr>
          <a:lstStyle/>
          <a:p>
            <a:pPr lvl="0" defTabSz="457200">
              <a:lnSpc>
                <a:spcPct val="100000"/>
              </a:lnSpc>
              <a:spcBef>
                <a:spcPts val="0"/>
              </a:spcBef>
              <a:defRPr/>
            </a:pPr>
            <a:r>
              <a:rPr lang="en-US" altLang="zh-TW" sz="3200" b="1" dirty="0"/>
              <a:t>PoE Features and advantages </a:t>
            </a:r>
            <a:endParaRPr lang="zh-TW" altLang="zh-TW" sz="3200" b="1" dirty="0"/>
          </a:p>
        </p:txBody>
      </p:sp>
      <p:sp>
        <p:nvSpPr>
          <p:cNvPr id="5" name="副標題 1">
            <a:extLst>
              <a:ext uri="{FF2B5EF4-FFF2-40B4-BE49-F238E27FC236}">
                <a16:creationId xmlns:a16="http://schemas.microsoft.com/office/drawing/2014/main" id="{FD3678B8-0468-4C1E-ACC6-B481E6E28F31}"/>
              </a:ext>
            </a:extLst>
          </p:cNvPr>
          <p:cNvSpPr txBox="1">
            <a:spLocks/>
          </p:cNvSpPr>
          <p:nvPr/>
        </p:nvSpPr>
        <p:spPr>
          <a:xfrm>
            <a:off x="2139350" y="1265639"/>
            <a:ext cx="7772401" cy="534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dirty="0"/>
              <a:t>Guardian's unique strengths and features</a:t>
            </a:r>
            <a:endParaRPr lang="zh-TW" altLang="en-US" sz="2400" spc="0" dirty="0"/>
          </a:p>
        </p:txBody>
      </p:sp>
    </p:spTree>
    <p:extLst>
      <p:ext uri="{BB962C8B-B14F-4D97-AF65-F5344CB8AC3E}">
        <p14:creationId xmlns:p14="http://schemas.microsoft.com/office/powerpoint/2010/main" val="118078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5A1957-2F69-4355-8A34-3E2300869CF1}"/>
              </a:ext>
            </a:extLst>
          </p:cNvPr>
          <p:cNvSpPr>
            <a:spLocks noGrp="1"/>
          </p:cNvSpPr>
          <p:nvPr>
            <p:ph type="title"/>
          </p:nvPr>
        </p:nvSpPr>
        <p:spPr>
          <a:xfrm>
            <a:off x="471055" y="136525"/>
            <a:ext cx="12192000" cy="1310138"/>
          </a:xfrm>
        </p:spPr>
        <p:txBody>
          <a:bodyPr>
            <a:normAutofit/>
          </a:bodyPr>
          <a:lstStyle/>
          <a:p>
            <a:r>
              <a:rPr lang="en-US" altLang="zh-TW">
                <a:latin typeface="Arial"/>
                <a:ea typeface="微軟正黑體"/>
                <a:cs typeface="Arial"/>
              </a:rPr>
              <a:t>Guardian Smart Edge PoE Switch</a:t>
            </a:r>
            <a:r>
              <a:rPr lang="zh-TW" altLang="en-US">
                <a:latin typeface="Arial"/>
                <a:ea typeface="微軟正黑體"/>
                <a:cs typeface="Arial"/>
              </a:rPr>
              <a:t>- PoE </a:t>
            </a:r>
            <a:r>
              <a:rPr lang="en-US" altLang="zh-TW">
                <a:latin typeface="Arial"/>
                <a:ea typeface="微軟正黑體"/>
                <a:cs typeface="Arial"/>
              </a:rPr>
              <a:t>Advantages</a:t>
            </a:r>
            <a:endParaRPr lang="zh-TW" altLang="en-US">
              <a:latin typeface="Arial"/>
              <a:ea typeface="微軟正黑體"/>
              <a:cs typeface="Arial"/>
            </a:endParaRPr>
          </a:p>
        </p:txBody>
      </p:sp>
      <p:sp>
        <p:nvSpPr>
          <p:cNvPr id="59" name="矩形: 剪去單一角落 58">
            <a:extLst>
              <a:ext uri="{FF2B5EF4-FFF2-40B4-BE49-F238E27FC236}">
                <a16:creationId xmlns:a16="http://schemas.microsoft.com/office/drawing/2014/main" id="{5283D31B-CDBC-42A3-8290-048E5150C7BC}"/>
              </a:ext>
            </a:extLst>
          </p:cNvPr>
          <p:cNvSpPr/>
          <p:nvPr/>
        </p:nvSpPr>
        <p:spPr>
          <a:xfrm flipH="1">
            <a:off x="576456" y="1462705"/>
            <a:ext cx="11026373" cy="3482025"/>
          </a:xfrm>
          <a:prstGeom prst="snip1Rect">
            <a:avLst>
              <a:gd name="adj" fmla="val 6682"/>
            </a:avLst>
          </a:prstGeom>
          <a:gradFill>
            <a:gsLst>
              <a:gs pos="55836">
                <a:srgbClr val="000000"/>
              </a:gs>
              <a:gs pos="39000">
                <a:schemeClr val="tx1"/>
              </a:gs>
              <a:gs pos="100000">
                <a:schemeClr val="tx1">
                  <a:alpha val="0"/>
                </a:schemeClr>
              </a:gs>
            </a:gsLst>
            <a:lin ang="5400000" scaled="1"/>
          </a:gradFill>
          <a:ln w="28575">
            <a:gradFill>
              <a:gsLst>
                <a:gs pos="0">
                  <a:srgbClr val="D7F71E"/>
                </a:gs>
                <a:gs pos="54000">
                  <a:srgbClr val="D7F71E"/>
                </a:gs>
                <a:gs pos="100000">
                  <a:srgbClr val="D7F71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a:extLst>
              <a:ext uri="{FF2B5EF4-FFF2-40B4-BE49-F238E27FC236}">
                <a16:creationId xmlns:a16="http://schemas.microsoft.com/office/drawing/2014/main" id="{3B4A7358-198E-4F63-A34C-8079E71D1EB5}"/>
              </a:ext>
            </a:extLst>
          </p:cNvPr>
          <p:cNvSpPr txBox="1"/>
          <p:nvPr/>
        </p:nvSpPr>
        <p:spPr>
          <a:xfrm>
            <a:off x="932449" y="1744771"/>
            <a:ext cx="3341314" cy="830997"/>
          </a:xfrm>
          <a:prstGeom prst="rect">
            <a:avLst/>
          </a:prstGeom>
          <a:noFill/>
        </p:spPr>
        <p:txBody>
          <a:bodyPr wrap="square" rtlCol="0" anchor="t">
            <a:spAutoFit/>
          </a:bodyPr>
          <a:lstStyle/>
          <a:p>
            <a:pPr lvl="0" algn="ctr" defTabSz="457200">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Supports the new generation of IEEE 802.3 </a:t>
            </a:r>
            <a:r>
              <a:rPr lang="en-US" altLang="zh-TW" sz="1600" b="1" kern="0" dirty="0" err="1">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bt</a:t>
            </a: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 </a:t>
            </a:r>
          </a:p>
          <a:p>
            <a:pPr lvl="0" algn="ctr" defTabSz="457200">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power supply standard</a:t>
            </a:r>
            <a:endParaRPr lang="zh-TW" altLang="en-US"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1" name="文字方塊 60">
            <a:extLst>
              <a:ext uri="{FF2B5EF4-FFF2-40B4-BE49-F238E27FC236}">
                <a16:creationId xmlns:a16="http://schemas.microsoft.com/office/drawing/2014/main" id="{AF4DB356-E676-4951-B06F-9D44159DFEDA}"/>
              </a:ext>
            </a:extLst>
          </p:cNvPr>
          <p:cNvSpPr txBox="1"/>
          <p:nvPr/>
        </p:nvSpPr>
        <p:spPr>
          <a:xfrm>
            <a:off x="1015347" y="3637795"/>
            <a:ext cx="3210290" cy="584775"/>
          </a:xfrm>
          <a:prstGeom prst="rect">
            <a:avLst/>
          </a:prstGeom>
          <a:noFill/>
        </p:spPr>
        <p:txBody>
          <a:bodyPr wrap="square" rtlCol="0">
            <a:spAutoFit/>
          </a:bodyPr>
          <a:lstStyle/>
          <a:p>
            <a:pPr lvl="0" algn="ctr" defTabSz="457200">
              <a:buClr>
                <a:srgbClr val="000000"/>
              </a:buClr>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Support 4 Port 60 watt (PoE++)  </a:t>
            </a:r>
          </a:p>
          <a:p>
            <a:pPr lvl="0" algn="ctr" defTabSz="457200">
              <a:buClr>
                <a:srgbClr val="000000"/>
              </a:buClr>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12 Port 30 watt(PoE+)</a:t>
            </a:r>
            <a:endParaRPr lang="zh-TW" altLang="en-US"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2" name="文字方塊 61">
            <a:extLst>
              <a:ext uri="{FF2B5EF4-FFF2-40B4-BE49-F238E27FC236}">
                <a16:creationId xmlns:a16="http://schemas.microsoft.com/office/drawing/2014/main" id="{C86D76B0-FB2D-454B-BF66-DFE6C7781599}"/>
              </a:ext>
            </a:extLst>
          </p:cNvPr>
          <p:cNvSpPr txBox="1"/>
          <p:nvPr/>
        </p:nvSpPr>
        <p:spPr>
          <a:xfrm>
            <a:off x="4378037" y="1941491"/>
            <a:ext cx="3381570" cy="338554"/>
          </a:xfrm>
          <a:prstGeom prst="rect">
            <a:avLst/>
          </a:prstGeom>
          <a:noFill/>
        </p:spPr>
        <p:txBody>
          <a:bodyPr wrap="square" rtlCol="0" anchor="t">
            <a:spAutoFit/>
          </a:bodyPr>
          <a:lstStyle/>
          <a:p>
            <a:pPr algn="ctr" defTabSz="457200">
              <a:buClr>
                <a:srgbClr val="000000"/>
              </a:buClr>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Camera device remote restart</a:t>
            </a:r>
            <a:endPar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3" name="文字方塊 62">
            <a:extLst>
              <a:ext uri="{FF2B5EF4-FFF2-40B4-BE49-F238E27FC236}">
                <a16:creationId xmlns:a16="http://schemas.microsoft.com/office/drawing/2014/main" id="{66F50B03-0164-4634-A08B-6146717929D4}"/>
              </a:ext>
            </a:extLst>
          </p:cNvPr>
          <p:cNvSpPr txBox="1"/>
          <p:nvPr/>
        </p:nvSpPr>
        <p:spPr>
          <a:xfrm>
            <a:off x="1107082" y="2760113"/>
            <a:ext cx="3035657" cy="584775"/>
          </a:xfrm>
          <a:prstGeom prst="rect">
            <a:avLst/>
          </a:prstGeom>
          <a:noFill/>
        </p:spPr>
        <p:txBody>
          <a:bodyPr wrap="square" rtlCol="0">
            <a:spAutoFit/>
          </a:bodyPr>
          <a:lstStyle/>
          <a:p>
            <a:pPr algn="ctr" defTabSz="457200">
              <a:buClr>
                <a:srgbClr val="000000"/>
              </a:buClr>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Power supply priority configuration</a:t>
            </a:r>
            <a:endParaRPr lang="zh-TW" altLang="en-US"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4" name="文字方塊 63">
            <a:extLst>
              <a:ext uri="{FF2B5EF4-FFF2-40B4-BE49-F238E27FC236}">
                <a16:creationId xmlns:a16="http://schemas.microsoft.com/office/drawing/2014/main" id="{37C0D676-E095-458A-A496-0921ACE8A56C}"/>
              </a:ext>
            </a:extLst>
          </p:cNvPr>
          <p:cNvSpPr txBox="1"/>
          <p:nvPr/>
        </p:nvSpPr>
        <p:spPr>
          <a:xfrm>
            <a:off x="4476452" y="2637001"/>
            <a:ext cx="3267641" cy="830997"/>
          </a:xfrm>
          <a:prstGeom prst="rect">
            <a:avLst/>
          </a:prstGeom>
          <a:noFill/>
        </p:spPr>
        <p:txBody>
          <a:bodyPr wrap="square" rtlCol="0" anchor="t">
            <a:spAutoFit/>
          </a:bodyPr>
          <a:lstStyle/>
          <a:p>
            <a:pPr lvl="0" algn="ctr" defTabSz="457200">
              <a:buClr>
                <a:srgbClr val="000000"/>
              </a:buClr>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High total power supply rate design 370 watts PoE power supply budget</a:t>
            </a:r>
            <a:endParaRPr lang="zh-TW" altLang="en-US"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6" name="文字方塊 65">
            <a:extLst>
              <a:ext uri="{FF2B5EF4-FFF2-40B4-BE49-F238E27FC236}">
                <a16:creationId xmlns:a16="http://schemas.microsoft.com/office/drawing/2014/main" id="{02BCCBED-586E-4728-8782-ADF733669819}"/>
              </a:ext>
            </a:extLst>
          </p:cNvPr>
          <p:cNvSpPr txBox="1"/>
          <p:nvPr/>
        </p:nvSpPr>
        <p:spPr>
          <a:xfrm>
            <a:off x="8452319" y="1959086"/>
            <a:ext cx="2325834" cy="338554"/>
          </a:xfrm>
          <a:prstGeom prst="rect">
            <a:avLst/>
          </a:prstGeom>
          <a:noFill/>
        </p:spPr>
        <p:txBody>
          <a:bodyPr wrap="square" rtlCol="0">
            <a:spAutoFit/>
          </a:bodyPr>
          <a:lstStyle/>
          <a:p>
            <a:pPr algn="ctr" defTabSz="457200">
              <a:buClr>
                <a:srgbClr val="000000"/>
              </a:buClr>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PoE scheduling</a:t>
            </a:r>
            <a:endParaRPr lang="zh-TW" altLang="en-US"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4" name="文字方塊 73">
            <a:extLst>
              <a:ext uri="{FF2B5EF4-FFF2-40B4-BE49-F238E27FC236}">
                <a16:creationId xmlns:a16="http://schemas.microsoft.com/office/drawing/2014/main" id="{76BFF97E-36C8-4F42-90CC-8515FFA4E289}"/>
              </a:ext>
            </a:extLst>
          </p:cNvPr>
          <p:cNvSpPr txBox="1"/>
          <p:nvPr/>
        </p:nvSpPr>
        <p:spPr>
          <a:xfrm>
            <a:off x="8045151" y="2732123"/>
            <a:ext cx="3140170" cy="584775"/>
          </a:xfrm>
          <a:prstGeom prst="rect">
            <a:avLst/>
          </a:prstGeom>
          <a:noFill/>
        </p:spPr>
        <p:txBody>
          <a:bodyPr wrap="square" rtlCol="0">
            <a:spAutoFit/>
          </a:bodyPr>
          <a:lstStyle/>
          <a:p>
            <a:pPr lvl="0" algn="ctr" defTabSz="457200">
              <a:buClr>
                <a:srgbClr val="000000"/>
              </a:buClr>
              <a:defRPr/>
            </a:pPr>
            <a:r>
              <a:rPr lang="en-US" altLang="zh-TW"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Remote intelligent monitoring and management interface</a:t>
            </a:r>
            <a:endParaRPr lang="zh-TW" altLang="en-US" sz="1600" b="1" kern="0" dirty="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5" name="矩形: 剪去對角角落 74">
            <a:extLst>
              <a:ext uri="{FF2B5EF4-FFF2-40B4-BE49-F238E27FC236}">
                <a16:creationId xmlns:a16="http://schemas.microsoft.com/office/drawing/2014/main" id="{CC8DE7F8-DAFE-4EC7-8497-A32E68297B36}"/>
              </a:ext>
            </a:extLst>
          </p:cNvPr>
          <p:cNvSpPr/>
          <p:nvPr/>
        </p:nvSpPr>
        <p:spPr>
          <a:xfrm>
            <a:off x="914400" y="1725128"/>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剪去對角角落 75">
            <a:extLst>
              <a:ext uri="{FF2B5EF4-FFF2-40B4-BE49-F238E27FC236}">
                <a16:creationId xmlns:a16="http://schemas.microsoft.com/office/drawing/2014/main" id="{08B28C81-65E3-4781-B244-BC9492826997}"/>
              </a:ext>
            </a:extLst>
          </p:cNvPr>
          <p:cNvSpPr/>
          <p:nvPr/>
        </p:nvSpPr>
        <p:spPr>
          <a:xfrm>
            <a:off x="914400" y="2621481"/>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剪去對角角落 76">
            <a:extLst>
              <a:ext uri="{FF2B5EF4-FFF2-40B4-BE49-F238E27FC236}">
                <a16:creationId xmlns:a16="http://schemas.microsoft.com/office/drawing/2014/main" id="{B5ABE146-3723-4320-BB8E-07312C0AFD3B}"/>
              </a:ext>
            </a:extLst>
          </p:cNvPr>
          <p:cNvSpPr/>
          <p:nvPr/>
        </p:nvSpPr>
        <p:spPr>
          <a:xfrm>
            <a:off x="914400" y="3517833"/>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剪去對角角落 77">
            <a:extLst>
              <a:ext uri="{FF2B5EF4-FFF2-40B4-BE49-F238E27FC236}">
                <a16:creationId xmlns:a16="http://schemas.microsoft.com/office/drawing/2014/main" id="{400E5485-3A68-4496-8356-A92E8ADB3864}"/>
              </a:ext>
            </a:extLst>
          </p:cNvPr>
          <p:cNvSpPr/>
          <p:nvPr/>
        </p:nvSpPr>
        <p:spPr>
          <a:xfrm>
            <a:off x="4417831" y="1725128"/>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剪去對角角落 78">
            <a:extLst>
              <a:ext uri="{FF2B5EF4-FFF2-40B4-BE49-F238E27FC236}">
                <a16:creationId xmlns:a16="http://schemas.microsoft.com/office/drawing/2014/main" id="{7E1541F8-D33A-417B-8745-374E4E419EC3}"/>
              </a:ext>
            </a:extLst>
          </p:cNvPr>
          <p:cNvSpPr/>
          <p:nvPr/>
        </p:nvSpPr>
        <p:spPr>
          <a:xfrm>
            <a:off x="4417831" y="2621481"/>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剪去對角角落 79">
            <a:extLst>
              <a:ext uri="{FF2B5EF4-FFF2-40B4-BE49-F238E27FC236}">
                <a16:creationId xmlns:a16="http://schemas.microsoft.com/office/drawing/2014/main" id="{A5449E07-FBD6-44DA-9C88-F191821C1D71}"/>
              </a:ext>
            </a:extLst>
          </p:cNvPr>
          <p:cNvSpPr/>
          <p:nvPr/>
        </p:nvSpPr>
        <p:spPr>
          <a:xfrm>
            <a:off x="7922794" y="1725128"/>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剪去對角角落 80">
            <a:extLst>
              <a:ext uri="{FF2B5EF4-FFF2-40B4-BE49-F238E27FC236}">
                <a16:creationId xmlns:a16="http://schemas.microsoft.com/office/drawing/2014/main" id="{50B60D5D-FC60-4490-80D7-8296ECC70514}"/>
              </a:ext>
            </a:extLst>
          </p:cNvPr>
          <p:cNvSpPr/>
          <p:nvPr/>
        </p:nvSpPr>
        <p:spPr>
          <a:xfrm>
            <a:off x="7922794" y="2621481"/>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2" name="圖片 81">
            <a:extLst>
              <a:ext uri="{FF2B5EF4-FFF2-40B4-BE49-F238E27FC236}">
                <a16:creationId xmlns:a16="http://schemas.microsoft.com/office/drawing/2014/main" id="{C0FA4B72-A86D-4B96-A0BD-A40F495B19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7"/>
          <a:stretch/>
        </p:blipFill>
        <p:spPr>
          <a:xfrm>
            <a:off x="3828090" y="3379805"/>
            <a:ext cx="8687932" cy="4099796"/>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598001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B0617C-346E-4079-B814-CC3D936E33D9}"/>
              </a:ext>
            </a:extLst>
          </p:cNvPr>
          <p:cNvSpPr>
            <a:spLocks noGrp="1"/>
          </p:cNvSpPr>
          <p:nvPr>
            <p:ph type="title"/>
          </p:nvPr>
        </p:nvSpPr>
        <p:spPr>
          <a:xfrm>
            <a:off x="838199" y="316634"/>
            <a:ext cx="10887635" cy="1310138"/>
          </a:xfrm>
        </p:spPr>
        <p:txBody>
          <a:bodyPr>
            <a:noAutofit/>
          </a:bodyPr>
          <a:lstStyle/>
          <a:p>
            <a:pPr lvl="0" defTabSz="457200"/>
            <a:r>
              <a:rPr lang="en-US" altLang="zh-TW" dirty="0"/>
              <a:t>QGD-1600P support</a:t>
            </a:r>
            <a:r>
              <a:rPr lang="zh-TW" altLang="en-US" dirty="0"/>
              <a:t> </a:t>
            </a:r>
            <a:r>
              <a:rPr lang="en-US" altLang="zh-TW" dirty="0">
                <a:sym typeface="Arial"/>
              </a:rPr>
              <a:t>the new generation of </a:t>
            </a:r>
            <a:br>
              <a:rPr lang="en-US" altLang="zh-TW" dirty="0">
                <a:sym typeface="Arial"/>
              </a:rPr>
            </a:br>
            <a:r>
              <a:rPr lang="en-US" altLang="zh-TW" dirty="0">
                <a:sym typeface="Arial"/>
              </a:rPr>
              <a:t>IEEE 802.3 </a:t>
            </a:r>
            <a:r>
              <a:rPr lang="en-US" altLang="zh-TW" dirty="0" err="1">
                <a:sym typeface="Arial"/>
              </a:rPr>
              <a:t>bt</a:t>
            </a:r>
            <a:r>
              <a:rPr lang="en-US" altLang="zh-TW" dirty="0">
                <a:sym typeface="Arial"/>
              </a:rPr>
              <a:t> power supply standard</a:t>
            </a:r>
            <a:endParaRPr lang="zh-TW" altLang="en-US" dirty="0"/>
          </a:p>
        </p:txBody>
      </p:sp>
      <p:sp>
        <p:nvSpPr>
          <p:cNvPr id="3" name="文字版面配置區 2">
            <a:extLst>
              <a:ext uri="{FF2B5EF4-FFF2-40B4-BE49-F238E27FC236}">
                <a16:creationId xmlns:a16="http://schemas.microsoft.com/office/drawing/2014/main" id="{CFBE9D78-F360-4271-9FF6-4DA64EBB9997}"/>
              </a:ext>
            </a:extLst>
          </p:cNvPr>
          <p:cNvSpPr>
            <a:spLocks noGrp="1"/>
          </p:cNvSpPr>
          <p:nvPr>
            <p:ph idx="1"/>
          </p:nvPr>
        </p:nvSpPr>
        <p:spPr>
          <a:xfrm>
            <a:off x="838200" y="1742924"/>
            <a:ext cx="10515600" cy="1310138"/>
          </a:xfrm>
        </p:spPr>
        <p:txBody>
          <a:bodyPr vert="horz" lIns="91440" tIns="45720" rIns="91440" bIns="45720" rtlCol="0" anchor="t">
            <a:normAutofit/>
          </a:bodyPr>
          <a:lstStyle/>
          <a:p>
            <a:pPr marL="0" indent="0">
              <a:buClr>
                <a:srgbClr val="000000"/>
              </a:buClr>
              <a:buNone/>
              <a:defRPr/>
            </a:pPr>
            <a:r>
              <a:rPr lang="en-US" altLang="zh-TW" dirty="0"/>
              <a:t>Supports the latest IEEE 802.3bt power protocol, </a:t>
            </a:r>
            <a:r>
              <a:rPr lang="en-US" altLang="zh-TW" dirty="0">
                <a:solidFill>
                  <a:srgbClr val="D7F71E"/>
                </a:solidFill>
              </a:rPr>
              <a:t>supporting 60 watts per port</a:t>
            </a:r>
            <a:r>
              <a:rPr lang="en-US" altLang="zh-TW" dirty="0"/>
              <a:t>, compatible with IEEE 802.3at / </a:t>
            </a:r>
            <a:r>
              <a:rPr lang="en-US" altLang="zh-TW" dirty="0" err="1"/>
              <a:t>af</a:t>
            </a:r>
            <a:r>
              <a:rPr lang="en-US" altLang="zh-TW" dirty="0"/>
              <a:t> power standard, with 4 ports</a:t>
            </a:r>
            <a:r>
              <a:rPr lang="zh-TW" altLang="en-US" dirty="0"/>
              <a:t> </a:t>
            </a:r>
            <a:r>
              <a:rPr lang="en-US" altLang="zh-TW" dirty="0"/>
              <a:t>60 watts and 12 ports</a:t>
            </a:r>
            <a:r>
              <a:rPr lang="zh-TW" altLang="en-US" dirty="0"/>
              <a:t> </a:t>
            </a:r>
            <a:r>
              <a:rPr lang="en-US" altLang="zh-TW" dirty="0"/>
              <a:t>30 watt PoE ports, capable of </a:t>
            </a:r>
            <a:r>
              <a:rPr lang="en-US" altLang="zh-TW" dirty="0">
                <a:solidFill>
                  <a:srgbClr val="D7F71E"/>
                </a:solidFill>
              </a:rPr>
              <a:t>outputting up to 370 watts of total power</a:t>
            </a:r>
            <a:r>
              <a:rPr lang="en-US" altLang="zh-TW" dirty="0"/>
              <a:t>, meeting various high-power PoE power supply devices.</a:t>
            </a:r>
          </a:p>
        </p:txBody>
      </p:sp>
      <p:sp>
        <p:nvSpPr>
          <p:cNvPr id="7" name="矩形: 剪去對角角落 6">
            <a:extLst>
              <a:ext uri="{FF2B5EF4-FFF2-40B4-BE49-F238E27FC236}">
                <a16:creationId xmlns:a16="http://schemas.microsoft.com/office/drawing/2014/main" id="{5272ABF4-3430-44C7-91CE-52905E835658}"/>
              </a:ext>
            </a:extLst>
          </p:cNvPr>
          <p:cNvSpPr/>
          <p:nvPr/>
        </p:nvSpPr>
        <p:spPr>
          <a:xfrm>
            <a:off x="2581286" y="2999875"/>
            <a:ext cx="7507706" cy="3272590"/>
          </a:xfrm>
          <a:prstGeom prst="snip2DiagRect">
            <a:avLst>
              <a:gd name="adj1" fmla="val 0"/>
              <a:gd name="adj2" fmla="val 0"/>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 name="圖片 7" descr="一張含有 螢幕擷取畫面 的圖片&#10;&#10;自動產生的描述">
            <a:extLst>
              <a:ext uri="{FF2B5EF4-FFF2-40B4-BE49-F238E27FC236}">
                <a16:creationId xmlns:a16="http://schemas.microsoft.com/office/drawing/2014/main" id="{CBDBAB96-197C-4F43-9FA9-7C46600A7D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22"/>
          <a:stretch/>
        </p:blipFill>
        <p:spPr>
          <a:xfrm>
            <a:off x="1427870" y="2948779"/>
            <a:ext cx="8643895" cy="3331977"/>
          </a:xfrm>
          <a:prstGeom prst="rect">
            <a:avLst/>
          </a:prstGeom>
        </p:spPr>
      </p:pic>
    </p:spTree>
    <p:extLst>
      <p:ext uri="{BB962C8B-B14F-4D97-AF65-F5344CB8AC3E}">
        <p14:creationId xmlns:p14="http://schemas.microsoft.com/office/powerpoint/2010/main" val="1512544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471E24-B5E4-4517-B722-148141D878F3}"/>
              </a:ext>
            </a:extLst>
          </p:cNvPr>
          <p:cNvSpPr>
            <a:spLocks noGrp="1"/>
          </p:cNvSpPr>
          <p:nvPr>
            <p:ph type="title"/>
          </p:nvPr>
        </p:nvSpPr>
        <p:spPr/>
        <p:txBody>
          <a:bodyPr>
            <a:normAutofit/>
          </a:bodyPr>
          <a:lstStyle/>
          <a:p>
            <a:r>
              <a:rPr lang="en-US" altLang="zh-TW" dirty="0"/>
              <a:t>Support PoE device remote restart</a:t>
            </a:r>
            <a:endParaRPr lang="zh-TW" altLang="en-US" dirty="0"/>
          </a:p>
        </p:txBody>
      </p:sp>
      <p:sp>
        <p:nvSpPr>
          <p:cNvPr id="3" name="文字版面配置區 2">
            <a:extLst>
              <a:ext uri="{FF2B5EF4-FFF2-40B4-BE49-F238E27FC236}">
                <a16:creationId xmlns:a16="http://schemas.microsoft.com/office/drawing/2014/main" id="{361F0FB9-BCF7-46B9-8BF6-00BC38815A11}"/>
              </a:ext>
            </a:extLst>
          </p:cNvPr>
          <p:cNvSpPr>
            <a:spLocks noGrp="1"/>
          </p:cNvSpPr>
          <p:nvPr>
            <p:ph idx="1"/>
          </p:nvPr>
        </p:nvSpPr>
        <p:spPr/>
        <p:txBody>
          <a:bodyPr/>
          <a:lstStyle/>
          <a:p>
            <a:pPr marL="0" indent="0">
              <a:buNone/>
            </a:pPr>
            <a:r>
              <a:rPr lang="en-US" altLang="zh-TW" dirty="0"/>
              <a:t>When the administrator finds that the PoE device is not working properly, for example, PoE camera is down. Administrators can remotely reboot the device through the Guardian managed interface, saving time and effort.</a:t>
            </a:r>
            <a:endParaRPr lang="zh-TW" altLang="zh-TW" dirty="0"/>
          </a:p>
        </p:txBody>
      </p:sp>
      <p:pic>
        <p:nvPicPr>
          <p:cNvPr id="21" name="圖片 20">
            <a:extLst>
              <a:ext uri="{FF2B5EF4-FFF2-40B4-BE49-F238E27FC236}">
                <a16:creationId xmlns:a16="http://schemas.microsoft.com/office/drawing/2014/main" id="{276CBED7-BA0D-46C4-8D2B-EA292D82CCF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56131" y="2583955"/>
            <a:ext cx="5192373" cy="3465978"/>
          </a:xfrm>
          <a:prstGeom prst="rect">
            <a:avLst/>
          </a:prstGeom>
        </p:spPr>
      </p:pic>
      <p:pic>
        <p:nvPicPr>
          <p:cNvPr id="22" name="圖片 21">
            <a:extLst>
              <a:ext uri="{FF2B5EF4-FFF2-40B4-BE49-F238E27FC236}">
                <a16:creationId xmlns:a16="http://schemas.microsoft.com/office/drawing/2014/main" id="{FE272B5A-7A03-4020-B244-B3488BD53AD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00876" y="2470530"/>
            <a:ext cx="5397229" cy="3602722"/>
          </a:xfrm>
          <a:prstGeom prst="rect">
            <a:avLst/>
          </a:prstGeom>
        </p:spPr>
      </p:pic>
      <p:cxnSp>
        <p:nvCxnSpPr>
          <p:cNvPr id="23" name="直線接點 22">
            <a:extLst>
              <a:ext uri="{FF2B5EF4-FFF2-40B4-BE49-F238E27FC236}">
                <a16:creationId xmlns:a16="http://schemas.microsoft.com/office/drawing/2014/main" id="{849E43AD-09AD-4F5D-B869-1A6624642FA1}"/>
              </a:ext>
            </a:extLst>
          </p:cNvPr>
          <p:cNvCxnSpPr>
            <a:cxnSpLocks/>
          </p:cNvCxnSpPr>
          <p:nvPr/>
        </p:nvCxnSpPr>
        <p:spPr>
          <a:xfrm>
            <a:off x="6003000" y="2583955"/>
            <a:ext cx="0" cy="3554819"/>
          </a:xfrm>
          <a:prstGeom prst="line">
            <a:avLst/>
          </a:prstGeom>
          <a:ln w="19050">
            <a:solidFill>
              <a:srgbClr val="D7F71E"/>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675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D584FD-1064-45C7-A62B-82900D160388}"/>
              </a:ext>
            </a:extLst>
          </p:cNvPr>
          <p:cNvSpPr>
            <a:spLocks noGrp="1"/>
          </p:cNvSpPr>
          <p:nvPr>
            <p:ph type="title"/>
          </p:nvPr>
        </p:nvSpPr>
        <p:spPr>
          <a:xfrm>
            <a:off x="419100" y="136525"/>
            <a:ext cx="11353800" cy="1310138"/>
          </a:xfrm>
        </p:spPr>
        <p:txBody>
          <a:bodyPr>
            <a:normAutofit/>
          </a:bodyPr>
          <a:lstStyle/>
          <a:p>
            <a:r>
              <a:rPr lang="en-US" altLang="zh-TW" dirty="0"/>
              <a:t>Support PoE power scheduling management</a:t>
            </a:r>
            <a:endParaRPr lang="zh-TW" altLang="en-US" dirty="0"/>
          </a:p>
        </p:txBody>
      </p:sp>
      <p:sp>
        <p:nvSpPr>
          <p:cNvPr id="3" name="文字版面配置區 2">
            <a:extLst>
              <a:ext uri="{FF2B5EF4-FFF2-40B4-BE49-F238E27FC236}">
                <a16:creationId xmlns:a16="http://schemas.microsoft.com/office/drawing/2014/main" id="{672863DC-AA4B-40B3-86B7-BF9DA9464AC2}"/>
              </a:ext>
            </a:extLst>
          </p:cNvPr>
          <p:cNvSpPr>
            <a:spLocks noGrp="1"/>
          </p:cNvSpPr>
          <p:nvPr>
            <p:ph idx="1"/>
          </p:nvPr>
        </p:nvSpPr>
        <p:spPr>
          <a:xfrm>
            <a:off x="784411" y="1382494"/>
            <a:ext cx="10515600" cy="4905113"/>
          </a:xfrm>
        </p:spPr>
        <p:txBody>
          <a:bodyPr/>
          <a:lstStyle/>
          <a:p>
            <a:pPr marL="0" indent="0">
              <a:buNone/>
            </a:pPr>
            <a:r>
              <a:rPr lang="en-US" altLang="zh-TW" dirty="0"/>
              <a:t>With PoE scheduling function, it can set the power supply only on the specified working day and time to save energy and save electricity, and save extra power cost for you!</a:t>
            </a:r>
            <a:endParaRPr lang="zh-TW" altLang="en-US" dirty="0"/>
          </a:p>
        </p:txBody>
      </p:sp>
      <p:pic>
        <p:nvPicPr>
          <p:cNvPr id="5" name="圖片 4" descr="一張含有 螢幕擷取畫面 的圖片&#10;&#10;自動產生的描述">
            <a:extLst>
              <a:ext uri="{FF2B5EF4-FFF2-40B4-BE49-F238E27FC236}">
                <a16:creationId xmlns:a16="http://schemas.microsoft.com/office/drawing/2014/main" id="{C6C3A3E0-D845-4FCC-BD35-FF89749076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8309" y="2272418"/>
            <a:ext cx="9047803" cy="3862788"/>
          </a:xfrm>
          <a:prstGeom prst="roundRect">
            <a:avLst>
              <a:gd name="adj" fmla="val 5479"/>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592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AD4B95-412B-48F4-AC16-5C51AB7B9CA5}"/>
              </a:ext>
            </a:extLst>
          </p:cNvPr>
          <p:cNvSpPr>
            <a:spLocks noGrp="1"/>
          </p:cNvSpPr>
          <p:nvPr>
            <p:ph type="title"/>
          </p:nvPr>
        </p:nvSpPr>
        <p:spPr>
          <a:xfrm>
            <a:off x="515352" y="161096"/>
            <a:ext cx="11161295" cy="1310138"/>
          </a:xfrm>
        </p:spPr>
        <p:txBody>
          <a:bodyPr>
            <a:normAutofit/>
          </a:bodyPr>
          <a:lstStyle/>
          <a:p>
            <a:r>
              <a:rPr lang="en-US" altLang="zh-TW" dirty="0"/>
              <a:t>Support remote login management interface</a:t>
            </a:r>
            <a:endParaRPr lang="zh-TW" altLang="en-US" dirty="0"/>
          </a:p>
        </p:txBody>
      </p:sp>
      <p:sp>
        <p:nvSpPr>
          <p:cNvPr id="3" name="文字版面配置區 2">
            <a:extLst>
              <a:ext uri="{FF2B5EF4-FFF2-40B4-BE49-F238E27FC236}">
                <a16:creationId xmlns:a16="http://schemas.microsoft.com/office/drawing/2014/main" id="{8F37A48B-F080-44AB-AB45-972753BCB855}"/>
              </a:ext>
            </a:extLst>
          </p:cNvPr>
          <p:cNvSpPr>
            <a:spLocks noGrp="1"/>
          </p:cNvSpPr>
          <p:nvPr>
            <p:ph idx="1"/>
          </p:nvPr>
        </p:nvSpPr>
        <p:spPr>
          <a:xfrm>
            <a:off x="838200" y="1282699"/>
            <a:ext cx="10515600" cy="1625833"/>
          </a:xfrm>
        </p:spPr>
        <p:txBody>
          <a:bodyPr/>
          <a:lstStyle/>
          <a:p>
            <a:pPr marL="0" indent="0">
              <a:buNone/>
            </a:pPr>
            <a:r>
              <a:rPr lang="en-US" altLang="zh-TW" dirty="0"/>
              <a:t>Guardian supports the PoE remote management interface, allowing you to remotely log in and manage your PoE devices wherever you are, allowing you to monitor your device's power usage immediately.</a:t>
            </a:r>
            <a:endParaRPr lang="zh-TW" altLang="en-US" dirty="0"/>
          </a:p>
        </p:txBody>
      </p:sp>
      <p:pic>
        <p:nvPicPr>
          <p:cNvPr id="7" name="圖片 6">
            <a:extLst>
              <a:ext uri="{FF2B5EF4-FFF2-40B4-BE49-F238E27FC236}">
                <a16:creationId xmlns:a16="http://schemas.microsoft.com/office/drawing/2014/main" id="{B922A35D-7643-439B-8979-2600697EEB9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5079" y="2377477"/>
            <a:ext cx="7450086" cy="3391494"/>
          </a:xfrm>
          <a:prstGeom prst="rect">
            <a:avLst/>
          </a:prstGeom>
        </p:spPr>
      </p:pic>
      <p:pic>
        <p:nvPicPr>
          <p:cNvPr id="10" name="圖片 9">
            <a:extLst>
              <a:ext uri="{FF2B5EF4-FFF2-40B4-BE49-F238E27FC236}">
                <a16:creationId xmlns:a16="http://schemas.microsoft.com/office/drawing/2014/main" id="{6EF79164-6DD0-4182-A499-3F655CF5461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58934" y="2382095"/>
            <a:ext cx="7450086" cy="3391494"/>
          </a:xfrm>
          <a:prstGeom prst="rect">
            <a:avLst/>
          </a:prstGeom>
        </p:spPr>
      </p:pic>
      <p:pic>
        <p:nvPicPr>
          <p:cNvPr id="12" name="圖片 11" descr="一張含有 監視器, 電子用品, 室內 的圖片&#10;&#10;自動產生的描述">
            <a:extLst>
              <a:ext uri="{FF2B5EF4-FFF2-40B4-BE49-F238E27FC236}">
                <a16:creationId xmlns:a16="http://schemas.microsoft.com/office/drawing/2014/main" id="{82F3783B-97D7-4542-835A-3EEF304764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4275" y="2104033"/>
            <a:ext cx="4904339" cy="3937802"/>
          </a:xfrm>
          <a:prstGeom prst="rect">
            <a:avLst/>
          </a:prstGeom>
        </p:spPr>
      </p:pic>
      <p:pic>
        <p:nvPicPr>
          <p:cNvPr id="13" name="圖片 12" descr="一張含有 座位 的圖片&#10;&#10;自動產生的描述">
            <a:extLst>
              <a:ext uri="{FF2B5EF4-FFF2-40B4-BE49-F238E27FC236}">
                <a16:creationId xmlns:a16="http://schemas.microsoft.com/office/drawing/2014/main" id="{357C6524-4606-42F8-8270-95EA51B15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1816" y="4436414"/>
            <a:ext cx="1110664" cy="111066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6114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AD5508-506F-4B1F-9BD9-D79043B95EC8}"/>
              </a:ext>
            </a:extLst>
          </p:cNvPr>
          <p:cNvSpPr>
            <a:spLocks noGrp="1"/>
          </p:cNvSpPr>
          <p:nvPr>
            <p:ph type="title"/>
          </p:nvPr>
        </p:nvSpPr>
        <p:spPr/>
        <p:txBody>
          <a:bodyPr/>
          <a:lstStyle/>
          <a:p>
            <a:r>
              <a:rPr lang="en-US" altLang="zh-TW"/>
              <a:t>Rich graphical data display</a:t>
            </a:r>
            <a:endParaRPr lang="zh-TW" altLang="en-US"/>
          </a:p>
        </p:txBody>
      </p:sp>
      <p:sp>
        <p:nvSpPr>
          <p:cNvPr id="3" name="文字版面配置區 2">
            <a:extLst>
              <a:ext uri="{FF2B5EF4-FFF2-40B4-BE49-F238E27FC236}">
                <a16:creationId xmlns:a16="http://schemas.microsoft.com/office/drawing/2014/main" id="{92374A0A-51BD-4BF7-8517-928CFD235B43}"/>
              </a:ext>
            </a:extLst>
          </p:cNvPr>
          <p:cNvSpPr>
            <a:spLocks noGrp="1"/>
          </p:cNvSpPr>
          <p:nvPr>
            <p:ph idx="1"/>
          </p:nvPr>
        </p:nvSpPr>
        <p:spPr>
          <a:xfrm>
            <a:off x="838200" y="1218996"/>
            <a:ext cx="10515600" cy="4957967"/>
          </a:xfrm>
        </p:spPr>
        <p:txBody>
          <a:bodyPr vert="horz" lIns="91440" tIns="45720" rIns="91440" bIns="45720" rtlCol="0" anchor="t">
            <a:normAutofit/>
          </a:bodyPr>
          <a:lstStyle/>
          <a:p>
            <a:pPr marL="0" indent="0">
              <a:buNone/>
            </a:pPr>
            <a:r>
              <a:rPr lang="en-US" altLang="zh-TW" dirty="0"/>
              <a:t>Guardian provides rich graphical PoE data information, including timely power consumption status, available wattage information, and various PoE operation status, so that enterprises can effectively grasp the power usage status of the equipment.</a:t>
            </a:r>
            <a:endParaRPr lang="zh-TW" altLang="en-US" dirty="0"/>
          </a:p>
        </p:txBody>
      </p:sp>
      <p:sp>
        <p:nvSpPr>
          <p:cNvPr id="6" name="矩形 5">
            <a:extLst>
              <a:ext uri="{FF2B5EF4-FFF2-40B4-BE49-F238E27FC236}">
                <a16:creationId xmlns:a16="http://schemas.microsoft.com/office/drawing/2014/main" id="{F815F7F2-F1B1-4204-8BD8-6A0FA44BCB00}"/>
              </a:ext>
            </a:extLst>
          </p:cNvPr>
          <p:cNvSpPr/>
          <p:nvPr/>
        </p:nvSpPr>
        <p:spPr>
          <a:xfrm>
            <a:off x="4010403" y="2592585"/>
            <a:ext cx="4661438" cy="515776"/>
          </a:xfrm>
          <a:prstGeom prst="rect">
            <a:avLst/>
          </a:prstGeom>
          <a:solidFill>
            <a:srgbClr val="D7F71E"/>
          </a:solidFill>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altLang="zh-TW" sz="2600" b="1" i="0" u="none" strike="noStrike" kern="1200" cap="none" spc="0" normalizeH="0" baseline="0" noProof="0" dirty="0">
                <a:ln>
                  <a:noFill/>
                </a:ln>
                <a:uLnTx/>
                <a:uFillTx/>
                <a:latin typeface="Arial"/>
                <a:ea typeface="微軟正黑體"/>
                <a:cs typeface="Arial"/>
              </a:rPr>
              <a:t>G</a:t>
            </a:r>
            <a:r>
              <a:rPr kumimoji="0" lang="zh-TW" altLang="en-US" sz="2600" b="1" i="0" u="none" strike="noStrike" kern="1200" cap="none" spc="0" normalizeH="0" baseline="0" noProof="0" dirty="0">
                <a:ln>
                  <a:noFill/>
                </a:ln>
                <a:uLnTx/>
                <a:uFillTx/>
                <a:latin typeface="Arial"/>
                <a:ea typeface="微軟正黑體"/>
                <a:cs typeface="Arial"/>
              </a:rPr>
              <a:t>raphical Dispaly</a:t>
            </a:r>
          </a:p>
        </p:txBody>
      </p:sp>
      <p:grpSp>
        <p:nvGrpSpPr>
          <p:cNvPr id="24" name="群組 23">
            <a:extLst>
              <a:ext uri="{FF2B5EF4-FFF2-40B4-BE49-F238E27FC236}">
                <a16:creationId xmlns:a16="http://schemas.microsoft.com/office/drawing/2014/main" id="{D4A3EC23-B8F5-4F35-B7D0-AB75BCF5EFA7}"/>
              </a:ext>
            </a:extLst>
          </p:cNvPr>
          <p:cNvGrpSpPr/>
          <p:nvPr/>
        </p:nvGrpSpPr>
        <p:grpSpPr>
          <a:xfrm>
            <a:off x="572456" y="2308823"/>
            <a:ext cx="3437947" cy="1369667"/>
            <a:chOff x="6697359" y="1929115"/>
            <a:chExt cx="5908999" cy="2354127"/>
          </a:xfrm>
        </p:grpSpPr>
        <p:grpSp>
          <p:nvGrpSpPr>
            <p:cNvPr id="20" name="群組 19">
              <a:extLst>
                <a:ext uri="{FF2B5EF4-FFF2-40B4-BE49-F238E27FC236}">
                  <a16:creationId xmlns:a16="http://schemas.microsoft.com/office/drawing/2014/main" id="{2B8BA193-2BFA-4A4C-9F77-B4A600AB5B74}"/>
                </a:ext>
              </a:extLst>
            </p:cNvPr>
            <p:cNvGrpSpPr/>
            <p:nvPr/>
          </p:nvGrpSpPr>
          <p:grpSpPr>
            <a:xfrm>
              <a:off x="6697359" y="1929115"/>
              <a:ext cx="5908999" cy="2354127"/>
              <a:chOff x="834536" y="2453105"/>
              <a:chExt cx="6095653" cy="2428490"/>
            </a:xfrm>
          </p:grpSpPr>
          <p:sp>
            <p:nvSpPr>
              <p:cNvPr id="22" name="矩形: 圓角 21">
                <a:extLst>
                  <a:ext uri="{FF2B5EF4-FFF2-40B4-BE49-F238E27FC236}">
                    <a16:creationId xmlns:a16="http://schemas.microsoft.com/office/drawing/2014/main" id="{58E1B611-7BB5-4BEE-9C2C-62F660A9EDBB}"/>
                  </a:ext>
                </a:extLst>
              </p:cNvPr>
              <p:cNvSpPr/>
              <p:nvPr/>
            </p:nvSpPr>
            <p:spPr>
              <a:xfrm>
                <a:off x="834536" y="2767264"/>
                <a:ext cx="6095653" cy="2114331"/>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3" name="圖片 22">
                <a:extLst>
                  <a:ext uri="{FF2B5EF4-FFF2-40B4-BE49-F238E27FC236}">
                    <a16:creationId xmlns:a16="http://schemas.microsoft.com/office/drawing/2014/main" id="{DE54EF74-A4A2-4297-BBA9-039C1F8C33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4" name="圖片 3">
              <a:extLst>
                <a:ext uri="{FF2B5EF4-FFF2-40B4-BE49-F238E27FC236}">
                  <a16:creationId xmlns:a16="http://schemas.microsoft.com/office/drawing/2014/main" id="{EE568F14-AA50-48EC-A465-C668C32925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5236" y="2480033"/>
              <a:ext cx="5634792" cy="1679601"/>
            </a:xfrm>
            <a:prstGeom prst="rect">
              <a:avLst/>
            </a:prstGeom>
          </p:spPr>
        </p:pic>
      </p:grpSp>
      <p:grpSp>
        <p:nvGrpSpPr>
          <p:cNvPr id="36" name="群組 35">
            <a:extLst>
              <a:ext uri="{FF2B5EF4-FFF2-40B4-BE49-F238E27FC236}">
                <a16:creationId xmlns:a16="http://schemas.microsoft.com/office/drawing/2014/main" id="{8D6674AB-F19A-40CE-8978-90621F39519C}"/>
              </a:ext>
            </a:extLst>
          </p:cNvPr>
          <p:cNvGrpSpPr/>
          <p:nvPr/>
        </p:nvGrpSpPr>
        <p:grpSpPr>
          <a:xfrm>
            <a:off x="8672309" y="2333927"/>
            <a:ext cx="3159372" cy="1192481"/>
            <a:chOff x="8202556" y="3561968"/>
            <a:chExt cx="3437947" cy="1297627"/>
          </a:xfrm>
        </p:grpSpPr>
        <p:grpSp>
          <p:nvGrpSpPr>
            <p:cNvPr id="32" name="群組 31">
              <a:extLst>
                <a:ext uri="{FF2B5EF4-FFF2-40B4-BE49-F238E27FC236}">
                  <a16:creationId xmlns:a16="http://schemas.microsoft.com/office/drawing/2014/main" id="{C7331546-C509-42B6-B3DF-A6C7C4B3506F}"/>
                </a:ext>
              </a:extLst>
            </p:cNvPr>
            <p:cNvGrpSpPr/>
            <p:nvPr/>
          </p:nvGrpSpPr>
          <p:grpSpPr>
            <a:xfrm>
              <a:off x="8202556" y="3561968"/>
              <a:ext cx="3437947" cy="1297627"/>
              <a:chOff x="834536" y="2453105"/>
              <a:chExt cx="6095653" cy="2300760"/>
            </a:xfrm>
          </p:grpSpPr>
          <p:sp>
            <p:nvSpPr>
              <p:cNvPr id="34" name="矩形: 圓角 33">
                <a:extLst>
                  <a:ext uri="{FF2B5EF4-FFF2-40B4-BE49-F238E27FC236}">
                    <a16:creationId xmlns:a16="http://schemas.microsoft.com/office/drawing/2014/main" id="{3A5066B4-02D3-4846-B4F0-4541301F5210}"/>
                  </a:ext>
                </a:extLst>
              </p:cNvPr>
              <p:cNvSpPr/>
              <p:nvPr/>
            </p:nvSpPr>
            <p:spPr>
              <a:xfrm>
                <a:off x="834536" y="2767267"/>
                <a:ext cx="6095653" cy="1986598"/>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5" name="圖片 34">
                <a:extLst>
                  <a:ext uri="{FF2B5EF4-FFF2-40B4-BE49-F238E27FC236}">
                    <a16:creationId xmlns:a16="http://schemas.microsoft.com/office/drawing/2014/main" id="{F382D2D6-A0FB-4AAC-9489-BF60387B73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5" name="圖片 4">
              <a:extLst>
                <a:ext uri="{FF2B5EF4-FFF2-40B4-BE49-F238E27FC236}">
                  <a16:creationId xmlns:a16="http://schemas.microsoft.com/office/drawing/2014/main" id="{7F572261-0A62-452F-ADBF-F2F461A248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7189" y="3878442"/>
              <a:ext cx="3268172" cy="917456"/>
            </a:xfrm>
            <a:prstGeom prst="rect">
              <a:avLst/>
            </a:prstGeom>
          </p:spPr>
        </p:pic>
      </p:grpSp>
      <p:grpSp>
        <p:nvGrpSpPr>
          <p:cNvPr id="42" name="群組 41">
            <a:extLst>
              <a:ext uri="{FF2B5EF4-FFF2-40B4-BE49-F238E27FC236}">
                <a16:creationId xmlns:a16="http://schemas.microsoft.com/office/drawing/2014/main" id="{DE5A3964-4721-43B4-809E-AB5753AE706D}"/>
              </a:ext>
            </a:extLst>
          </p:cNvPr>
          <p:cNvGrpSpPr/>
          <p:nvPr/>
        </p:nvGrpSpPr>
        <p:grpSpPr>
          <a:xfrm>
            <a:off x="7684829" y="3031109"/>
            <a:ext cx="3437947" cy="2029343"/>
            <a:chOff x="8001890" y="3354699"/>
            <a:chExt cx="3437947" cy="2029343"/>
          </a:xfrm>
        </p:grpSpPr>
        <p:grpSp>
          <p:nvGrpSpPr>
            <p:cNvPr id="38" name="群組 37">
              <a:extLst>
                <a:ext uri="{FF2B5EF4-FFF2-40B4-BE49-F238E27FC236}">
                  <a16:creationId xmlns:a16="http://schemas.microsoft.com/office/drawing/2014/main" id="{0A52468E-D8AB-47DA-A2C5-13FBE92F2B72}"/>
                </a:ext>
              </a:extLst>
            </p:cNvPr>
            <p:cNvGrpSpPr/>
            <p:nvPr/>
          </p:nvGrpSpPr>
          <p:grpSpPr>
            <a:xfrm>
              <a:off x="8001890" y="3354699"/>
              <a:ext cx="3437947" cy="2029343"/>
              <a:chOff x="834536" y="2453105"/>
              <a:chExt cx="6095653" cy="3598131"/>
            </a:xfrm>
          </p:grpSpPr>
          <p:sp>
            <p:nvSpPr>
              <p:cNvPr id="40" name="矩形: 圓角 39">
                <a:extLst>
                  <a:ext uri="{FF2B5EF4-FFF2-40B4-BE49-F238E27FC236}">
                    <a16:creationId xmlns:a16="http://schemas.microsoft.com/office/drawing/2014/main" id="{8B268366-3B94-4802-80BC-69A114D59721}"/>
                  </a:ext>
                </a:extLst>
              </p:cNvPr>
              <p:cNvSpPr/>
              <p:nvPr/>
            </p:nvSpPr>
            <p:spPr>
              <a:xfrm>
                <a:off x="834536" y="2767267"/>
                <a:ext cx="6095653" cy="3283969"/>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1" name="圖片 40">
                <a:extLst>
                  <a:ext uri="{FF2B5EF4-FFF2-40B4-BE49-F238E27FC236}">
                    <a16:creationId xmlns:a16="http://schemas.microsoft.com/office/drawing/2014/main" id="{674EC61F-1C3A-4DD5-9DEC-5E2A796294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10" name="圖片 9" descr="一張含有 螢幕擷取畫面 的圖片&#10;&#10;自動產生的描述">
              <a:extLst>
                <a:ext uri="{FF2B5EF4-FFF2-40B4-BE49-F238E27FC236}">
                  <a16:creationId xmlns:a16="http://schemas.microsoft.com/office/drawing/2014/main" id="{528B32BB-C144-4BE1-B74A-8E7C75C7CB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70362" y="3671173"/>
              <a:ext cx="3284881" cy="1630982"/>
            </a:xfrm>
            <a:prstGeom prst="rect">
              <a:avLst/>
            </a:prstGeom>
          </p:spPr>
        </p:pic>
      </p:grpSp>
      <p:grpSp>
        <p:nvGrpSpPr>
          <p:cNvPr id="30" name="群組 29">
            <a:extLst>
              <a:ext uri="{FF2B5EF4-FFF2-40B4-BE49-F238E27FC236}">
                <a16:creationId xmlns:a16="http://schemas.microsoft.com/office/drawing/2014/main" id="{C78F83CB-3CD4-4D9F-82F1-319BE42783A8}"/>
              </a:ext>
            </a:extLst>
          </p:cNvPr>
          <p:cNvGrpSpPr/>
          <p:nvPr/>
        </p:nvGrpSpPr>
        <p:grpSpPr>
          <a:xfrm>
            <a:off x="1844136" y="3045771"/>
            <a:ext cx="2488007" cy="2593233"/>
            <a:chOff x="1509761" y="2804614"/>
            <a:chExt cx="5908999" cy="6158911"/>
          </a:xfrm>
        </p:grpSpPr>
        <p:grpSp>
          <p:nvGrpSpPr>
            <p:cNvPr id="26" name="群組 25">
              <a:extLst>
                <a:ext uri="{FF2B5EF4-FFF2-40B4-BE49-F238E27FC236}">
                  <a16:creationId xmlns:a16="http://schemas.microsoft.com/office/drawing/2014/main" id="{495BB7A3-8C5D-4072-8F9E-BBCCF5C90885}"/>
                </a:ext>
              </a:extLst>
            </p:cNvPr>
            <p:cNvGrpSpPr/>
            <p:nvPr/>
          </p:nvGrpSpPr>
          <p:grpSpPr>
            <a:xfrm>
              <a:off x="1509761" y="2804614"/>
              <a:ext cx="5908999" cy="6158911"/>
              <a:chOff x="834536" y="2453105"/>
              <a:chExt cx="6095653" cy="6353460"/>
            </a:xfrm>
          </p:grpSpPr>
          <p:sp>
            <p:nvSpPr>
              <p:cNvPr id="28" name="矩形: 圓角 27">
                <a:extLst>
                  <a:ext uri="{FF2B5EF4-FFF2-40B4-BE49-F238E27FC236}">
                    <a16:creationId xmlns:a16="http://schemas.microsoft.com/office/drawing/2014/main" id="{3E9ABD5B-393F-48D8-B7F0-466AC726BB87}"/>
                  </a:ext>
                </a:extLst>
              </p:cNvPr>
              <p:cNvSpPr/>
              <p:nvPr/>
            </p:nvSpPr>
            <p:spPr>
              <a:xfrm>
                <a:off x="834536" y="2570244"/>
                <a:ext cx="6095653" cy="6236321"/>
              </a:xfrm>
              <a:prstGeom prst="roundRect">
                <a:avLst>
                  <a:gd name="adj" fmla="val 4794"/>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9" name="圖片 28">
                <a:extLst>
                  <a:ext uri="{FF2B5EF4-FFF2-40B4-BE49-F238E27FC236}">
                    <a16:creationId xmlns:a16="http://schemas.microsoft.com/office/drawing/2014/main" id="{7E3AA388-3AE8-4061-AD8C-9E05E8B09E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15" name="圖片 14" descr="一張含有 螢幕擷取畫面 的圖片&#10;&#10;自動產生的描述">
              <a:extLst>
                <a:ext uri="{FF2B5EF4-FFF2-40B4-BE49-F238E27FC236}">
                  <a16:creationId xmlns:a16="http://schemas.microsoft.com/office/drawing/2014/main" id="{C290FCDF-789E-4F5D-8994-CE6AE88BC1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49906" y="3354792"/>
              <a:ext cx="5640746" cy="5451369"/>
            </a:xfrm>
            <a:prstGeom prst="rect">
              <a:avLst/>
            </a:prstGeom>
          </p:spPr>
        </p:pic>
      </p:grpSp>
      <p:grpSp>
        <p:nvGrpSpPr>
          <p:cNvPr id="14" name="群組 13">
            <a:extLst>
              <a:ext uri="{FF2B5EF4-FFF2-40B4-BE49-F238E27FC236}">
                <a16:creationId xmlns:a16="http://schemas.microsoft.com/office/drawing/2014/main" id="{206435A2-5806-4BFA-A893-1C0105F0B8F0}"/>
              </a:ext>
            </a:extLst>
          </p:cNvPr>
          <p:cNvGrpSpPr/>
          <p:nvPr/>
        </p:nvGrpSpPr>
        <p:grpSpPr>
          <a:xfrm>
            <a:off x="3674215" y="3529362"/>
            <a:ext cx="5333814" cy="3127945"/>
            <a:chOff x="3048347" y="2948097"/>
            <a:chExt cx="5908999" cy="3465255"/>
          </a:xfrm>
        </p:grpSpPr>
        <p:grpSp>
          <p:nvGrpSpPr>
            <p:cNvPr id="13" name="群組 12">
              <a:extLst>
                <a:ext uri="{FF2B5EF4-FFF2-40B4-BE49-F238E27FC236}">
                  <a16:creationId xmlns:a16="http://schemas.microsoft.com/office/drawing/2014/main" id="{6B5F193C-A440-4FF5-B367-6395B4C4F343}"/>
                </a:ext>
              </a:extLst>
            </p:cNvPr>
            <p:cNvGrpSpPr/>
            <p:nvPr/>
          </p:nvGrpSpPr>
          <p:grpSpPr>
            <a:xfrm>
              <a:off x="3048347" y="2948097"/>
              <a:ext cx="5908999" cy="3465255"/>
              <a:chOff x="834536" y="2453105"/>
              <a:chExt cx="6095653" cy="3574716"/>
            </a:xfrm>
          </p:grpSpPr>
          <p:sp>
            <p:nvSpPr>
              <p:cNvPr id="11" name="矩形: 圓角 10">
                <a:extLst>
                  <a:ext uri="{FF2B5EF4-FFF2-40B4-BE49-F238E27FC236}">
                    <a16:creationId xmlns:a16="http://schemas.microsoft.com/office/drawing/2014/main" id="{30AF88A7-30F9-4691-9D9B-93AB6A6441F7}"/>
                  </a:ext>
                </a:extLst>
              </p:cNvPr>
              <p:cNvSpPr/>
              <p:nvPr/>
            </p:nvSpPr>
            <p:spPr>
              <a:xfrm>
                <a:off x="834536" y="2767264"/>
                <a:ext cx="6095653" cy="3260557"/>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BC7E7285-3A07-4A64-AD63-7FB06B7C85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12" name="圖片 11" descr="一張含有 螢幕擷取畫面, 黑色, 天空 的圖片&#10;&#10;自動產生的描述">
              <a:extLst>
                <a:ext uri="{FF2B5EF4-FFF2-40B4-BE49-F238E27FC236}">
                  <a16:creationId xmlns:a16="http://schemas.microsoft.com/office/drawing/2014/main" id="{8883B36A-1EB4-42CD-A424-EDCE3AEFB4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86710" y="3499555"/>
              <a:ext cx="5640746" cy="2778278"/>
            </a:xfrm>
            <a:prstGeom prst="rect">
              <a:avLst/>
            </a:prstGeom>
          </p:spPr>
        </p:pic>
      </p:grpSp>
    </p:spTree>
    <p:extLst>
      <p:ext uri="{BB962C8B-B14F-4D97-AF65-F5344CB8AC3E}">
        <p14:creationId xmlns:p14="http://schemas.microsoft.com/office/powerpoint/2010/main" val="2038007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2139350" y="1423358"/>
            <a:ext cx="7539488" cy="889535"/>
          </a:xfrm>
        </p:spPr>
        <p:txBody>
          <a:bodyPr>
            <a:normAutofit/>
          </a:bodyPr>
          <a:lstStyle/>
          <a:p>
            <a:pPr lvl="0" defTabSz="457200">
              <a:lnSpc>
                <a:spcPct val="100000"/>
              </a:lnSpc>
              <a:spcBef>
                <a:spcPts val="0"/>
              </a:spcBef>
              <a:defRPr/>
            </a:pPr>
            <a:r>
              <a:rPr lang="en-US" altLang="zh-TW" b="1" dirty="0"/>
              <a:t>QTS Applications</a:t>
            </a:r>
            <a:endParaRPr lang="zh-TW" altLang="zh-TW" b="1" dirty="0"/>
          </a:p>
        </p:txBody>
      </p:sp>
      <p:sp>
        <p:nvSpPr>
          <p:cNvPr id="5" name="副標題 1">
            <a:extLst>
              <a:ext uri="{FF2B5EF4-FFF2-40B4-BE49-F238E27FC236}">
                <a16:creationId xmlns:a16="http://schemas.microsoft.com/office/drawing/2014/main" id="{2A662CF4-4C65-4932-8D8A-6C7FABD98DEA}"/>
              </a:ext>
            </a:extLst>
          </p:cNvPr>
          <p:cNvSpPr txBox="1">
            <a:spLocks/>
          </p:cNvSpPr>
          <p:nvPr/>
        </p:nvSpPr>
        <p:spPr>
          <a:xfrm>
            <a:off x="2139350" y="1268233"/>
            <a:ext cx="7772401" cy="534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dirty="0"/>
              <a:t>Guardian's unique strengths and features</a:t>
            </a:r>
            <a:endParaRPr lang="zh-TW" altLang="en-US" sz="2400" spc="0" dirty="0"/>
          </a:p>
        </p:txBody>
      </p:sp>
    </p:spTree>
    <p:extLst>
      <p:ext uri="{BB962C8B-B14F-4D97-AF65-F5344CB8AC3E}">
        <p14:creationId xmlns:p14="http://schemas.microsoft.com/office/powerpoint/2010/main" val="538740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D6F241AC-3C30-48BF-AEBB-48A8473751C1}"/>
              </a:ext>
            </a:extLst>
          </p:cNvPr>
          <p:cNvGrpSpPr/>
          <p:nvPr/>
        </p:nvGrpSpPr>
        <p:grpSpPr>
          <a:xfrm>
            <a:off x="685800" y="61812"/>
            <a:ext cx="6656999" cy="4276089"/>
            <a:chOff x="685800" y="61812"/>
            <a:chExt cx="6656999" cy="4276089"/>
          </a:xfrm>
        </p:grpSpPr>
        <p:sp>
          <p:nvSpPr>
            <p:cNvPr id="19" name="手繪多邊形: 圖案 18">
              <a:extLst>
                <a:ext uri="{FF2B5EF4-FFF2-40B4-BE49-F238E27FC236}">
                  <a16:creationId xmlns:a16="http://schemas.microsoft.com/office/drawing/2014/main" id="{BD051A41-BF17-4F3B-AD75-E1FFF74EBEE0}"/>
                </a:ext>
              </a:extLst>
            </p:cNvPr>
            <p:cNvSpPr/>
            <p:nvPr/>
          </p:nvSpPr>
          <p:spPr>
            <a:xfrm>
              <a:off x="685800" y="609600"/>
              <a:ext cx="6172200" cy="3728301"/>
            </a:xfrm>
            <a:custGeom>
              <a:avLst/>
              <a:gdLst>
                <a:gd name="connsiteX0" fmla="*/ 0 w 8238427"/>
                <a:gd name="connsiteY0" fmla="*/ 4660891 h 4657082"/>
                <a:gd name="connsiteX1" fmla="*/ 1856887 w 8238427"/>
                <a:gd name="connsiteY1" fmla="*/ 3134945 h 4657082"/>
                <a:gd name="connsiteX2" fmla="*/ 3750523 w 8238427"/>
                <a:gd name="connsiteY2" fmla="*/ 3318756 h 4657082"/>
                <a:gd name="connsiteX3" fmla="*/ 5092658 w 8238427"/>
                <a:gd name="connsiteY3" fmla="*/ 965493 h 4657082"/>
                <a:gd name="connsiteX4" fmla="*/ 8242437 w 8238427"/>
                <a:gd name="connsiteY4" fmla="*/ 0 h 4657082"/>
                <a:gd name="connsiteX0" fmla="*/ 0 w 8242437"/>
                <a:gd name="connsiteY0" fmla="*/ 4660891 h 4660891"/>
                <a:gd name="connsiteX1" fmla="*/ 1800327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34339 w 8242437"/>
                <a:gd name="connsiteY1" fmla="*/ 3351761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81390 w 8242437"/>
                <a:gd name="connsiteY3" fmla="*/ 1278596 h 4660891"/>
                <a:gd name="connsiteX4" fmla="*/ 8242437 w 8242437"/>
                <a:gd name="connsiteY4" fmla="*/ 0 h 4660891"/>
                <a:gd name="connsiteX0" fmla="*/ 0 w 6777330"/>
                <a:gd name="connsiteY0" fmla="*/ 4748951 h 4748951"/>
                <a:gd name="connsiteX1" fmla="*/ 1743766 w 6777330"/>
                <a:gd name="connsiteY1" fmla="*/ 3345553 h 4748951"/>
                <a:gd name="connsiteX2" fmla="*/ 3750523 w 6777330"/>
                <a:gd name="connsiteY2" fmla="*/ 3406816 h 4748951"/>
                <a:gd name="connsiteX3" fmla="*/ 5081390 w 6777330"/>
                <a:gd name="connsiteY3" fmla="*/ 1366656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4968690 w 6777330"/>
                <a:gd name="connsiteY3" fmla="*/ 1288380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5058850 w 6777330"/>
                <a:gd name="connsiteY3" fmla="*/ 1259027 h 4748951"/>
                <a:gd name="connsiteX4" fmla="*/ 6777330 w 6777330"/>
                <a:gd name="connsiteY4" fmla="*/ 0 h 4748951"/>
                <a:gd name="connsiteX0" fmla="*/ 0 w 6664630"/>
                <a:gd name="connsiteY0" fmla="*/ 4739166 h 4739166"/>
                <a:gd name="connsiteX1" fmla="*/ 1743766 w 6664630"/>
                <a:gd name="connsiteY1" fmla="*/ 3335768 h 4739166"/>
                <a:gd name="connsiteX2" fmla="*/ 3750523 w 6664630"/>
                <a:gd name="connsiteY2" fmla="*/ 3397031 h 4739166"/>
                <a:gd name="connsiteX3" fmla="*/ 5058850 w 6664630"/>
                <a:gd name="connsiteY3" fmla="*/ 1249242 h 4739166"/>
                <a:gd name="connsiteX4" fmla="*/ 6664630 w 6664630"/>
                <a:gd name="connsiteY4" fmla="*/ 0 h 4739166"/>
                <a:gd name="connsiteX0" fmla="*/ 0 w 6664630"/>
                <a:gd name="connsiteY0" fmla="*/ 4739166 h 4739166"/>
                <a:gd name="connsiteX1" fmla="*/ 1743766 w 6664630"/>
                <a:gd name="connsiteY1" fmla="*/ 3335768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63224 w 6664630"/>
                <a:gd name="connsiteY2" fmla="*/ 287845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4054815 w 6664630"/>
                <a:gd name="connsiteY2" fmla="*/ 2966514 h 4739166"/>
                <a:gd name="connsiteX3" fmla="*/ 5058850 w 6664630"/>
                <a:gd name="connsiteY3" fmla="*/ 1249242 h 4739166"/>
                <a:gd name="connsiteX4" fmla="*/ 6664630 w 6664630"/>
                <a:gd name="connsiteY4" fmla="*/ 0 h 4739166"/>
                <a:gd name="connsiteX0" fmla="*/ 0 w 6923842"/>
                <a:gd name="connsiteY0" fmla="*/ 4338002 h 4338002"/>
                <a:gd name="connsiteX1" fmla="*/ 1394394 w 6923842"/>
                <a:gd name="connsiteY1" fmla="*/ 3277062 h 4338002"/>
                <a:gd name="connsiteX2" fmla="*/ 4314027 w 6923842"/>
                <a:gd name="connsiteY2" fmla="*/ 2966514 h 4338002"/>
                <a:gd name="connsiteX3" fmla="*/ 5318062 w 6923842"/>
                <a:gd name="connsiteY3" fmla="*/ 1249242 h 4338002"/>
                <a:gd name="connsiteX4" fmla="*/ 6923842 w 6923842"/>
                <a:gd name="connsiteY4" fmla="*/ 0 h 4338002"/>
                <a:gd name="connsiteX0" fmla="*/ 0 w 6791280"/>
                <a:gd name="connsiteY0" fmla="*/ 4359500 h 4359500"/>
                <a:gd name="connsiteX1" fmla="*/ 1394394 w 6791280"/>
                <a:gd name="connsiteY1" fmla="*/ 3298560 h 4359500"/>
                <a:gd name="connsiteX2" fmla="*/ 4314027 w 6791280"/>
                <a:gd name="connsiteY2" fmla="*/ 2988012 h 4359500"/>
                <a:gd name="connsiteX3" fmla="*/ 5318062 w 6791280"/>
                <a:gd name="connsiteY3" fmla="*/ 1270740 h 4359500"/>
                <a:gd name="connsiteX4" fmla="*/ 6791280 w 6791280"/>
                <a:gd name="connsiteY4" fmla="*/ 0 h 4359500"/>
                <a:gd name="connsiteX0" fmla="*/ 0 w 6791280"/>
                <a:gd name="connsiteY0" fmla="*/ 4359500 h 4359500"/>
                <a:gd name="connsiteX1" fmla="*/ 1394394 w 6791280"/>
                <a:gd name="connsiteY1" fmla="*/ 3298560 h 4359500"/>
                <a:gd name="connsiteX2" fmla="*/ 4314027 w 6791280"/>
                <a:gd name="connsiteY2" fmla="*/ 2988012 h 4359500"/>
                <a:gd name="connsiteX3" fmla="*/ 5583187 w 6791280"/>
                <a:gd name="connsiteY3" fmla="*/ 1281488 h 4359500"/>
                <a:gd name="connsiteX4" fmla="*/ 6791280 w 6791280"/>
                <a:gd name="connsiteY4" fmla="*/ 0 h 4359500"/>
                <a:gd name="connsiteX0" fmla="*/ 0 w 6923842"/>
                <a:gd name="connsiteY0" fmla="*/ 4359500 h 4359500"/>
                <a:gd name="connsiteX1" fmla="*/ 1394394 w 6923842"/>
                <a:gd name="connsiteY1" fmla="*/ 3298560 h 4359500"/>
                <a:gd name="connsiteX2" fmla="*/ 4314027 w 6923842"/>
                <a:gd name="connsiteY2" fmla="*/ 2988012 h 4359500"/>
                <a:gd name="connsiteX3" fmla="*/ 5583187 w 6923842"/>
                <a:gd name="connsiteY3" fmla="*/ 1281488 h 4359500"/>
                <a:gd name="connsiteX4" fmla="*/ 6923842 w 6923842"/>
                <a:gd name="connsiteY4" fmla="*/ 0 h 4359500"/>
                <a:gd name="connsiteX0" fmla="*/ 0 w 6923842"/>
                <a:gd name="connsiteY0" fmla="*/ 4359500 h 4359500"/>
                <a:gd name="connsiteX1" fmla="*/ 1394394 w 6923842"/>
                <a:gd name="connsiteY1" fmla="*/ 3298560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842" h="4359500">
                  <a:moveTo>
                    <a:pt x="0" y="4359500"/>
                  </a:moveTo>
                  <a:lnTo>
                    <a:pt x="1384197" y="3094334"/>
                  </a:lnTo>
                  <a:lnTo>
                    <a:pt x="4752502" y="2848278"/>
                  </a:lnTo>
                  <a:lnTo>
                    <a:pt x="5522004" y="1216996"/>
                  </a:lnTo>
                  <a:lnTo>
                    <a:pt x="6923842" y="0"/>
                  </a:lnTo>
                </a:path>
              </a:pathLst>
            </a:custGeom>
            <a:noFill/>
            <a:ln w="247124" cap="flat">
              <a:solidFill>
                <a:srgbClr val="C00000"/>
              </a:solid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95B807C5-5383-4C57-A70A-FB5001475667}"/>
                </a:ext>
              </a:extLst>
            </p:cNvPr>
            <p:cNvSpPr/>
            <p:nvPr/>
          </p:nvSpPr>
          <p:spPr>
            <a:xfrm rot="12658935">
              <a:off x="6608543" y="61812"/>
              <a:ext cx="734256" cy="714576"/>
            </a:xfrm>
            <a:custGeom>
              <a:avLst/>
              <a:gdLst>
                <a:gd name="connsiteX0" fmla="*/ 216751 w 714932"/>
                <a:gd name="connsiteY0" fmla="*/ 707115 h 701569"/>
                <a:gd name="connsiteX1" fmla="*/ 720679 w 714932"/>
                <a:gd name="connsiteY1" fmla="*/ 165904 h 701569"/>
                <a:gd name="connsiteX2" fmla="*/ 0 w 714932"/>
                <a:gd name="connsiteY2" fmla="*/ 0 h 701569"/>
              </a:gdLst>
              <a:ahLst/>
              <a:cxnLst>
                <a:cxn ang="0">
                  <a:pos x="connsiteX0" y="connsiteY0"/>
                </a:cxn>
                <a:cxn ang="0">
                  <a:pos x="connsiteX1" y="connsiteY1"/>
                </a:cxn>
                <a:cxn ang="0">
                  <a:pos x="connsiteX2" y="connsiteY2"/>
                </a:cxn>
              </a:cxnLst>
              <a:rect l="l" t="t" r="r" b="b"/>
              <a:pathLst>
                <a:path w="714932" h="701569">
                  <a:moveTo>
                    <a:pt x="216751" y="707115"/>
                  </a:moveTo>
                  <a:lnTo>
                    <a:pt x="720679" y="165904"/>
                  </a:lnTo>
                  <a:lnTo>
                    <a:pt x="0" y="0"/>
                  </a:lnTo>
                  <a:close/>
                </a:path>
              </a:pathLst>
            </a:custGeom>
            <a:solidFill>
              <a:srgbClr val="C00000"/>
            </a:solidFill>
            <a:ln w="6679" cap="flat">
              <a:solidFill>
                <a:srgbClr val="C00000"/>
              </a:solidFill>
              <a:prstDash val="solid"/>
              <a:miter/>
            </a:ln>
          </p:spPr>
          <p:txBody>
            <a:bodyPr rtlCol="0" anchor="ctr"/>
            <a:lstStyle/>
            <a:p>
              <a:endParaRPr lang="zh-TW" altLang="en-US"/>
            </a:p>
          </p:txBody>
        </p:sp>
        <p:sp>
          <p:nvSpPr>
            <p:cNvPr id="21" name="橢圓 20">
              <a:extLst>
                <a:ext uri="{FF2B5EF4-FFF2-40B4-BE49-F238E27FC236}">
                  <a16:creationId xmlns:a16="http://schemas.microsoft.com/office/drawing/2014/main" id="{3170F51F-B797-4F1B-96D0-812FD983D57B}"/>
                </a:ext>
              </a:extLst>
            </p:cNvPr>
            <p:cNvSpPr/>
            <p:nvPr/>
          </p:nvSpPr>
          <p:spPr>
            <a:xfrm>
              <a:off x="1524000" y="3276600"/>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68F60203-D1B7-44B5-A0F7-394E54D22892}"/>
                </a:ext>
              </a:extLst>
            </p:cNvPr>
            <p:cNvSpPr/>
            <p:nvPr/>
          </p:nvSpPr>
          <p:spPr>
            <a:xfrm>
              <a:off x="4267200" y="2895600"/>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B9104C68-CE4B-48DC-AE8E-256453523A16}"/>
                </a:ext>
              </a:extLst>
            </p:cNvPr>
            <p:cNvSpPr/>
            <p:nvPr/>
          </p:nvSpPr>
          <p:spPr>
            <a:xfrm>
              <a:off x="6019800" y="981959"/>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矩形: 剪去單一角落 23">
            <a:extLst>
              <a:ext uri="{FF2B5EF4-FFF2-40B4-BE49-F238E27FC236}">
                <a16:creationId xmlns:a16="http://schemas.microsoft.com/office/drawing/2014/main" id="{13DAEDD5-371C-47CD-AAAF-235F38BF16AE}"/>
              </a:ext>
            </a:extLst>
          </p:cNvPr>
          <p:cNvSpPr/>
          <p:nvPr/>
        </p:nvSpPr>
        <p:spPr>
          <a:xfrm flipH="1">
            <a:off x="6172197" y="1066801"/>
            <a:ext cx="5370443" cy="4800600"/>
          </a:xfrm>
          <a:prstGeom prst="snip1Rect">
            <a:avLst>
              <a:gd name="adj" fmla="val 14662"/>
            </a:avLst>
          </a:prstGeom>
          <a:gradFill>
            <a:gsLst>
              <a:gs pos="55836">
                <a:srgbClr val="000000">
                  <a:alpha val="46000"/>
                </a:srgbClr>
              </a:gs>
              <a:gs pos="39000">
                <a:schemeClr val="tx1"/>
              </a:gs>
              <a:gs pos="100000">
                <a:schemeClr val="tx1">
                  <a:alpha val="0"/>
                </a:schemeClr>
              </a:gs>
            </a:gsLst>
            <a:lin ang="5400000" scaled="1"/>
          </a:gradFill>
          <a:ln w="28575">
            <a:gradFill>
              <a:gsLst>
                <a:gs pos="0">
                  <a:srgbClr val="D7F71E"/>
                </a:gs>
                <a:gs pos="54000">
                  <a:srgbClr val="D7F71E"/>
                </a:gs>
                <a:gs pos="100000">
                  <a:srgbClr val="D7F71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353B4B6D-032D-44C6-8014-6783EA3C35BC}"/>
              </a:ext>
            </a:extLst>
          </p:cNvPr>
          <p:cNvSpPr/>
          <p:nvPr/>
        </p:nvSpPr>
        <p:spPr>
          <a:xfrm>
            <a:off x="8448962" y="4552898"/>
            <a:ext cx="3518470" cy="1077218"/>
          </a:xfrm>
          <a:prstGeom prst="rect">
            <a:avLst/>
          </a:prstGeom>
        </p:spPr>
        <p:txBody>
          <a:bodyPr wrap="square" anchor="t">
            <a:spAutoFit/>
          </a:bodyPr>
          <a:lstStyle/>
          <a:p>
            <a:pPr marL="285750" indent="-285750" defTabSz="457200">
              <a:buFont typeface="Arial" panose="020B0604020202020204" pitchFamily="34" charset="0"/>
              <a:buChar char="•"/>
              <a:defRPr/>
            </a:pPr>
            <a:r>
              <a:rPr lang="en-US" altLang="zh-TW" sz="16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Equipped with QTS</a:t>
            </a:r>
          </a:p>
          <a:p>
            <a:pPr marL="285750" indent="-285750" defTabSz="457200">
              <a:buFont typeface="Arial" panose="020B0604020202020204" pitchFamily="34" charset="0"/>
              <a:buChar char="•"/>
              <a:defRPr/>
            </a:pPr>
            <a:r>
              <a:rPr lang="en-US" altLang="zh-TW" sz="16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Virtual machine</a:t>
            </a:r>
          </a:p>
          <a:p>
            <a:pPr marL="285750" indent="-285750" defTabSz="457200">
              <a:buFont typeface="Arial" panose="020B0604020202020204" pitchFamily="34" charset="0"/>
              <a:buChar char="•"/>
              <a:defRPr/>
            </a:pPr>
            <a:r>
              <a:rPr lang="en-US" altLang="zh-TW" sz="16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Hybrid cloud storage </a:t>
            </a:r>
          </a:p>
          <a:p>
            <a:pPr marL="285750" indent="-285750" defTabSz="457200">
              <a:buFont typeface="Arial" panose="020B0604020202020204" pitchFamily="34" charset="0"/>
              <a:buChar char="•"/>
              <a:defRPr/>
            </a:pPr>
            <a:r>
              <a:rPr lang="en-US" altLang="zh-TW" sz="16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IEEE 802.3bt Ready</a:t>
            </a:r>
          </a:p>
        </p:txBody>
      </p:sp>
      <p:sp>
        <p:nvSpPr>
          <p:cNvPr id="40" name="矩形 39">
            <a:extLst>
              <a:ext uri="{FF2B5EF4-FFF2-40B4-BE49-F238E27FC236}">
                <a16:creationId xmlns:a16="http://schemas.microsoft.com/office/drawing/2014/main" id="{04FE10B7-BABD-4BAF-9282-F91018E3F396}"/>
              </a:ext>
            </a:extLst>
          </p:cNvPr>
          <p:cNvSpPr/>
          <p:nvPr/>
        </p:nvSpPr>
        <p:spPr>
          <a:xfrm>
            <a:off x="6609964" y="2013284"/>
            <a:ext cx="4476758" cy="1200329"/>
          </a:xfrm>
          <a:prstGeom prst="rect">
            <a:avLst/>
          </a:prstGeom>
        </p:spPr>
        <p:txBody>
          <a:bodyPr wrap="square" anchor="t">
            <a:spAutoFit/>
          </a:bodyPr>
          <a:lstStyle/>
          <a:p>
            <a:pPr algn="ctr" defTabSz="457200">
              <a:defRPr/>
            </a:pPr>
            <a:r>
              <a:rPr lang="en-US" altLang="zh-TW" sz="3600" dirty="0">
                <a:solidFill>
                  <a:srgbClr val="D7F71E"/>
                </a:solidFill>
                <a:latin typeface="Arial" panose="020B0604020202020204" pitchFamily="34" charset="0"/>
                <a:ea typeface="微軟正黑體" panose="020B0604030504040204" pitchFamily="34" charset="-120"/>
                <a:cs typeface="Arial" panose="020B0604020202020204" pitchFamily="34" charset="0"/>
              </a:rPr>
              <a:t>Guardian Smart Edge PoE Switch</a:t>
            </a:r>
          </a:p>
        </p:txBody>
      </p:sp>
      <p:sp>
        <p:nvSpPr>
          <p:cNvPr id="41" name="矩形 40">
            <a:extLst>
              <a:ext uri="{FF2B5EF4-FFF2-40B4-BE49-F238E27FC236}">
                <a16:creationId xmlns:a16="http://schemas.microsoft.com/office/drawing/2014/main" id="{B00D0CA1-C1C8-4B08-A5C8-5820EA00FAA0}"/>
              </a:ext>
            </a:extLst>
          </p:cNvPr>
          <p:cNvSpPr/>
          <p:nvPr/>
        </p:nvSpPr>
        <p:spPr>
          <a:xfrm>
            <a:off x="6192982" y="1458992"/>
            <a:ext cx="5361708" cy="584775"/>
          </a:xfrm>
          <a:prstGeom prst="rect">
            <a:avLst/>
          </a:prstGeom>
          <a:noFill/>
        </p:spPr>
        <p:txBody>
          <a:bodyPr wrap="square" anchor="t">
            <a:spAutoFit/>
          </a:bodyPr>
          <a:lstStyle/>
          <a:p>
            <a:pPr lvl="0" algn="ctr" defTabSz="457200">
              <a:defRPr/>
            </a:pPr>
            <a:r>
              <a:rPr lang="en-US" altLang="zh-TW" sz="3200" b="1" dirty="0">
                <a:solidFill>
                  <a:prstClr val="white"/>
                </a:solidFill>
                <a:latin typeface="Arial" panose="020B0604020202020204" pitchFamily="34" charset="0"/>
                <a:ea typeface="微軟正黑體" panose="020B0604030504040204" pitchFamily="34" charset="-120"/>
                <a:cs typeface="Arial" panose="020B0604020202020204" pitchFamily="34" charset="0"/>
              </a:rPr>
              <a:t>3</a:t>
            </a:r>
            <a:r>
              <a:rPr lang="en-US" altLang="zh-TW" sz="3200" b="1" baseline="30000" dirty="0">
                <a:solidFill>
                  <a:prstClr val="white"/>
                </a:solidFill>
                <a:latin typeface="Arial" panose="020B0604020202020204" pitchFamily="34" charset="0"/>
                <a:ea typeface="微軟正黑體" panose="020B0604030504040204" pitchFamily="34" charset="-120"/>
                <a:cs typeface="Arial" panose="020B0604020202020204" pitchFamily="34" charset="0"/>
              </a:rPr>
              <a:t>rd</a:t>
            </a:r>
            <a:r>
              <a:rPr lang="en-US" altLang="zh-TW" sz="3200" b="1" dirty="0">
                <a:solidFill>
                  <a:prstClr val="white"/>
                </a:solidFill>
                <a:latin typeface="Arial" panose="020B0604020202020204" pitchFamily="34" charset="0"/>
                <a:ea typeface="微軟正黑體" panose="020B0604030504040204" pitchFamily="34" charset="-120"/>
                <a:cs typeface="Arial" panose="020B0604020202020204" pitchFamily="34" charset="0"/>
              </a:rPr>
              <a:t> Generation</a:t>
            </a:r>
            <a:endParaRPr lang="zh-TW" altLang="en-US" sz="3200" b="1"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41">
            <a:extLst>
              <a:ext uri="{FF2B5EF4-FFF2-40B4-BE49-F238E27FC236}">
                <a16:creationId xmlns:a16="http://schemas.microsoft.com/office/drawing/2014/main" id="{8216CD81-9CA5-4773-B6CD-791F8492CD22}"/>
              </a:ext>
            </a:extLst>
          </p:cNvPr>
          <p:cNvSpPr/>
          <p:nvPr/>
        </p:nvSpPr>
        <p:spPr>
          <a:xfrm>
            <a:off x="293956" y="542472"/>
            <a:ext cx="4026253" cy="1930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3200" b="1">
                <a:solidFill>
                  <a:srgbClr val="D7F71E"/>
                </a:solidFill>
                <a:latin typeface="Arial" panose="020B0604020202020204" pitchFamily="34" charset="0"/>
                <a:cs typeface="Arial" panose="020B0604020202020204" pitchFamily="34" charset="0"/>
              </a:rPr>
              <a:t>Power Sourcing Equipment </a:t>
            </a:r>
            <a:br>
              <a:rPr lang="en-US" altLang="zh-TW" sz="3200" b="1">
                <a:solidFill>
                  <a:srgbClr val="D7F71E"/>
                </a:solidFill>
                <a:latin typeface="Arial" panose="020B0604020202020204" pitchFamily="34" charset="0"/>
                <a:cs typeface="Arial" panose="020B0604020202020204" pitchFamily="34" charset="0"/>
              </a:rPr>
            </a:br>
            <a:r>
              <a:rPr lang="en-US" altLang="zh-TW" sz="3200" b="1">
                <a:solidFill>
                  <a:srgbClr val="D7F71E"/>
                </a:solidFill>
                <a:latin typeface="Arial" panose="020B0604020202020204" pitchFamily="34" charset="0"/>
                <a:cs typeface="Arial" panose="020B0604020202020204" pitchFamily="34" charset="0"/>
              </a:rPr>
              <a:t>product evolution</a:t>
            </a:r>
            <a:endParaRPr lang="zh-TW" altLang="en-US" sz="3200" b="1">
              <a:solidFill>
                <a:srgbClr val="D7F71E"/>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3" name="圖片 42" descr="一張含有 室外 的圖片&#10;&#10;自動產生的描述">
            <a:extLst>
              <a:ext uri="{FF2B5EF4-FFF2-40B4-BE49-F238E27FC236}">
                <a16:creationId xmlns:a16="http://schemas.microsoft.com/office/drawing/2014/main" id="{A5B06B38-F94F-4F1C-8C66-8254D532A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9200" y="4487754"/>
            <a:ext cx="1167920" cy="1167920"/>
          </a:xfrm>
          <a:prstGeom prst="rect">
            <a:avLst/>
          </a:prstGeom>
        </p:spPr>
      </p:pic>
      <p:grpSp>
        <p:nvGrpSpPr>
          <p:cNvPr id="44" name="群組 43">
            <a:extLst>
              <a:ext uri="{FF2B5EF4-FFF2-40B4-BE49-F238E27FC236}">
                <a16:creationId xmlns:a16="http://schemas.microsoft.com/office/drawing/2014/main" id="{D39B84B8-48D1-45BF-9658-5CB1682613FB}"/>
              </a:ext>
            </a:extLst>
          </p:cNvPr>
          <p:cNvGrpSpPr/>
          <p:nvPr/>
        </p:nvGrpSpPr>
        <p:grpSpPr>
          <a:xfrm>
            <a:off x="3425902" y="3429000"/>
            <a:ext cx="2374443" cy="2678761"/>
            <a:chOff x="3044902" y="3276600"/>
            <a:chExt cx="2374443" cy="2678761"/>
          </a:xfrm>
        </p:grpSpPr>
        <p:sp>
          <p:nvSpPr>
            <p:cNvPr id="45" name="矩形: 剪去單一角落 202">
              <a:extLst>
                <a:ext uri="{FF2B5EF4-FFF2-40B4-BE49-F238E27FC236}">
                  <a16:creationId xmlns:a16="http://schemas.microsoft.com/office/drawing/2014/main" id="{AFAD4333-AEEB-45A2-8BC6-3E07460CA6E9}"/>
                </a:ext>
              </a:extLst>
            </p:cNvPr>
            <p:cNvSpPr/>
            <p:nvPr/>
          </p:nvSpPr>
          <p:spPr>
            <a:xfrm flipH="1">
              <a:off x="3085604" y="3276600"/>
              <a:ext cx="2240775" cy="2678761"/>
            </a:xfrm>
            <a:custGeom>
              <a:avLst/>
              <a:gdLst>
                <a:gd name="connsiteX0" fmla="*/ 0 w 2206485"/>
                <a:gd name="connsiteY0" fmla="*/ 0 h 2678761"/>
                <a:gd name="connsiteX1" fmla="*/ 1677238 w 2206485"/>
                <a:gd name="connsiteY1" fmla="*/ 0 h 2678761"/>
                <a:gd name="connsiteX2" fmla="*/ 2206485 w 2206485"/>
                <a:gd name="connsiteY2" fmla="*/ 529247 h 2678761"/>
                <a:gd name="connsiteX3" fmla="*/ 2206485 w 2206485"/>
                <a:gd name="connsiteY3" fmla="*/ 2678761 h 2678761"/>
                <a:gd name="connsiteX4" fmla="*/ 0 w 2206485"/>
                <a:gd name="connsiteY4" fmla="*/ 2678761 h 2678761"/>
                <a:gd name="connsiteX5" fmla="*/ 0 w 2206485"/>
                <a:gd name="connsiteY5" fmla="*/ 0 h 2678761"/>
                <a:gd name="connsiteX0" fmla="*/ 0 w 2240775"/>
                <a:gd name="connsiteY0" fmla="*/ 0 h 2678761"/>
                <a:gd name="connsiteX1" fmla="*/ 1677238 w 2240775"/>
                <a:gd name="connsiteY1" fmla="*/ 0 h 2678761"/>
                <a:gd name="connsiteX2" fmla="*/ 2240775 w 2240775"/>
                <a:gd name="connsiteY2" fmla="*/ 323507 h 2678761"/>
                <a:gd name="connsiteX3" fmla="*/ 2206485 w 2240775"/>
                <a:gd name="connsiteY3" fmla="*/ 2678761 h 2678761"/>
                <a:gd name="connsiteX4" fmla="*/ 0 w 2240775"/>
                <a:gd name="connsiteY4" fmla="*/ 2678761 h 2678761"/>
                <a:gd name="connsiteX5" fmla="*/ 0 w 2240775"/>
                <a:gd name="connsiteY5" fmla="*/ 0 h 26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775" h="2678761">
                  <a:moveTo>
                    <a:pt x="0" y="0"/>
                  </a:moveTo>
                  <a:lnTo>
                    <a:pt x="1677238" y="0"/>
                  </a:lnTo>
                  <a:lnTo>
                    <a:pt x="2240775" y="323507"/>
                  </a:lnTo>
                  <a:lnTo>
                    <a:pt x="2206485" y="2678761"/>
                  </a:lnTo>
                  <a:lnTo>
                    <a:pt x="0" y="2678761"/>
                  </a:lnTo>
                  <a:lnTo>
                    <a:pt x="0" y="0"/>
                  </a:lnTo>
                  <a:close/>
                </a:path>
              </a:pathLst>
            </a:custGeom>
            <a:gradFill>
              <a:gsLst>
                <a:gs pos="55836">
                  <a:srgbClr val="000000">
                    <a:alpha val="50000"/>
                  </a:srgbClr>
                </a:gs>
                <a:gs pos="39000">
                  <a:schemeClr val="tx1"/>
                </a:gs>
                <a:gs pos="100000">
                  <a:schemeClr val="tx1">
                    <a:alpha val="0"/>
                  </a:schemeClr>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30C8DA36-FBAA-4048-A6DE-B980AFA88A6E}"/>
                </a:ext>
              </a:extLst>
            </p:cNvPr>
            <p:cNvSpPr/>
            <p:nvPr/>
          </p:nvSpPr>
          <p:spPr>
            <a:xfrm>
              <a:off x="3107636" y="4750574"/>
              <a:ext cx="2232990" cy="854764"/>
            </a:xfrm>
            <a:prstGeom prst="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Picture 6" descr="Image result for l3 poe switch">
              <a:extLst>
                <a:ext uri="{FF2B5EF4-FFF2-40B4-BE49-F238E27FC236}">
                  <a16:creationId xmlns:a16="http://schemas.microsoft.com/office/drawing/2014/main" id="{03AA4B51-8B00-47C2-B370-56F9A167430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091" b="89394" l="7592" r="93979">
                          <a14:foregroundMark x1="9948" y1="47727" x2="7853" y2="47727"/>
                          <a14:foregroundMark x1="92932" y1="53788" x2="93979" y2="64394"/>
                        </a14:backgroundRemoval>
                      </a14:imgEffect>
                    </a14:imgLayer>
                  </a14:imgProps>
                </a:ext>
                <a:ext uri="{28A0092B-C50C-407E-A947-70E740481C1C}">
                  <a14:useLocalDpi xmlns:a14="http://schemas.microsoft.com/office/drawing/2010/main"/>
                </a:ext>
              </a:extLst>
            </a:blip>
            <a:srcRect/>
            <a:stretch>
              <a:fillRect/>
            </a:stretch>
          </p:blipFill>
          <p:spPr bwMode="auto">
            <a:xfrm>
              <a:off x="3076074" y="4756484"/>
              <a:ext cx="2276982" cy="7868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矩形 47">
              <a:extLst>
                <a:ext uri="{FF2B5EF4-FFF2-40B4-BE49-F238E27FC236}">
                  <a16:creationId xmlns:a16="http://schemas.microsoft.com/office/drawing/2014/main" id="{EEF67DE4-A866-45C3-938E-F3CA4FC5470B}"/>
                </a:ext>
              </a:extLst>
            </p:cNvPr>
            <p:cNvSpPr/>
            <p:nvPr/>
          </p:nvSpPr>
          <p:spPr>
            <a:xfrm>
              <a:off x="3044902" y="3959959"/>
              <a:ext cx="2374443" cy="707886"/>
            </a:xfrm>
            <a:prstGeom prst="rect">
              <a:avLst/>
            </a:prstGeom>
          </p:spPr>
          <p:txBody>
            <a:bodyPr wrap="square">
              <a:spAutoFit/>
            </a:bodyPr>
            <a:lstStyle/>
            <a:p>
              <a:pPr lvl="0" algn="ctr" defTabSz="457200">
                <a:defRPr/>
              </a:pP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L2/ L3 Managed PoE Switch</a:t>
              </a:r>
            </a:p>
          </p:txBody>
        </p:sp>
        <p:sp>
          <p:nvSpPr>
            <p:cNvPr id="49" name="矩形 48">
              <a:extLst>
                <a:ext uri="{FF2B5EF4-FFF2-40B4-BE49-F238E27FC236}">
                  <a16:creationId xmlns:a16="http://schemas.microsoft.com/office/drawing/2014/main" id="{46D689EE-B6F7-45A1-AFC1-FE4A0814D48B}"/>
                </a:ext>
              </a:extLst>
            </p:cNvPr>
            <p:cNvSpPr/>
            <p:nvPr/>
          </p:nvSpPr>
          <p:spPr>
            <a:xfrm>
              <a:off x="3151908" y="3548334"/>
              <a:ext cx="2161309" cy="400110"/>
            </a:xfrm>
            <a:prstGeom prst="rect">
              <a:avLst/>
            </a:prstGeom>
            <a:noFill/>
          </p:spPr>
          <p:txBody>
            <a:bodyPr wrap="square" anchor="t">
              <a:spAutoFit/>
            </a:bodyPr>
            <a:lstStyle/>
            <a:p>
              <a:pPr lvl="0" algn="ctr" defTabSz="457200">
                <a:defRPr/>
              </a:pPr>
              <a:r>
                <a:rPr lang="en-US" altLang="zh-TW" sz="2000" b="1" dirty="0">
                  <a:solidFill>
                    <a:prstClr val="white"/>
                  </a:solidFill>
                  <a:latin typeface="Arial"/>
                  <a:ea typeface="微軟正黑體"/>
                  <a:cs typeface="Arial"/>
                </a:rPr>
                <a:t>2</a:t>
              </a:r>
              <a:r>
                <a:rPr lang="en-US" altLang="zh-TW" sz="2000" b="1" baseline="30000" dirty="0">
                  <a:solidFill>
                    <a:prstClr val="white"/>
                  </a:solidFill>
                  <a:latin typeface="Arial"/>
                  <a:ea typeface="微軟正黑體"/>
                  <a:cs typeface="Arial"/>
                </a:rPr>
                <a:t>ST</a:t>
              </a:r>
              <a:r>
                <a:rPr lang="en-US" altLang="zh-TW" sz="2000" b="1" dirty="0">
                  <a:solidFill>
                    <a:prstClr val="white"/>
                  </a:solidFill>
                  <a:latin typeface="Arial"/>
                  <a:ea typeface="微軟正黑體"/>
                  <a:cs typeface="Arial"/>
                </a:rPr>
                <a:t> </a:t>
              </a:r>
              <a:r>
                <a:rPr lang="zh-TW" altLang="en-US" sz="2000" b="1" dirty="0">
                  <a:solidFill>
                    <a:prstClr val="white"/>
                  </a:solidFill>
                  <a:latin typeface="Arial"/>
                  <a:ea typeface="微軟正黑體"/>
                  <a:cs typeface="Arial"/>
                </a:rPr>
                <a:t> </a:t>
              </a:r>
              <a:r>
                <a:rPr lang="en-US" altLang="zh-TW" sz="2000" b="1" dirty="0">
                  <a:solidFill>
                    <a:prstClr val="white"/>
                  </a:solidFill>
                  <a:latin typeface="Arial"/>
                  <a:ea typeface="微軟正黑體"/>
                  <a:cs typeface="Arial"/>
                </a:rPr>
                <a:t>Generation </a:t>
              </a:r>
              <a:endParaRPr lang="zh-TW" altLang="en-US" sz="2000" b="1"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0" name="群組 49">
              <a:extLst>
                <a:ext uri="{FF2B5EF4-FFF2-40B4-BE49-F238E27FC236}">
                  <a16:creationId xmlns:a16="http://schemas.microsoft.com/office/drawing/2014/main" id="{F578CAD3-6C4B-452F-B716-723DBB3505D1}"/>
                </a:ext>
              </a:extLst>
            </p:cNvPr>
            <p:cNvGrpSpPr/>
            <p:nvPr/>
          </p:nvGrpSpPr>
          <p:grpSpPr>
            <a:xfrm>
              <a:off x="3087757" y="3282965"/>
              <a:ext cx="2264931" cy="2328999"/>
              <a:chOff x="3193774" y="3236914"/>
              <a:chExt cx="2264931" cy="2328999"/>
            </a:xfrm>
          </p:grpSpPr>
          <p:sp>
            <p:nvSpPr>
              <p:cNvPr id="51" name="手繪多邊形: 圖案 50">
                <a:extLst>
                  <a:ext uri="{FF2B5EF4-FFF2-40B4-BE49-F238E27FC236}">
                    <a16:creationId xmlns:a16="http://schemas.microsoft.com/office/drawing/2014/main" id="{334E09F9-166E-4518-95AA-E2EFCDD1C016}"/>
                  </a:ext>
                </a:extLst>
              </p:cNvPr>
              <p:cNvSpPr/>
              <p:nvPr/>
            </p:nvSpPr>
            <p:spPr>
              <a:xfrm>
                <a:off x="3193774" y="3236914"/>
                <a:ext cx="2264931" cy="2328999"/>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CF4B370E-F524-4C5A-9CB7-C65CF030260C}"/>
                  </a:ext>
                </a:extLst>
              </p:cNvPr>
              <p:cNvSpPr/>
              <p:nvPr/>
            </p:nvSpPr>
            <p:spPr>
              <a:xfrm>
                <a:off x="3585691" y="3293578"/>
                <a:ext cx="1813378" cy="95368"/>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grpSp>
      <p:pic>
        <p:nvPicPr>
          <p:cNvPr id="53" name="圖形 52">
            <a:extLst>
              <a:ext uri="{FF2B5EF4-FFF2-40B4-BE49-F238E27FC236}">
                <a16:creationId xmlns:a16="http://schemas.microsoft.com/office/drawing/2014/main" id="{7DCB907E-5F1B-446E-9E04-C9585CE3E64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29180" y="891150"/>
            <a:ext cx="762000" cy="761998"/>
          </a:xfrm>
          <a:prstGeom prst="rect">
            <a:avLst/>
          </a:prstGeom>
        </p:spPr>
      </p:pic>
      <p:sp>
        <p:nvSpPr>
          <p:cNvPr id="54" name="矩形 53">
            <a:extLst>
              <a:ext uri="{FF2B5EF4-FFF2-40B4-BE49-F238E27FC236}">
                <a16:creationId xmlns:a16="http://schemas.microsoft.com/office/drawing/2014/main" id="{08F5E417-0D53-4D20-97B5-FB9B31DF1E20}"/>
              </a:ext>
            </a:extLst>
          </p:cNvPr>
          <p:cNvSpPr/>
          <p:nvPr/>
        </p:nvSpPr>
        <p:spPr>
          <a:xfrm>
            <a:off x="6172200" y="3657600"/>
            <a:ext cx="5383696" cy="702365"/>
          </a:xfrm>
          <a:prstGeom prst="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圖片 54">
            <a:extLst>
              <a:ext uri="{FF2B5EF4-FFF2-40B4-BE49-F238E27FC236}">
                <a16:creationId xmlns:a16="http://schemas.microsoft.com/office/drawing/2014/main" id="{56D6ECEC-0453-4028-88D2-714BB2DB3C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08820" y="3196465"/>
            <a:ext cx="4922794" cy="1104792"/>
          </a:xfrm>
          <a:prstGeom prst="rect">
            <a:avLst/>
          </a:prstGeom>
          <a:effectLst>
            <a:outerShdw blurRad="50800" dist="38100" dir="5400000" algn="t" rotWithShape="0">
              <a:prstClr val="black">
                <a:alpha val="40000"/>
              </a:prstClr>
            </a:outerShdw>
          </a:effectLst>
        </p:spPr>
      </p:pic>
      <p:sp>
        <p:nvSpPr>
          <p:cNvPr id="56" name="矩形: 剪去對角角落 121">
            <a:extLst>
              <a:ext uri="{FF2B5EF4-FFF2-40B4-BE49-F238E27FC236}">
                <a16:creationId xmlns:a16="http://schemas.microsoft.com/office/drawing/2014/main" id="{ABA39507-645C-4914-8C8F-EDF2DEF70D57}"/>
              </a:ext>
            </a:extLst>
          </p:cNvPr>
          <p:cNvSpPr/>
          <p:nvPr/>
        </p:nvSpPr>
        <p:spPr>
          <a:xfrm>
            <a:off x="6772564" y="1182256"/>
            <a:ext cx="4639734" cy="18000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剪去單一角落 202">
            <a:extLst>
              <a:ext uri="{FF2B5EF4-FFF2-40B4-BE49-F238E27FC236}">
                <a16:creationId xmlns:a16="http://schemas.microsoft.com/office/drawing/2014/main" id="{85698FC9-2F0F-4A49-9323-FC67D42F975D}"/>
              </a:ext>
            </a:extLst>
          </p:cNvPr>
          <p:cNvSpPr/>
          <p:nvPr/>
        </p:nvSpPr>
        <p:spPr>
          <a:xfrm flipH="1">
            <a:off x="563879" y="3810000"/>
            <a:ext cx="2286495" cy="2678761"/>
          </a:xfrm>
          <a:custGeom>
            <a:avLst/>
            <a:gdLst>
              <a:gd name="connsiteX0" fmla="*/ 0 w 2206485"/>
              <a:gd name="connsiteY0" fmla="*/ 0 h 2678761"/>
              <a:gd name="connsiteX1" fmla="*/ 1677238 w 2206485"/>
              <a:gd name="connsiteY1" fmla="*/ 0 h 2678761"/>
              <a:gd name="connsiteX2" fmla="*/ 2206485 w 2206485"/>
              <a:gd name="connsiteY2" fmla="*/ 529247 h 2678761"/>
              <a:gd name="connsiteX3" fmla="*/ 2206485 w 2206485"/>
              <a:gd name="connsiteY3" fmla="*/ 2678761 h 2678761"/>
              <a:gd name="connsiteX4" fmla="*/ 0 w 2206485"/>
              <a:gd name="connsiteY4" fmla="*/ 2678761 h 2678761"/>
              <a:gd name="connsiteX5" fmla="*/ 0 w 2206485"/>
              <a:gd name="connsiteY5" fmla="*/ 0 h 2678761"/>
              <a:gd name="connsiteX0" fmla="*/ 0 w 2240775"/>
              <a:gd name="connsiteY0" fmla="*/ 0 h 2678761"/>
              <a:gd name="connsiteX1" fmla="*/ 1677238 w 2240775"/>
              <a:gd name="connsiteY1" fmla="*/ 0 h 2678761"/>
              <a:gd name="connsiteX2" fmla="*/ 2240775 w 2240775"/>
              <a:gd name="connsiteY2" fmla="*/ 323507 h 2678761"/>
              <a:gd name="connsiteX3" fmla="*/ 2206485 w 2240775"/>
              <a:gd name="connsiteY3" fmla="*/ 2678761 h 2678761"/>
              <a:gd name="connsiteX4" fmla="*/ 0 w 2240775"/>
              <a:gd name="connsiteY4" fmla="*/ 2678761 h 2678761"/>
              <a:gd name="connsiteX5" fmla="*/ 0 w 2240775"/>
              <a:gd name="connsiteY5" fmla="*/ 0 h 26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775" h="2678761">
                <a:moveTo>
                  <a:pt x="0" y="0"/>
                </a:moveTo>
                <a:lnTo>
                  <a:pt x="1677238" y="0"/>
                </a:lnTo>
                <a:lnTo>
                  <a:pt x="2240775" y="323507"/>
                </a:lnTo>
                <a:lnTo>
                  <a:pt x="2206485" y="2678761"/>
                </a:lnTo>
                <a:lnTo>
                  <a:pt x="0" y="2678761"/>
                </a:lnTo>
                <a:lnTo>
                  <a:pt x="0" y="0"/>
                </a:lnTo>
                <a:close/>
              </a:path>
            </a:pathLst>
          </a:custGeom>
          <a:gradFill>
            <a:gsLst>
              <a:gs pos="55836">
                <a:srgbClr val="000000">
                  <a:alpha val="50000"/>
                </a:srgbClr>
              </a:gs>
              <a:gs pos="39000">
                <a:schemeClr val="tx1"/>
              </a:gs>
              <a:gs pos="100000">
                <a:schemeClr val="tx1">
                  <a:alpha val="0"/>
                </a:schemeClr>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8" name="群組 57">
            <a:extLst>
              <a:ext uri="{FF2B5EF4-FFF2-40B4-BE49-F238E27FC236}">
                <a16:creationId xmlns:a16="http://schemas.microsoft.com/office/drawing/2014/main" id="{F12F056A-1C15-4B0B-8803-7144DE2E5129}"/>
              </a:ext>
            </a:extLst>
          </p:cNvPr>
          <p:cNvGrpSpPr/>
          <p:nvPr/>
        </p:nvGrpSpPr>
        <p:grpSpPr>
          <a:xfrm>
            <a:off x="549965" y="3816365"/>
            <a:ext cx="2264931" cy="2328999"/>
            <a:chOff x="397565" y="3816365"/>
            <a:chExt cx="2264931" cy="2328999"/>
          </a:xfrm>
        </p:grpSpPr>
        <p:sp>
          <p:nvSpPr>
            <p:cNvPr id="59" name="矩形 58">
              <a:extLst>
                <a:ext uri="{FF2B5EF4-FFF2-40B4-BE49-F238E27FC236}">
                  <a16:creationId xmlns:a16="http://schemas.microsoft.com/office/drawing/2014/main" id="{07E383A4-8F2D-4E55-9B6F-B293978E69AD}"/>
                </a:ext>
              </a:extLst>
            </p:cNvPr>
            <p:cNvSpPr/>
            <p:nvPr/>
          </p:nvSpPr>
          <p:spPr>
            <a:xfrm>
              <a:off x="417444" y="5283974"/>
              <a:ext cx="2232990" cy="854764"/>
            </a:xfrm>
            <a:prstGeom prst="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0" name="Picture 4">
              <a:extLst>
                <a:ext uri="{FF2B5EF4-FFF2-40B4-BE49-F238E27FC236}">
                  <a16:creationId xmlns:a16="http://schemas.microsoft.com/office/drawing/2014/main" id="{6D016665-F9E7-4148-9BA9-66DA7F56AF7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31018" y="5149010"/>
              <a:ext cx="1983582" cy="9752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 name="矩形 60">
              <a:extLst>
                <a:ext uri="{FF2B5EF4-FFF2-40B4-BE49-F238E27FC236}">
                  <a16:creationId xmlns:a16="http://schemas.microsoft.com/office/drawing/2014/main" id="{62CCAEFF-D677-42AB-9A07-383FE7F3CA7D}"/>
                </a:ext>
              </a:extLst>
            </p:cNvPr>
            <p:cNvSpPr/>
            <p:nvPr/>
          </p:nvSpPr>
          <p:spPr>
            <a:xfrm>
              <a:off x="447526" y="4413174"/>
              <a:ext cx="2176009" cy="707886"/>
            </a:xfrm>
            <a:prstGeom prst="rect">
              <a:avLst/>
            </a:prstGeom>
          </p:spPr>
          <p:txBody>
            <a:bodyPr wrap="square" anchor="t">
              <a:spAutoFit/>
            </a:bodyPr>
            <a:lstStyle/>
            <a:p>
              <a:pPr lvl="0" algn="ctr" defTabSz="457200">
                <a:defRPr/>
              </a:pPr>
              <a:r>
                <a:rPr lang="en-US" altLang="zh-TW" sz="2000">
                  <a:solidFill>
                    <a:schemeClr val="bg1">
                      <a:lumMod val="95000"/>
                    </a:schemeClr>
                  </a:solidFill>
                  <a:latin typeface="Arial"/>
                  <a:ea typeface="微軟正黑體"/>
                  <a:cs typeface="Arial"/>
                </a:rPr>
                <a:t>Unmanaged PoE switch</a:t>
              </a:r>
            </a:p>
          </p:txBody>
        </p:sp>
        <p:sp>
          <p:nvSpPr>
            <p:cNvPr id="62" name="矩形 61">
              <a:extLst>
                <a:ext uri="{FF2B5EF4-FFF2-40B4-BE49-F238E27FC236}">
                  <a16:creationId xmlns:a16="http://schemas.microsoft.com/office/drawing/2014/main" id="{BFC38BD3-C5D2-4095-9A67-8B50E99D0C5B}"/>
                </a:ext>
              </a:extLst>
            </p:cNvPr>
            <p:cNvSpPr/>
            <p:nvPr/>
          </p:nvSpPr>
          <p:spPr>
            <a:xfrm>
              <a:off x="543244" y="4044545"/>
              <a:ext cx="2036619" cy="400110"/>
            </a:xfrm>
            <a:prstGeom prst="rect">
              <a:avLst/>
            </a:prstGeom>
            <a:noFill/>
          </p:spPr>
          <p:txBody>
            <a:bodyPr wrap="square" anchor="t">
              <a:spAutoFit/>
            </a:bodyPr>
            <a:lstStyle/>
            <a:p>
              <a:pPr lvl="0" algn="ctr" defTabSz="457200">
                <a:defRPr/>
              </a:pPr>
              <a:r>
                <a:rPr lang="en-US" altLang="zh-TW" sz="2000" b="1" dirty="0">
                  <a:solidFill>
                    <a:prstClr val="white"/>
                  </a:solidFill>
                  <a:latin typeface="Arial"/>
                  <a:ea typeface="微軟正黑體"/>
                  <a:cs typeface="Arial"/>
                </a:rPr>
                <a:t>1</a:t>
              </a:r>
              <a:r>
                <a:rPr lang="en-US" altLang="zh-TW" sz="2000" b="1" baseline="30000" dirty="0">
                  <a:solidFill>
                    <a:prstClr val="white"/>
                  </a:solidFill>
                  <a:latin typeface="Arial"/>
                  <a:ea typeface="微軟正黑體"/>
                  <a:cs typeface="Arial"/>
                </a:rPr>
                <a:t>ST</a:t>
              </a:r>
              <a:r>
                <a:rPr lang="en-US" altLang="zh-TW" sz="2000" b="1" dirty="0">
                  <a:solidFill>
                    <a:prstClr val="white"/>
                  </a:solidFill>
                  <a:latin typeface="Arial"/>
                  <a:ea typeface="微軟正黑體"/>
                  <a:cs typeface="Arial"/>
                </a:rPr>
                <a:t> </a:t>
              </a:r>
              <a:r>
                <a:rPr lang="zh-TW" altLang="en-US" sz="2000" b="1" dirty="0">
                  <a:solidFill>
                    <a:prstClr val="white"/>
                  </a:solidFill>
                  <a:latin typeface="Arial"/>
                  <a:ea typeface="微軟正黑體"/>
                  <a:cs typeface="Arial"/>
                </a:rPr>
                <a:t> </a:t>
              </a:r>
              <a:r>
                <a:rPr lang="en-US" altLang="zh-TW" sz="2000" b="1" dirty="0">
                  <a:solidFill>
                    <a:prstClr val="white"/>
                  </a:solidFill>
                  <a:latin typeface="Arial"/>
                  <a:ea typeface="微軟正黑體"/>
                  <a:cs typeface="Arial"/>
                </a:rPr>
                <a:t>Generation </a:t>
              </a:r>
              <a:endParaRPr lang="zh-TW" altLang="en-US" sz="2000" b="1"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3" name="手繪多邊形: 圖案 62">
              <a:extLst>
                <a:ext uri="{FF2B5EF4-FFF2-40B4-BE49-F238E27FC236}">
                  <a16:creationId xmlns:a16="http://schemas.microsoft.com/office/drawing/2014/main" id="{BFA896B1-132C-452C-A92E-B7444D288B26}"/>
                </a:ext>
              </a:extLst>
            </p:cNvPr>
            <p:cNvSpPr/>
            <p:nvPr/>
          </p:nvSpPr>
          <p:spPr>
            <a:xfrm>
              <a:off x="397565" y="3816365"/>
              <a:ext cx="2264931" cy="2328999"/>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8836C1F5-699F-484A-9336-577F1A4B5DAE}"/>
                </a:ext>
              </a:extLst>
            </p:cNvPr>
            <p:cNvSpPr/>
            <p:nvPr/>
          </p:nvSpPr>
          <p:spPr>
            <a:xfrm>
              <a:off x="789482" y="3873029"/>
              <a:ext cx="1813378" cy="95368"/>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grpSp>
        <p:nvGrpSpPr>
          <p:cNvPr id="65" name="群組 64">
            <a:extLst>
              <a:ext uri="{FF2B5EF4-FFF2-40B4-BE49-F238E27FC236}">
                <a16:creationId xmlns:a16="http://schemas.microsoft.com/office/drawing/2014/main" id="{CF1AE3F0-9548-44EA-A268-B53ED42E4559}"/>
              </a:ext>
            </a:extLst>
          </p:cNvPr>
          <p:cNvGrpSpPr/>
          <p:nvPr/>
        </p:nvGrpSpPr>
        <p:grpSpPr>
          <a:xfrm>
            <a:off x="-1618682" y="435908"/>
            <a:ext cx="6392879" cy="2217354"/>
            <a:chOff x="-1618682" y="435908"/>
            <a:chExt cx="6392879" cy="2217354"/>
          </a:xfrm>
        </p:grpSpPr>
        <p:grpSp>
          <p:nvGrpSpPr>
            <p:cNvPr id="66" name="圖形 13">
              <a:extLst>
                <a:ext uri="{FF2B5EF4-FFF2-40B4-BE49-F238E27FC236}">
                  <a16:creationId xmlns:a16="http://schemas.microsoft.com/office/drawing/2014/main" id="{02693847-18C1-45AB-8160-48FB6A4D0B0D}"/>
                </a:ext>
              </a:extLst>
            </p:cNvPr>
            <p:cNvGrpSpPr/>
            <p:nvPr/>
          </p:nvGrpSpPr>
          <p:grpSpPr>
            <a:xfrm>
              <a:off x="1527444" y="435908"/>
              <a:ext cx="3246753" cy="214862"/>
              <a:chOff x="3216084" y="3002290"/>
              <a:chExt cx="1203675" cy="79657"/>
            </a:xfrm>
            <a:solidFill>
              <a:srgbClr val="D7F71E"/>
            </a:solidFill>
          </p:grpSpPr>
          <p:sp>
            <p:nvSpPr>
              <p:cNvPr id="127" name="手繪多邊形: 圖案 126">
                <a:extLst>
                  <a:ext uri="{FF2B5EF4-FFF2-40B4-BE49-F238E27FC236}">
                    <a16:creationId xmlns:a16="http://schemas.microsoft.com/office/drawing/2014/main" id="{70194DA2-7A37-40FC-BEDF-E01C7C04B84B}"/>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F685097E-B985-475F-B523-90F14D20559A}"/>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FD6C5529-273D-4584-9133-CB28B1A3C182}"/>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8408C906-48D1-4B25-BC87-60D1E031D99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58D01A0C-3FC1-4A4E-8371-66882CCD8BA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323822A7-5058-4C6C-9ECB-0884B9A74F1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D10417D8-5FC3-48C5-BC6B-8C40D3D84BA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B516A60B-0700-4D4F-BD2E-85C7296B8B7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90238CD2-30E5-4163-90E9-6586211FAB3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C09DDED2-6077-4761-96A2-D25DCE696F10}"/>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4E33C51C-5EDE-4E4F-9562-A7ED4D2E482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2F5FDB95-36F4-4DD3-B2B7-5DE8B3AD7562}"/>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34D91657-52EE-4AB6-BE64-6DC36B9D8E83}"/>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DBE0C0D4-5C83-4843-9EBC-A149D3FD56E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A42E829D-7F0E-4CA9-85BA-336D6BAA5AA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D5602BA2-B5E5-49EF-AB4E-31DCA53B9FE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A515C228-BA3B-47AC-BD2E-641BF444AB16}"/>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668DC924-D58D-4968-B3F3-4C94BC968B4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0B6C54F0-5FEE-4F63-A802-E05352411C2F}"/>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67" name="圖形 13">
              <a:extLst>
                <a:ext uri="{FF2B5EF4-FFF2-40B4-BE49-F238E27FC236}">
                  <a16:creationId xmlns:a16="http://schemas.microsoft.com/office/drawing/2014/main" id="{5F10D80D-86F2-4871-BA7C-E937B1DCD81D}"/>
                </a:ext>
              </a:extLst>
            </p:cNvPr>
            <p:cNvGrpSpPr/>
            <p:nvPr/>
          </p:nvGrpSpPr>
          <p:grpSpPr>
            <a:xfrm>
              <a:off x="1527444" y="2438400"/>
              <a:ext cx="3246753" cy="214862"/>
              <a:chOff x="3216084" y="3002290"/>
              <a:chExt cx="1203675" cy="79657"/>
            </a:xfrm>
            <a:solidFill>
              <a:srgbClr val="D7F71E"/>
            </a:solidFill>
          </p:grpSpPr>
          <p:sp>
            <p:nvSpPr>
              <p:cNvPr id="108" name="手繪多邊形: 圖案 107">
                <a:extLst>
                  <a:ext uri="{FF2B5EF4-FFF2-40B4-BE49-F238E27FC236}">
                    <a16:creationId xmlns:a16="http://schemas.microsoft.com/office/drawing/2014/main" id="{ED550912-B9E1-43EA-9BAB-F98B049A8765}"/>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CC31A118-E4C4-4C65-B8CF-AE1468D6BFB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7031342A-16F0-4152-9360-82588CB38CF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4C9B6CFC-6B93-4BA8-963B-692AED17C13F}"/>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CD92C9E5-9F4B-4EFE-9C70-2AAA14EE799B}"/>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72C376CD-082B-4C80-B7AC-D78C890EAD7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5A404BC6-5144-4B5E-9967-BD13D7E3B9A2}"/>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DE7F5946-5868-4BEC-BFD0-74257D39F43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DC9AF65B-F0B9-470C-B1DF-93E0E6A5984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934B57A1-E272-4465-85F8-79100F002407}"/>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DEBD110D-373D-4C20-9130-F0186443492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A86BC51A-81F2-4659-9AA5-0D24473A28C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9884CACB-1B7C-4E88-B2D4-D8836247315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36A39B3D-39AA-4B39-AF99-6D4B8B08CA6D}"/>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BBB021D6-7D32-4E22-8F96-FDDA36E8535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4AC9BB43-394F-4663-A87C-9A19B5EB72B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3BCFAAFB-3487-45E4-8CFA-E37E32EF774D}"/>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1CE3FE2F-8213-4F37-A9BE-EF74538D8875}"/>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86B6FD17-C4FA-4018-BD47-A676E9021CB5}"/>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68" name="圖形 13">
              <a:extLst>
                <a:ext uri="{FF2B5EF4-FFF2-40B4-BE49-F238E27FC236}">
                  <a16:creationId xmlns:a16="http://schemas.microsoft.com/office/drawing/2014/main" id="{1E415145-152A-4E89-A108-510A9C87E0EA}"/>
                </a:ext>
              </a:extLst>
            </p:cNvPr>
            <p:cNvGrpSpPr/>
            <p:nvPr/>
          </p:nvGrpSpPr>
          <p:grpSpPr>
            <a:xfrm>
              <a:off x="-1618682" y="435908"/>
              <a:ext cx="3246753" cy="214862"/>
              <a:chOff x="3216084" y="3002290"/>
              <a:chExt cx="1203675" cy="79657"/>
            </a:xfrm>
            <a:solidFill>
              <a:srgbClr val="D7F71E"/>
            </a:solidFill>
          </p:grpSpPr>
          <p:sp>
            <p:nvSpPr>
              <p:cNvPr id="89" name="手繪多邊形: 圖案 88">
                <a:extLst>
                  <a:ext uri="{FF2B5EF4-FFF2-40B4-BE49-F238E27FC236}">
                    <a16:creationId xmlns:a16="http://schemas.microsoft.com/office/drawing/2014/main" id="{15352D29-D4EB-425B-B01F-E40A3954ACA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E62A55A7-4CB1-4A1C-8216-8144EE90890D}"/>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540FB964-5D54-406B-AD34-787D4BFAA9D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B2095C00-6008-494D-A02F-C1A4C7C9E5D0}"/>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90E0D950-1836-478C-ADE3-8FAABF267D05}"/>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54E6842D-7496-4B80-90F6-F1CF3E56CD53}"/>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B1FECA50-EFE8-40A6-B769-C9751787A82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ED80968D-2553-4DC0-AC11-86A0BDD5504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E4E32048-F06C-4A66-91CC-DC5367CE53C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8234C24F-4192-4286-AF5E-24571BF6BB6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DBBB796F-04BC-4ABE-B1B8-A5760B1F8021}"/>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FDB022D5-E7D3-4B74-B385-BD42BF8BE36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CB6A2FAA-3C5E-4983-8D25-922AFE35BF42}"/>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D43CF1DD-3149-43BF-A606-A5E5D9649284}"/>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3B504C33-A870-4A72-BAD0-FC1C4492558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E260A6B6-E22E-4FB5-AB59-8AFC991BF10D}"/>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5E990BA1-E929-43F4-AD1D-D4EDF1EAD14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8C84EB96-70FE-4B7A-B5FD-A2F8ED52C21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D3A33C07-AD83-4571-B6C9-7BBC53BFAD9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69" name="圖形 13">
              <a:extLst>
                <a:ext uri="{FF2B5EF4-FFF2-40B4-BE49-F238E27FC236}">
                  <a16:creationId xmlns:a16="http://schemas.microsoft.com/office/drawing/2014/main" id="{478E4F4F-58FF-4140-B761-3AFF89D3311E}"/>
                </a:ext>
              </a:extLst>
            </p:cNvPr>
            <p:cNvGrpSpPr/>
            <p:nvPr/>
          </p:nvGrpSpPr>
          <p:grpSpPr>
            <a:xfrm>
              <a:off x="-1618682" y="2438400"/>
              <a:ext cx="3246753" cy="214862"/>
              <a:chOff x="3216084" y="3002290"/>
              <a:chExt cx="1203675" cy="79657"/>
            </a:xfrm>
            <a:solidFill>
              <a:srgbClr val="D7F71E"/>
            </a:solidFill>
          </p:grpSpPr>
          <p:sp>
            <p:nvSpPr>
              <p:cNvPr id="70" name="手繪多邊形: 圖案 69">
                <a:extLst>
                  <a:ext uri="{FF2B5EF4-FFF2-40B4-BE49-F238E27FC236}">
                    <a16:creationId xmlns:a16="http://schemas.microsoft.com/office/drawing/2014/main" id="{DC55CDFD-D066-46F4-8E5B-9981FD913869}"/>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37264757-B0EB-4E9F-A7BF-6D56ACA8C73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08F40FBC-6B4E-49E9-AAFF-51876F7DAC98}"/>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1BA00C68-176D-4FDC-9DCF-6B7010511C8D}"/>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2296071A-43AA-49D5-B6E0-CC0127432C9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94BC1AC1-DA38-4D1D-A389-28C3B53735F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9219882B-032C-484C-8A3C-7E6607028176}"/>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B42B4332-3EE4-47DF-A5A7-FF6AF55F930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59731FBA-B058-4095-8C90-403CB503067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39BB0681-E520-4FEB-BF8E-5FF5D8DB8CF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0688C63A-F42E-4F54-A946-4E9CDBA99B76}"/>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680DCDEE-755F-46B6-A652-FA815F60D73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40B3A95E-DB11-4F9E-B859-5DE8892752C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04CB9BBF-8FC5-4703-A435-E6E408C396F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529EEB8C-AC0A-48B6-A70A-FD53E08FEAB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875ECE9C-2154-42A5-86A1-9AC5B055F76D}"/>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D0B1FD69-B326-475B-9D4A-B84338163B19}"/>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037195D7-C8AD-40B1-8224-67884A5C61B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B0B742B9-8F02-4A99-BFE2-FD2FA4DAE1A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2286325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4E64A5-E328-4AF6-B437-1E01A83974D5}"/>
              </a:ext>
            </a:extLst>
          </p:cNvPr>
          <p:cNvSpPr>
            <a:spLocks noGrp="1"/>
          </p:cNvSpPr>
          <p:nvPr>
            <p:ph type="title"/>
          </p:nvPr>
        </p:nvSpPr>
        <p:spPr>
          <a:xfrm>
            <a:off x="758030" y="136525"/>
            <a:ext cx="10515600" cy="1310138"/>
          </a:xfrm>
        </p:spPr>
        <p:txBody>
          <a:bodyPr/>
          <a:lstStyle/>
          <a:p>
            <a:r>
              <a:rPr lang="en-US" altLang="zh-TW" dirty="0"/>
              <a:t> Guardian X QVR Pro complete solution</a:t>
            </a:r>
            <a:endParaRPr lang="zh-TW" altLang="en-US" dirty="0"/>
          </a:p>
        </p:txBody>
      </p:sp>
      <p:grpSp>
        <p:nvGrpSpPr>
          <p:cNvPr id="25" name="群組 24">
            <a:extLst>
              <a:ext uri="{FF2B5EF4-FFF2-40B4-BE49-F238E27FC236}">
                <a16:creationId xmlns:a16="http://schemas.microsoft.com/office/drawing/2014/main" id="{36847EDF-B02B-4924-B6D7-A64DA8E9C3A0}"/>
              </a:ext>
            </a:extLst>
          </p:cNvPr>
          <p:cNvGrpSpPr/>
          <p:nvPr/>
        </p:nvGrpSpPr>
        <p:grpSpPr>
          <a:xfrm rot="16200000">
            <a:off x="6894328" y="462687"/>
            <a:ext cx="2392574" cy="4053398"/>
            <a:chOff x="2832242" y="2934050"/>
            <a:chExt cx="1678114" cy="2464066"/>
          </a:xfrm>
        </p:grpSpPr>
        <p:sp>
          <p:nvSpPr>
            <p:cNvPr id="26" name="手繪多邊形: 圖案 25">
              <a:extLst>
                <a:ext uri="{FF2B5EF4-FFF2-40B4-BE49-F238E27FC236}">
                  <a16:creationId xmlns:a16="http://schemas.microsoft.com/office/drawing/2014/main" id="{6101EC99-C619-48EE-8FDE-217B62F70DCB}"/>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6AEFB77E-87CC-4018-8188-9DC404136242}"/>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677151AA-EE9C-4254-8060-F17DFC5B6E24}"/>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8D31A589-7DFF-4920-9928-4E3B20D73C1F}"/>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F673D6B6-0090-4EC9-88FB-D08DA88586A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31" name="圖形 13">
              <a:extLst>
                <a:ext uri="{FF2B5EF4-FFF2-40B4-BE49-F238E27FC236}">
                  <a16:creationId xmlns:a16="http://schemas.microsoft.com/office/drawing/2014/main" id="{5749B245-52AE-4469-964D-600E164739C2}"/>
                </a:ext>
              </a:extLst>
            </p:cNvPr>
            <p:cNvGrpSpPr/>
            <p:nvPr/>
          </p:nvGrpSpPr>
          <p:grpSpPr>
            <a:xfrm>
              <a:off x="3216084" y="3002290"/>
              <a:ext cx="1203675" cy="79657"/>
              <a:chOff x="3216084" y="3002290"/>
              <a:chExt cx="1203675" cy="79657"/>
            </a:xfrm>
            <a:solidFill>
              <a:srgbClr val="000000"/>
            </a:solidFill>
          </p:grpSpPr>
          <p:sp>
            <p:nvSpPr>
              <p:cNvPr id="32" name="手繪多邊形: 圖案 31">
                <a:extLst>
                  <a:ext uri="{FF2B5EF4-FFF2-40B4-BE49-F238E27FC236}">
                    <a16:creationId xmlns:a16="http://schemas.microsoft.com/office/drawing/2014/main" id="{A489611D-D9A0-4843-ACB0-8D0034A2941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E70FE4EC-3D60-4CDF-BC32-4543B9C4906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2A35D7A5-6C0F-4274-90F0-3688CB6AA7C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AD9F8535-D9CA-4409-AE8C-C6DC079727DF}"/>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EB55BA5C-552B-4AE5-92A4-E3165A2FB35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819F605F-A49D-423B-9558-13F82C73F35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D98AD7BC-06A3-44F4-821D-240224553FE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92345EA1-2A59-4A71-8585-2002F772788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1CECB008-DF88-48C7-AA5E-29A31FAB6BB2}"/>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38692D56-FADC-4400-84C0-2D79562A53E6}"/>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6C512BA0-B1B8-4364-8A49-BAA6AC74C29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0A0554E6-CAE2-42A8-A710-A56EEF222530}"/>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8090D65D-9735-46A2-9387-7A8AAA961FA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34C05F69-0C71-4CAE-A767-7661F3C635E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A0434225-5555-4BE3-B9ED-DBEC2B031C5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1CBFC25C-EBB0-4803-B056-5AAD0F05ED5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F389A41E-A2DF-40D2-BD1E-82E1DDE3AD85}"/>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DEB0B71A-352A-47BC-9AFA-02D940E5083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5ECD8F06-60ED-4C2D-A79A-E70AFC5C9CE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51" name="群組 50">
            <a:extLst>
              <a:ext uri="{FF2B5EF4-FFF2-40B4-BE49-F238E27FC236}">
                <a16:creationId xmlns:a16="http://schemas.microsoft.com/office/drawing/2014/main" id="{825B6945-6229-4B6F-956A-0D9E4DDF98DE}"/>
              </a:ext>
            </a:extLst>
          </p:cNvPr>
          <p:cNvGrpSpPr/>
          <p:nvPr/>
        </p:nvGrpSpPr>
        <p:grpSpPr>
          <a:xfrm rot="16200000">
            <a:off x="6894328" y="2929161"/>
            <a:ext cx="2392574" cy="4053398"/>
            <a:chOff x="2832242" y="2934050"/>
            <a:chExt cx="1678114" cy="2464066"/>
          </a:xfrm>
        </p:grpSpPr>
        <p:sp>
          <p:nvSpPr>
            <p:cNvPr id="52" name="手繪多邊形: 圖案 51">
              <a:extLst>
                <a:ext uri="{FF2B5EF4-FFF2-40B4-BE49-F238E27FC236}">
                  <a16:creationId xmlns:a16="http://schemas.microsoft.com/office/drawing/2014/main" id="{71802CA8-06BA-4539-A980-2F02F056853B}"/>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2A3DC37E-03A2-4DC9-9938-FD9540C0B3FB}"/>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E453BAA6-E587-4681-AF94-ECD30F28C0B1}"/>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0DEB3D69-A917-477A-8000-1EF825C8F7A0}"/>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D391BB7C-207A-4CF6-B8D2-C812215F70C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57" name="圖形 13">
              <a:extLst>
                <a:ext uri="{FF2B5EF4-FFF2-40B4-BE49-F238E27FC236}">
                  <a16:creationId xmlns:a16="http://schemas.microsoft.com/office/drawing/2014/main" id="{1431CA5C-E3EC-4708-A88D-E68BFD6C2255}"/>
                </a:ext>
              </a:extLst>
            </p:cNvPr>
            <p:cNvGrpSpPr/>
            <p:nvPr/>
          </p:nvGrpSpPr>
          <p:grpSpPr>
            <a:xfrm>
              <a:off x="3216084" y="3002290"/>
              <a:ext cx="1203675" cy="79657"/>
              <a:chOff x="3216084" y="3002290"/>
              <a:chExt cx="1203675" cy="79657"/>
            </a:xfrm>
            <a:solidFill>
              <a:srgbClr val="000000"/>
            </a:solidFill>
          </p:grpSpPr>
          <p:sp>
            <p:nvSpPr>
              <p:cNvPr id="58" name="手繪多邊形: 圖案 57">
                <a:extLst>
                  <a:ext uri="{FF2B5EF4-FFF2-40B4-BE49-F238E27FC236}">
                    <a16:creationId xmlns:a16="http://schemas.microsoft.com/office/drawing/2014/main" id="{515A1685-A268-4842-B488-74C74F3D098C}"/>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52EC0934-C3B1-4575-9503-FACE10EADD5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82BEE05F-1057-4DEF-80C5-5A9C367027A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98344464-00CF-413F-8D0E-7CF3F7109D90}"/>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58A50997-2590-4017-A0F5-53266C781CD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C824BE8A-0C25-441A-B7E7-852864684CC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4B709AD5-7A84-47A1-A66C-A66E98D67BC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92C64CFF-27AE-4D1A-A4FD-4F59E48AD16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E849DE0F-0835-44FC-90BE-4A195DCE4A9A}"/>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69387E64-0F03-44E6-9293-C2761E73C21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6A6F3CEA-D304-45D9-99D9-F3727355F3BA}"/>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A2A75923-3176-4870-9AB4-B98A847826F9}"/>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936CEF5B-8519-427B-B47F-32BAD41C775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69514FF6-CF6C-4015-85A1-62222181D7DD}"/>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DF79F568-0A1C-461B-A449-8424F1AEBE29}"/>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E576E6D8-D781-4210-B9AE-1510246D6F24}"/>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FA6279CE-D720-4E05-89F1-BDC797B4B8CE}"/>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CBDBD5C6-72E3-494A-9627-28537E4DB07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FEBA4904-8B50-425D-9281-23BD1222552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99" name="群組 98">
            <a:extLst>
              <a:ext uri="{FF2B5EF4-FFF2-40B4-BE49-F238E27FC236}">
                <a16:creationId xmlns:a16="http://schemas.microsoft.com/office/drawing/2014/main" id="{191CE9E9-24D8-41F6-9573-BD935541F6E2}"/>
              </a:ext>
            </a:extLst>
          </p:cNvPr>
          <p:cNvGrpSpPr/>
          <p:nvPr/>
        </p:nvGrpSpPr>
        <p:grpSpPr>
          <a:xfrm rot="16200000">
            <a:off x="2744678" y="462687"/>
            <a:ext cx="2392574" cy="4053398"/>
            <a:chOff x="2832242" y="2934050"/>
            <a:chExt cx="1678114" cy="2464066"/>
          </a:xfrm>
        </p:grpSpPr>
        <p:sp>
          <p:nvSpPr>
            <p:cNvPr id="100" name="手繪多邊形: 圖案 99">
              <a:extLst>
                <a:ext uri="{FF2B5EF4-FFF2-40B4-BE49-F238E27FC236}">
                  <a16:creationId xmlns:a16="http://schemas.microsoft.com/office/drawing/2014/main" id="{A4B23379-D38D-4053-BAB1-D59365A4C78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364F6A9D-D42B-4F0D-9805-B21FC941123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B55AE3F7-74BF-43B4-BAFE-FE28708363D9}"/>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D63FAF89-F587-4012-9D69-8AC3411B27B7}"/>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2C95DE61-2931-4455-973B-A06EB970C090}"/>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05" name="圖形 13">
              <a:extLst>
                <a:ext uri="{FF2B5EF4-FFF2-40B4-BE49-F238E27FC236}">
                  <a16:creationId xmlns:a16="http://schemas.microsoft.com/office/drawing/2014/main" id="{6698F5DF-EE5F-4891-A48C-A06B2DAC1547}"/>
                </a:ext>
              </a:extLst>
            </p:cNvPr>
            <p:cNvGrpSpPr/>
            <p:nvPr/>
          </p:nvGrpSpPr>
          <p:grpSpPr>
            <a:xfrm>
              <a:off x="3216084" y="3002290"/>
              <a:ext cx="1203675" cy="79657"/>
              <a:chOff x="3216084" y="3002290"/>
              <a:chExt cx="1203675" cy="79657"/>
            </a:xfrm>
            <a:solidFill>
              <a:srgbClr val="000000"/>
            </a:solidFill>
          </p:grpSpPr>
          <p:sp>
            <p:nvSpPr>
              <p:cNvPr id="106" name="手繪多邊形: 圖案 105">
                <a:extLst>
                  <a:ext uri="{FF2B5EF4-FFF2-40B4-BE49-F238E27FC236}">
                    <a16:creationId xmlns:a16="http://schemas.microsoft.com/office/drawing/2014/main" id="{94744C47-A2E9-43D0-9673-3D1402A4341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1D4A02D3-0DBE-4D61-95DE-00D05A4D9A8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38E3EA89-689D-49E2-9456-1107CA0D2F84}"/>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90A4D9B4-AAB3-4A6A-B8AF-D98243D5393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BBCE078B-027C-49C8-A313-21764411EE8B}"/>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2DBB600E-C484-4F18-AC3A-75E69F4D3B53}"/>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BB69F3F2-6245-4073-8F2D-2D6B160AD762}"/>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C4490C74-F5C5-4BE8-80C6-65E171A9BEC9}"/>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F8CBFAA3-D833-48BA-A14B-2487A016C491}"/>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5E004BA0-3705-429C-B49C-C18104147856}"/>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8D18CF58-2B3C-4CD9-9954-2FA39067624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71604095-A400-46C3-967C-E35D7B3B17D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F1F02846-B26D-4D28-867D-47F8A3A51CC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9BB9667E-023F-44A3-BDDD-C7833364850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1173784D-962D-4E8F-B80A-B6F10E4FED69}"/>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0CF0B6BE-EC33-48E1-A2CA-9BCE963708F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7A8487D3-D7A5-4A08-A5BB-D42C835489B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C8EEB09C-5CA7-4E7E-8689-11F678ED5A3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B32D1537-C468-45C1-A77A-1CC611506A87}"/>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25" name="群組 124">
            <a:extLst>
              <a:ext uri="{FF2B5EF4-FFF2-40B4-BE49-F238E27FC236}">
                <a16:creationId xmlns:a16="http://schemas.microsoft.com/office/drawing/2014/main" id="{5EC34CA3-B786-43AB-BDA1-9AE5958A291F}"/>
              </a:ext>
            </a:extLst>
          </p:cNvPr>
          <p:cNvGrpSpPr/>
          <p:nvPr/>
        </p:nvGrpSpPr>
        <p:grpSpPr>
          <a:xfrm rot="16200000">
            <a:off x="2744678" y="2959535"/>
            <a:ext cx="2392574" cy="4053398"/>
            <a:chOff x="2832242" y="2934050"/>
            <a:chExt cx="1678114" cy="2464066"/>
          </a:xfrm>
        </p:grpSpPr>
        <p:sp>
          <p:nvSpPr>
            <p:cNvPr id="126" name="手繪多邊形: 圖案 125">
              <a:extLst>
                <a:ext uri="{FF2B5EF4-FFF2-40B4-BE49-F238E27FC236}">
                  <a16:creationId xmlns:a16="http://schemas.microsoft.com/office/drawing/2014/main" id="{AB773FCF-91B6-4859-8FB1-E8CC6A8D06B8}"/>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0523E3E1-D9B7-4165-99A3-6CD395100BC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CF62E02D-9D6D-4203-AAE8-94061868DB7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821D428B-7BE3-4E4C-BF5A-274131665286}"/>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901F169D-BF5C-4D0D-B802-5281ACF7DB90}"/>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31" name="圖形 13">
              <a:extLst>
                <a:ext uri="{FF2B5EF4-FFF2-40B4-BE49-F238E27FC236}">
                  <a16:creationId xmlns:a16="http://schemas.microsoft.com/office/drawing/2014/main" id="{258DE443-E5F5-4435-9B6F-8BECF9096423}"/>
                </a:ext>
              </a:extLst>
            </p:cNvPr>
            <p:cNvGrpSpPr/>
            <p:nvPr/>
          </p:nvGrpSpPr>
          <p:grpSpPr>
            <a:xfrm>
              <a:off x="3216084" y="3002290"/>
              <a:ext cx="1203675" cy="79657"/>
              <a:chOff x="3216084" y="3002290"/>
              <a:chExt cx="1203675" cy="79657"/>
            </a:xfrm>
            <a:solidFill>
              <a:srgbClr val="000000"/>
            </a:solidFill>
          </p:grpSpPr>
          <p:sp>
            <p:nvSpPr>
              <p:cNvPr id="132" name="手繪多邊形: 圖案 131">
                <a:extLst>
                  <a:ext uri="{FF2B5EF4-FFF2-40B4-BE49-F238E27FC236}">
                    <a16:creationId xmlns:a16="http://schemas.microsoft.com/office/drawing/2014/main" id="{AF489095-E71E-45A3-A3ED-0556670236C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F447B7DE-6447-4B2E-B5AB-AC58E5EB3F04}"/>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782AE066-514B-432E-A400-9D1EC561C4E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8B6D2284-6738-42E5-998E-E333BB4E71E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BC542617-4063-453B-A34A-DDD9FC2636C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F949122D-B62F-46F2-816B-4D815F655CD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96F676B7-1B2E-4A49-B87F-43E9659B656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0B53CB3E-BA0E-4CE1-93AD-77FF589D60AE}"/>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8D107B04-17EE-4791-9CC2-A118983BE4E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3BE47DB9-AEE3-4837-BB81-06A815B8E47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1C4435F7-D917-44FE-ADC0-10E90FC04EE0}"/>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EC84F148-7995-4121-9FB2-6D3298ECF81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BB4BDA0A-ABED-4DAD-9C04-E817A12F71F6}"/>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40F1CAED-C7ED-4DAD-B263-BD9CFA4D9DF9}"/>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FD4028CF-B84C-46DD-A630-DC765A7C0B88}"/>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4411049D-8175-4E6C-94C0-D90E676F8CE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1773B30F-68EF-4FB5-8D5B-4E1C7C4A5ACF}"/>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9744AE7E-208E-4D4D-9812-D4EA63C66299}"/>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A05615B0-716F-47FC-946A-038E692B96B8}"/>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pic>
        <p:nvPicPr>
          <p:cNvPr id="151" name="圖片 150">
            <a:extLst>
              <a:ext uri="{FF2B5EF4-FFF2-40B4-BE49-F238E27FC236}">
                <a16:creationId xmlns:a16="http://schemas.microsoft.com/office/drawing/2014/main" id="{61009F57-2ECD-49D1-93AB-8F98F31D1F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265" y="1195049"/>
            <a:ext cx="809145" cy="809145"/>
          </a:xfrm>
          <a:prstGeom prst="rect">
            <a:avLst/>
          </a:prstGeom>
        </p:spPr>
      </p:pic>
      <p:pic>
        <p:nvPicPr>
          <p:cNvPr id="152" name="Picture 13">
            <a:extLst>
              <a:ext uri="{FF2B5EF4-FFF2-40B4-BE49-F238E27FC236}">
                <a16:creationId xmlns:a16="http://schemas.microsoft.com/office/drawing/2014/main" id="{17ADCA41-AA96-40C7-BF96-8DB4361BF0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8930" y="1479517"/>
            <a:ext cx="3657600" cy="2000283"/>
          </a:xfrm>
          <a:prstGeom prst="roundRect">
            <a:avLst>
              <a:gd name="adj" fmla="val 5479"/>
            </a:avLst>
          </a:prstGeom>
          <a:solidFill>
            <a:srgbClr val="FFFFFF">
              <a:shade val="85000"/>
            </a:srgbClr>
          </a:solidFill>
          <a:ln>
            <a:noFill/>
          </a:ln>
          <a:effectLst/>
        </p:spPr>
      </p:pic>
      <p:grpSp>
        <p:nvGrpSpPr>
          <p:cNvPr id="153" name="群組 152">
            <a:extLst>
              <a:ext uri="{FF2B5EF4-FFF2-40B4-BE49-F238E27FC236}">
                <a16:creationId xmlns:a16="http://schemas.microsoft.com/office/drawing/2014/main" id="{98AD081F-DA9E-4BB6-BF7D-8D465E2ED83A}"/>
              </a:ext>
            </a:extLst>
          </p:cNvPr>
          <p:cNvGrpSpPr/>
          <p:nvPr/>
        </p:nvGrpSpPr>
        <p:grpSpPr>
          <a:xfrm>
            <a:off x="1000117" y="1258880"/>
            <a:ext cx="728860" cy="728861"/>
            <a:chOff x="64134" y="1583904"/>
            <a:chExt cx="728860" cy="728861"/>
          </a:xfrm>
        </p:grpSpPr>
        <p:sp>
          <p:nvSpPr>
            <p:cNvPr id="154" name="矩形: 圓角 153">
              <a:extLst>
                <a:ext uri="{FF2B5EF4-FFF2-40B4-BE49-F238E27FC236}">
                  <a16:creationId xmlns:a16="http://schemas.microsoft.com/office/drawing/2014/main" id="{83DFB006-F1C5-49EE-8DE9-A6A0315648D3}"/>
                </a:ext>
              </a:extLst>
            </p:cNvPr>
            <p:cNvSpPr/>
            <p:nvPr/>
          </p:nvSpPr>
          <p:spPr>
            <a:xfrm>
              <a:off x="64134" y="1583904"/>
              <a:ext cx="728860" cy="7288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55" name="Google Shape;239;p31">
              <a:extLst>
                <a:ext uri="{FF2B5EF4-FFF2-40B4-BE49-F238E27FC236}">
                  <a16:creationId xmlns:a16="http://schemas.microsoft.com/office/drawing/2014/main" id="{A4CA9411-D80C-4225-ADD7-C330A0D91886}"/>
                </a:ext>
              </a:extLst>
            </p:cNvPr>
            <p:cNvPicPr preferRelativeResize="0"/>
            <p:nvPr/>
          </p:nvPicPr>
          <p:blipFill rotWithShape="1">
            <a:blip r:embed="rId4">
              <a:alphaModFix/>
            </a:blip>
            <a:srcRect/>
            <a:stretch/>
          </p:blipFill>
          <p:spPr>
            <a:xfrm>
              <a:off x="80358" y="1602954"/>
              <a:ext cx="705016" cy="705017"/>
            </a:xfrm>
            <a:prstGeom prst="rect">
              <a:avLst/>
            </a:prstGeom>
            <a:noFill/>
            <a:ln>
              <a:noFill/>
            </a:ln>
          </p:spPr>
        </p:pic>
      </p:grpSp>
      <p:sp>
        <p:nvSpPr>
          <p:cNvPr id="156" name="矩形 155">
            <a:extLst>
              <a:ext uri="{FF2B5EF4-FFF2-40B4-BE49-F238E27FC236}">
                <a16:creationId xmlns:a16="http://schemas.microsoft.com/office/drawing/2014/main" id="{8B384396-2253-47D2-A281-AC9B4E0B6008}"/>
              </a:ext>
            </a:extLst>
          </p:cNvPr>
          <p:cNvSpPr/>
          <p:nvPr/>
        </p:nvSpPr>
        <p:spPr>
          <a:xfrm>
            <a:off x="713415" y="2117716"/>
            <a:ext cx="1117974"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Pro</a:t>
            </a:r>
            <a:endParaRPr kumimoji="0" lang="en-US" altLang="zh-TW" sz="1600" b="0" i="0" u="none" strike="noStrike" kern="0" cap="none" spc="0" normalizeH="0" baseline="0" noProof="0">
              <a:ln>
                <a:noFill/>
              </a:ln>
              <a:solidFill>
                <a:schemeClr val="bg1">
                  <a:lumMod val="95000"/>
                </a:schemeClr>
              </a:solidFill>
              <a:effectLst/>
              <a:uLnTx/>
              <a:uFillTx/>
              <a:latin typeface="Arial"/>
              <a:ea typeface="新細明體" panose="02020500000000000000" pitchFamily="18" charset="-120"/>
              <a:cs typeface="Arial"/>
              <a:sym typeface="Arial"/>
            </a:endParaRPr>
          </a:p>
        </p:txBody>
      </p:sp>
      <p:sp>
        <p:nvSpPr>
          <p:cNvPr id="157" name="矩形 156">
            <a:extLst>
              <a:ext uri="{FF2B5EF4-FFF2-40B4-BE49-F238E27FC236}">
                <a16:creationId xmlns:a16="http://schemas.microsoft.com/office/drawing/2014/main" id="{AA53B6FB-2DF1-4641-A762-A77656277A2C}"/>
              </a:ext>
            </a:extLst>
          </p:cNvPr>
          <p:cNvSpPr/>
          <p:nvPr/>
        </p:nvSpPr>
        <p:spPr>
          <a:xfrm>
            <a:off x="10009995" y="2053389"/>
            <a:ext cx="1861163"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Pro</a:t>
            </a:r>
            <a:r>
              <a:rPr kumimoji="0" lang="zh-TW" altLang="en-US"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 </a:t>
            </a: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Client</a:t>
            </a:r>
          </a:p>
        </p:txBody>
      </p:sp>
      <p:pic>
        <p:nvPicPr>
          <p:cNvPr id="158" name="圖片 157">
            <a:extLst>
              <a:ext uri="{FF2B5EF4-FFF2-40B4-BE49-F238E27FC236}">
                <a16:creationId xmlns:a16="http://schemas.microsoft.com/office/drawing/2014/main" id="{319F6760-634F-4674-AD13-3627A79C97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668" y="1502127"/>
            <a:ext cx="3392043" cy="1999044"/>
          </a:xfrm>
          <a:prstGeom prst="roundRect">
            <a:avLst>
              <a:gd name="adj" fmla="val 0"/>
            </a:avLst>
          </a:prstGeom>
          <a:solidFill>
            <a:srgbClr val="FFFFFF">
              <a:shade val="85000"/>
            </a:srgbClr>
          </a:solidFill>
          <a:ln>
            <a:noFill/>
          </a:ln>
          <a:effectLst/>
        </p:spPr>
      </p:pic>
      <p:sp>
        <p:nvSpPr>
          <p:cNvPr id="159" name="矩形 158">
            <a:extLst>
              <a:ext uri="{FF2B5EF4-FFF2-40B4-BE49-F238E27FC236}">
                <a16:creationId xmlns:a16="http://schemas.microsoft.com/office/drawing/2014/main" id="{D245CA8F-6AE7-4F59-9EF4-FE68035338EA}"/>
              </a:ext>
            </a:extLst>
          </p:cNvPr>
          <p:cNvSpPr/>
          <p:nvPr/>
        </p:nvSpPr>
        <p:spPr>
          <a:xfrm>
            <a:off x="497305" y="4636168"/>
            <a:ext cx="1484345"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Center</a:t>
            </a:r>
          </a:p>
        </p:txBody>
      </p:sp>
      <p:sp>
        <p:nvSpPr>
          <p:cNvPr id="160" name="矩形 159">
            <a:extLst>
              <a:ext uri="{FF2B5EF4-FFF2-40B4-BE49-F238E27FC236}">
                <a16:creationId xmlns:a16="http://schemas.microsoft.com/office/drawing/2014/main" id="{35D49266-8CDC-4F88-9854-1F19AEEAF97E}"/>
              </a:ext>
            </a:extLst>
          </p:cNvPr>
          <p:cNvSpPr/>
          <p:nvPr/>
        </p:nvSpPr>
        <p:spPr>
          <a:xfrm>
            <a:off x="10131380" y="4652211"/>
            <a:ext cx="1467061"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a:t>
            </a:r>
            <a:r>
              <a:rPr kumimoji="0" lang="zh-TW" altLang="en-US"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 </a:t>
            </a: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Guard</a:t>
            </a:r>
          </a:p>
        </p:txBody>
      </p:sp>
      <p:pic>
        <p:nvPicPr>
          <p:cNvPr id="161" name="Picture 15">
            <a:extLst>
              <a:ext uri="{FF2B5EF4-FFF2-40B4-BE49-F238E27FC236}">
                <a16:creationId xmlns:a16="http://schemas.microsoft.com/office/drawing/2014/main" id="{0AC91547-F19F-49A5-8711-5617E53756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27056" y="4028210"/>
            <a:ext cx="3657600" cy="2003622"/>
          </a:xfrm>
          <a:prstGeom prst="roundRect">
            <a:avLst>
              <a:gd name="adj" fmla="val 5479"/>
            </a:avLst>
          </a:prstGeom>
          <a:solidFill>
            <a:srgbClr val="FFFFFF">
              <a:shade val="85000"/>
            </a:srgbClr>
          </a:solidFill>
          <a:ln>
            <a:noFill/>
          </a:ln>
          <a:effectLst/>
        </p:spPr>
      </p:pic>
      <p:grpSp>
        <p:nvGrpSpPr>
          <p:cNvPr id="162" name="群組 161">
            <a:extLst>
              <a:ext uri="{FF2B5EF4-FFF2-40B4-BE49-F238E27FC236}">
                <a16:creationId xmlns:a16="http://schemas.microsoft.com/office/drawing/2014/main" id="{1C0C54D2-18A9-47DE-8CF6-4669A916AF00}"/>
              </a:ext>
            </a:extLst>
          </p:cNvPr>
          <p:cNvGrpSpPr/>
          <p:nvPr/>
        </p:nvGrpSpPr>
        <p:grpSpPr>
          <a:xfrm>
            <a:off x="1000117" y="3750046"/>
            <a:ext cx="728860" cy="728861"/>
            <a:chOff x="1030980" y="4084257"/>
            <a:chExt cx="728860" cy="728861"/>
          </a:xfrm>
        </p:grpSpPr>
        <p:sp>
          <p:nvSpPr>
            <p:cNvPr id="163" name="矩形: 圓角 162">
              <a:extLst>
                <a:ext uri="{FF2B5EF4-FFF2-40B4-BE49-F238E27FC236}">
                  <a16:creationId xmlns:a16="http://schemas.microsoft.com/office/drawing/2014/main" id="{F9373734-C121-4327-878A-17B53AABBD8B}"/>
                </a:ext>
              </a:extLst>
            </p:cNvPr>
            <p:cNvSpPr/>
            <p:nvPr/>
          </p:nvSpPr>
          <p:spPr>
            <a:xfrm>
              <a:off x="1030980" y="4084257"/>
              <a:ext cx="728860" cy="7288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64" name="Google Shape;240;p31">
              <a:extLst>
                <a:ext uri="{FF2B5EF4-FFF2-40B4-BE49-F238E27FC236}">
                  <a16:creationId xmlns:a16="http://schemas.microsoft.com/office/drawing/2014/main" id="{BF314A9B-3280-4878-A283-06ADC7B0A982}"/>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47824" y="4108175"/>
              <a:ext cx="688212" cy="688212"/>
            </a:xfrm>
            <a:prstGeom prst="rect">
              <a:avLst/>
            </a:prstGeom>
            <a:noFill/>
            <a:ln>
              <a:noFill/>
            </a:ln>
          </p:spPr>
        </p:pic>
      </p:grpSp>
      <p:pic>
        <p:nvPicPr>
          <p:cNvPr id="165" name="Picture 7">
            <a:extLst>
              <a:ext uri="{FF2B5EF4-FFF2-40B4-BE49-F238E27FC236}">
                <a16:creationId xmlns:a16="http://schemas.microsoft.com/office/drawing/2014/main" id="{394DA2A5-3D61-40B7-B017-48E0768F14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22795" y="4003490"/>
            <a:ext cx="3392043" cy="1980214"/>
          </a:xfrm>
          <a:prstGeom prst="roundRect">
            <a:avLst>
              <a:gd name="adj" fmla="val 0"/>
            </a:avLst>
          </a:prstGeom>
          <a:solidFill>
            <a:srgbClr val="FFFFFF">
              <a:shade val="85000"/>
            </a:srgbClr>
          </a:solidFill>
          <a:ln>
            <a:noFill/>
          </a:ln>
          <a:effectLst/>
        </p:spPr>
      </p:pic>
      <p:grpSp>
        <p:nvGrpSpPr>
          <p:cNvPr id="166" name="群組 165">
            <a:extLst>
              <a:ext uri="{FF2B5EF4-FFF2-40B4-BE49-F238E27FC236}">
                <a16:creationId xmlns:a16="http://schemas.microsoft.com/office/drawing/2014/main" id="{DEF7CA0B-3298-4BCE-838D-93DA10AA1A09}"/>
              </a:ext>
            </a:extLst>
          </p:cNvPr>
          <p:cNvGrpSpPr/>
          <p:nvPr/>
        </p:nvGrpSpPr>
        <p:grpSpPr>
          <a:xfrm>
            <a:off x="10477356" y="3797103"/>
            <a:ext cx="728860" cy="728861"/>
            <a:chOff x="6444561" y="4084257"/>
            <a:chExt cx="728860" cy="728861"/>
          </a:xfrm>
        </p:grpSpPr>
        <p:sp>
          <p:nvSpPr>
            <p:cNvPr id="167" name="矩形: 圓角 166">
              <a:extLst>
                <a:ext uri="{FF2B5EF4-FFF2-40B4-BE49-F238E27FC236}">
                  <a16:creationId xmlns:a16="http://schemas.microsoft.com/office/drawing/2014/main" id="{DFB71D8D-D3EF-45EA-BBCD-F05E03CDBED8}"/>
                </a:ext>
              </a:extLst>
            </p:cNvPr>
            <p:cNvSpPr/>
            <p:nvPr/>
          </p:nvSpPr>
          <p:spPr>
            <a:xfrm>
              <a:off x="6444561" y="4084257"/>
              <a:ext cx="728860" cy="7288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68" name="Google Shape;238;p31" descr="Guard_512.png">
              <a:extLst>
                <a:ext uri="{FF2B5EF4-FFF2-40B4-BE49-F238E27FC236}">
                  <a16:creationId xmlns:a16="http://schemas.microsoft.com/office/drawing/2014/main" id="{692DAC92-A93E-4EC7-9903-1382956D8454}"/>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6476823" y="4108175"/>
              <a:ext cx="689735" cy="680188"/>
            </a:xfrm>
            <a:prstGeom prst="rect">
              <a:avLst/>
            </a:prstGeom>
            <a:noFill/>
            <a:ln>
              <a:noFill/>
            </a:ln>
          </p:spPr>
        </p:pic>
      </p:grpSp>
      <p:sp>
        <p:nvSpPr>
          <p:cNvPr id="169" name="手繪多邊形: 圖案 168">
            <a:extLst>
              <a:ext uri="{FF2B5EF4-FFF2-40B4-BE49-F238E27FC236}">
                <a16:creationId xmlns:a16="http://schemas.microsoft.com/office/drawing/2014/main" id="{62CA5E6A-CB31-4645-B5DB-F2F1FA003AB4}"/>
              </a:ext>
            </a:extLst>
          </p:cNvPr>
          <p:cNvSpPr/>
          <p:nvPr/>
        </p:nvSpPr>
        <p:spPr>
          <a:xfrm>
            <a:off x="331991" y="2468027"/>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A53E943A-8113-41B4-87B4-A06CA778B6D0}"/>
              </a:ext>
            </a:extLst>
          </p:cNvPr>
          <p:cNvSpPr/>
          <p:nvPr/>
        </p:nvSpPr>
        <p:spPr>
          <a:xfrm>
            <a:off x="331991" y="5073316"/>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4963C4D0-E00F-434C-B270-5E970270C75F}"/>
              </a:ext>
            </a:extLst>
          </p:cNvPr>
          <p:cNvSpPr/>
          <p:nvPr/>
        </p:nvSpPr>
        <p:spPr>
          <a:xfrm flipH="1">
            <a:off x="10130587" y="2435943"/>
            <a:ext cx="1499938"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9D18CFCE-DD24-47D9-9338-F02716E34E86}"/>
              </a:ext>
            </a:extLst>
          </p:cNvPr>
          <p:cNvSpPr/>
          <p:nvPr/>
        </p:nvSpPr>
        <p:spPr>
          <a:xfrm flipH="1">
            <a:off x="10146630" y="5025190"/>
            <a:ext cx="1499938"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Tree>
    <p:extLst>
      <p:ext uri="{BB962C8B-B14F-4D97-AF65-F5344CB8AC3E}">
        <p14:creationId xmlns:p14="http://schemas.microsoft.com/office/powerpoint/2010/main" val="2967081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34F96C-D10C-42F4-B5D3-B899F4EEBA30}"/>
              </a:ext>
            </a:extLst>
          </p:cNvPr>
          <p:cNvSpPr>
            <a:spLocks noGrp="1"/>
          </p:cNvSpPr>
          <p:nvPr>
            <p:ph type="title"/>
          </p:nvPr>
        </p:nvSpPr>
        <p:spPr/>
        <p:txBody>
          <a:bodyPr/>
          <a:lstStyle/>
          <a:p>
            <a:r>
              <a:rPr lang="en-US" altLang="zh-TW"/>
              <a:t> Guardian X QVR Pro complete solution</a:t>
            </a:r>
            <a:endParaRPr lang="zh-TW" altLang="en-US"/>
          </a:p>
        </p:txBody>
      </p:sp>
      <p:grpSp>
        <p:nvGrpSpPr>
          <p:cNvPr id="24" name="群組 23">
            <a:extLst>
              <a:ext uri="{FF2B5EF4-FFF2-40B4-BE49-F238E27FC236}">
                <a16:creationId xmlns:a16="http://schemas.microsoft.com/office/drawing/2014/main" id="{A59F946F-B02F-4383-9EA0-E8B9BFF092ED}"/>
              </a:ext>
            </a:extLst>
          </p:cNvPr>
          <p:cNvGrpSpPr/>
          <p:nvPr/>
        </p:nvGrpSpPr>
        <p:grpSpPr>
          <a:xfrm>
            <a:off x="377630" y="1312704"/>
            <a:ext cx="3721769" cy="4451917"/>
            <a:chOff x="2832242" y="2934050"/>
            <a:chExt cx="1678114" cy="2464066"/>
          </a:xfrm>
        </p:grpSpPr>
        <p:sp>
          <p:nvSpPr>
            <p:cNvPr id="25" name="手繪多邊形: 圖案 24">
              <a:extLst>
                <a:ext uri="{FF2B5EF4-FFF2-40B4-BE49-F238E27FC236}">
                  <a16:creationId xmlns:a16="http://schemas.microsoft.com/office/drawing/2014/main" id="{F890315A-3B71-427F-85C3-93646FFF0B90}"/>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6C625CC7-B177-42E6-B42E-7773227E1A9A}"/>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1C8C15E4-4C85-4F7F-989A-9F6482E47ED8}"/>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F601AF56-6701-4405-BEFC-AF8CFD7A2862}"/>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2A81253C-A122-40ED-A9DD-8FA6D910F5E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30" name="圖形 13">
              <a:extLst>
                <a:ext uri="{FF2B5EF4-FFF2-40B4-BE49-F238E27FC236}">
                  <a16:creationId xmlns:a16="http://schemas.microsoft.com/office/drawing/2014/main" id="{A9EE30F0-0730-4D88-B437-6913ABFDE6E8}"/>
                </a:ext>
              </a:extLst>
            </p:cNvPr>
            <p:cNvGrpSpPr/>
            <p:nvPr/>
          </p:nvGrpSpPr>
          <p:grpSpPr>
            <a:xfrm>
              <a:off x="3216084" y="3002290"/>
              <a:ext cx="1203675" cy="79657"/>
              <a:chOff x="3216084" y="3002290"/>
              <a:chExt cx="1203675" cy="79657"/>
            </a:xfrm>
            <a:solidFill>
              <a:srgbClr val="000000"/>
            </a:solidFill>
          </p:grpSpPr>
          <p:sp>
            <p:nvSpPr>
              <p:cNvPr id="31" name="手繪多邊形: 圖案 30">
                <a:extLst>
                  <a:ext uri="{FF2B5EF4-FFF2-40B4-BE49-F238E27FC236}">
                    <a16:creationId xmlns:a16="http://schemas.microsoft.com/office/drawing/2014/main" id="{B1543638-050A-49AC-8150-81A2FCFC11D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4E684A96-3BCD-4096-AE54-D9CD8DC36B04}"/>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5FC0C91A-331C-4C46-AFC0-8FB6FE53E45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B1A308ED-B362-4ACE-8C02-A00D5BEFCAD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1E2EF267-A3BA-47B5-BCC6-44896C9E9E6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A55104AF-B1CA-4B7F-B23C-623786A64BA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C718688B-ADF8-4436-AF3E-E24AE3724E0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7FB28F2E-6B61-4759-8D88-9E041813E26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FC8192E6-9A11-4298-A259-970C8DE27A9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6B97D669-C344-414B-B98A-ED7025F3AE25}"/>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0B0D009C-974F-434E-87EA-3311ED4D316C}"/>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19072AD0-F4C9-4776-AEAF-C1C2F5E9D02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CC21A873-73E9-430B-98B2-90EFE744CF8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2E0DF7A3-C6E8-4BC0-ABC7-E5C7ED85C5A6}"/>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4026ED07-169E-4726-A04E-AF50BDD60F1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BFA213EB-1410-4E0B-A136-AD201F30C5E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4FE1DCCD-054C-4803-8F20-7CA7BE0BB38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0E49BCA7-CB94-4842-9634-7733029D8262}"/>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C7F781AF-4710-46BF-9A84-1A86237279B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50" name="群組 49">
            <a:extLst>
              <a:ext uri="{FF2B5EF4-FFF2-40B4-BE49-F238E27FC236}">
                <a16:creationId xmlns:a16="http://schemas.microsoft.com/office/drawing/2014/main" id="{DAFBDE0D-6A99-4739-B6D4-B2BC1328D4D2}"/>
              </a:ext>
            </a:extLst>
          </p:cNvPr>
          <p:cNvGrpSpPr/>
          <p:nvPr/>
        </p:nvGrpSpPr>
        <p:grpSpPr>
          <a:xfrm>
            <a:off x="4199663" y="1312704"/>
            <a:ext cx="3721769" cy="4451917"/>
            <a:chOff x="2832242" y="2934050"/>
            <a:chExt cx="1678114" cy="2464066"/>
          </a:xfrm>
        </p:grpSpPr>
        <p:sp>
          <p:nvSpPr>
            <p:cNvPr id="51" name="手繪多邊形: 圖案 50">
              <a:extLst>
                <a:ext uri="{FF2B5EF4-FFF2-40B4-BE49-F238E27FC236}">
                  <a16:creationId xmlns:a16="http://schemas.microsoft.com/office/drawing/2014/main" id="{6E39FDD6-BC36-4719-A6A5-B34C60118AAD}"/>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C32EDFC2-AA00-4991-A1A4-6B37DC72EB81}"/>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CAFB63A8-213F-4293-BCF9-36E88F28982B}"/>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2CA2C83A-89E4-471F-AA2C-C0D2ED6DD2BB}"/>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87339BBA-715D-4667-84DB-B28E4098663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56" name="圖形 13">
              <a:extLst>
                <a:ext uri="{FF2B5EF4-FFF2-40B4-BE49-F238E27FC236}">
                  <a16:creationId xmlns:a16="http://schemas.microsoft.com/office/drawing/2014/main" id="{90BCD396-FD3A-483D-8632-C553DD7E00C0}"/>
                </a:ext>
              </a:extLst>
            </p:cNvPr>
            <p:cNvGrpSpPr/>
            <p:nvPr/>
          </p:nvGrpSpPr>
          <p:grpSpPr>
            <a:xfrm>
              <a:off x="3216084" y="3002290"/>
              <a:ext cx="1203675" cy="79657"/>
              <a:chOff x="3216084" y="3002290"/>
              <a:chExt cx="1203675" cy="79657"/>
            </a:xfrm>
            <a:solidFill>
              <a:srgbClr val="000000"/>
            </a:solidFill>
          </p:grpSpPr>
          <p:sp>
            <p:nvSpPr>
              <p:cNvPr id="57" name="手繪多邊形: 圖案 56">
                <a:extLst>
                  <a:ext uri="{FF2B5EF4-FFF2-40B4-BE49-F238E27FC236}">
                    <a16:creationId xmlns:a16="http://schemas.microsoft.com/office/drawing/2014/main" id="{330C5F87-F587-4F01-AB7D-B30543C107A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BCCE8868-6DF2-4ED2-9987-4EA862F62A0B}"/>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88642CC4-E0CE-4685-BF6B-496989A2023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D698C1C0-95FE-429B-A3B6-D764D9D3BE5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EC31E1F6-8DB1-449B-BE91-544F927CAE9B}"/>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33B40398-72FE-420F-9D89-87E2274C548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0BCBB985-8E19-40BE-AA7D-2045C5296D3A}"/>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3481438C-6B56-49E0-8384-DD1634BBF55C}"/>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8C2C9C84-1335-4AD3-8F1D-2A1EE88D6C9B}"/>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E11DCA47-C8CD-4CEC-964E-29A818D0D7D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047BC85B-4434-453B-BE78-D8AF0B3ABDF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AC866A8C-FE41-4D01-A2A5-5FF9F62258B7}"/>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6297C294-642A-4C58-8B64-141D75D06EF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0FA56D5F-E679-4171-9C9B-BAE8595A3B5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50A2D3FE-684A-41EA-A840-B44171B248A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5A729217-0BF9-4B62-9D4A-CF192D33DC4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C37D154E-6977-4DBD-9343-B29FE03F263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D2291771-FA49-42A7-BB5F-91BF0295BA0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55FCD1EC-56D5-4D0B-9D63-7E6F2F4449F7}"/>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76" name="群組 75">
            <a:extLst>
              <a:ext uri="{FF2B5EF4-FFF2-40B4-BE49-F238E27FC236}">
                <a16:creationId xmlns:a16="http://schemas.microsoft.com/office/drawing/2014/main" id="{20798920-7AF1-46DE-B2C6-D71E34641046}"/>
              </a:ext>
            </a:extLst>
          </p:cNvPr>
          <p:cNvGrpSpPr/>
          <p:nvPr/>
        </p:nvGrpSpPr>
        <p:grpSpPr>
          <a:xfrm>
            <a:off x="8051573" y="1312704"/>
            <a:ext cx="3721769" cy="4451917"/>
            <a:chOff x="2832242" y="2934050"/>
            <a:chExt cx="1678114" cy="2464066"/>
          </a:xfrm>
        </p:grpSpPr>
        <p:sp>
          <p:nvSpPr>
            <p:cNvPr id="77" name="手繪多邊形: 圖案 76">
              <a:extLst>
                <a:ext uri="{FF2B5EF4-FFF2-40B4-BE49-F238E27FC236}">
                  <a16:creationId xmlns:a16="http://schemas.microsoft.com/office/drawing/2014/main" id="{FE59D041-D863-40C4-9D2B-0F460E47268B}"/>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6AB78079-42C0-460D-8C38-88BB8B50B27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1E279E21-A432-4D61-9151-D0E6A7C92498}"/>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34997065-40C8-4465-A862-5371A6EF51B1}"/>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58FB5417-241B-4E37-A0D3-5A637A9BEB2D}"/>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82" name="圖形 13">
              <a:extLst>
                <a:ext uri="{FF2B5EF4-FFF2-40B4-BE49-F238E27FC236}">
                  <a16:creationId xmlns:a16="http://schemas.microsoft.com/office/drawing/2014/main" id="{CD5F8562-6743-4BF0-AB07-40A4CECC0E53}"/>
                </a:ext>
              </a:extLst>
            </p:cNvPr>
            <p:cNvGrpSpPr/>
            <p:nvPr/>
          </p:nvGrpSpPr>
          <p:grpSpPr>
            <a:xfrm>
              <a:off x="3216084" y="3002290"/>
              <a:ext cx="1203675" cy="79657"/>
              <a:chOff x="3216084" y="3002290"/>
              <a:chExt cx="1203675" cy="79657"/>
            </a:xfrm>
            <a:solidFill>
              <a:srgbClr val="000000"/>
            </a:solidFill>
          </p:grpSpPr>
          <p:sp>
            <p:nvSpPr>
              <p:cNvPr id="83" name="手繪多邊形: 圖案 82">
                <a:extLst>
                  <a:ext uri="{FF2B5EF4-FFF2-40B4-BE49-F238E27FC236}">
                    <a16:creationId xmlns:a16="http://schemas.microsoft.com/office/drawing/2014/main" id="{7A8D4A0A-FD3D-4F38-89D5-5437801844E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6F301D2A-9E63-4A46-B405-EB41C868163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E94627ED-8D65-4A75-B500-17575C74770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B5F5157E-A1CD-4D3A-AFCE-A01995380A4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7A507074-D79B-4B48-A4C3-08CF4E5F7117}"/>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5792669D-7DC7-4AA6-BC78-E1DA43FBD1B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3CCFE6FF-6132-4699-AF43-1781F88D4311}"/>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5D3096A2-6929-48A6-A33F-23B15898AB90}"/>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E8DFACAE-ADE4-41C0-96F8-E55F8172AF2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74D023DE-20C4-4C61-A66D-DF00F512773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5942EB88-B5EC-43C2-9DF3-9DEB0EC9623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D6E25F96-7802-4A20-970A-5436DEE7AE3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C13010F8-66F8-490C-BB88-22285B9A2499}"/>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079B9E77-B07E-47E8-AD42-719119EE546A}"/>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93B76750-A3B2-4F39-BB23-01136EAD3EAC}"/>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48E7D522-4F8D-49D1-A632-A5613640B80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19B65425-609B-4C0D-9C90-6A1BA7ADF6A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9BA0B38D-7CCF-4C4B-9A3A-3E09D3CEBB9A}"/>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7316B9CB-63E6-4D90-83AD-4BEC84EB31C0}"/>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pic>
        <p:nvPicPr>
          <p:cNvPr id="102" name="Picture 2" descr="Live">
            <a:extLst>
              <a:ext uri="{FF2B5EF4-FFF2-40B4-BE49-F238E27FC236}">
                <a16:creationId xmlns:a16="http://schemas.microsoft.com/office/drawing/2014/main" id="{28F8E912-C094-4BD4-B3C9-53228D26064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8564" y="3667292"/>
            <a:ext cx="3623242" cy="2015174"/>
          </a:xfrm>
          <a:prstGeom prst="rect">
            <a:avLst/>
          </a:prstGeom>
          <a:noFill/>
          <a:extLst>
            <a:ext uri="{909E8E84-426E-40DD-AFC4-6F175D3DCCD1}">
              <a14:hiddenFill xmlns:a14="http://schemas.microsoft.com/office/drawing/2010/main">
                <a:solidFill>
                  <a:srgbClr val="FFFFFF"/>
                </a:solidFill>
              </a14:hiddenFill>
            </a:ext>
          </a:extLst>
        </p:spPr>
      </p:pic>
      <p:sp>
        <p:nvSpPr>
          <p:cNvPr id="103" name="矩形 102">
            <a:extLst>
              <a:ext uri="{FF2B5EF4-FFF2-40B4-BE49-F238E27FC236}">
                <a16:creationId xmlns:a16="http://schemas.microsoft.com/office/drawing/2014/main" id="{A4D3705D-9782-4F76-A514-E8655838E726}"/>
              </a:ext>
            </a:extLst>
          </p:cNvPr>
          <p:cNvSpPr/>
          <p:nvPr/>
        </p:nvSpPr>
        <p:spPr>
          <a:xfrm>
            <a:off x="465512" y="1732749"/>
            <a:ext cx="3587365" cy="461665"/>
          </a:xfrm>
          <a:prstGeom prst="rect">
            <a:avLst/>
          </a:prstGeom>
          <a:noFill/>
        </p:spPr>
        <p:txBody>
          <a:bodyPr wrap="square">
            <a:spAutoFit/>
          </a:bodyPr>
          <a:lstStyle/>
          <a:p>
            <a:pPr algn="ctr" defTabSz="457200">
              <a:defRPr/>
            </a:pPr>
            <a:r>
              <a:rPr lang="en-US" altLang="zh-TW" sz="24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Instant Playback</a:t>
            </a:r>
          </a:p>
        </p:txBody>
      </p:sp>
      <p:sp>
        <p:nvSpPr>
          <p:cNvPr id="104" name="矩形 103">
            <a:extLst>
              <a:ext uri="{FF2B5EF4-FFF2-40B4-BE49-F238E27FC236}">
                <a16:creationId xmlns:a16="http://schemas.microsoft.com/office/drawing/2014/main" id="{9D0CD58F-2AF8-4DA8-ABEB-5CE2C0AF9D1F}"/>
              </a:ext>
            </a:extLst>
          </p:cNvPr>
          <p:cNvSpPr/>
          <p:nvPr/>
        </p:nvSpPr>
        <p:spPr>
          <a:xfrm>
            <a:off x="494706" y="2107181"/>
            <a:ext cx="3623242" cy="1600438"/>
          </a:xfrm>
          <a:prstGeom prst="rect">
            <a:avLst/>
          </a:prstGeom>
        </p:spPr>
        <p:txBody>
          <a:bodyPr wrap="square" anchor="t">
            <a:spAutoFit/>
          </a:bodyPr>
          <a:lstStyle/>
          <a:p>
            <a:pPr lvl="0" defTabSz="457200">
              <a:defRPr/>
            </a:pPr>
            <a:r>
              <a:rPr lang="en-US" altLang="zh-TW" sz="1400" dirty="0">
                <a:solidFill>
                  <a:schemeClr val="bg1">
                    <a:lumMod val="95000"/>
                  </a:schemeClr>
                </a:solidFill>
                <a:latin typeface="Arial"/>
                <a:ea typeface="微軟正黑體"/>
                <a:cs typeface="Arial"/>
              </a:rPr>
              <a:t>Monitor the live view of multiple channels and play recordings on a single interface. With just one click you can switch between live, individual playback and sync playback modes. You can also view recordings at a specific time by clicking the time line or by selecting a time range.</a:t>
            </a:r>
          </a:p>
        </p:txBody>
      </p:sp>
      <p:sp>
        <p:nvSpPr>
          <p:cNvPr id="105" name="矩形 104">
            <a:extLst>
              <a:ext uri="{FF2B5EF4-FFF2-40B4-BE49-F238E27FC236}">
                <a16:creationId xmlns:a16="http://schemas.microsoft.com/office/drawing/2014/main" id="{AFB8E94E-BA56-480E-86FE-2B003A073F19}"/>
              </a:ext>
            </a:extLst>
          </p:cNvPr>
          <p:cNvSpPr/>
          <p:nvPr/>
        </p:nvSpPr>
        <p:spPr>
          <a:xfrm>
            <a:off x="4515349" y="1732749"/>
            <a:ext cx="3058885" cy="461665"/>
          </a:xfrm>
          <a:prstGeom prst="rect">
            <a:avLst/>
          </a:prstGeom>
          <a:noFill/>
        </p:spPr>
        <p:txBody>
          <a:bodyPr wrap="square">
            <a:spAutoFit/>
          </a:bodyPr>
          <a:lstStyle/>
          <a:p>
            <a:pPr algn="ctr" defTabSz="457200" fontAlgn="base">
              <a:defRPr/>
            </a:pPr>
            <a:r>
              <a:rPr lang="en-US" altLang="zh-TW" sz="24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Dynamic Layout</a:t>
            </a:r>
          </a:p>
        </p:txBody>
      </p:sp>
      <p:pic>
        <p:nvPicPr>
          <p:cNvPr id="106" name="Picture 4">
            <a:extLst>
              <a:ext uri="{FF2B5EF4-FFF2-40B4-BE49-F238E27FC236}">
                <a16:creationId xmlns:a16="http://schemas.microsoft.com/office/drawing/2014/main" id="{1AE629CE-905C-4217-89FC-D5D9DCF8A2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636" t="6944" r="9018"/>
          <a:stretch/>
        </p:blipFill>
        <p:spPr bwMode="auto">
          <a:xfrm>
            <a:off x="4340031" y="3666047"/>
            <a:ext cx="3465095" cy="1982718"/>
          </a:xfrm>
          <a:prstGeom prst="rect">
            <a:avLst/>
          </a:prstGeom>
          <a:noFill/>
          <a:extLst>
            <a:ext uri="{909E8E84-426E-40DD-AFC4-6F175D3DCCD1}">
              <a14:hiddenFill xmlns:a14="http://schemas.microsoft.com/office/drawing/2010/main">
                <a:solidFill>
                  <a:srgbClr val="FFFFFF"/>
                </a:solidFill>
              </a14:hiddenFill>
            </a:ext>
          </a:extLst>
        </p:spPr>
      </p:pic>
      <p:sp>
        <p:nvSpPr>
          <p:cNvPr id="107" name="矩形 106">
            <a:extLst>
              <a:ext uri="{FF2B5EF4-FFF2-40B4-BE49-F238E27FC236}">
                <a16:creationId xmlns:a16="http://schemas.microsoft.com/office/drawing/2014/main" id="{B7452C57-909F-4C20-AB8F-F3C0CFECBC3C}"/>
              </a:ext>
            </a:extLst>
          </p:cNvPr>
          <p:cNvSpPr/>
          <p:nvPr/>
        </p:nvSpPr>
        <p:spPr>
          <a:xfrm>
            <a:off x="4282467" y="2107181"/>
            <a:ext cx="3623242" cy="1384995"/>
          </a:xfrm>
          <a:prstGeom prst="rect">
            <a:avLst/>
          </a:prstGeom>
        </p:spPr>
        <p:txBody>
          <a:bodyPr wrap="square">
            <a:spAutoFit/>
          </a:bodyPr>
          <a:lstStyle/>
          <a:p>
            <a:pPr defTabSz="457200">
              <a:defRPr/>
            </a:pPr>
            <a:r>
              <a:rPr lang="en-US" altLang="zh-TW" sz="1400" dirty="0">
                <a:solidFill>
                  <a:schemeClr val="bg1">
                    <a:lumMod val="95000"/>
                  </a:schemeClr>
                </a:solidFill>
                <a:latin typeface="Arial"/>
                <a:ea typeface="微軟正黑體"/>
                <a:cs typeface="Arial"/>
              </a:rPr>
              <a:t>The QVR Pro Client provides a highly-customizable display panel. You can change each channel’s display ratio, arrange the display, or use the built-in display module to fulfill your surveillance needs.</a:t>
            </a:r>
          </a:p>
        </p:txBody>
      </p:sp>
      <p:sp>
        <p:nvSpPr>
          <p:cNvPr id="108" name="矩形 107">
            <a:extLst>
              <a:ext uri="{FF2B5EF4-FFF2-40B4-BE49-F238E27FC236}">
                <a16:creationId xmlns:a16="http://schemas.microsoft.com/office/drawing/2014/main" id="{78098F5D-C5F6-4BD8-8C71-0D4078EE126C}"/>
              </a:ext>
            </a:extLst>
          </p:cNvPr>
          <p:cNvSpPr/>
          <p:nvPr/>
        </p:nvSpPr>
        <p:spPr>
          <a:xfrm>
            <a:off x="8262851" y="1732749"/>
            <a:ext cx="3293921" cy="461665"/>
          </a:xfrm>
          <a:prstGeom prst="rect">
            <a:avLst/>
          </a:prstGeom>
          <a:noFill/>
        </p:spPr>
        <p:txBody>
          <a:bodyPr wrap="square">
            <a:spAutoFit/>
          </a:bodyPr>
          <a:lstStyle/>
          <a:p>
            <a:pPr lvl="0" algn="ctr" defTabSz="457200" fontAlgn="base">
              <a:defRPr/>
            </a:pPr>
            <a:r>
              <a:rPr lang="en-US" altLang="zh-TW" sz="24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Region of Interest</a:t>
            </a:r>
          </a:p>
        </p:txBody>
      </p:sp>
      <p:pic>
        <p:nvPicPr>
          <p:cNvPr id="109" name="Picture 6">
            <a:extLst>
              <a:ext uri="{FF2B5EF4-FFF2-40B4-BE49-F238E27FC236}">
                <a16:creationId xmlns:a16="http://schemas.microsoft.com/office/drawing/2014/main" id="{0BE0B355-57B1-41C2-90B7-A978C8BF12E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7817" y="3711230"/>
            <a:ext cx="3614446" cy="1984446"/>
          </a:xfrm>
          <a:prstGeom prst="rect">
            <a:avLst/>
          </a:prstGeom>
          <a:noFill/>
          <a:extLst>
            <a:ext uri="{909E8E84-426E-40DD-AFC4-6F175D3DCCD1}">
              <a14:hiddenFill xmlns:a14="http://schemas.microsoft.com/office/drawing/2010/main">
                <a:solidFill>
                  <a:srgbClr val="FFFFFF"/>
                </a:solidFill>
              </a14:hiddenFill>
            </a:ext>
          </a:extLst>
        </p:spPr>
      </p:pic>
      <p:sp>
        <p:nvSpPr>
          <p:cNvPr id="110" name="矩形 109">
            <a:extLst>
              <a:ext uri="{FF2B5EF4-FFF2-40B4-BE49-F238E27FC236}">
                <a16:creationId xmlns:a16="http://schemas.microsoft.com/office/drawing/2014/main" id="{6E2F6DB4-5289-4AF2-B797-035CB1F326E3}"/>
              </a:ext>
            </a:extLst>
          </p:cNvPr>
          <p:cNvSpPr/>
          <p:nvPr/>
        </p:nvSpPr>
        <p:spPr>
          <a:xfrm>
            <a:off x="8159902" y="2107181"/>
            <a:ext cx="3562271" cy="1600438"/>
          </a:xfrm>
          <a:prstGeom prst="rect">
            <a:avLst/>
          </a:prstGeom>
        </p:spPr>
        <p:txBody>
          <a:bodyPr wrap="square">
            <a:spAutoFit/>
          </a:bodyPr>
          <a:lstStyle/>
          <a:p>
            <a:pPr defTabSz="457200"/>
            <a:r>
              <a:rPr lang="en-US" altLang="zh-TW" sz="1400" dirty="0">
                <a:solidFill>
                  <a:schemeClr val="bg1">
                    <a:lumMod val="95000"/>
                  </a:schemeClr>
                </a:solidFill>
                <a:latin typeface="Arial"/>
                <a:ea typeface="微軟正黑體"/>
                <a:cs typeface="Arial"/>
              </a:rPr>
              <a:t>The updated Region of Interest (ROI) feature supports multiple regional images from the same camera in live view and playback mode. You can define and enlarge multiple areas on the overview image with no selection limitations or additional licenses required.</a:t>
            </a:r>
          </a:p>
        </p:txBody>
      </p:sp>
    </p:spTree>
    <p:extLst>
      <p:ext uri="{BB962C8B-B14F-4D97-AF65-F5344CB8AC3E}">
        <p14:creationId xmlns:p14="http://schemas.microsoft.com/office/powerpoint/2010/main" val="683303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86AA8B-EA2F-4177-85BA-919FDDAA21A3}"/>
              </a:ext>
            </a:extLst>
          </p:cNvPr>
          <p:cNvSpPr>
            <a:spLocks noGrp="1"/>
          </p:cNvSpPr>
          <p:nvPr>
            <p:ph type="title"/>
          </p:nvPr>
        </p:nvSpPr>
        <p:spPr/>
        <p:txBody>
          <a:bodyPr/>
          <a:lstStyle/>
          <a:p>
            <a:r>
              <a:rPr lang="en-US" altLang="zh-TW"/>
              <a:t> Guardian X QVR Pro complete solution</a:t>
            </a:r>
            <a:endParaRPr lang="zh-TW" altLang="en-US"/>
          </a:p>
        </p:txBody>
      </p:sp>
      <p:grpSp>
        <p:nvGrpSpPr>
          <p:cNvPr id="16" name="群組 15">
            <a:extLst>
              <a:ext uri="{FF2B5EF4-FFF2-40B4-BE49-F238E27FC236}">
                <a16:creationId xmlns:a16="http://schemas.microsoft.com/office/drawing/2014/main" id="{CE5F12C1-1FE5-4617-A2BB-E25EC3C8FBC1}"/>
              </a:ext>
            </a:extLst>
          </p:cNvPr>
          <p:cNvGrpSpPr/>
          <p:nvPr/>
        </p:nvGrpSpPr>
        <p:grpSpPr>
          <a:xfrm>
            <a:off x="4190624" y="1312704"/>
            <a:ext cx="3721769" cy="4451917"/>
            <a:chOff x="2832242" y="2934050"/>
            <a:chExt cx="1678114" cy="2464066"/>
          </a:xfrm>
        </p:grpSpPr>
        <p:sp>
          <p:nvSpPr>
            <p:cNvPr id="28" name="手繪多邊形: 圖案 27">
              <a:extLst>
                <a:ext uri="{FF2B5EF4-FFF2-40B4-BE49-F238E27FC236}">
                  <a16:creationId xmlns:a16="http://schemas.microsoft.com/office/drawing/2014/main" id="{3D6CAF79-E099-49EB-8925-AF6C665D31E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D11C20DB-594D-449C-8175-6F372437062A}"/>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1C06F146-2A4F-4D21-B379-4D1E9C954724}"/>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ADA6B6D4-64D7-44DE-9806-DA6B3467E5A2}"/>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D1B61E83-9395-474C-8AB5-98A1484BCFD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33" name="圖形 13">
              <a:extLst>
                <a:ext uri="{FF2B5EF4-FFF2-40B4-BE49-F238E27FC236}">
                  <a16:creationId xmlns:a16="http://schemas.microsoft.com/office/drawing/2014/main" id="{C162692D-74D8-443D-B564-D041AE3ACE2E}"/>
                </a:ext>
              </a:extLst>
            </p:cNvPr>
            <p:cNvGrpSpPr/>
            <p:nvPr/>
          </p:nvGrpSpPr>
          <p:grpSpPr>
            <a:xfrm>
              <a:off x="3216084" y="3002290"/>
              <a:ext cx="1203675" cy="79657"/>
              <a:chOff x="3216084" y="3002290"/>
              <a:chExt cx="1203675" cy="79657"/>
            </a:xfrm>
            <a:solidFill>
              <a:srgbClr val="000000"/>
            </a:solidFill>
          </p:grpSpPr>
          <p:sp>
            <p:nvSpPr>
              <p:cNvPr id="34" name="手繪多邊形: 圖案 33">
                <a:extLst>
                  <a:ext uri="{FF2B5EF4-FFF2-40B4-BE49-F238E27FC236}">
                    <a16:creationId xmlns:a16="http://schemas.microsoft.com/office/drawing/2014/main" id="{63438967-2945-41DA-BE93-A28C9D68948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9CBD25DB-CE2B-4A63-8656-1F6DCE813E2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35D9AA5B-D2D8-4ED2-9C31-73F2E763089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ABEF72BA-50A1-491F-AAA6-9ED36BE8889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B4D9E346-09F4-488F-BBAA-6B0F264F9D0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AE91D7C3-A7CC-447C-9709-A9AEE8C2846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A0D165C4-4B40-4192-B1AE-A1995991379D}"/>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58447D86-E6D4-431F-8A3C-ABCE920AA9CE}"/>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AE331AAF-6240-4A34-9B35-FEBCC3884F9B}"/>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05A37C3F-6CBA-4798-AED5-72DE8B22A9E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CF35EF51-1731-4A24-96F0-DCBE001FEB6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00183AB4-5A60-4049-9952-38395122CD4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2E3E578A-3490-4A43-86B8-153C0430A1A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3EA1A70D-B554-4CD8-B8E9-AA7963DD96A9}"/>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BDDCDA5C-5D3C-46DA-A93D-2297203546C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2B6FF9C9-A64A-46FC-8A88-CDC6009753B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30F8F367-951C-469F-B718-2B6AC363F62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CC693815-EE4B-4152-AF30-6403007154E0}"/>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CD5790D2-DFEF-4C34-9486-6CB6CFB13F9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53" name="矩形 52">
            <a:extLst>
              <a:ext uri="{FF2B5EF4-FFF2-40B4-BE49-F238E27FC236}">
                <a16:creationId xmlns:a16="http://schemas.microsoft.com/office/drawing/2014/main" id="{CE281157-A517-4C63-9921-7F2A49396F6A}"/>
              </a:ext>
            </a:extLst>
          </p:cNvPr>
          <p:cNvSpPr/>
          <p:nvPr/>
        </p:nvSpPr>
        <p:spPr>
          <a:xfrm>
            <a:off x="4486935" y="3295482"/>
            <a:ext cx="3160295" cy="21175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4" name="群組 53">
            <a:extLst>
              <a:ext uri="{FF2B5EF4-FFF2-40B4-BE49-F238E27FC236}">
                <a16:creationId xmlns:a16="http://schemas.microsoft.com/office/drawing/2014/main" id="{7DFFD1F1-320B-415E-B412-DD18AC44D4F8}"/>
              </a:ext>
            </a:extLst>
          </p:cNvPr>
          <p:cNvGrpSpPr/>
          <p:nvPr/>
        </p:nvGrpSpPr>
        <p:grpSpPr>
          <a:xfrm>
            <a:off x="368591" y="1312704"/>
            <a:ext cx="3721769" cy="4451917"/>
            <a:chOff x="2832242" y="2934050"/>
            <a:chExt cx="1678114" cy="2464066"/>
          </a:xfrm>
        </p:grpSpPr>
        <p:sp>
          <p:nvSpPr>
            <p:cNvPr id="55" name="手繪多邊形: 圖案 54">
              <a:extLst>
                <a:ext uri="{FF2B5EF4-FFF2-40B4-BE49-F238E27FC236}">
                  <a16:creationId xmlns:a16="http://schemas.microsoft.com/office/drawing/2014/main" id="{4F96F2D4-124B-4FEC-BD19-5EB221CC18C2}"/>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0F2EDBF5-5BF2-4006-9D57-B54A6A22561B}"/>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0F70BF4F-945D-4A22-A541-056556BDB6D1}"/>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A32C706C-4585-4F1D-8580-0E0D94B20D0A}"/>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6F806817-0DC1-40C8-B407-AB040125948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60" name="圖形 13">
              <a:extLst>
                <a:ext uri="{FF2B5EF4-FFF2-40B4-BE49-F238E27FC236}">
                  <a16:creationId xmlns:a16="http://schemas.microsoft.com/office/drawing/2014/main" id="{9A206ED4-F443-47FF-8E2B-D220ACFD8DA3}"/>
                </a:ext>
              </a:extLst>
            </p:cNvPr>
            <p:cNvGrpSpPr/>
            <p:nvPr/>
          </p:nvGrpSpPr>
          <p:grpSpPr>
            <a:xfrm>
              <a:off x="3216084" y="3002290"/>
              <a:ext cx="1203675" cy="79657"/>
              <a:chOff x="3216084" y="3002290"/>
              <a:chExt cx="1203675" cy="79657"/>
            </a:xfrm>
            <a:solidFill>
              <a:srgbClr val="000000"/>
            </a:solidFill>
          </p:grpSpPr>
          <p:sp>
            <p:nvSpPr>
              <p:cNvPr id="61" name="手繪多邊形: 圖案 60">
                <a:extLst>
                  <a:ext uri="{FF2B5EF4-FFF2-40B4-BE49-F238E27FC236}">
                    <a16:creationId xmlns:a16="http://schemas.microsoft.com/office/drawing/2014/main" id="{8482A2E9-236C-4E4F-A012-7F9A323882A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32FFD37F-3390-4A84-9FFA-F45D14B6B5DA}"/>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AD5B35F6-FB40-4BFB-8901-4AFF8CD82574}"/>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FEE591A1-8D51-4E4E-AFB3-2D4CF4DEFA6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DBFD0EB4-BEF8-41DE-87BA-4C4B9752B6A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C637955F-488F-493B-ACB7-8980AE50158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D39A787F-9F38-4C31-9CB9-02B139FA0C4A}"/>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568A3C7E-AB16-4B27-8BEB-26AD209679B4}"/>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F2FE9D3A-E8AB-4CD1-AFFB-556F7907828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B6DD1549-87FC-46F0-AD41-DECA704C9059}"/>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819E28F9-7A75-4995-B8BA-8B34DE4D604D}"/>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3F7611DD-BA4D-4D6D-8090-90AD71550F4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1E820E18-EF4E-4C1D-80E9-9D177DC3DFB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CDB3263C-FCFE-4396-8892-CDEEBCF956E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CC20FE11-4A79-4AD7-9A8D-76B3BCB2E2F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1A95B06B-BC2C-4729-B66F-2656DEF28A2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C80F403B-D582-4069-A248-38C44281D71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FEC512F9-23D4-447A-A4A2-F15163ACC5F6}"/>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BE104CC7-4C2A-4902-8FC8-5AE38B87C548}"/>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80" name="群組 79">
            <a:extLst>
              <a:ext uri="{FF2B5EF4-FFF2-40B4-BE49-F238E27FC236}">
                <a16:creationId xmlns:a16="http://schemas.microsoft.com/office/drawing/2014/main" id="{B2951C40-9E78-404A-90B9-BB8AA63195F8}"/>
              </a:ext>
            </a:extLst>
          </p:cNvPr>
          <p:cNvGrpSpPr/>
          <p:nvPr/>
        </p:nvGrpSpPr>
        <p:grpSpPr>
          <a:xfrm>
            <a:off x="8042534" y="1312704"/>
            <a:ext cx="3721769" cy="4451917"/>
            <a:chOff x="2832242" y="2934050"/>
            <a:chExt cx="1678114" cy="2464066"/>
          </a:xfrm>
        </p:grpSpPr>
        <p:sp>
          <p:nvSpPr>
            <p:cNvPr id="81" name="手繪多邊形: 圖案 80">
              <a:extLst>
                <a:ext uri="{FF2B5EF4-FFF2-40B4-BE49-F238E27FC236}">
                  <a16:creationId xmlns:a16="http://schemas.microsoft.com/office/drawing/2014/main" id="{D5ED525A-FFBA-49FF-B7D4-0575567E4AE8}"/>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E5DCC1A5-8824-4134-8AF0-2BE34698BA2D}"/>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6AE459C3-5E9D-4B02-B952-AA953F6DC725}"/>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C3A0C5C5-096E-4DB4-B959-E3CD0863EBEB}"/>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1A6FEF69-DFAC-41F2-8294-C8CDC2DA3F9A}"/>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86" name="圖形 13">
              <a:extLst>
                <a:ext uri="{FF2B5EF4-FFF2-40B4-BE49-F238E27FC236}">
                  <a16:creationId xmlns:a16="http://schemas.microsoft.com/office/drawing/2014/main" id="{586B73A6-E421-4CCC-B680-A0BB33BF4D7F}"/>
                </a:ext>
              </a:extLst>
            </p:cNvPr>
            <p:cNvGrpSpPr/>
            <p:nvPr/>
          </p:nvGrpSpPr>
          <p:grpSpPr>
            <a:xfrm>
              <a:off x="3216084" y="3002290"/>
              <a:ext cx="1203675" cy="79657"/>
              <a:chOff x="3216084" y="3002290"/>
              <a:chExt cx="1203675" cy="79657"/>
            </a:xfrm>
            <a:solidFill>
              <a:srgbClr val="000000"/>
            </a:solidFill>
          </p:grpSpPr>
          <p:sp>
            <p:nvSpPr>
              <p:cNvPr id="87" name="手繪多邊形: 圖案 86">
                <a:extLst>
                  <a:ext uri="{FF2B5EF4-FFF2-40B4-BE49-F238E27FC236}">
                    <a16:creationId xmlns:a16="http://schemas.microsoft.com/office/drawing/2014/main" id="{157E1211-0291-4052-802C-CDCFEA04891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2AE00E31-3142-460E-86C7-4CF658010D0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48B0B14D-B687-4E06-94CA-2BEE130CD31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4D993319-FFEA-4461-AAF8-8AE2539D604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90292AAD-5206-438A-8944-3FC1483F3DA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040CC4C7-C2F5-4715-B467-E4D017387EE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D4A16121-319F-43D1-90E9-245242C814E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0D85E4B9-F458-40A6-9953-13D9109DDC6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44D8169D-96F0-4553-8F39-58F8C9D7621A}"/>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F28E55C7-2B7C-4E95-82D7-A5D1E3B4346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11415F1D-0ECE-4922-A524-26D56A630116}"/>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46E10952-60FB-4C07-8055-FF3F0C78109F}"/>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0B0BE2D9-6AF1-4BE5-98F5-6E8709C1FEF3}"/>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52096A60-AEF6-439C-8499-7B8359C1BB85}"/>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2FF36E89-E077-4AE0-B0A4-27B85F2CCA5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BAC294EE-838D-4D51-9CAA-D47A9DB0077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480D2601-9553-4A0F-BFC8-8E9A35D1CCC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65C1F2E0-378A-4D7F-B21B-1F1BE1671F7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349007F7-E912-4B82-A2BB-7D4ED488E95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pic>
        <p:nvPicPr>
          <p:cNvPr id="106" name="Picture 2">
            <a:extLst>
              <a:ext uri="{FF2B5EF4-FFF2-40B4-BE49-F238E27FC236}">
                <a16:creationId xmlns:a16="http://schemas.microsoft.com/office/drawing/2014/main" id="{5CB6E822-A9C7-4ADE-A36F-1E8016C7BB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0281" y="3518726"/>
            <a:ext cx="3451339" cy="205546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a:extLst>
              <a:ext uri="{FF2B5EF4-FFF2-40B4-BE49-F238E27FC236}">
                <a16:creationId xmlns:a16="http://schemas.microsoft.com/office/drawing/2014/main" id="{8F9D7425-F2CB-48CC-9D9B-E03549B49E8E}"/>
              </a:ext>
            </a:extLst>
          </p:cNvPr>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5150" y="3509683"/>
            <a:ext cx="3562271" cy="2149641"/>
          </a:xfrm>
          <a:prstGeom prst="rect">
            <a:avLst/>
          </a:prstGeom>
          <a:noFill/>
          <a:extLst>
            <a:ext uri="{909E8E84-426E-40DD-AFC4-6F175D3DCCD1}">
              <a14:hiddenFill xmlns:a14="http://schemas.microsoft.com/office/drawing/2010/main">
                <a:solidFill>
                  <a:srgbClr val="FFFFFF"/>
                </a:solidFill>
              </a14:hiddenFill>
            </a:ext>
          </a:extLst>
        </p:spPr>
      </p:pic>
      <p:pic>
        <p:nvPicPr>
          <p:cNvPr id="108" name="圖片 107">
            <a:extLst>
              <a:ext uri="{FF2B5EF4-FFF2-40B4-BE49-F238E27FC236}">
                <a16:creationId xmlns:a16="http://schemas.microsoft.com/office/drawing/2014/main" id="{CD329E07-24CD-4FB9-8657-3BF34F045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2213" y="3292261"/>
            <a:ext cx="3140364" cy="2234239"/>
          </a:xfrm>
          <a:prstGeom prst="rect">
            <a:avLst/>
          </a:prstGeom>
          <a:noFill/>
        </p:spPr>
      </p:pic>
      <p:sp>
        <p:nvSpPr>
          <p:cNvPr id="109" name="矩形 108">
            <a:extLst>
              <a:ext uri="{FF2B5EF4-FFF2-40B4-BE49-F238E27FC236}">
                <a16:creationId xmlns:a16="http://schemas.microsoft.com/office/drawing/2014/main" id="{7E91D283-2981-4DE9-9BEF-7C6C84404A4E}"/>
              </a:ext>
            </a:extLst>
          </p:cNvPr>
          <p:cNvSpPr/>
          <p:nvPr/>
        </p:nvSpPr>
        <p:spPr>
          <a:xfrm>
            <a:off x="458338" y="1732749"/>
            <a:ext cx="3585501" cy="461665"/>
          </a:xfrm>
          <a:prstGeom prst="rect">
            <a:avLst/>
          </a:prstGeom>
          <a:noFill/>
        </p:spPr>
        <p:txBody>
          <a:bodyPr wrap="square">
            <a:spAutoFit/>
          </a:bodyPr>
          <a:lstStyle/>
          <a:p>
            <a:pPr algn="ctr" defTabSz="457200">
              <a:defRPr/>
            </a:pPr>
            <a:r>
              <a:rPr lang="en-US" altLang="zh-TW" sz="2400" b="1" dirty="0" err="1">
                <a:solidFill>
                  <a:srgbClr val="D7F71E"/>
                </a:solidFill>
                <a:latin typeface="Arial" panose="020B0604020202020204" pitchFamily="34" charset="0"/>
                <a:ea typeface="微軟正黑體" panose="020B0604030504040204" pitchFamily="34" charset="-120"/>
                <a:cs typeface="Arial" panose="020B0604020202020204" pitchFamily="34" charset="0"/>
              </a:rPr>
              <a:t>Qdewarp</a:t>
            </a:r>
            <a:r>
              <a:rPr lang="en-US" altLang="zh-TW" sz="24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 Technology</a:t>
            </a:r>
          </a:p>
        </p:txBody>
      </p:sp>
      <p:sp>
        <p:nvSpPr>
          <p:cNvPr id="110" name="矩形 109">
            <a:extLst>
              <a:ext uri="{FF2B5EF4-FFF2-40B4-BE49-F238E27FC236}">
                <a16:creationId xmlns:a16="http://schemas.microsoft.com/office/drawing/2014/main" id="{ECF74805-726D-4825-B67E-DB5092441DB0}"/>
              </a:ext>
            </a:extLst>
          </p:cNvPr>
          <p:cNvSpPr/>
          <p:nvPr/>
        </p:nvSpPr>
        <p:spPr>
          <a:xfrm>
            <a:off x="430902" y="2234947"/>
            <a:ext cx="3623242" cy="1384995"/>
          </a:xfrm>
          <a:prstGeom prst="rect">
            <a:avLst/>
          </a:prstGeom>
        </p:spPr>
        <p:txBody>
          <a:bodyPr wrap="square" anchor="t">
            <a:spAutoFit/>
          </a:bodyPr>
          <a:lstStyle/>
          <a:p>
            <a:pPr lvl="0" defTabSz="457200">
              <a:defRPr/>
            </a:pPr>
            <a:r>
              <a:rPr lang="en-US" altLang="zh-TW" sz="1400" dirty="0">
                <a:solidFill>
                  <a:schemeClr val="bg1">
                    <a:lumMod val="95000"/>
                  </a:schemeClr>
                </a:solidFill>
                <a:latin typeface="Arial"/>
                <a:ea typeface="微軟正黑體"/>
                <a:cs typeface="Arial"/>
              </a:rPr>
              <a:t>The innovative </a:t>
            </a:r>
            <a:r>
              <a:rPr lang="en-US" altLang="zh-TW" sz="1400" dirty="0" err="1">
                <a:solidFill>
                  <a:schemeClr val="bg1">
                    <a:lumMod val="95000"/>
                  </a:schemeClr>
                </a:solidFill>
                <a:latin typeface="Arial"/>
                <a:ea typeface="微軟正黑體"/>
                <a:cs typeface="Arial"/>
              </a:rPr>
              <a:t>Qdewarp</a:t>
            </a:r>
            <a:r>
              <a:rPr lang="en-US" altLang="zh-TW" sz="1400" dirty="0">
                <a:solidFill>
                  <a:schemeClr val="bg1">
                    <a:lumMod val="95000"/>
                  </a:schemeClr>
                </a:solidFill>
                <a:latin typeface="Arial"/>
                <a:ea typeface="微軟正黑體"/>
                <a:cs typeface="Arial"/>
              </a:rPr>
              <a:t> enables users to view standard fisheye camera recordings in proportional ratios and sizes without affecting original recordings. The distorted parts on the edges can be turned into a clear panoramic view.</a:t>
            </a:r>
          </a:p>
        </p:txBody>
      </p:sp>
      <p:sp>
        <p:nvSpPr>
          <p:cNvPr id="111" name="矩形 110">
            <a:extLst>
              <a:ext uri="{FF2B5EF4-FFF2-40B4-BE49-F238E27FC236}">
                <a16:creationId xmlns:a16="http://schemas.microsoft.com/office/drawing/2014/main" id="{A1F9BA3D-37DD-4BAE-B15C-5F83CAE3891D}"/>
              </a:ext>
            </a:extLst>
          </p:cNvPr>
          <p:cNvSpPr/>
          <p:nvPr/>
        </p:nvSpPr>
        <p:spPr>
          <a:xfrm>
            <a:off x="4282467" y="1732749"/>
            <a:ext cx="3583405" cy="461665"/>
          </a:xfrm>
          <a:prstGeom prst="rect">
            <a:avLst/>
          </a:prstGeom>
          <a:noFill/>
        </p:spPr>
        <p:txBody>
          <a:bodyPr wrap="square">
            <a:spAutoFit/>
          </a:bodyPr>
          <a:lstStyle/>
          <a:p>
            <a:pPr algn="ctr" defTabSz="457200"/>
            <a:r>
              <a:rPr lang="en-US" altLang="zh-TW" sz="24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E-map</a:t>
            </a:r>
          </a:p>
        </p:txBody>
      </p:sp>
      <p:sp>
        <p:nvSpPr>
          <p:cNvPr id="112" name="矩形 111">
            <a:extLst>
              <a:ext uri="{FF2B5EF4-FFF2-40B4-BE49-F238E27FC236}">
                <a16:creationId xmlns:a16="http://schemas.microsoft.com/office/drawing/2014/main" id="{CA22943B-3A96-4210-931C-FFA055972175}"/>
              </a:ext>
            </a:extLst>
          </p:cNvPr>
          <p:cNvSpPr/>
          <p:nvPr/>
        </p:nvSpPr>
        <p:spPr>
          <a:xfrm>
            <a:off x="4282467" y="2234947"/>
            <a:ext cx="3623242" cy="738664"/>
          </a:xfrm>
          <a:prstGeom prst="rect">
            <a:avLst/>
          </a:prstGeom>
        </p:spPr>
        <p:txBody>
          <a:bodyPr wrap="square">
            <a:spAutoFit/>
          </a:bodyPr>
          <a:lstStyle/>
          <a:p>
            <a:pPr defTabSz="457200">
              <a:defRPr/>
            </a:pPr>
            <a:r>
              <a:rPr lang="en-US" altLang="zh-TW" sz="1400" dirty="0">
                <a:solidFill>
                  <a:schemeClr val="bg1">
                    <a:lumMod val="95000"/>
                  </a:schemeClr>
                </a:solidFill>
                <a:latin typeface="Arial"/>
                <a:ea typeface="微軟正黑體"/>
                <a:cs typeface="Arial"/>
              </a:rPr>
              <a:t>If an event occurs, you can quickly know the camera’s location on the e-map to ensure a timely response.</a:t>
            </a:r>
          </a:p>
        </p:txBody>
      </p:sp>
      <p:sp>
        <p:nvSpPr>
          <p:cNvPr id="113" name="矩形 112">
            <a:extLst>
              <a:ext uri="{FF2B5EF4-FFF2-40B4-BE49-F238E27FC236}">
                <a16:creationId xmlns:a16="http://schemas.microsoft.com/office/drawing/2014/main" id="{48E3C680-AF06-402D-BE3B-68AECC5372A4}"/>
              </a:ext>
            </a:extLst>
          </p:cNvPr>
          <p:cNvSpPr/>
          <p:nvPr/>
        </p:nvSpPr>
        <p:spPr>
          <a:xfrm>
            <a:off x="8262851" y="1668580"/>
            <a:ext cx="3293921" cy="830997"/>
          </a:xfrm>
          <a:prstGeom prst="rect">
            <a:avLst/>
          </a:prstGeom>
          <a:noFill/>
        </p:spPr>
        <p:txBody>
          <a:bodyPr wrap="square">
            <a:spAutoFit/>
          </a:bodyPr>
          <a:lstStyle/>
          <a:p>
            <a:pPr algn="ctr" defTabSz="457200"/>
            <a:r>
              <a:rPr lang="en-US" altLang="zh-TW" sz="24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Multiple Notification Methods</a:t>
            </a:r>
          </a:p>
        </p:txBody>
      </p:sp>
      <p:sp>
        <p:nvSpPr>
          <p:cNvPr id="114" name="矩形 113">
            <a:extLst>
              <a:ext uri="{FF2B5EF4-FFF2-40B4-BE49-F238E27FC236}">
                <a16:creationId xmlns:a16="http://schemas.microsoft.com/office/drawing/2014/main" id="{B401A7A2-12A8-4BBD-B0FF-DFA756841586}"/>
              </a:ext>
            </a:extLst>
          </p:cNvPr>
          <p:cNvSpPr/>
          <p:nvPr/>
        </p:nvSpPr>
        <p:spPr>
          <a:xfrm>
            <a:off x="8159902" y="2382115"/>
            <a:ext cx="3562271" cy="1169551"/>
          </a:xfrm>
          <a:prstGeom prst="rect">
            <a:avLst/>
          </a:prstGeom>
        </p:spPr>
        <p:txBody>
          <a:bodyPr wrap="square">
            <a:spAutoFit/>
          </a:bodyPr>
          <a:lstStyle/>
          <a:p>
            <a:pPr defTabSz="457200"/>
            <a:r>
              <a:rPr lang="en-US" altLang="zh-TW" sz="1400" dirty="0">
                <a:solidFill>
                  <a:schemeClr val="bg1">
                    <a:lumMod val="95000"/>
                  </a:schemeClr>
                </a:solidFill>
                <a:latin typeface="Arial"/>
                <a:ea typeface="微軟正黑體"/>
                <a:cs typeface="Arial"/>
              </a:rPr>
              <a:t>The event notification provides multiple ways of being informed of emerging events, including flashing red borders of channels, alert buzzers, and the motion icon on the e-map.</a:t>
            </a:r>
          </a:p>
        </p:txBody>
      </p:sp>
    </p:spTree>
    <p:extLst>
      <p:ext uri="{BB962C8B-B14F-4D97-AF65-F5344CB8AC3E}">
        <p14:creationId xmlns:p14="http://schemas.microsoft.com/office/powerpoint/2010/main" val="2251147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
            <a:extLst>
              <a:ext uri="{FF2B5EF4-FFF2-40B4-BE49-F238E27FC236}">
                <a16:creationId xmlns:a16="http://schemas.microsoft.com/office/drawing/2014/main" id="{5E55C1EA-A94E-4917-813E-F74D15F8AE84}"/>
              </a:ext>
            </a:extLst>
          </p:cNvPr>
          <p:cNvSpPr>
            <a:spLocks noGrp="1"/>
          </p:cNvSpPr>
          <p:nvPr>
            <p:ph type="title"/>
          </p:nvPr>
        </p:nvSpPr>
        <p:spPr>
          <a:xfrm>
            <a:off x="838200" y="136524"/>
            <a:ext cx="10515600" cy="1628775"/>
          </a:xfrm>
        </p:spPr>
        <p:txBody>
          <a:bodyPr>
            <a:normAutofit/>
          </a:bodyPr>
          <a:lstStyle/>
          <a:p>
            <a:r>
              <a:rPr lang="en-US" altLang="zh-TW">
                <a:latin typeface="Arial"/>
                <a:ea typeface="微軟正黑體"/>
                <a:cs typeface="Arial"/>
              </a:rPr>
              <a:t>Run virtual machine and container, one machine and multiple systems</a:t>
            </a:r>
            <a:endParaRPr lang="zh-TW" altLang="en-US">
              <a:latin typeface="Arial"/>
              <a:ea typeface="微軟正黑體"/>
              <a:cs typeface="Arial"/>
            </a:endParaRPr>
          </a:p>
        </p:txBody>
      </p:sp>
      <p:sp>
        <p:nvSpPr>
          <p:cNvPr id="14" name="文字版面配置區 2">
            <a:extLst>
              <a:ext uri="{FF2B5EF4-FFF2-40B4-BE49-F238E27FC236}">
                <a16:creationId xmlns:a16="http://schemas.microsoft.com/office/drawing/2014/main" id="{F9D9EC71-43C0-4B60-9736-7555AEA6AA49}"/>
              </a:ext>
            </a:extLst>
          </p:cNvPr>
          <p:cNvSpPr>
            <a:spLocks noGrp="1"/>
          </p:cNvSpPr>
          <p:nvPr>
            <p:ph idx="1"/>
          </p:nvPr>
        </p:nvSpPr>
        <p:spPr>
          <a:xfrm>
            <a:off x="698500" y="1625143"/>
            <a:ext cx="10655300" cy="4551819"/>
          </a:xfrm>
        </p:spPr>
        <p:txBody>
          <a:bodyPr>
            <a:normAutofit/>
          </a:bodyPr>
          <a:lstStyle/>
          <a:p>
            <a:pPr marL="0" indent="0">
              <a:buNone/>
            </a:pPr>
            <a:r>
              <a:rPr lang="en-US" altLang="zh-TW" dirty="0"/>
              <a:t>Virtualization Station and Container lead a full range of hybrid virtual application solutions. Regardless of your needs, you can rely on QNAP's complete virtualization application support. Choosing the right deployment strategy for your virtualization needs can be easy!</a:t>
            </a:r>
            <a:endParaRPr lang="zh-TW" altLang="en-US" dirty="0"/>
          </a:p>
        </p:txBody>
      </p:sp>
      <p:grpSp>
        <p:nvGrpSpPr>
          <p:cNvPr id="21" name="群組 20">
            <a:extLst>
              <a:ext uri="{FF2B5EF4-FFF2-40B4-BE49-F238E27FC236}">
                <a16:creationId xmlns:a16="http://schemas.microsoft.com/office/drawing/2014/main" id="{991B79D1-4005-4C43-AE8D-65A0C1D44F6E}"/>
              </a:ext>
            </a:extLst>
          </p:cNvPr>
          <p:cNvGrpSpPr/>
          <p:nvPr/>
        </p:nvGrpSpPr>
        <p:grpSpPr>
          <a:xfrm rot="5400000">
            <a:off x="8712924" y="2473968"/>
            <a:ext cx="2771159" cy="3449055"/>
            <a:chOff x="2832242" y="2934050"/>
            <a:chExt cx="1678114" cy="2464066"/>
          </a:xfrm>
        </p:grpSpPr>
        <p:sp>
          <p:nvSpPr>
            <p:cNvPr id="22" name="手繪多邊形: 圖案 21">
              <a:extLst>
                <a:ext uri="{FF2B5EF4-FFF2-40B4-BE49-F238E27FC236}">
                  <a16:creationId xmlns:a16="http://schemas.microsoft.com/office/drawing/2014/main" id="{10DD87A3-E28C-4953-AD4A-ACCD0906B853}"/>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59BD8877-CA7B-4F98-ADFF-D411938FF46D}"/>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068DEC8B-4FA1-4340-888C-8B5D00AC40C2}"/>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4A9B5104-7C19-477D-9F41-4E8128075FC0}"/>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EDA5BD59-5BF0-4480-A31C-CDD6FB46C18A}"/>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7" name="圖形 13">
              <a:extLst>
                <a:ext uri="{FF2B5EF4-FFF2-40B4-BE49-F238E27FC236}">
                  <a16:creationId xmlns:a16="http://schemas.microsoft.com/office/drawing/2014/main" id="{C24595BA-132A-49C4-B9C1-997A0E85670D}"/>
                </a:ext>
              </a:extLst>
            </p:cNvPr>
            <p:cNvGrpSpPr/>
            <p:nvPr/>
          </p:nvGrpSpPr>
          <p:grpSpPr>
            <a:xfrm>
              <a:off x="3216084" y="3002290"/>
              <a:ext cx="1203675" cy="79657"/>
              <a:chOff x="3216084" y="3002290"/>
              <a:chExt cx="1203675" cy="79657"/>
            </a:xfrm>
            <a:solidFill>
              <a:srgbClr val="000000"/>
            </a:solidFill>
          </p:grpSpPr>
          <p:sp>
            <p:nvSpPr>
              <p:cNvPr id="28" name="手繪多邊形: 圖案 27">
                <a:extLst>
                  <a:ext uri="{FF2B5EF4-FFF2-40B4-BE49-F238E27FC236}">
                    <a16:creationId xmlns:a16="http://schemas.microsoft.com/office/drawing/2014/main" id="{0079EBC6-0B39-4BAE-AFFE-025CA9821640}"/>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B504F9A7-9542-4CAB-93C5-0F990689FA8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EDABBCA7-0FEB-4EA7-96F5-2CC25A33A0D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39D099E9-D87F-4870-9F6B-8B9A4C45F47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D08AE7E9-C7DF-4115-9AF0-F112A57E2CD7}"/>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7DA8BF17-8F5C-4802-BB93-FFD9227CE2B5}"/>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B5C50C63-CFB6-4122-BBCA-3FF4C20CA0AE}"/>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F2C2101A-A44D-4760-B1AE-55F1D84565C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20FBCCCA-8E5E-4C82-BE94-3C191B65DDB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58E08EBD-16DA-45D0-A223-6CF6E7C01B57}"/>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EE70DD47-DFC6-4DE8-B22B-B078F7E68EC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D1920F88-CFEA-43A9-AF99-A6AEE5A482F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95258C15-9760-4BF7-BE89-B1B871925CE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4FCEA5E2-6085-44AD-B8EC-F9CC8DF8DC78}"/>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B2FED384-90DA-4B6B-9A54-E845138475B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8B0F0977-DA5F-4E59-94A2-C94E15B3D35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2E2A2BBF-79DB-4191-9BA0-19DA8BFB356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8D39DA7C-8653-4457-9100-D918AA6D4EC9}"/>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30B9B989-6578-462C-A4C9-CDBA52C707A3}"/>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47" name="群組 46">
            <a:extLst>
              <a:ext uri="{FF2B5EF4-FFF2-40B4-BE49-F238E27FC236}">
                <a16:creationId xmlns:a16="http://schemas.microsoft.com/office/drawing/2014/main" id="{70C5BB37-8D06-4CFF-A384-EB628F9AD5F7}"/>
              </a:ext>
            </a:extLst>
          </p:cNvPr>
          <p:cNvGrpSpPr/>
          <p:nvPr/>
        </p:nvGrpSpPr>
        <p:grpSpPr>
          <a:xfrm rot="5400000" flipV="1">
            <a:off x="968953" y="2325225"/>
            <a:ext cx="2771159" cy="3746541"/>
            <a:chOff x="2832242" y="2934050"/>
            <a:chExt cx="1678114" cy="2512961"/>
          </a:xfrm>
        </p:grpSpPr>
        <p:sp>
          <p:nvSpPr>
            <p:cNvPr id="48" name="手繪多邊形: 圖案 47">
              <a:extLst>
                <a:ext uri="{FF2B5EF4-FFF2-40B4-BE49-F238E27FC236}">
                  <a16:creationId xmlns:a16="http://schemas.microsoft.com/office/drawing/2014/main" id="{55AC1E01-AF02-400D-9DB3-229FC9DCCF4B}"/>
                </a:ext>
              </a:extLst>
            </p:cNvPr>
            <p:cNvSpPr/>
            <p:nvPr/>
          </p:nvSpPr>
          <p:spPr>
            <a:xfrm>
              <a:off x="2848440" y="3014808"/>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22C06E49-09F1-4B1A-B116-E714E207E73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7C62D8F4-F95C-4021-9E0C-BE96FFDE5FC6}"/>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F708EFEE-9DF3-4714-9FC5-0263871B9E47}"/>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F1C531F3-E1D0-4778-91E7-A3143DB0798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53" name="圖形 13">
              <a:extLst>
                <a:ext uri="{FF2B5EF4-FFF2-40B4-BE49-F238E27FC236}">
                  <a16:creationId xmlns:a16="http://schemas.microsoft.com/office/drawing/2014/main" id="{0C0AFB9C-0E42-4260-9F21-452B9160C164}"/>
                </a:ext>
              </a:extLst>
            </p:cNvPr>
            <p:cNvGrpSpPr/>
            <p:nvPr/>
          </p:nvGrpSpPr>
          <p:grpSpPr>
            <a:xfrm>
              <a:off x="3216084" y="3002290"/>
              <a:ext cx="1203675" cy="79657"/>
              <a:chOff x="3216084" y="3002290"/>
              <a:chExt cx="1203675" cy="79657"/>
            </a:xfrm>
            <a:solidFill>
              <a:srgbClr val="000000"/>
            </a:solidFill>
          </p:grpSpPr>
          <p:sp>
            <p:nvSpPr>
              <p:cNvPr id="54" name="手繪多邊形: 圖案 53">
                <a:extLst>
                  <a:ext uri="{FF2B5EF4-FFF2-40B4-BE49-F238E27FC236}">
                    <a16:creationId xmlns:a16="http://schemas.microsoft.com/office/drawing/2014/main" id="{C6F55C14-5FC0-4829-8A32-843401A01C4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474E473F-FE67-4C0E-BA9C-6E0717AC9EFD}"/>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7D4FE801-4A51-42BA-8786-AC2BBBBCB45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E790A7FD-DB1D-4E58-AD51-1B9F9ADCECA0}"/>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03EB7DED-E399-485F-9F45-AD5346BA9B7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A868980E-EDEB-4FAD-AE0A-EFDE4CE5944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8F70F848-F7D9-4884-942E-C5B3F147432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632A0119-9487-4F91-AEC8-073F92290B1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63B06B80-670E-4C37-A012-A6D8AA23552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8123F35E-23A3-4176-9A64-32FFA9654739}"/>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18810DD7-94CF-49F3-9990-C8433D0B619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5EFE00FE-50DD-4492-832F-082BCD72171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956A6587-9A7D-4635-8EA5-8D9D12BFF99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BAE97A3A-8E74-409B-AFBE-1CD90D790772}"/>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64B259CB-F44E-4FA2-A979-FD2A6B95079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56130548-8B30-4BB2-98B4-5228C0ACF9F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13132233-5184-4C7B-8AC4-DA5D0FBE93D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0D7FCF4A-A8BF-47BE-850E-88E69EEE2BC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B5B9DF4C-815C-4D62-A5DC-86C780CE830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73" name="矩形: 圓角化單一角落 72">
            <a:extLst>
              <a:ext uri="{FF2B5EF4-FFF2-40B4-BE49-F238E27FC236}">
                <a16:creationId xmlns:a16="http://schemas.microsoft.com/office/drawing/2014/main" id="{75795921-B801-4B93-A36D-924017F22F5C}"/>
              </a:ext>
            </a:extLst>
          </p:cNvPr>
          <p:cNvSpPr/>
          <p:nvPr/>
        </p:nvSpPr>
        <p:spPr>
          <a:xfrm>
            <a:off x="3320716" y="2861043"/>
            <a:ext cx="5967663" cy="2688393"/>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4" name="圖片 73">
            <a:extLst>
              <a:ext uri="{FF2B5EF4-FFF2-40B4-BE49-F238E27FC236}">
                <a16:creationId xmlns:a16="http://schemas.microsoft.com/office/drawing/2014/main" id="{CF0023A5-56B7-408A-8064-14B469E512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842614" y="1917179"/>
            <a:ext cx="557572" cy="6492240"/>
          </a:xfrm>
          <a:prstGeom prst="rect">
            <a:avLst/>
          </a:prstGeom>
        </p:spPr>
      </p:pic>
      <p:pic>
        <p:nvPicPr>
          <p:cNvPr id="75" name="Picture 2" descr="https://www.qnap.com/uploads/images/product/Virtualization-Station.png?v=1">
            <a:extLst>
              <a:ext uri="{FF2B5EF4-FFF2-40B4-BE49-F238E27FC236}">
                <a16:creationId xmlns:a16="http://schemas.microsoft.com/office/drawing/2014/main" id="{FB85F0A1-5864-45F6-8141-71F130E8DB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0477" y="3637052"/>
            <a:ext cx="1270000" cy="1270000"/>
          </a:xfrm>
          <a:prstGeom prst="roundRect">
            <a:avLst/>
          </a:prstGeom>
          <a:noFill/>
          <a:extLst>
            <a:ext uri="{909E8E84-426E-40DD-AFC4-6F175D3DCCD1}">
              <a14:hiddenFill xmlns:a14="http://schemas.microsoft.com/office/drawing/2010/main">
                <a:solidFill>
                  <a:srgbClr val="FFFFFF"/>
                </a:solidFill>
              </a14:hiddenFill>
            </a:ext>
          </a:extLst>
        </p:spPr>
      </p:pic>
      <p:pic>
        <p:nvPicPr>
          <p:cNvPr id="76" name="Picture 4" descr="https://www.qnap.com/uploads/images/product/ContainerStation.png?v=1">
            <a:extLst>
              <a:ext uri="{FF2B5EF4-FFF2-40B4-BE49-F238E27FC236}">
                <a16:creationId xmlns:a16="http://schemas.microsoft.com/office/drawing/2014/main" id="{8BE2260A-4D51-4F1B-9607-F7A2760B87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39409" y="3667532"/>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圖片 76">
            <a:extLst>
              <a:ext uri="{FF2B5EF4-FFF2-40B4-BE49-F238E27FC236}">
                <a16:creationId xmlns:a16="http://schemas.microsoft.com/office/drawing/2014/main" id="{6077BB43-6F39-4165-916D-C978F4B897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58503" y="3978092"/>
            <a:ext cx="6921418" cy="2771305"/>
          </a:xfrm>
          <a:prstGeom prst="rect">
            <a:avLst/>
          </a:prstGeom>
          <a:effectLst/>
        </p:spPr>
      </p:pic>
      <p:sp>
        <p:nvSpPr>
          <p:cNvPr id="84" name="矩形 83">
            <a:extLst>
              <a:ext uri="{FF2B5EF4-FFF2-40B4-BE49-F238E27FC236}">
                <a16:creationId xmlns:a16="http://schemas.microsoft.com/office/drawing/2014/main" id="{F776D1DA-E490-46FA-BF20-360B88DD68D9}"/>
              </a:ext>
            </a:extLst>
          </p:cNvPr>
          <p:cNvSpPr/>
          <p:nvPr/>
        </p:nvSpPr>
        <p:spPr>
          <a:xfrm>
            <a:off x="840081" y="4979620"/>
            <a:ext cx="1758366"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rPr>
              <a:t>Virtualization Station </a:t>
            </a:r>
            <a:endParaRPr kumimoji="0" lang="zh-TW" altLang="en-US" sz="14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85" name="矩形 84">
            <a:extLst>
              <a:ext uri="{FF2B5EF4-FFF2-40B4-BE49-F238E27FC236}">
                <a16:creationId xmlns:a16="http://schemas.microsoft.com/office/drawing/2014/main" id="{043F5B01-1515-45E6-ADF0-A6724993D486}"/>
              </a:ext>
            </a:extLst>
          </p:cNvPr>
          <p:cNvSpPr/>
          <p:nvPr/>
        </p:nvSpPr>
        <p:spPr>
          <a:xfrm>
            <a:off x="9598599" y="4979620"/>
            <a:ext cx="1459375"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rPr>
              <a:t>Container Station</a:t>
            </a:r>
            <a:endParaRPr kumimoji="0" lang="zh-TW" altLang="en-US" sz="14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nvGrpSpPr>
          <p:cNvPr id="86" name="群組 85">
            <a:extLst>
              <a:ext uri="{FF2B5EF4-FFF2-40B4-BE49-F238E27FC236}">
                <a16:creationId xmlns:a16="http://schemas.microsoft.com/office/drawing/2014/main" id="{031D5898-C165-46D6-8563-A7A67D2DEC83}"/>
              </a:ext>
            </a:extLst>
          </p:cNvPr>
          <p:cNvGrpSpPr/>
          <p:nvPr/>
        </p:nvGrpSpPr>
        <p:grpSpPr>
          <a:xfrm>
            <a:off x="3581400" y="3154995"/>
            <a:ext cx="5125452" cy="677549"/>
            <a:chOff x="3581400" y="3514246"/>
            <a:chExt cx="5125452" cy="677549"/>
          </a:xfrm>
        </p:grpSpPr>
        <p:sp>
          <p:nvSpPr>
            <p:cNvPr id="87" name="矩形: 圓角 86">
              <a:extLst>
                <a:ext uri="{FF2B5EF4-FFF2-40B4-BE49-F238E27FC236}">
                  <a16:creationId xmlns:a16="http://schemas.microsoft.com/office/drawing/2014/main" id="{F3D6B5F7-6B5E-4224-BF62-453FF57B6DA7}"/>
                </a:ext>
              </a:extLst>
            </p:cNvPr>
            <p:cNvSpPr/>
            <p:nvPr/>
          </p:nvSpPr>
          <p:spPr>
            <a:xfrm>
              <a:off x="7011311" y="3515030"/>
              <a:ext cx="1695541"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圓角 87">
              <a:extLst>
                <a:ext uri="{FF2B5EF4-FFF2-40B4-BE49-F238E27FC236}">
                  <a16:creationId xmlns:a16="http://schemas.microsoft.com/office/drawing/2014/main" id="{B0BDAD64-1880-4FF0-99A8-7E577E85B568}"/>
                </a:ext>
              </a:extLst>
            </p:cNvPr>
            <p:cNvSpPr/>
            <p:nvPr/>
          </p:nvSpPr>
          <p:spPr>
            <a:xfrm>
              <a:off x="3581400" y="3515030"/>
              <a:ext cx="1980288"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9" name="Picture 2" descr="Image result for openwrt icon">
              <a:extLst>
                <a:ext uri="{FF2B5EF4-FFF2-40B4-BE49-F238E27FC236}">
                  <a16:creationId xmlns:a16="http://schemas.microsoft.com/office/drawing/2014/main" id="{D114B099-CCB6-484B-BB15-6F310EE004B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72036" y="3633470"/>
              <a:ext cx="1757938" cy="4463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Image result for Pfsense icon">
              <a:extLst>
                <a:ext uri="{FF2B5EF4-FFF2-40B4-BE49-F238E27FC236}">
                  <a16:creationId xmlns:a16="http://schemas.microsoft.com/office/drawing/2014/main" id="{554F9D1E-693D-4D5C-923B-FFED82175CB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132816" y="3636994"/>
              <a:ext cx="1461000" cy="396204"/>
            </a:xfrm>
            <a:prstGeom prst="rect">
              <a:avLst/>
            </a:prstGeom>
            <a:noFill/>
            <a:extLst>
              <a:ext uri="{909E8E84-426E-40DD-AFC4-6F175D3DCCD1}">
                <a14:hiddenFill xmlns:a14="http://schemas.microsoft.com/office/drawing/2010/main">
                  <a:solidFill>
                    <a:srgbClr val="FFFFFF"/>
                  </a:solidFill>
                </a14:hiddenFill>
              </a:ext>
            </a:extLst>
          </p:spPr>
        </p:pic>
        <p:pic>
          <p:nvPicPr>
            <p:cNvPr id="91" name="圖片 90">
              <a:extLst>
                <a:ext uri="{FF2B5EF4-FFF2-40B4-BE49-F238E27FC236}">
                  <a16:creationId xmlns:a16="http://schemas.microsoft.com/office/drawing/2014/main" id="{2B1D82D2-91B8-40D5-A20B-ECC03E8F89B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23580" y="3514246"/>
              <a:ext cx="1342327" cy="677549"/>
            </a:xfrm>
            <a:prstGeom prst="roundRect">
              <a:avLst>
                <a:gd name="adj" fmla="val 15623"/>
              </a:avLst>
            </a:prstGeom>
            <a:solidFill>
              <a:srgbClr val="FFFFFF">
                <a:shade val="85000"/>
              </a:srgbClr>
            </a:solidFill>
            <a:ln>
              <a:noFill/>
            </a:ln>
            <a:effectLst/>
          </p:spPr>
        </p:pic>
      </p:grpSp>
    </p:spTree>
    <p:extLst>
      <p:ext uri="{BB962C8B-B14F-4D97-AF65-F5344CB8AC3E}">
        <p14:creationId xmlns:p14="http://schemas.microsoft.com/office/powerpoint/2010/main" val="2832806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1419A7-BA69-4E94-B660-E153FA4C9B47}"/>
              </a:ext>
            </a:extLst>
          </p:cNvPr>
          <p:cNvSpPr>
            <a:spLocks noGrp="1"/>
          </p:cNvSpPr>
          <p:nvPr>
            <p:ph type="title"/>
          </p:nvPr>
        </p:nvSpPr>
        <p:spPr>
          <a:xfrm>
            <a:off x="825500" y="212725"/>
            <a:ext cx="10515600" cy="1310138"/>
          </a:xfrm>
        </p:spPr>
        <p:txBody>
          <a:bodyPr>
            <a:normAutofit/>
          </a:bodyPr>
          <a:lstStyle/>
          <a:p>
            <a:r>
              <a:rPr lang="en-US" altLang="zh-TW" dirty="0"/>
              <a:t>Guardian provides fast and convenient VM build services</a:t>
            </a:r>
            <a:endParaRPr lang="zh-TW" altLang="en-US" dirty="0"/>
          </a:p>
        </p:txBody>
      </p:sp>
      <p:sp>
        <p:nvSpPr>
          <p:cNvPr id="35" name="矩形: 剪去單一角落 34">
            <a:extLst>
              <a:ext uri="{FF2B5EF4-FFF2-40B4-BE49-F238E27FC236}">
                <a16:creationId xmlns:a16="http://schemas.microsoft.com/office/drawing/2014/main" id="{5D2516EC-F50D-4311-9A43-87637AC5E17D}"/>
              </a:ext>
            </a:extLst>
          </p:cNvPr>
          <p:cNvSpPr/>
          <p:nvPr/>
        </p:nvSpPr>
        <p:spPr>
          <a:xfrm>
            <a:off x="805622" y="1498049"/>
            <a:ext cx="10747513" cy="4426226"/>
          </a:xfrm>
          <a:prstGeom prst="snip1Rect">
            <a:avLst>
              <a:gd name="adj" fmla="val 88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a16="http://schemas.microsoft.com/office/drawing/2014/main" id="{014ABB64-A8AF-48EE-B990-0BE31FA353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2739" y="3416159"/>
            <a:ext cx="4784132" cy="1330960"/>
          </a:xfrm>
          <a:prstGeom prst="rect">
            <a:avLst/>
          </a:prstGeom>
          <a:effectLst>
            <a:outerShdw blurRad="50800" dist="38100" dir="5400000" algn="t" rotWithShape="0">
              <a:prstClr val="black">
                <a:alpha val="40000"/>
              </a:prstClr>
            </a:outerShdw>
          </a:effectLst>
        </p:spPr>
      </p:pic>
      <p:sp>
        <p:nvSpPr>
          <p:cNvPr id="37" name="箭號: 向右 36">
            <a:extLst>
              <a:ext uri="{FF2B5EF4-FFF2-40B4-BE49-F238E27FC236}">
                <a16:creationId xmlns:a16="http://schemas.microsoft.com/office/drawing/2014/main" id="{D913543B-EDC8-419D-9095-E5EB7473EF84}"/>
              </a:ext>
            </a:extLst>
          </p:cNvPr>
          <p:cNvSpPr/>
          <p:nvPr/>
        </p:nvSpPr>
        <p:spPr>
          <a:xfrm>
            <a:off x="5828181" y="3602184"/>
            <a:ext cx="846744" cy="788808"/>
          </a:xfrm>
          <a:prstGeom prst="rightArrow">
            <a:avLst/>
          </a:prstGeom>
          <a:solidFill>
            <a:srgbClr val="7A8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8" name="直線接點 37">
            <a:extLst>
              <a:ext uri="{FF2B5EF4-FFF2-40B4-BE49-F238E27FC236}">
                <a16:creationId xmlns:a16="http://schemas.microsoft.com/office/drawing/2014/main" id="{5FD8B3D6-03A5-48F9-97F0-6E2CB2ADEE6F}"/>
              </a:ext>
            </a:extLst>
          </p:cNvPr>
          <p:cNvCxnSpPr>
            <a:cxnSpLocks/>
          </p:cNvCxnSpPr>
          <p:nvPr/>
        </p:nvCxnSpPr>
        <p:spPr>
          <a:xfrm flipV="1">
            <a:off x="9707258" y="2682798"/>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38E5C8B-CE96-49D3-900A-9496DD51E88E}"/>
              </a:ext>
            </a:extLst>
          </p:cNvPr>
          <p:cNvCxnSpPr>
            <a:cxnSpLocks/>
          </p:cNvCxnSpPr>
          <p:nvPr/>
        </p:nvCxnSpPr>
        <p:spPr>
          <a:xfrm flipV="1">
            <a:off x="10727272" y="2682798"/>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12929A3B-11B1-409F-91F1-4D189CC38F43}"/>
              </a:ext>
            </a:extLst>
          </p:cNvPr>
          <p:cNvCxnSpPr>
            <a:cxnSpLocks/>
            <a:stCxn id="55" idx="0"/>
          </p:cNvCxnSpPr>
          <p:nvPr/>
        </p:nvCxnSpPr>
        <p:spPr>
          <a:xfrm flipV="1">
            <a:off x="1705059" y="2405192"/>
            <a:ext cx="39376" cy="2826799"/>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611061DD-1404-4B27-B58C-951A28E8A5B4}"/>
              </a:ext>
            </a:extLst>
          </p:cNvPr>
          <p:cNvCxnSpPr>
            <a:cxnSpLocks/>
          </p:cNvCxnSpPr>
          <p:nvPr/>
        </p:nvCxnSpPr>
        <p:spPr>
          <a:xfrm flipH="1" flipV="1">
            <a:off x="4227542" y="2719494"/>
            <a:ext cx="32634" cy="2686309"/>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7CAE426C-F3A3-419F-803B-C8404DFBB9A9}"/>
              </a:ext>
            </a:extLst>
          </p:cNvPr>
          <p:cNvCxnSpPr>
            <a:cxnSpLocks/>
          </p:cNvCxnSpPr>
          <p:nvPr/>
        </p:nvCxnSpPr>
        <p:spPr>
          <a:xfrm flipV="1">
            <a:off x="5249421" y="2704249"/>
            <a:ext cx="0" cy="207132"/>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2391C510-E02F-414B-BBA4-D7E5BD7F7F72}"/>
              </a:ext>
            </a:extLst>
          </p:cNvPr>
          <p:cNvCxnSpPr>
            <a:cxnSpLocks/>
          </p:cNvCxnSpPr>
          <p:nvPr/>
        </p:nvCxnSpPr>
        <p:spPr>
          <a:xfrm flipV="1">
            <a:off x="3313811" y="2682798"/>
            <a:ext cx="0" cy="207132"/>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44" name="矩形: 圓角 43">
            <a:extLst>
              <a:ext uri="{FF2B5EF4-FFF2-40B4-BE49-F238E27FC236}">
                <a16:creationId xmlns:a16="http://schemas.microsoft.com/office/drawing/2014/main" id="{0BAA341C-E995-4128-ABA4-21BD9AE153F3}"/>
              </a:ext>
            </a:extLst>
          </p:cNvPr>
          <p:cNvSpPr/>
          <p:nvPr/>
        </p:nvSpPr>
        <p:spPr>
          <a:xfrm>
            <a:off x="1060533" y="2298481"/>
            <a:ext cx="2556228"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dirty="0" err="1">
                <a:ln>
                  <a:noFill/>
                </a:ln>
                <a:solidFill>
                  <a:srgbClr val="FFFFFF"/>
                </a:solidFill>
                <a:effectLst/>
                <a:uLnTx/>
                <a:uFillTx/>
                <a:latin typeface="Arial"/>
                <a:ea typeface="新細明體" panose="02020500000000000000" pitchFamily="18" charset="-120"/>
                <a:cs typeface="+mn-cs"/>
                <a:sym typeface="Arial"/>
              </a:rPr>
              <a:t>RouterOS</a:t>
            </a:r>
            <a:endParaRPr kumimoji="0" lang="zh-TW" altLang="en-US" sz="1800" b="0" i="0" u="none" strike="noStrike" kern="0" cap="none" spc="0" normalizeH="0" baseline="0" noProof="0" dirty="0">
              <a:ln>
                <a:noFill/>
              </a:ln>
              <a:solidFill>
                <a:srgbClr val="FFFFFF"/>
              </a:solidFill>
              <a:effectLst/>
              <a:uLnTx/>
              <a:uFillTx/>
              <a:latin typeface="Arial"/>
              <a:ea typeface="新細明體" panose="02020500000000000000" pitchFamily="18" charset="-120"/>
              <a:cs typeface="+mn-cs"/>
              <a:sym typeface="Arial"/>
            </a:endParaRPr>
          </a:p>
        </p:txBody>
      </p:sp>
      <p:sp>
        <p:nvSpPr>
          <p:cNvPr id="45" name="矩形: 圓角 44">
            <a:extLst>
              <a:ext uri="{FF2B5EF4-FFF2-40B4-BE49-F238E27FC236}">
                <a16:creationId xmlns:a16="http://schemas.microsoft.com/office/drawing/2014/main" id="{76BB7CAE-0586-4EAC-A695-9E275EC7B633}"/>
              </a:ext>
            </a:extLst>
          </p:cNvPr>
          <p:cNvSpPr/>
          <p:nvPr/>
        </p:nvSpPr>
        <p:spPr>
          <a:xfrm>
            <a:off x="3725457" y="2298479"/>
            <a:ext cx="103146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6" name="矩形: 圓角 45">
            <a:extLst>
              <a:ext uri="{FF2B5EF4-FFF2-40B4-BE49-F238E27FC236}">
                <a16:creationId xmlns:a16="http://schemas.microsoft.com/office/drawing/2014/main" id="{70B1EEE7-1D59-4C4A-849F-5E26D885394F}"/>
              </a:ext>
            </a:extLst>
          </p:cNvPr>
          <p:cNvSpPr/>
          <p:nvPr/>
        </p:nvSpPr>
        <p:spPr>
          <a:xfrm>
            <a:off x="4978633" y="2298478"/>
            <a:ext cx="77202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7" name="矩形: 圓角 46">
            <a:extLst>
              <a:ext uri="{FF2B5EF4-FFF2-40B4-BE49-F238E27FC236}">
                <a16:creationId xmlns:a16="http://schemas.microsoft.com/office/drawing/2014/main" id="{34036080-CC4B-488B-BBA0-0811B752692F}"/>
              </a:ext>
            </a:extLst>
          </p:cNvPr>
          <p:cNvSpPr/>
          <p:nvPr/>
        </p:nvSpPr>
        <p:spPr>
          <a:xfrm>
            <a:off x="1060532" y="2889930"/>
            <a:ext cx="4693049" cy="42101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Virtualization Station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8" name="矩形: 圓角 47">
            <a:extLst>
              <a:ext uri="{FF2B5EF4-FFF2-40B4-BE49-F238E27FC236}">
                <a16:creationId xmlns:a16="http://schemas.microsoft.com/office/drawing/2014/main" id="{E1FAB520-A038-405D-A8CE-848B0BD20607}"/>
              </a:ext>
            </a:extLst>
          </p:cNvPr>
          <p:cNvSpPr/>
          <p:nvPr/>
        </p:nvSpPr>
        <p:spPr>
          <a:xfrm>
            <a:off x="1060533" y="3467082"/>
            <a:ext cx="1416066" cy="4210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9" name="矩形: 圓角 48">
            <a:extLst>
              <a:ext uri="{FF2B5EF4-FFF2-40B4-BE49-F238E27FC236}">
                <a16:creationId xmlns:a16="http://schemas.microsoft.com/office/drawing/2014/main" id="{86EBD71E-E362-4A6E-90D3-6417528255E1}"/>
              </a:ext>
            </a:extLst>
          </p:cNvPr>
          <p:cNvSpPr/>
          <p:nvPr/>
        </p:nvSpPr>
        <p:spPr>
          <a:xfrm>
            <a:off x="1060533" y="4065553"/>
            <a:ext cx="1416069" cy="42101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0" name="矩形: 圓角 49">
            <a:extLst>
              <a:ext uri="{FF2B5EF4-FFF2-40B4-BE49-F238E27FC236}">
                <a16:creationId xmlns:a16="http://schemas.microsoft.com/office/drawing/2014/main" id="{E4EC3B9D-3067-4A0C-BA32-2A006BB19475}"/>
              </a:ext>
            </a:extLst>
          </p:cNvPr>
          <p:cNvSpPr/>
          <p:nvPr/>
        </p:nvSpPr>
        <p:spPr>
          <a:xfrm>
            <a:off x="2782900" y="4096376"/>
            <a:ext cx="2916382" cy="42101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1" name="矩形: 圓角 50">
            <a:extLst>
              <a:ext uri="{FF2B5EF4-FFF2-40B4-BE49-F238E27FC236}">
                <a16:creationId xmlns:a16="http://schemas.microsoft.com/office/drawing/2014/main" id="{EF7CD6D6-1C11-4A1D-BB3E-36D92C68D961}"/>
              </a:ext>
            </a:extLst>
          </p:cNvPr>
          <p:cNvSpPr/>
          <p:nvPr/>
        </p:nvSpPr>
        <p:spPr>
          <a:xfrm>
            <a:off x="2752078" y="5346291"/>
            <a:ext cx="2916386"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2" name="矩形: 圓角 51">
            <a:extLst>
              <a:ext uri="{FF2B5EF4-FFF2-40B4-BE49-F238E27FC236}">
                <a16:creationId xmlns:a16="http://schemas.microsoft.com/office/drawing/2014/main" id="{F91C9CBD-B66B-4AF6-99AE-AAF5B60CC715}"/>
              </a:ext>
            </a:extLst>
          </p:cNvPr>
          <p:cNvSpPr/>
          <p:nvPr/>
        </p:nvSpPr>
        <p:spPr>
          <a:xfrm>
            <a:off x="1060533" y="4693701"/>
            <a:ext cx="1416054" cy="421015"/>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WAN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3" name="矩形: 圓角 52">
            <a:extLst>
              <a:ext uri="{FF2B5EF4-FFF2-40B4-BE49-F238E27FC236}">
                <a16:creationId xmlns:a16="http://schemas.microsoft.com/office/drawing/2014/main" id="{1EC3113E-B27C-4058-9CC8-3A47A0F68872}"/>
              </a:ext>
            </a:extLst>
          </p:cNvPr>
          <p:cNvSpPr/>
          <p:nvPr/>
        </p:nvSpPr>
        <p:spPr>
          <a:xfrm>
            <a:off x="2752078" y="4724524"/>
            <a:ext cx="2916386" cy="421015"/>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4" name="矩形: 圓角 53">
            <a:extLst>
              <a:ext uri="{FF2B5EF4-FFF2-40B4-BE49-F238E27FC236}">
                <a16:creationId xmlns:a16="http://schemas.microsoft.com/office/drawing/2014/main" id="{423A63A3-F889-46A7-87F2-DDB1A3788EC1}"/>
              </a:ext>
            </a:extLst>
          </p:cNvPr>
          <p:cNvSpPr/>
          <p:nvPr/>
        </p:nvSpPr>
        <p:spPr>
          <a:xfrm>
            <a:off x="2813722" y="3460555"/>
            <a:ext cx="2916367" cy="4210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5" name="矩形: 圓角 54">
            <a:extLst>
              <a:ext uri="{FF2B5EF4-FFF2-40B4-BE49-F238E27FC236}">
                <a16:creationId xmlns:a16="http://schemas.microsoft.com/office/drawing/2014/main" id="{5946502C-B665-4831-AC04-2ED936197403}"/>
              </a:ext>
            </a:extLst>
          </p:cNvPr>
          <p:cNvSpPr/>
          <p:nvPr/>
        </p:nvSpPr>
        <p:spPr>
          <a:xfrm>
            <a:off x="1060533" y="5346291"/>
            <a:ext cx="1416052"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6" name="文字方塊 55">
            <a:extLst>
              <a:ext uri="{FF2B5EF4-FFF2-40B4-BE49-F238E27FC236}">
                <a16:creationId xmlns:a16="http://schemas.microsoft.com/office/drawing/2014/main" id="{E5DE0FB9-322C-4851-A9A9-ECBBD65A9C63}"/>
              </a:ext>
            </a:extLst>
          </p:cNvPr>
          <p:cNvSpPr txBox="1"/>
          <p:nvPr/>
        </p:nvSpPr>
        <p:spPr>
          <a:xfrm>
            <a:off x="1060530" y="1613903"/>
            <a:ext cx="4690127" cy="461665"/>
          </a:xfrm>
          <a:prstGeom prst="rect">
            <a:avLst/>
          </a:prstGeom>
          <a:solidFill>
            <a:schemeClr val="tx1"/>
          </a:solidFill>
        </p:spPr>
        <p:txBody>
          <a:bodyPr wrap="square" rtlCol="0">
            <a:spAutoFit/>
          </a:bodyPr>
          <a:lstStyle/>
          <a:p>
            <a:pPr lvl="0" algn="ctr" defTabSz="1219170">
              <a:buClr>
                <a:srgbClr val="000000"/>
              </a:buClr>
              <a:defRPr/>
            </a:pPr>
            <a:r>
              <a:rPr lang="en-US" altLang="zh-TW"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rPr>
              <a:t>Traditional NAS + Switch</a:t>
            </a:r>
            <a:endParaRPr lang="zh-TW" altLang="en-US"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7" name="文字方塊 56">
            <a:extLst>
              <a:ext uri="{FF2B5EF4-FFF2-40B4-BE49-F238E27FC236}">
                <a16:creationId xmlns:a16="http://schemas.microsoft.com/office/drawing/2014/main" id="{57EBD568-0969-4065-AAF0-6CCC5A8DE084}"/>
              </a:ext>
            </a:extLst>
          </p:cNvPr>
          <p:cNvSpPr txBox="1"/>
          <p:nvPr/>
        </p:nvSpPr>
        <p:spPr>
          <a:xfrm>
            <a:off x="6676336" y="3232727"/>
            <a:ext cx="4465982"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Guardian </a:t>
            </a:r>
            <a:r>
              <a:rPr kumimoji="0" lang="en-US" altLang="zh-TW" sz="1800" b="1" i="0" u="none" strike="noStrike" kern="0" cap="none" spc="0" normalizeH="0" baseline="0" noProof="0" err="1">
                <a:ln>
                  <a:noFill/>
                </a:ln>
                <a:solidFill>
                  <a:prstClr val="black"/>
                </a:solidFill>
                <a:effectLst/>
                <a:uLnTx/>
                <a:uFillTx/>
                <a:latin typeface="Arial"/>
                <a:ea typeface="新細明體" panose="02020500000000000000" pitchFamily="18" charset="-120"/>
                <a:cs typeface="Arial"/>
                <a:sym typeface="Arial"/>
              </a:rPr>
              <a:t>vSwitch</a:t>
            </a: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 Mode VM</a:t>
            </a:r>
            <a:r>
              <a:rPr kumimoji="0" lang="zh-TW" altLang="en-US"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 </a:t>
            </a: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Installer</a:t>
            </a:r>
            <a:endParaRPr kumimoji="0" lang="zh-TW" altLang="en-US"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endParaRPr>
          </a:p>
        </p:txBody>
      </p:sp>
      <p:cxnSp>
        <p:nvCxnSpPr>
          <p:cNvPr id="58" name="直線接點 57">
            <a:extLst>
              <a:ext uri="{FF2B5EF4-FFF2-40B4-BE49-F238E27FC236}">
                <a16:creationId xmlns:a16="http://schemas.microsoft.com/office/drawing/2014/main" id="{232E4129-1FFB-42AE-8639-4AC96D874806}"/>
              </a:ext>
            </a:extLst>
          </p:cNvPr>
          <p:cNvCxnSpPr>
            <a:cxnSpLocks/>
          </p:cNvCxnSpPr>
          <p:nvPr/>
        </p:nvCxnSpPr>
        <p:spPr>
          <a:xfrm flipV="1">
            <a:off x="7875053" y="2682798"/>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9" name="矩形: 圓角 68">
            <a:extLst>
              <a:ext uri="{FF2B5EF4-FFF2-40B4-BE49-F238E27FC236}">
                <a16:creationId xmlns:a16="http://schemas.microsoft.com/office/drawing/2014/main" id="{043A6C58-3A8B-4703-8028-2E68CE1801B6}"/>
              </a:ext>
            </a:extLst>
          </p:cNvPr>
          <p:cNvSpPr/>
          <p:nvPr/>
        </p:nvSpPr>
        <p:spPr>
          <a:xfrm>
            <a:off x="6508880" y="2298481"/>
            <a:ext cx="2556228"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err="1">
                <a:ln>
                  <a:noFill/>
                </a:ln>
                <a:solidFill>
                  <a:srgbClr val="FFFFFF"/>
                </a:solidFill>
                <a:effectLst/>
                <a:uLnTx/>
                <a:uFillTx/>
                <a:latin typeface="Arial"/>
                <a:ea typeface="新細明體" panose="02020500000000000000" pitchFamily="18" charset="-120"/>
                <a:cs typeface="+mn-cs"/>
                <a:sym typeface="Arial"/>
              </a:rPr>
              <a:t>RouterOS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0" name="矩形: 圓角 69">
            <a:extLst>
              <a:ext uri="{FF2B5EF4-FFF2-40B4-BE49-F238E27FC236}">
                <a16:creationId xmlns:a16="http://schemas.microsoft.com/office/drawing/2014/main" id="{7FA4EB09-8A98-4264-8F0E-A0FFD3E6C280}"/>
              </a:ext>
            </a:extLst>
          </p:cNvPr>
          <p:cNvSpPr/>
          <p:nvPr/>
        </p:nvSpPr>
        <p:spPr>
          <a:xfrm>
            <a:off x="9173804" y="2298479"/>
            <a:ext cx="103146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1" name="矩形: 圓角 70">
            <a:extLst>
              <a:ext uri="{FF2B5EF4-FFF2-40B4-BE49-F238E27FC236}">
                <a16:creationId xmlns:a16="http://schemas.microsoft.com/office/drawing/2014/main" id="{A5E46DE8-8F36-4271-AA3A-375340A9F135}"/>
              </a:ext>
            </a:extLst>
          </p:cNvPr>
          <p:cNvSpPr/>
          <p:nvPr/>
        </p:nvSpPr>
        <p:spPr>
          <a:xfrm>
            <a:off x="10313964" y="2298478"/>
            <a:ext cx="77202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2" name="矩形: 圓角 71">
            <a:extLst>
              <a:ext uri="{FF2B5EF4-FFF2-40B4-BE49-F238E27FC236}">
                <a16:creationId xmlns:a16="http://schemas.microsoft.com/office/drawing/2014/main" id="{7903639B-90F2-4370-A083-FD3E5CEB492B}"/>
              </a:ext>
            </a:extLst>
          </p:cNvPr>
          <p:cNvSpPr/>
          <p:nvPr/>
        </p:nvSpPr>
        <p:spPr>
          <a:xfrm>
            <a:off x="8169571" y="5346291"/>
            <a:ext cx="2916386"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3" name="矩形: 圓角 72">
            <a:extLst>
              <a:ext uri="{FF2B5EF4-FFF2-40B4-BE49-F238E27FC236}">
                <a16:creationId xmlns:a16="http://schemas.microsoft.com/office/drawing/2014/main" id="{2339274D-6070-4A0E-84CD-34E51D4484A0}"/>
              </a:ext>
            </a:extLst>
          </p:cNvPr>
          <p:cNvSpPr/>
          <p:nvPr/>
        </p:nvSpPr>
        <p:spPr>
          <a:xfrm>
            <a:off x="6508847" y="5346291"/>
            <a:ext cx="1416052"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cxnSp>
        <p:nvCxnSpPr>
          <p:cNvPr id="82" name="直線接點 81">
            <a:extLst>
              <a:ext uri="{FF2B5EF4-FFF2-40B4-BE49-F238E27FC236}">
                <a16:creationId xmlns:a16="http://schemas.microsoft.com/office/drawing/2014/main" id="{E2C2CCC5-2AB8-4571-8F0C-71358169CB8B}"/>
              </a:ext>
            </a:extLst>
          </p:cNvPr>
          <p:cNvCxnSpPr>
            <a:cxnSpLocks/>
          </p:cNvCxnSpPr>
          <p:nvPr/>
        </p:nvCxnSpPr>
        <p:spPr>
          <a:xfrm flipV="1">
            <a:off x="7247256" y="4616450"/>
            <a:ext cx="0" cy="734688"/>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F0BC69C7-1CA9-492F-BD7F-E80A5A72743F}"/>
              </a:ext>
            </a:extLst>
          </p:cNvPr>
          <p:cNvCxnSpPr>
            <a:cxnSpLocks/>
          </p:cNvCxnSpPr>
          <p:nvPr/>
        </p:nvCxnSpPr>
        <p:spPr>
          <a:xfrm flipV="1">
            <a:off x="9588503" y="4616450"/>
            <a:ext cx="0" cy="734688"/>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6" name="文字方塊 85">
            <a:extLst>
              <a:ext uri="{FF2B5EF4-FFF2-40B4-BE49-F238E27FC236}">
                <a16:creationId xmlns:a16="http://schemas.microsoft.com/office/drawing/2014/main" id="{46BFFD10-A582-4FA4-AB11-C46A4501C30D}"/>
              </a:ext>
            </a:extLst>
          </p:cNvPr>
          <p:cNvSpPr txBox="1"/>
          <p:nvPr/>
        </p:nvSpPr>
        <p:spPr>
          <a:xfrm>
            <a:off x="6523010" y="1613903"/>
            <a:ext cx="4562947" cy="461665"/>
          </a:xfrm>
          <a:prstGeom prst="rect">
            <a:avLst/>
          </a:prstGeom>
          <a:solidFill>
            <a:schemeClr val="tx1"/>
          </a:solidFill>
        </p:spPr>
        <p:txBody>
          <a:bodyPr wrap="square" rtlCol="0">
            <a:spAutoFit/>
          </a:bodyPr>
          <a:lstStyle/>
          <a:p>
            <a:pPr lvl="0" algn="ctr" defTabSz="1219170">
              <a:buClr>
                <a:srgbClr val="000000"/>
              </a:buClr>
              <a:defRPr/>
            </a:pPr>
            <a:r>
              <a:rPr lang="en-US" altLang="zh-TW"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rPr>
              <a:t>Guardian solution</a:t>
            </a:r>
            <a:endParaRPr lang="zh-TW" altLang="en-US"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2036127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E7F7EC-599E-4263-A736-FC9D73DAE9AE}"/>
              </a:ext>
            </a:extLst>
          </p:cNvPr>
          <p:cNvSpPr>
            <a:spLocks noGrp="1"/>
          </p:cNvSpPr>
          <p:nvPr>
            <p:ph type="title"/>
          </p:nvPr>
        </p:nvSpPr>
        <p:spPr/>
        <p:txBody>
          <a:bodyPr>
            <a:normAutofit/>
          </a:bodyPr>
          <a:lstStyle/>
          <a:p>
            <a:r>
              <a:rPr lang="en-US" altLang="zh-TW"/>
              <a:t>Support VM Installer for quick and easy VM software setup</a:t>
            </a:r>
            <a:endParaRPr lang="zh-TW" altLang="en-US"/>
          </a:p>
        </p:txBody>
      </p:sp>
      <p:sp>
        <p:nvSpPr>
          <p:cNvPr id="3" name="文字版面配置區 2">
            <a:extLst>
              <a:ext uri="{FF2B5EF4-FFF2-40B4-BE49-F238E27FC236}">
                <a16:creationId xmlns:a16="http://schemas.microsoft.com/office/drawing/2014/main" id="{196B5C6B-37A2-44D3-9E60-2F2BA8E6B270}"/>
              </a:ext>
            </a:extLst>
          </p:cNvPr>
          <p:cNvSpPr>
            <a:spLocks noGrp="1"/>
          </p:cNvSpPr>
          <p:nvPr>
            <p:ph idx="1"/>
          </p:nvPr>
        </p:nvSpPr>
        <p:spPr>
          <a:xfrm>
            <a:off x="838200" y="1511299"/>
            <a:ext cx="10515600" cy="774701"/>
          </a:xfrm>
        </p:spPr>
        <p:txBody>
          <a:bodyPr>
            <a:normAutofit/>
          </a:bodyPr>
          <a:lstStyle/>
          <a:p>
            <a:pPr marL="0" indent="0">
              <a:buNone/>
            </a:pPr>
            <a:r>
              <a:rPr lang="en-US" altLang="zh-TW" dirty="0"/>
              <a:t>Simple installation three steps, saving a lot of construction troubles.</a:t>
            </a:r>
            <a:endParaRPr lang="zh-TW" altLang="en-US" dirty="0"/>
          </a:p>
        </p:txBody>
      </p:sp>
      <p:grpSp>
        <p:nvGrpSpPr>
          <p:cNvPr id="19" name="群組 18">
            <a:extLst>
              <a:ext uri="{FF2B5EF4-FFF2-40B4-BE49-F238E27FC236}">
                <a16:creationId xmlns:a16="http://schemas.microsoft.com/office/drawing/2014/main" id="{C61AE542-8277-4E59-BF82-2B28EC7444E4}"/>
              </a:ext>
            </a:extLst>
          </p:cNvPr>
          <p:cNvGrpSpPr/>
          <p:nvPr/>
        </p:nvGrpSpPr>
        <p:grpSpPr>
          <a:xfrm>
            <a:off x="4168766" y="2106097"/>
            <a:ext cx="3851910" cy="3605093"/>
            <a:chOff x="2832242" y="2934050"/>
            <a:chExt cx="1678114" cy="2464066"/>
          </a:xfrm>
        </p:grpSpPr>
        <p:sp>
          <p:nvSpPr>
            <p:cNvPr id="20" name="手繪多邊形: 圖案 19">
              <a:extLst>
                <a:ext uri="{FF2B5EF4-FFF2-40B4-BE49-F238E27FC236}">
                  <a16:creationId xmlns:a16="http://schemas.microsoft.com/office/drawing/2014/main" id="{7BA2EA71-00A4-401E-A148-CD32944F194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B04AD0A5-1805-4DD9-A129-FA8B2468C24F}"/>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39952658-C8FA-4E07-A6F1-A2D0FB573BB1}"/>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038E8244-58AA-4EB0-B4F3-20F8474325D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508178A2-13B6-44EF-B557-9B919A6D116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8" name="圖形 13">
              <a:extLst>
                <a:ext uri="{FF2B5EF4-FFF2-40B4-BE49-F238E27FC236}">
                  <a16:creationId xmlns:a16="http://schemas.microsoft.com/office/drawing/2014/main" id="{E4172B05-1A41-43EC-B748-B26C9A0161B6}"/>
                </a:ext>
              </a:extLst>
            </p:cNvPr>
            <p:cNvGrpSpPr/>
            <p:nvPr/>
          </p:nvGrpSpPr>
          <p:grpSpPr>
            <a:xfrm>
              <a:off x="3216084" y="3002290"/>
              <a:ext cx="1203675" cy="79657"/>
              <a:chOff x="3216084" y="3002290"/>
              <a:chExt cx="1203675" cy="79657"/>
            </a:xfrm>
            <a:solidFill>
              <a:srgbClr val="000000"/>
            </a:solidFill>
          </p:grpSpPr>
          <p:sp>
            <p:nvSpPr>
              <p:cNvPr id="30" name="手繪多邊形: 圖案 29">
                <a:extLst>
                  <a:ext uri="{FF2B5EF4-FFF2-40B4-BE49-F238E27FC236}">
                    <a16:creationId xmlns:a16="http://schemas.microsoft.com/office/drawing/2014/main" id="{7CEF7C19-DF74-42C0-B3EC-3DB648CFAFC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67F7AC74-29BA-4A6E-93A0-7809D6872557}"/>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4CACF9F9-4B0F-4257-AF07-B4ECCBB0C85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CE840B60-9BFA-40D6-BF4A-3E83376AB527}"/>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D5ACABB4-E253-4EE1-838D-7C4310EB829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C441D644-CCB0-4C57-AC2A-53ECF8A9DE1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8E8CBE61-0C77-437D-B2FC-2CA9D8AA5015}"/>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6C2AB552-5C63-45D6-BBCD-A09C72F54B5E}"/>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2999420E-CEA3-439D-9BEA-8E944A84B96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B677FCAC-ED9A-47DA-BFC0-BEEEADDDC6F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F50A58F8-DE95-438B-BB34-77A41B5E1ADF}"/>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703AA355-884D-4110-A7D2-EB8897625C30}"/>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AA3B3CB9-A60F-4A24-A5BB-4BFA1ED5A6B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B6BCE1CB-FA77-4032-A13B-AA86FF3B2396}"/>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4ED08ECF-B6D9-444F-932D-CB8356CB7D8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7934E19A-82C7-4C20-8FF2-FD942D84A70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C71E5E6A-167F-4990-A967-E637932729D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CD43F7D5-5BF0-45BD-9D33-66F8F7E3C62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4822E693-9DAE-4625-BC94-B905B6A5072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60" name="群組 59">
            <a:extLst>
              <a:ext uri="{FF2B5EF4-FFF2-40B4-BE49-F238E27FC236}">
                <a16:creationId xmlns:a16="http://schemas.microsoft.com/office/drawing/2014/main" id="{5F709258-EC39-4013-9957-4808FBF7B610}"/>
              </a:ext>
            </a:extLst>
          </p:cNvPr>
          <p:cNvGrpSpPr/>
          <p:nvPr/>
        </p:nvGrpSpPr>
        <p:grpSpPr>
          <a:xfrm>
            <a:off x="8136854" y="2106097"/>
            <a:ext cx="3851910" cy="3605093"/>
            <a:chOff x="2832242" y="2934050"/>
            <a:chExt cx="1678114" cy="2464066"/>
          </a:xfrm>
        </p:grpSpPr>
        <p:sp>
          <p:nvSpPr>
            <p:cNvPr id="61" name="手繪多邊形: 圖案 60">
              <a:extLst>
                <a:ext uri="{FF2B5EF4-FFF2-40B4-BE49-F238E27FC236}">
                  <a16:creationId xmlns:a16="http://schemas.microsoft.com/office/drawing/2014/main" id="{A8E74BA6-7E1E-4E14-A815-23B522A7CA92}"/>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A4802195-494F-4AAD-B2F7-8188102BFFA4}"/>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9EBBB783-86AD-43C0-9F9E-7453C86C34B4}"/>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62C8128A-803E-4170-A9EC-51EBAE7FD852}"/>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EF9324E5-FB0C-453D-8A08-0CB48773E736}"/>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66" name="圖形 13">
              <a:extLst>
                <a:ext uri="{FF2B5EF4-FFF2-40B4-BE49-F238E27FC236}">
                  <a16:creationId xmlns:a16="http://schemas.microsoft.com/office/drawing/2014/main" id="{5C0A537A-D317-484F-AC2D-01195F695D60}"/>
                </a:ext>
              </a:extLst>
            </p:cNvPr>
            <p:cNvGrpSpPr/>
            <p:nvPr/>
          </p:nvGrpSpPr>
          <p:grpSpPr>
            <a:xfrm>
              <a:off x="3216084" y="3002290"/>
              <a:ext cx="1203675" cy="79657"/>
              <a:chOff x="3216084" y="3002290"/>
              <a:chExt cx="1203675" cy="79657"/>
            </a:xfrm>
            <a:solidFill>
              <a:srgbClr val="000000"/>
            </a:solidFill>
          </p:grpSpPr>
          <p:sp>
            <p:nvSpPr>
              <p:cNvPr id="67" name="手繪多邊形: 圖案 66">
                <a:extLst>
                  <a:ext uri="{FF2B5EF4-FFF2-40B4-BE49-F238E27FC236}">
                    <a16:creationId xmlns:a16="http://schemas.microsoft.com/office/drawing/2014/main" id="{639E9889-8728-4CDF-97FD-C3061231800D}"/>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84E578F4-B8BF-4F52-9295-A2FB61794987}"/>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73F4043A-B1A3-44DA-8EE7-4E139334AB1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6D3FE523-27D0-44F0-8213-B653D7F257F0}"/>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DF9BAF8F-5000-4DB1-9927-CD06BE37AB5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F73AC5B1-FC55-44B2-BD1E-B211EB2834D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64EEFE59-8AFB-4256-9932-78A6D14FE34A}"/>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A8DDBD36-3F60-4D07-A126-8A93AEFAB2B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502E98AE-2081-4AB5-BA16-7D4E479896A9}"/>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BA289949-85FD-471E-B22C-9BEDB10AC32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893BE3FB-703E-46B0-B0C3-918F11A0A0F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5ED97531-B70F-4B77-B79F-FD674CB268C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06CABEC2-7E18-4E27-A02F-B5EB9243851D}"/>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81764728-1065-43DA-8F47-DAC933EAFB7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CC0FA1CC-6839-4A41-8749-6EF05519BE3B}"/>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1D5BABDD-16AB-4F44-8063-AB206CF63F3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536A60A4-7875-40CE-84A5-81D14899461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2BDF0777-74E5-473B-9601-5AECD2EB5A65}"/>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EFCB3E8D-81D3-499F-B1DE-35C07BC05245}"/>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86" name="群組 85">
            <a:extLst>
              <a:ext uri="{FF2B5EF4-FFF2-40B4-BE49-F238E27FC236}">
                <a16:creationId xmlns:a16="http://schemas.microsoft.com/office/drawing/2014/main" id="{C18A72AC-E4FB-4FE8-967C-D72E646FA754}"/>
              </a:ext>
            </a:extLst>
          </p:cNvPr>
          <p:cNvGrpSpPr/>
          <p:nvPr/>
        </p:nvGrpSpPr>
        <p:grpSpPr>
          <a:xfrm>
            <a:off x="199086" y="2106097"/>
            <a:ext cx="3851910" cy="3605093"/>
            <a:chOff x="2832242" y="2934050"/>
            <a:chExt cx="1678114" cy="2464066"/>
          </a:xfrm>
        </p:grpSpPr>
        <p:sp>
          <p:nvSpPr>
            <p:cNvPr id="87" name="手繪多邊形: 圖案 86">
              <a:extLst>
                <a:ext uri="{FF2B5EF4-FFF2-40B4-BE49-F238E27FC236}">
                  <a16:creationId xmlns:a16="http://schemas.microsoft.com/office/drawing/2014/main" id="{22FFE9A3-BAB5-4FFC-A3BA-C50CC38805A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B40A991F-BFE8-4753-9FEB-83C5E5C9484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02005860-219F-4F01-9C87-67E8B5BCAE1C}"/>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B174A7CC-7BF5-46D8-8A5D-80DF0E91E8A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56147CDE-67A5-4F32-83E3-4669DE26EE88}"/>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92" name="圖形 13">
              <a:extLst>
                <a:ext uri="{FF2B5EF4-FFF2-40B4-BE49-F238E27FC236}">
                  <a16:creationId xmlns:a16="http://schemas.microsoft.com/office/drawing/2014/main" id="{233FC048-F836-468C-8677-529991CB5985}"/>
                </a:ext>
              </a:extLst>
            </p:cNvPr>
            <p:cNvGrpSpPr/>
            <p:nvPr/>
          </p:nvGrpSpPr>
          <p:grpSpPr>
            <a:xfrm>
              <a:off x="3216084" y="3002290"/>
              <a:ext cx="1203675" cy="79657"/>
              <a:chOff x="3216084" y="3002290"/>
              <a:chExt cx="1203675" cy="79657"/>
            </a:xfrm>
            <a:solidFill>
              <a:srgbClr val="000000"/>
            </a:solidFill>
          </p:grpSpPr>
          <p:sp>
            <p:nvSpPr>
              <p:cNvPr id="93" name="手繪多邊形: 圖案 92">
                <a:extLst>
                  <a:ext uri="{FF2B5EF4-FFF2-40B4-BE49-F238E27FC236}">
                    <a16:creationId xmlns:a16="http://schemas.microsoft.com/office/drawing/2014/main" id="{6977CBCB-B9A5-4A27-B973-395FF145A55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24B3504F-EF36-4D23-9C2D-526CB3EFD15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A8C58CB9-E38B-4475-923F-1B8681F6748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80F6DE1C-F0F1-4200-BA97-FDD82E7EA59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CC590FA9-6493-44AE-83A5-363C967839B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1139E2AC-E6FD-46A1-9902-2058CA0E4E15}"/>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8FC56C09-FB3A-43AC-8791-51ADF6D06B9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9E1BC97A-DEEE-42FE-9DD8-82A4B601AD5D}"/>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EDE3DB22-795A-4D32-9293-AC8A1372700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4EC3A1E6-3A30-4C94-B195-A2B69ECC6C4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B3CCDC86-4BA1-4939-9F47-03023E63B13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456C22B3-3F6E-46BE-8B58-E0E20E423468}"/>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C0A42992-5A39-4D54-A668-06587183553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BEF07195-0CBC-4035-B66F-ADBD752558B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115A79EC-ABDC-48F6-B557-D752E856B67D}"/>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68DA6870-631C-449F-82D1-8B2AB39A17E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88AB15F4-5CD8-4181-B924-C1191C65300B}"/>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51FBE61F-16F1-4CC6-B703-549545B32C09}"/>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852FDC22-E1D0-4A9C-95B9-8C7CD0CDF1C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112" name="文字方塊 111">
            <a:extLst>
              <a:ext uri="{FF2B5EF4-FFF2-40B4-BE49-F238E27FC236}">
                <a16:creationId xmlns:a16="http://schemas.microsoft.com/office/drawing/2014/main" id="{0773FFFC-02A4-4D88-855A-79D877F140E0}"/>
              </a:ext>
            </a:extLst>
          </p:cNvPr>
          <p:cNvSpPr txBox="1"/>
          <p:nvPr/>
        </p:nvSpPr>
        <p:spPr>
          <a:xfrm>
            <a:off x="964277" y="2520075"/>
            <a:ext cx="2892830" cy="729507"/>
          </a:xfrm>
          <a:prstGeom prst="rect">
            <a:avLst/>
          </a:prstGeom>
          <a:noFill/>
        </p:spPr>
        <p:txBody>
          <a:bodyPr wrap="square" rtlCol="0">
            <a:spAutoFit/>
          </a:bodyPr>
          <a:lstStyle/>
          <a:p>
            <a:pPr lvl="0" defTabSz="457200">
              <a:buClr>
                <a:srgbClr val="000000"/>
              </a:buClr>
              <a:defRPr/>
            </a:pPr>
            <a:r>
              <a:rPr lang="en-US" altLang="zh-TW" sz="2000" b="1" kern="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Select the VM service you want to install</a:t>
            </a:r>
          </a:p>
        </p:txBody>
      </p:sp>
      <p:sp>
        <p:nvSpPr>
          <p:cNvPr id="113" name="文字方塊 112">
            <a:extLst>
              <a:ext uri="{FF2B5EF4-FFF2-40B4-BE49-F238E27FC236}">
                <a16:creationId xmlns:a16="http://schemas.microsoft.com/office/drawing/2014/main" id="{C8AA90B1-119F-4431-9BF9-E83615E48731}"/>
              </a:ext>
            </a:extLst>
          </p:cNvPr>
          <p:cNvSpPr txBox="1"/>
          <p:nvPr/>
        </p:nvSpPr>
        <p:spPr>
          <a:xfrm>
            <a:off x="4949132" y="2534689"/>
            <a:ext cx="3313719" cy="707886"/>
          </a:xfrm>
          <a:prstGeom prst="rect">
            <a:avLst/>
          </a:prstGeom>
          <a:noFill/>
        </p:spPr>
        <p:txBody>
          <a:bodyPr wrap="square" rtlCol="0">
            <a:spAutoFit/>
          </a:bodyPr>
          <a:lstStyle/>
          <a:p>
            <a:pPr lvl="0" defTabSz="457200">
              <a:buClr>
                <a:srgbClr val="000000"/>
              </a:buClr>
              <a:defRPr/>
            </a:pPr>
            <a:r>
              <a:rPr lang="en-US" altLang="zh-TW" sz="2000" b="1" kern="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Set the corresponding WAN Port</a:t>
            </a:r>
          </a:p>
        </p:txBody>
      </p:sp>
      <p:sp>
        <p:nvSpPr>
          <p:cNvPr id="114" name="文字方塊 113">
            <a:extLst>
              <a:ext uri="{FF2B5EF4-FFF2-40B4-BE49-F238E27FC236}">
                <a16:creationId xmlns:a16="http://schemas.microsoft.com/office/drawing/2014/main" id="{A47604DF-C3E5-4924-83BD-87611E13FDD9}"/>
              </a:ext>
            </a:extLst>
          </p:cNvPr>
          <p:cNvSpPr txBox="1"/>
          <p:nvPr/>
        </p:nvSpPr>
        <p:spPr>
          <a:xfrm>
            <a:off x="8874919" y="2719567"/>
            <a:ext cx="2562844" cy="400110"/>
          </a:xfrm>
          <a:prstGeom prst="rect">
            <a:avLst/>
          </a:prstGeom>
          <a:noFill/>
        </p:spPr>
        <p:txBody>
          <a:bodyPr wrap="square" rtlCol="0">
            <a:spAutoFit/>
          </a:bodyPr>
          <a:lstStyle/>
          <a:p>
            <a:pPr lvl="0" algn="ctr" defTabSz="457200">
              <a:buClr>
                <a:srgbClr val="000000"/>
              </a:buClr>
              <a:defRPr/>
            </a:pPr>
            <a:r>
              <a:rPr lang="en-US" altLang="zh-TW" sz="2000" b="1" kern="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Finish the settings</a:t>
            </a:r>
          </a:p>
        </p:txBody>
      </p:sp>
      <p:pic>
        <p:nvPicPr>
          <p:cNvPr id="115" name="圖片 114" descr="一張含有 螢幕擷取畫面 的圖片&#10;&#10;自動產生的描述">
            <a:extLst>
              <a:ext uri="{FF2B5EF4-FFF2-40B4-BE49-F238E27FC236}">
                <a16:creationId xmlns:a16="http://schemas.microsoft.com/office/drawing/2014/main" id="{254D2434-0A29-4420-90AF-49DA39A86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733" y="3347942"/>
            <a:ext cx="3557117" cy="2176197"/>
          </a:xfrm>
          <a:prstGeom prst="roundRect">
            <a:avLst>
              <a:gd name="adj" fmla="val 5479"/>
            </a:avLst>
          </a:prstGeom>
          <a:solidFill>
            <a:srgbClr val="FFFFFF">
              <a:shade val="85000"/>
            </a:srgbClr>
          </a:solidFill>
          <a:ln>
            <a:noFill/>
          </a:ln>
          <a:effectLst/>
        </p:spPr>
      </p:pic>
      <p:pic>
        <p:nvPicPr>
          <p:cNvPr id="116" name="圖片 115" descr="一張含有 螢幕擷取畫面 的圖片&#10;&#10;自動產生的描述">
            <a:extLst>
              <a:ext uri="{FF2B5EF4-FFF2-40B4-BE49-F238E27FC236}">
                <a16:creationId xmlns:a16="http://schemas.microsoft.com/office/drawing/2014/main" id="{18D6C78F-D588-4F76-BF96-6593AAA4A9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7369" y="3336511"/>
            <a:ext cx="3565897" cy="2176197"/>
          </a:xfrm>
          <a:prstGeom prst="roundRect">
            <a:avLst>
              <a:gd name="adj" fmla="val 5479"/>
            </a:avLst>
          </a:prstGeom>
          <a:solidFill>
            <a:srgbClr val="FFFFFF">
              <a:shade val="85000"/>
            </a:srgbClr>
          </a:solidFill>
          <a:ln>
            <a:noFill/>
          </a:ln>
          <a:effectLst/>
        </p:spPr>
      </p:pic>
      <p:pic>
        <p:nvPicPr>
          <p:cNvPr id="117" name="圖片 116" descr="一張含有 螢幕擷取畫面 的圖片&#10;&#10;自動產生的描述">
            <a:extLst>
              <a:ext uri="{FF2B5EF4-FFF2-40B4-BE49-F238E27FC236}">
                <a16:creationId xmlns:a16="http://schemas.microsoft.com/office/drawing/2014/main" id="{9D897195-7630-4190-A76A-ADB25D6231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4565" y="3316167"/>
            <a:ext cx="3563904" cy="2173681"/>
          </a:xfrm>
          <a:prstGeom prst="roundRect">
            <a:avLst>
              <a:gd name="adj" fmla="val 5479"/>
            </a:avLst>
          </a:prstGeom>
          <a:solidFill>
            <a:srgbClr val="FFFFFF">
              <a:shade val="85000"/>
            </a:srgbClr>
          </a:solidFill>
          <a:ln>
            <a:noFill/>
          </a:ln>
          <a:effectLst/>
        </p:spPr>
      </p:pic>
      <p:grpSp>
        <p:nvGrpSpPr>
          <p:cNvPr id="118" name="群組 117">
            <a:extLst>
              <a:ext uri="{FF2B5EF4-FFF2-40B4-BE49-F238E27FC236}">
                <a16:creationId xmlns:a16="http://schemas.microsoft.com/office/drawing/2014/main" id="{45ECF9C0-61F8-4A03-92F0-0BAB52243038}"/>
              </a:ext>
            </a:extLst>
          </p:cNvPr>
          <p:cNvGrpSpPr/>
          <p:nvPr/>
        </p:nvGrpSpPr>
        <p:grpSpPr>
          <a:xfrm>
            <a:off x="369856" y="2588407"/>
            <a:ext cx="541072" cy="646331"/>
            <a:chOff x="-217170" y="2421836"/>
            <a:chExt cx="541072" cy="646331"/>
          </a:xfrm>
        </p:grpSpPr>
        <p:sp>
          <p:nvSpPr>
            <p:cNvPr id="119" name="矩形: 圓角 118">
              <a:extLst>
                <a:ext uri="{FF2B5EF4-FFF2-40B4-BE49-F238E27FC236}">
                  <a16:creationId xmlns:a16="http://schemas.microsoft.com/office/drawing/2014/main" id="{F9C43485-665F-4CA7-A7EA-8AE1824D61D2}"/>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120" name="矩形 119">
              <a:extLst>
                <a:ext uri="{FF2B5EF4-FFF2-40B4-BE49-F238E27FC236}">
                  <a16:creationId xmlns:a16="http://schemas.microsoft.com/office/drawing/2014/main" id="{49F94CBD-7B66-4181-8C7B-F704574B666C}"/>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1</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21" name="群組 120">
            <a:extLst>
              <a:ext uri="{FF2B5EF4-FFF2-40B4-BE49-F238E27FC236}">
                <a16:creationId xmlns:a16="http://schemas.microsoft.com/office/drawing/2014/main" id="{E66525B2-AE67-4B0A-BF5F-C7492F834708}"/>
              </a:ext>
            </a:extLst>
          </p:cNvPr>
          <p:cNvGrpSpPr/>
          <p:nvPr/>
        </p:nvGrpSpPr>
        <p:grpSpPr>
          <a:xfrm>
            <a:off x="4339536" y="2592217"/>
            <a:ext cx="541072" cy="646331"/>
            <a:chOff x="-217170" y="2421836"/>
            <a:chExt cx="541072" cy="646331"/>
          </a:xfrm>
        </p:grpSpPr>
        <p:sp>
          <p:nvSpPr>
            <p:cNvPr id="122" name="矩形: 圓角 121">
              <a:extLst>
                <a:ext uri="{FF2B5EF4-FFF2-40B4-BE49-F238E27FC236}">
                  <a16:creationId xmlns:a16="http://schemas.microsoft.com/office/drawing/2014/main" id="{57601185-2F9C-448D-8F0E-5C1133DC8A33}"/>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123" name="矩形 122">
              <a:extLst>
                <a:ext uri="{FF2B5EF4-FFF2-40B4-BE49-F238E27FC236}">
                  <a16:creationId xmlns:a16="http://schemas.microsoft.com/office/drawing/2014/main" id="{CC9D8D02-6E6C-433C-B0E0-A8AFA7ADB1B2}"/>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2</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24" name="群組 123">
            <a:extLst>
              <a:ext uri="{FF2B5EF4-FFF2-40B4-BE49-F238E27FC236}">
                <a16:creationId xmlns:a16="http://schemas.microsoft.com/office/drawing/2014/main" id="{62CFE11F-A5D6-4A2A-AFCE-A1356EB2A9A0}"/>
              </a:ext>
            </a:extLst>
          </p:cNvPr>
          <p:cNvGrpSpPr/>
          <p:nvPr/>
        </p:nvGrpSpPr>
        <p:grpSpPr>
          <a:xfrm>
            <a:off x="8307624" y="2592217"/>
            <a:ext cx="541072" cy="646331"/>
            <a:chOff x="-217170" y="2421836"/>
            <a:chExt cx="541072" cy="646331"/>
          </a:xfrm>
        </p:grpSpPr>
        <p:sp>
          <p:nvSpPr>
            <p:cNvPr id="125" name="矩形: 圓角 124">
              <a:extLst>
                <a:ext uri="{FF2B5EF4-FFF2-40B4-BE49-F238E27FC236}">
                  <a16:creationId xmlns:a16="http://schemas.microsoft.com/office/drawing/2014/main" id="{B342E45A-ED8D-4EB7-ABAE-8832CA4F4316}"/>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126" name="矩形 125">
              <a:extLst>
                <a:ext uri="{FF2B5EF4-FFF2-40B4-BE49-F238E27FC236}">
                  <a16:creationId xmlns:a16="http://schemas.microsoft.com/office/drawing/2014/main" id="{AFA4248A-04F0-4895-8E36-CB7907ECEA92}"/>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3</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3481981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04FCE0-E576-4D57-8C31-D7C622E4BD72}"/>
              </a:ext>
            </a:extLst>
          </p:cNvPr>
          <p:cNvSpPr>
            <a:spLocks noGrp="1"/>
          </p:cNvSpPr>
          <p:nvPr>
            <p:ph type="title"/>
          </p:nvPr>
        </p:nvSpPr>
        <p:spPr/>
        <p:txBody>
          <a:bodyPr>
            <a:normAutofit/>
          </a:bodyPr>
          <a:lstStyle/>
          <a:p>
            <a:r>
              <a:rPr lang="en-US" altLang="zh-TW">
                <a:latin typeface="Arial"/>
                <a:ea typeface="微軟正黑體"/>
                <a:cs typeface="Arial"/>
              </a:rPr>
              <a:t>Double your productivity</a:t>
            </a:r>
            <a:endParaRPr lang="zh-TW" altLang="en-US">
              <a:latin typeface="Arial"/>
              <a:ea typeface="微軟正黑體"/>
              <a:cs typeface="Arial"/>
            </a:endParaRPr>
          </a:p>
        </p:txBody>
      </p:sp>
      <p:grpSp>
        <p:nvGrpSpPr>
          <p:cNvPr id="35" name="群組 34">
            <a:extLst>
              <a:ext uri="{FF2B5EF4-FFF2-40B4-BE49-F238E27FC236}">
                <a16:creationId xmlns:a16="http://schemas.microsoft.com/office/drawing/2014/main" id="{0C75FDBB-C1D3-41D3-9511-619EC768DE27}"/>
              </a:ext>
            </a:extLst>
          </p:cNvPr>
          <p:cNvGrpSpPr/>
          <p:nvPr/>
        </p:nvGrpSpPr>
        <p:grpSpPr>
          <a:xfrm>
            <a:off x="349894" y="1332667"/>
            <a:ext cx="2802336" cy="4188023"/>
            <a:chOff x="2832242" y="2934050"/>
            <a:chExt cx="1678114" cy="2464066"/>
          </a:xfrm>
        </p:grpSpPr>
        <p:sp>
          <p:nvSpPr>
            <p:cNvPr id="39" name="手繪多邊形: 圖案 38">
              <a:extLst>
                <a:ext uri="{FF2B5EF4-FFF2-40B4-BE49-F238E27FC236}">
                  <a16:creationId xmlns:a16="http://schemas.microsoft.com/office/drawing/2014/main" id="{32952C4C-4F7D-4B82-B04F-B7C3224BF9B8}"/>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E794A001-D1C1-49F7-900F-C0B145D68DC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2106F063-6213-4761-B637-8EB6248EBCFA}"/>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E3565331-F783-4863-A80F-FE2AAE26345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0702A094-1B05-4A8C-ADFA-C02C21F26F2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45" name="圖形 13">
              <a:extLst>
                <a:ext uri="{FF2B5EF4-FFF2-40B4-BE49-F238E27FC236}">
                  <a16:creationId xmlns:a16="http://schemas.microsoft.com/office/drawing/2014/main" id="{CE036934-7A56-459C-9977-E33F4B421768}"/>
                </a:ext>
              </a:extLst>
            </p:cNvPr>
            <p:cNvGrpSpPr/>
            <p:nvPr/>
          </p:nvGrpSpPr>
          <p:grpSpPr>
            <a:xfrm>
              <a:off x="3216084" y="3002290"/>
              <a:ext cx="1203675" cy="79657"/>
              <a:chOff x="3216084" y="3002290"/>
              <a:chExt cx="1203675" cy="79657"/>
            </a:xfrm>
            <a:solidFill>
              <a:srgbClr val="000000"/>
            </a:solidFill>
          </p:grpSpPr>
          <p:sp>
            <p:nvSpPr>
              <p:cNvPr id="46" name="手繪多邊形: 圖案 45">
                <a:extLst>
                  <a:ext uri="{FF2B5EF4-FFF2-40B4-BE49-F238E27FC236}">
                    <a16:creationId xmlns:a16="http://schemas.microsoft.com/office/drawing/2014/main" id="{93BE4933-7273-4AC3-BA98-420564DA095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13550226-2973-453D-8006-D437FFFAD4A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811B084-3666-4B73-ABDE-BE621DA058C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67528E2E-46FD-4C55-8008-336C343109F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DD721576-715E-4E27-8FEA-1D843819C99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44D62843-2CD6-4398-80AE-2415F4B1995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1BD3D58B-AD41-4D2D-A288-93F2AD10F43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FE814637-E553-4005-8A8E-38B726F4D339}"/>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1B095F9E-2C35-4A2B-9715-D59EC27C13E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92106C31-C77F-4684-A14A-C0E1B94E716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ED6765EB-E1BE-406E-A713-C41A9B73FDB9}"/>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FABE68B8-92BB-4942-BD1C-F3C2ADC5504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46910751-72C7-45B1-BBA9-A3F38AE1484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0A1A1C0E-43BC-4731-A13A-07D1E5C3C7F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8BEEA336-F3AE-4D56-90C1-6A5AC4962D49}"/>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9FE6DD24-6C87-4BAB-932F-0F095911AEE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047E2F1B-5BAF-4E3F-B79C-17B19D0AEF1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CEE4009-A3E6-49B9-BB5A-BE7F614E7C6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E92EE642-056D-4E6D-BC07-5B397924126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65" name="群組 64">
            <a:extLst>
              <a:ext uri="{FF2B5EF4-FFF2-40B4-BE49-F238E27FC236}">
                <a16:creationId xmlns:a16="http://schemas.microsoft.com/office/drawing/2014/main" id="{F42D7A5A-8449-4B38-9353-5B382DEBD44E}"/>
              </a:ext>
            </a:extLst>
          </p:cNvPr>
          <p:cNvGrpSpPr/>
          <p:nvPr/>
        </p:nvGrpSpPr>
        <p:grpSpPr>
          <a:xfrm>
            <a:off x="3248995" y="1332667"/>
            <a:ext cx="2802336" cy="4188023"/>
            <a:chOff x="2832242" y="2934050"/>
            <a:chExt cx="1678114" cy="2464066"/>
          </a:xfrm>
        </p:grpSpPr>
        <p:sp>
          <p:nvSpPr>
            <p:cNvPr id="66" name="手繪多邊形: 圖案 65">
              <a:extLst>
                <a:ext uri="{FF2B5EF4-FFF2-40B4-BE49-F238E27FC236}">
                  <a16:creationId xmlns:a16="http://schemas.microsoft.com/office/drawing/2014/main" id="{EA9CCD84-5906-4D62-A2A5-5F59FE86767B}"/>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D428D32C-266C-4299-AD70-643596E1EF81}"/>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BC97042D-2FF3-42D6-9E77-A74FC08E1FC1}"/>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4F8FD6EB-BF72-4B97-904A-53D481D96265}"/>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11856C2D-C66C-4FF1-8F9D-6C6CC1A6EE03}"/>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71" name="圖形 13">
              <a:extLst>
                <a:ext uri="{FF2B5EF4-FFF2-40B4-BE49-F238E27FC236}">
                  <a16:creationId xmlns:a16="http://schemas.microsoft.com/office/drawing/2014/main" id="{E0F9C33D-3ACE-40F3-B50C-AFC20057FB51}"/>
                </a:ext>
              </a:extLst>
            </p:cNvPr>
            <p:cNvGrpSpPr/>
            <p:nvPr/>
          </p:nvGrpSpPr>
          <p:grpSpPr>
            <a:xfrm>
              <a:off x="3216084" y="3002290"/>
              <a:ext cx="1203675" cy="79657"/>
              <a:chOff x="3216084" y="3002290"/>
              <a:chExt cx="1203675" cy="79657"/>
            </a:xfrm>
            <a:solidFill>
              <a:srgbClr val="000000"/>
            </a:solidFill>
          </p:grpSpPr>
          <p:sp>
            <p:nvSpPr>
              <p:cNvPr id="72" name="手繪多邊形: 圖案 71">
                <a:extLst>
                  <a:ext uri="{FF2B5EF4-FFF2-40B4-BE49-F238E27FC236}">
                    <a16:creationId xmlns:a16="http://schemas.microsoft.com/office/drawing/2014/main" id="{96E36075-4FCF-4B18-A32C-ED0627B467C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E16BE2FE-2C61-4E6F-925F-CEBCDFFC2EB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6772029D-E098-4DE7-B373-F6FC9B78E07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CA6CEC07-8181-42E8-80BF-FF3B5285519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16015791-F138-4FB5-9FFB-CDF9E0D8F595}"/>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77975B7F-12D2-4E6B-8FCB-7E9CA91620A2}"/>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9DD7497C-E1FC-4074-BEE7-C6DDCCA73105}"/>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87D78FEC-618C-40D4-B3C7-33FB1C029141}"/>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E4D16121-5DB8-4C85-8BF0-FF455AA92FA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DC6ED598-41FB-42FC-BEDF-70C93378D960}"/>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FCFF2F08-E613-466B-BFF1-C276B308D011}"/>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EAF46B6D-02AB-4602-9A51-20707482A327}"/>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B7AB6CD3-CF16-49D3-B4CC-936E66D86A8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E4C09D0A-2A33-4CF2-BA11-C3F29A99C9ED}"/>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960E620B-C966-4E3A-AA0A-318B653E7F9C}"/>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72273C79-2280-4804-B25C-1F6407109E3E}"/>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9B201BFB-8567-4696-A99F-7C73A1D6C759}"/>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B00DC947-F3DF-4D28-9CBE-86889D3930D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1119D46F-7131-452A-A4BD-B4D3120EF9D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91" name="群組 90">
            <a:extLst>
              <a:ext uri="{FF2B5EF4-FFF2-40B4-BE49-F238E27FC236}">
                <a16:creationId xmlns:a16="http://schemas.microsoft.com/office/drawing/2014/main" id="{5674D0CD-9E2B-4C82-94A5-F18C3CD693A1}"/>
              </a:ext>
            </a:extLst>
          </p:cNvPr>
          <p:cNvGrpSpPr/>
          <p:nvPr/>
        </p:nvGrpSpPr>
        <p:grpSpPr>
          <a:xfrm>
            <a:off x="6135267" y="1332667"/>
            <a:ext cx="2802336" cy="4188023"/>
            <a:chOff x="2832242" y="2934050"/>
            <a:chExt cx="1678114" cy="2464066"/>
          </a:xfrm>
        </p:grpSpPr>
        <p:sp>
          <p:nvSpPr>
            <p:cNvPr id="92" name="手繪多邊形: 圖案 91">
              <a:extLst>
                <a:ext uri="{FF2B5EF4-FFF2-40B4-BE49-F238E27FC236}">
                  <a16:creationId xmlns:a16="http://schemas.microsoft.com/office/drawing/2014/main" id="{5AD025E0-62BC-4B7F-A52A-5A5C5E8C7E6D}"/>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E888A0B5-09AC-49BA-9D20-3A4DEF8078C7}"/>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88D925A0-E9A9-4BBF-AA2A-331CE73178BC}"/>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8D82652B-468E-4C69-913A-A39374B0D95B}"/>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608CFBBE-DC2B-46A8-AC4D-BB8604B0A59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97" name="圖形 13">
              <a:extLst>
                <a:ext uri="{FF2B5EF4-FFF2-40B4-BE49-F238E27FC236}">
                  <a16:creationId xmlns:a16="http://schemas.microsoft.com/office/drawing/2014/main" id="{5B531990-A36D-48F6-B6FC-EF7A0446E050}"/>
                </a:ext>
              </a:extLst>
            </p:cNvPr>
            <p:cNvGrpSpPr/>
            <p:nvPr/>
          </p:nvGrpSpPr>
          <p:grpSpPr>
            <a:xfrm>
              <a:off x="3216084" y="3002290"/>
              <a:ext cx="1203675" cy="79657"/>
              <a:chOff x="3216084" y="3002290"/>
              <a:chExt cx="1203675" cy="79657"/>
            </a:xfrm>
            <a:solidFill>
              <a:srgbClr val="000000"/>
            </a:solidFill>
          </p:grpSpPr>
          <p:sp>
            <p:nvSpPr>
              <p:cNvPr id="98" name="手繪多邊形: 圖案 97">
                <a:extLst>
                  <a:ext uri="{FF2B5EF4-FFF2-40B4-BE49-F238E27FC236}">
                    <a16:creationId xmlns:a16="http://schemas.microsoft.com/office/drawing/2014/main" id="{8E72AE2E-425B-498E-90BC-82AFA03239FF}"/>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47916CC3-7486-4CBB-B812-70A81356362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ACA47C6E-ECC4-4215-AF26-5ADDE6065A3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CD3788E1-3F11-46DE-A06A-E218DF8AFBA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2D78887D-54D2-43D6-8C53-47B90E1BDFB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0463760B-2F26-432B-AA94-331AC8761BE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457151CA-2003-48A0-AB87-81078291A02F}"/>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91BBED1D-91A4-4978-9187-B439A4DE70B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977D3C60-BE8D-41B9-8DC9-028BE98E813A}"/>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17D6BEE6-1823-4238-A440-8445BA8808F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2CECFB51-4856-47F0-828E-8B21F6244FCA}"/>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CE5E9DBF-8CF4-4877-BA99-02E74D7594C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3E052C34-2A1E-4661-97C9-64A860D0FEE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24583688-75E2-4DF5-857E-98C40A1CF77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0D894C9E-1D14-41A0-8990-766A8B13163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2E5635C5-8498-4B0A-8357-3272CF3A8C2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9A5FDAFB-79A8-4E52-B0DD-DB7979B4EBA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AD0A175C-9680-4335-B26B-A04F834314A6}"/>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92E050C1-6E1D-459F-BCCC-0C7B56A4508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17" name="群組 116">
            <a:extLst>
              <a:ext uri="{FF2B5EF4-FFF2-40B4-BE49-F238E27FC236}">
                <a16:creationId xmlns:a16="http://schemas.microsoft.com/office/drawing/2014/main" id="{5E642BEB-E373-4BD0-AC4B-86C410D634FE}"/>
              </a:ext>
            </a:extLst>
          </p:cNvPr>
          <p:cNvGrpSpPr/>
          <p:nvPr/>
        </p:nvGrpSpPr>
        <p:grpSpPr>
          <a:xfrm>
            <a:off x="9034368" y="1332667"/>
            <a:ext cx="2802336" cy="4188023"/>
            <a:chOff x="2832242" y="2934050"/>
            <a:chExt cx="1678114" cy="2464066"/>
          </a:xfrm>
        </p:grpSpPr>
        <p:sp>
          <p:nvSpPr>
            <p:cNvPr id="118" name="手繪多邊形: 圖案 117">
              <a:extLst>
                <a:ext uri="{FF2B5EF4-FFF2-40B4-BE49-F238E27FC236}">
                  <a16:creationId xmlns:a16="http://schemas.microsoft.com/office/drawing/2014/main" id="{A123CED2-4BC1-4392-9A91-1E1C388757E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6B3DA194-07F8-405F-84D2-8ADFB6C311FD}"/>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4CAC617D-E23D-4A61-89E3-1484DDEF0063}"/>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BAB7FCB5-FC07-4878-83A1-95EA558D999C}"/>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25239F11-6579-4319-89BE-7A64226B29F0}"/>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23" name="圖形 13">
              <a:extLst>
                <a:ext uri="{FF2B5EF4-FFF2-40B4-BE49-F238E27FC236}">
                  <a16:creationId xmlns:a16="http://schemas.microsoft.com/office/drawing/2014/main" id="{90118019-9DD2-4226-8C03-FC138E1DB199}"/>
                </a:ext>
              </a:extLst>
            </p:cNvPr>
            <p:cNvGrpSpPr/>
            <p:nvPr/>
          </p:nvGrpSpPr>
          <p:grpSpPr>
            <a:xfrm>
              <a:off x="3216084" y="3002290"/>
              <a:ext cx="1203675" cy="79657"/>
              <a:chOff x="3216084" y="3002290"/>
              <a:chExt cx="1203675" cy="79657"/>
            </a:xfrm>
            <a:solidFill>
              <a:srgbClr val="000000"/>
            </a:solidFill>
          </p:grpSpPr>
          <p:sp>
            <p:nvSpPr>
              <p:cNvPr id="124" name="手繪多邊形: 圖案 123">
                <a:extLst>
                  <a:ext uri="{FF2B5EF4-FFF2-40B4-BE49-F238E27FC236}">
                    <a16:creationId xmlns:a16="http://schemas.microsoft.com/office/drawing/2014/main" id="{9792D180-3F8E-4A3C-92FD-2593E9C7F96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C1CBAC86-F0A2-43DC-B7EA-3784EFA0E0F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BC6D578E-558F-46F5-AA4F-E2EB464DA28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4BFDB767-B988-446C-AB0A-00688759AE4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9AA52B1D-9BBB-4A34-B9D4-B43011270ED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84ED3720-921E-489B-AB52-662F691E1232}"/>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53A78078-8BBE-4D42-951F-C16C6872375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14225971-6D89-4915-8B55-85E5360495F4}"/>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6B995034-346F-4449-AEE4-98E97670225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B46BD98D-26BD-4E2E-AC7D-0364A021876E}"/>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BC615965-3734-4EA3-AFD2-1AB953E7B9CF}"/>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F441D2CB-DEA6-4259-8A06-D819CC0DFAC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2E134C1A-C8F5-4784-A332-484D40AA520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BBA7BBC0-6729-4B49-AB7C-F189E5B360C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2340F65A-9181-405B-8368-895AB759D40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33356DAA-AE65-4A81-BCE4-54DBDAA83178}"/>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2E9E72BA-D097-4E12-93D3-C490C1254D5D}"/>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98D23645-82AA-4386-9734-5D78CF1FEA8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AD7F285B-E271-40E0-BCFF-413DAA4A62C3}"/>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pic>
        <p:nvPicPr>
          <p:cNvPr id="143" name="Picture 6" descr="https://www.qnap.com/uploads/images/product/ocr-converter-icon.png?v=1">
            <a:extLst>
              <a:ext uri="{FF2B5EF4-FFF2-40B4-BE49-F238E27FC236}">
                <a16:creationId xmlns:a16="http://schemas.microsoft.com/office/drawing/2014/main" id="{70B2B7DA-4712-474E-B056-1997E6022A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59756" y="2589416"/>
            <a:ext cx="1165971" cy="1165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4" name="Picture 8" descr="https://www.qnap.com/uploads/images/product/qfiling-icon.png?v=1">
            <a:extLst>
              <a:ext uri="{FF2B5EF4-FFF2-40B4-BE49-F238E27FC236}">
                <a16:creationId xmlns:a16="http://schemas.microsoft.com/office/drawing/2014/main" id="{56FA3A92-4F1C-41FB-9E2F-4FD247D85F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38652" y="2589416"/>
            <a:ext cx="1165971" cy="1165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5" name="Picture 10" descr="https://www.qnap.com/uploads/images/product/qsirch-icon.png?v=1">
            <a:extLst>
              <a:ext uri="{FF2B5EF4-FFF2-40B4-BE49-F238E27FC236}">
                <a16:creationId xmlns:a16="http://schemas.microsoft.com/office/drawing/2014/main" id="{EC2A4306-B75B-46B8-997D-A558D570C3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06921" y="2589416"/>
            <a:ext cx="1165971" cy="1165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6" name="矩形 145">
            <a:extLst>
              <a:ext uri="{FF2B5EF4-FFF2-40B4-BE49-F238E27FC236}">
                <a16:creationId xmlns:a16="http://schemas.microsoft.com/office/drawing/2014/main" id="{5C4C3701-21FC-478E-8585-F33E811B89D4}"/>
              </a:ext>
            </a:extLst>
          </p:cNvPr>
          <p:cNvSpPr/>
          <p:nvPr/>
        </p:nvSpPr>
        <p:spPr>
          <a:xfrm>
            <a:off x="3243903" y="2027012"/>
            <a:ext cx="2762840" cy="400110"/>
          </a:xfrm>
          <a:prstGeom prst="rect">
            <a:avLst/>
          </a:prstGeom>
          <a:noFill/>
          <a:ln>
            <a:noFill/>
          </a:ln>
        </p:spPr>
        <p:txBody>
          <a:bodyPr wrap="square">
            <a:spAutoFit/>
          </a:bodyPr>
          <a:lstStyle/>
          <a:p>
            <a:pPr lvl="0" algn="ctr" defTabSz="457200" fontAlgn="base">
              <a:defRPr/>
            </a:pPr>
            <a:r>
              <a:rPr lang="en-US" altLang="zh-TW" sz="20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Full-text Search</a:t>
            </a:r>
          </a:p>
        </p:txBody>
      </p:sp>
      <p:sp>
        <p:nvSpPr>
          <p:cNvPr id="147" name="矩形 146">
            <a:extLst>
              <a:ext uri="{FF2B5EF4-FFF2-40B4-BE49-F238E27FC236}">
                <a16:creationId xmlns:a16="http://schemas.microsoft.com/office/drawing/2014/main" id="{593DBF31-9361-4BFF-B771-114EF91B5A4E}"/>
              </a:ext>
            </a:extLst>
          </p:cNvPr>
          <p:cNvSpPr/>
          <p:nvPr/>
        </p:nvSpPr>
        <p:spPr>
          <a:xfrm>
            <a:off x="6403857" y="2027012"/>
            <a:ext cx="2295589" cy="400110"/>
          </a:xfrm>
          <a:prstGeom prst="rect">
            <a:avLst/>
          </a:prstGeom>
          <a:noFill/>
          <a:ln>
            <a:noFill/>
          </a:ln>
        </p:spPr>
        <p:txBody>
          <a:bodyPr wrap="square">
            <a:spAutoFit/>
          </a:bodyPr>
          <a:lstStyle/>
          <a:p>
            <a:pPr lvl="0" algn="ctr" defTabSz="457200" fontAlgn="base">
              <a:defRPr/>
            </a:pPr>
            <a:r>
              <a:rPr lang="en-US" altLang="zh-TW" sz="2000" b="1">
                <a:solidFill>
                  <a:srgbClr val="D7F71E"/>
                </a:solidFill>
                <a:latin typeface="Arial" panose="020B0604020202020204" pitchFamily="34" charset="0"/>
                <a:ea typeface="微軟正黑體" panose="020B0604030504040204" pitchFamily="34" charset="-120"/>
                <a:cs typeface="Arial" panose="020B0604020202020204" pitchFamily="34" charset="0"/>
              </a:rPr>
              <a:t>File Digitalization</a:t>
            </a:r>
          </a:p>
        </p:txBody>
      </p:sp>
      <p:sp>
        <p:nvSpPr>
          <p:cNvPr id="148" name="矩形 147">
            <a:extLst>
              <a:ext uri="{FF2B5EF4-FFF2-40B4-BE49-F238E27FC236}">
                <a16:creationId xmlns:a16="http://schemas.microsoft.com/office/drawing/2014/main" id="{9EFFDC68-FB21-4317-BFD0-DCC1F994BD4C}"/>
              </a:ext>
            </a:extLst>
          </p:cNvPr>
          <p:cNvSpPr/>
          <p:nvPr/>
        </p:nvSpPr>
        <p:spPr>
          <a:xfrm>
            <a:off x="8998145" y="2027012"/>
            <a:ext cx="2792839" cy="400110"/>
          </a:xfrm>
          <a:prstGeom prst="rect">
            <a:avLst/>
          </a:prstGeom>
          <a:noFill/>
          <a:ln>
            <a:noFill/>
          </a:ln>
        </p:spPr>
        <p:txBody>
          <a:bodyPr wrap="square">
            <a:spAutoFit/>
          </a:bodyPr>
          <a:lstStyle/>
          <a:p>
            <a:pPr lvl="0" algn="ctr" defTabSz="457200" fontAlgn="base">
              <a:defRPr/>
            </a:pPr>
            <a:r>
              <a:rPr lang="en-US" altLang="zh-TW" sz="2000" b="1">
                <a:solidFill>
                  <a:srgbClr val="D7F71E"/>
                </a:solidFill>
                <a:latin typeface="Arial" panose="020B0604020202020204" pitchFamily="34" charset="0"/>
                <a:ea typeface="微軟正黑體" panose="020B0604030504040204" pitchFamily="34" charset="-120"/>
                <a:cs typeface="Arial" panose="020B0604020202020204" pitchFamily="34" charset="0"/>
              </a:rPr>
              <a:t>Smart Filing</a:t>
            </a:r>
          </a:p>
        </p:txBody>
      </p:sp>
      <p:sp>
        <p:nvSpPr>
          <p:cNvPr id="149" name="矩形 148">
            <a:extLst>
              <a:ext uri="{FF2B5EF4-FFF2-40B4-BE49-F238E27FC236}">
                <a16:creationId xmlns:a16="http://schemas.microsoft.com/office/drawing/2014/main" id="{7C387FD8-F953-4BC7-AD12-13A46DA8C65D}"/>
              </a:ext>
            </a:extLst>
          </p:cNvPr>
          <p:cNvSpPr/>
          <p:nvPr/>
        </p:nvSpPr>
        <p:spPr>
          <a:xfrm>
            <a:off x="584835" y="1810881"/>
            <a:ext cx="2323452" cy="707886"/>
          </a:xfrm>
          <a:prstGeom prst="rect">
            <a:avLst/>
          </a:prstGeom>
          <a:noFill/>
        </p:spPr>
        <p:txBody>
          <a:bodyPr wrap="square">
            <a:spAutoFit/>
          </a:bodyPr>
          <a:lstStyle/>
          <a:p>
            <a:pPr algn="ctr" defTabSz="457200">
              <a:defRPr/>
            </a:pPr>
            <a:r>
              <a:rPr lang="fr-FR" altLang="zh-TW" sz="2000" b="1" dirty="0">
                <a:solidFill>
                  <a:srgbClr val="D7F71E"/>
                </a:solidFill>
                <a:latin typeface="Arial" panose="020B0604020202020204" pitchFamily="34" charset="0"/>
                <a:ea typeface="微軟正黑體" panose="020B0604030504040204" pitchFamily="34" charset="-120"/>
                <a:cs typeface="Arial" panose="020B0604020202020204" pitchFamily="34" charset="0"/>
              </a:rPr>
              <a:t>Access files on external devices</a:t>
            </a:r>
          </a:p>
        </p:txBody>
      </p:sp>
      <p:pic>
        <p:nvPicPr>
          <p:cNvPr id="150" name="Picture 2" descr="https://www.qnap.com/uploads/images/product/file-station-icon.png?v=1">
            <a:extLst>
              <a:ext uri="{FF2B5EF4-FFF2-40B4-BE49-F238E27FC236}">
                <a16:creationId xmlns:a16="http://schemas.microsoft.com/office/drawing/2014/main" id="{100E77FF-8AAD-42AF-B94C-D78A622C83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8512" y="2589416"/>
            <a:ext cx="1165971" cy="1165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1" name="矩形 150">
            <a:extLst>
              <a:ext uri="{FF2B5EF4-FFF2-40B4-BE49-F238E27FC236}">
                <a16:creationId xmlns:a16="http://schemas.microsoft.com/office/drawing/2014/main" id="{703670FD-E1E0-4F0B-B60E-EED5BB0913B8}"/>
              </a:ext>
            </a:extLst>
          </p:cNvPr>
          <p:cNvSpPr/>
          <p:nvPr/>
        </p:nvSpPr>
        <p:spPr>
          <a:xfrm>
            <a:off x="9062261" y="3809440"/>
            <a:ext cx="2760188"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1200" cap="none" spc="0" normalizeH="0" baseline="0" noProof="0" dirty="0" err="1">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Qfiling</a:t>
            </a:r>
            <a:r>
              <a:rPr kumimoji="0" lang="en-US" altLang="zh-TW" sz="1800" b="1"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endParaRPr kumimoji="0" lang="en-US" altLang="zh-TW" sz="1600" b="0"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1200" cap="none" spc="0" normalizeH="0" baseline="0" noProof="0" dirty="0" err="1">
                <a:ln>
                  <a:noFill/>
                </a:ln>
                <a:solidFill>
                  <a:schemeClr val="bg1"/>
                </a:solidFill>
                <a:effectLst/>
                <a:uLnTx/>
                <a:uFillTx/>
                <a:latin typeface="Calibri" panose="020F0502020204030204"/>
                <a:ea typeface="新細明體" panose="02020500000000000000" pitchFamily="18" charset="-120"/>
                <a:cs typeface="+mn-cs"/>
              </a:rPr>
              <a:t>Qfiling</a:t>
            </a:r>
            <a:r>
              <a:rPr kumimoji="0" lang="en-US" altLang="zh-TW" sz="1400" b="0" i="0" u="none" strike="noStrike" kern="1200" cap="none" spc="0" normalizeH="0" baseline="0" noProof="0" dirty="0">
                <a:ln>
                  <a:noFill/>
                </a:ln>
                <a:solidFill>
                  <a:schemeClr val="bg1"/>
                </a:solidFill>
                <a:effectLst/>
                <a:uLnTx/>
                <a:uFillTx/>
                <a:latin typeface="Calibri" panose="020F0502020204030204"/>
                <a:ea typeface="新細明體" panose="02020500000000000000" pitchFamily="18" charset="-120"/>
              </a:rPr>
              <a:t> automates file organization. Files are automatically archived into folders based on your settings.</a:t>
            </a:r>
            <a:endParaRPr kumimoji="0" lang="zh-TW" altLang="en-US" sz="1200" b="0"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52" name="矩形 151">
            <a:extLst>
              <a:ext uri="{FF2B5EF4-FFF2-40B4-BE49-F238E27FC236}">
                <a16:creationId xmlns:a16="http://schemas.microsoft.com/office/drawing/2014/main" id="{5DA342B2-7E40-49FC-A8DE-DD9B5FBA8D00}"/>
              </a:ext>
            </a:extLst>
          </p:cNvPr>
          <p:cNvSpPr/>
          <p:nvPr/>
        </p:nvSpPr>
        <p:spPr>
          <a:xfrm>
            <a:off x="3424163" y="3809440"/>
            <a:ext cx="247904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1200" cap="none" spc="0" normalizeH="0" baseline="0" noProof="0" dirty="0" err="1">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Qsirch</a:t>
            </a:r>
            <a:r>
              <a:rPr kumimoji="0" lang="en-US" altLang="zh-TW" sz="1600" b="0"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1200" cap="none" spc="0" normalizeH="0" baseline="0" noProof="0" dirty="0" err="1">
                <a:ln>
                  <a:noFill/>
                </a:ln>
                <a:solidFill>
                  <a:schemeClr val="bg1"/>
                </a:solidFill>
                <a:effectLst/>
                <a:uLnTx/>
                <a:uFillTx/>
                <a:latin typeface="Calibri" panose="020F0502020204030204"/>
                <a:ea typeface="新細明體" panose="02020500000000000000" pitchFamily="18" charset="-120"/>
                <a:cs typeface="+mn-cs"/>
              </a:rPr>
              <a:t>Qsirch</a:t>
            </a:r>
            <a:r>
              <a:rPr kumimoji="0" lang="en-US" altLang="zh-TW" sz="1400" b="0" i="0" u="none" strike="noStrike" kern="1200" cap="none" spc="0" normalizeH="0" baseline="0" noProof="0" dirty="0">
                <a:ln>
                  <a:noFill/>
                </a:ln>
                <a:solidFill>
                  <a:schemeClr val="bg1"/>
                </a:solidFill>
                <a:effectLst/>
                <a:uLnTx/>
                <a:uFillTx/>
                <a:latin typeface="Calibri" panose="020F0502020204030204"/>
                <a:ea typeface="新細明體" panose="02020500000000000000" pitchFamily="18" charset="-120"/>
              </a:rPr>
              <a:t> supports keyword search for finding images, music, videos, documents, and emails, making it easier than ever to locate files.</a:t>
            </a:r>
            <a:endParaRPr kumimoji="0" lang="zh-TW" altLang="en-US" sz="1200" b="0"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53" name="矩形 152">
            <a:extLst>
              <a:ext uri="{FF2B5EF4-FFF2-40B4-BE49-F238E27FC236}">
                <a16:creationId xmlns:a16="http://schemas.microsoft.com/office/drawing/2014/main" id="{9CFF3C4F-4BBE-48CD-A8AD-CAECC114136E}"/>
              </a:ext>
            </a:extLst>
          </p:cNvPr>
          <p:cNvSpPr/>
          <p:nvPr/>
        </p:nvSpPr>
        <p:spPr>
          <a:xfrm>
            <a:off x="6254184" y="3809440"/>
            <a:ext cx="260835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OCR Converter</a:t>
            </a:r>
            <a:endParaRPr kumimoji="0" lang="en-US" altLang="zh-TW" sz="2000" b="0"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1200" cap="none" spc="0" normalizeH="0" baseline="0" noProof="0" dirty="0">
                <a:ln>
                  <a:noFill/>
                </a:ln>
                <a:solidFill>
                  <a:schemeClr val="bg1"/>
                </a:solidFill>
                <a:effectLst/>
                <a:uLnTx/>
                <a:uFillTx/>
                <a:latin typeface="Calibri" panose="020F0502020204030204"/>
                <a:ea typeface="新細明體" panose="02020500000000000000" pitchFamily="18" charset="-120"/>
              </a:rPr>
              <a:t>OCR Converter extracts text from images, helping to facilitate file organization, editing, and searching.</a:t>
            </a:r>
            <a:endParaRPr kumimoji="0" lang="zh-TW" altLang="en-US" sz="1200" b="0"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54" name="矩形 153">
            <a:extLst>
              <a:ext uri="{FF2B5EF4-FFF2-40B4-BE49-F238E27FC236}">
                <a16:creationId xmlns:a16="http://schemas.microsoft.com/office/drawing/2014/main" id="{EBAAB4ED-1490-4CDF-92E4-6B4DB2C8346B}"/>
              </a:ext>
            </a:extLst>
          </p:cNvPr>
          <p:cNvSpPr/>
          <p:nvPr/>
        </p:nvSpPr>
        <p:spPr>
          <a:xfrm>
            <a:off x="459634" y="3809440"/>
            <a:ext cx="2582823"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File Station </a:t>
            </a:r>
            <a:endParaRPr kumimoji="0" lang="en-US" altLang="zh-TW" sz="1600" b="0"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1200" cap="none" spc="0" normalizeH="0" baseline="0" noProof="0" dirty="0">
                <a:ln>
                  <a:noFill/>
                </a:ln>
                <a:solidFill>
                  <a:schemeClr val="bg1"/>
                </a:solidFill>
                <a:effectLst/>
                <a:uLnTx/>
                <a:uFillTx/>
                <a:latin typeface="Calibri" panose="020F0502020204030204"/>
                <a:ea typeface="新細明體" panose="02020500000000000000" pitchFamily="18" charset="-120"/>
              </a:rPr>
              <a:t>Use File Station to directly access files on USB devices - including optical disc drives. Files from USB devices can be easily backed up to the TS-328.</a:t>
            </a:r>
            <a:endParaRPr kumimoji="0" lang="zh-TW" altLang="en-US" sz="1200" b="0" i="0" u="none" strike="noStrike" kern="1200" cap="none" spc="0" normalizeH="0" baseline="0" noProof="0" dirty="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4282329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橢圓 507">
            <a:extLst>
              <a:ext uri="{FF2B5EF4-FFF2-40B4-BE49-F238E27FC236}">
                <a16:creationId xmlns:a16="http://schemas.microsoft.com/office/drawing/2014/main" id="{C5135595-9E22-45BC-9A4B-54F25D5A7362}"/>
              </a:ext>
            </a:extLst>
          </p:cNvPr>
          <p:cNvSpPr/>
          <p:nvPr/>
        </p:nvSpPr>
        <p:spPr>
          <a:xfrm>
            <a:off x="-79012" y="1125094"/>
            <a:ext cx="1421260" cy="1443750"/>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09" name="橢圓 508">
            <a:extLst>
              <a:ext uri="{FF2B5EF4-FFF2-40B4-BE49-F238E27FC236}">
                <a16:creationId xmlns:a16="http://schemas.microsoft.com/office/drawing/2014/main" id="{617ACE34-BBE5-465F-8615-D6346E8EC837}"/>
              </a:ext>
            </a:extLst>
          </p:cNvPr>
          <p:cNvSpPr/>
          <p:nvPr/>
        </p:nvSpPr>
        <p:spPr>
          <a:xfrm>
            <a:off x="60897" y="3222963"/>
            <a:ext cx="1061425" cy="107822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0" name="橢圓 509">
            <a:extLst>
              <a:ext uri="{FF2B5EF4-FFF2-40B4-BE49-F238E27FC236}">
                <a16:creationId xmlns:a16="http://schemas.microsoft.com/office/drawing/2014/main" id="{D768F4E6-38E4-4402-AEED-D451BE7C8024}"/>
              </a:ext>
            </a:extLst>
          </p:cNvPr>
          <p:cNvSpPr/>
          <p:nvPr/>
        </p:nvSpPr>
        <p:spPr>
          <a:xfrm>
            <a:off x="23173" y="5407114"/>
            <a:ext cx="1061425" cy="107822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1" name="矩形 510">
            <a:extLst>
              <a:ext uri="{FF2B5EF4-FFF2-40B4-BE49-F238E27FC236}">
                <a16:creationId xmlns:a16="http://schemas.microsoft.com/office/drawing/2014/main" id="{122AF489-396B-47C9-9EF9-F9C0EBD03819}"/>
              </a:ext>
            </a:extLst>
          </p:cNvPr>
          <p:cNvSpPr/>
          <p:nvPr/>
        </p:nvSpPr>
        <p:spPr>
          <a:xfrm>
            <a:off x="1502732" y="256854"/>
            <a:ext cx="7792340" cy="6616372"/>
          </a:xfrm>
          <a:prstGeom prst="rect">
            <a:avLst/>
          </a:prstGeom>
          <a:solidFill>
            <a:schemeClr val="accent4">
              <a:lumMod val="60000"/>
              <a:lumOff val="40000"/>
            </a:scheme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endParaRPr kumimoji="0" lang="zh-TW" altLang="en-US" sz="26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12" name="矩形 511">
            <a:extLst>
              <a:ext uri="{FF2B5EF4-FFF2-40B4-BE49-F238E27FC236}">
                <a16:creationId xmlns:a16="http://schemas.microsoft.com/office/drawing/2014/main" id="{F2B7B59C-A78B-42DA-B3DD-998A8955530D}"/>
              </a:ext>
            </a:extLst>
          </p:cNvPr>
          <p:cNvSpPr/>
          <p:nvPr/>
        </p:nvSpPr>
        <p:spPr>
          <a:xfrm>
            <a:off x="2812259" y="2063865"/>
            <a:ext cx="577589" cy="34877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3" name="矩形: 圓角 512">
            <a:extLst>
              <a:ext uri="{FF2B5EF4-FFF2-40B4-BE49-F238E27FC236}">
                <a16:creationId xmlns:a16="http://schemas.microsoft.com/office/drawing/2014/main" id="{A6CB277E-DAE6-44AD-8BC2-18F587B2CF60}"/>
              </a:ext>
            </a:extLst>
          </p:cNvPr>
          <p:cNvSpPr/>
          <p:nvPr/>
        </p:nvSpPr>
        <p:spPr>
          <a:xfrm>
            <a:off x="3506053" y="2836190"/>
            <a:ext cx="5478651" cy="3905137"/>
          </a:xfrm>
          <a:prstGeom prst="roundRect">
            <a:avLst>
              <a:gd name="adj" fmla="val 1874"/>
            </a:avLst>
          </a:prstGeom>
          <a:solidFill>
            <a:schemeClr val="bg2"/>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4" name="矩形: 圓角 513">
            <a:extLst>
              <a:ext uri="{FF2B5EF4-FFF2-40B4-BE49-F238E27FC236}">
                <a16:creationId xmlns:a16="http://schemas.microsoft.com/office/drawing/2014/main" id="{8E4F6E60-46F3-423E-BAF0-F1B4DC1667D9}"/>
              </a:ext>
            </a:extLst>
          </p:cNvPr>
          <p:cNvSpPr/>
          <p:nvPr/>
        </p:nvSpPr>
        <p:spPr>
          <a:xfrm>
            <a:off x="60897" y="1298481"/>
            <a:ext cx="1138559" cy="381675"/>
          </a:xfrm>
          <a:prstGeom prst="roundRect">
            <a:avLst>
              <a:gd name="adj" fmla="val 50000"/>
            </a:avLst>
          </a:prstGeom>
          <a:solidFill>
            <a:schemeClr val="tx1">
              <a:lumMod val="75000"/>
              <a:lumOff val="2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5" name="矩形: 圓角 514">
            <a:extLst>
              <a:ext uri="{FF2B5EF4-FFF2-40B4-BE49-F238E27FC236}">
                <a16:creationId xmlns:a16="http://schemas.microsoft.com/office/drawing/2014/main" id="{8026105D-9129-4A93-8AEC-546D36725BA1}"/>
              </a:ext>
            </a:extLst>
          </p:cNvPr>
          <p:cNvSpPr/>
          <p:nvPr/>
        </p:nvSpPr>
        <p:spPr>
          <a:xfrm>
            <a:off x="9470488" y="770562"/>
            <a:ext cx="2574438" cy="3015819"/>
          </a:xfrm>
          <a:prstGeom prst="roundRect">
            <a:avLst>
              <a:gd name="adj" fmla="val 0"/>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6" name="矩形: 圓角 515">
            <a:extLst>
              <a:ext uri="{FF2B5EF4-FFF2-40B4-BE49-F238E27FC236}">
                <a16:creationId xmlns:a16="http://schemas.microsoft.com/office/drawing/2014/main" id="{6864261C-F0FD-4E40-923C-FC47E4236F2A}"/>
              </a:ext>
            </a:extLst>
          </p:cNvPr>
          <p:cNvSpPr/>
          <p:nvPr/>
        </p:nvSpPr>
        <p:spPr>
          <a:xfrm>
            <a:off x="9581071" y="1633656"/>
            <a:ext cx="2427793" cy="157299"/>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7" name="矩形: 圓角 516">
            <a:extLst>
              <a:ext uri="{FF2B5EF4-FFF2-40B4-BE49-F238E27FC236}">
                <a16:creationId xmlns:a16="http://schemas.microsoft.com/office/drawing/2014/main" id="{87E43CDE-4E58-43F6-8B5A-3410071C067A}"/>
              </a:ext>
            </a:extLst>
          </p:cNvPr>
          <p:cNvSpPr/>
          <p:nvPr/>
        </p:nvSpPr>
        <p:spPr>
          <a:xfrm>
            <a:off x="9491036" y="4708100"/>
            <a:ext cx="2574438" cy="2030358"/>
          </a:xfrm>
          <a:prstGeom prst="roundRect">
            <a:avLst>
              <a:gd name="adj" fmla="val 0"/>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8" name="矩形 517">
            <a:extLst>
              <a:ext uri="{FF2B5EF4-FFF2-40B4-BE49-F238E27FC236}">
                <a16:creationId xmlns:a16="http://schemas.microsoft.com/office/drawing/2014/main" id="{45FB3765-15F9-4176-97BC-A971C7732911}"/>
              </a:ext>
            </a:extLst>
          </p:cNvPr>
          <p:cNvSpPr/>
          <p:nvPr/>
        </p:nvSpPr>
        <p:spPr>
          <a:xfrm>
            <a:off x="9427363" y="819220"/>
            <a:ext cx="2627315" cy="36046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Cloud</a:t>
            </a:r>
            <a:r>
              <a:rPr kumimoji="1" lang="zh-TW" altLang="en-US"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19" name="矩形: 圓角 518">
            <a:extLst>
              <a:ext uri="{FF2B5EF4-FFF2-40B4-BE49-F238E27FC236}">
                <a16:creationId xmlns:a16="http://schemas.microsoft.com/office/drawing/2014/main" id="{7DA003A9-3D19-4A1D-B8D8-CA6D4FC6F722}"/>
              </a:ext>
            </a:extLst>
          </p:cNvPr>
          <p:cNvSpPr/>
          <p:nvPr/>
        </p:nvSpPr>
        <p:spPr>
          <a:xfrm>
            <a:off x="9562153" y="3657005"/>
            <a:ext cx="2427793" cy="194739"/>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20" name="矩形 519">
            <a:extLst>
              <a:ext uri="{FF2B5EF4-FFF2-40B4-BE49-F238E27FC236}">
                <a16:creationId xmlns:a16="http://schemas.microsoft.com/office/drawing/2014/main" id="{95755CA2-D704-4E27-B23F-D2FE626BB758}"/>
              </a:ext>
            </a:extLst>
          </p:cNvPr>
          <p:cNvSpPr/>
          <p:nvPr/>
        </p:nvSpPr>
        <p:spPr>
          <a:xfrm>
            <a:off x="3582129" y="2924944"/>
            <a:ext cx="5315854" cy="2123706"/>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2400" b="1"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HybridMount</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Mode</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1</a:t>
            </a:r>
            <a:r>
              <a:rPr kumimoji="0" lang="en-US" altLang="zh-TW"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File</a:t>
            </a:r>
            <a:r>
              <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based Cloud</a:t>
            </a:r>
            <a:r>
              <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Gateway</a:t>
            </a:r>
            <a:endPar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1" name="矩形 520">
            <a:extLst>
              <a:ext uri="{FF2B5EF4-FFF2-40B4-BE49-F238E27FC236}">
                <a16:creationId xmlns:a16="http://schemas.microsoft.com/office/drawing/2014/main" id="{50028623-D4A9-4005-A514-68DFF228F567}"/>
              </a:ext>
            </a:extLst>
          </p:cNvPr>
          <p:cNvSpPr/>
          <p:nvPr/>
        </p:nvSpPr>
        <p:spPr>
          <a:xfrm>
            <a:off x="3573852" y="644559"/>
            <a:ext cx="5327062" cy="2113012"/>
          </a:xfrm>
          <a:prstGeom prst="rect">
            <a:avLst/>
          </a:prstGeom>
          <a:solidFill>
            <a:srgbClr val="1FA18B"/>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a:ln>
                  <a:noFill/>
                </a:ln>
                <a:solidFill>
                  <a:prstClr val="white"/>
                </a:solidFill>
                <a:effectLst/>
                <a:uLnTx/>
                <a:uFillTx/>
                <a:latin typeface="Arial"/>
                <a:ea typeface="新細明體"/>
                <a:cs typeface="Arial"/>
              </a:rPr>
              <a:t>VJBOD Cloud </a:t>
            </a:r>
            <a:endParaRPr kumimoji="0" lang="en-US" altLang="zh-TW" sz="28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a:ln>
                  <a:noFill/>
                </a:ln>
                <a:solidFill>
                  <a:prstClr val="white"/>
                </a:solidFill>
                <a:effectLst/>
                <a:uLnTx/>
                <a:uFillTx/>
                <a:latin typeface="Arial"/>
                <a:ea typeface="新細明體"/>
                <a:cs typeface="Arial"/>
              </a:rPr>
              <a:t>Block</a:t>
            </a:r>
            <a:r>
              <a:rPr kumimoji="0" lang="zh-TW" altLang="en-US" sz="1400" b="0" i="0" u="none" strike="noStrike" kern="0" cap="none" spc="0" normalizeH="0" baseline="0" noProof="0">
                <a:ln>
                  <a:noFill/>
                </a:ln>
                <a:solidFill>
                  <a:prstClr val="white"/>
                </a:solidFill>
                <a:effectLst/>
                <a:uLnTx/>
                <a:uFillTx/>
                <a:latin typeface="Arial"/>
                <a:ea typeface="新細明體"/>
                <a:cs typeface="Arial"/>
              </a:rPr>
              <a:t> </a:t>
            </a:r>
            <a:r>
              <a:rPr kumimoji="0" lang="en-US" altLang="zh-TW" sz="1400" b="0" i="0" u="none" strike="noStrike" kern="0" cap="none" spc="0" normalizeH="0" baseline="0" noProof="0">
                <a:ln>
                  <a:noFill/>
                </a:ln>
                <a:solidFill>
                  <a:prstClr val="white"/>
                </a:solidFill>
                <a:effectLst/>
                <a:uLnTx/>
                <a:uFillTx/>
                <a:latin typeface="Arial"/>
                <a:ea typeface="新細明體"/>
                <a:cs typeface="Arial"/>
              </a:rPr>
              <a:t>based Cloud</a:t>
            </a:r>
            <a:r>
              <a:rPr kumimoji="0" lang="zh-TW" altLang="en-US" sz="1400" b="0" i="0" u="none" strike="noStrike" kern="0" cap="none" spc="0" normalizeH="0" baseline="0" noProof="0">
                <a:ln>
                  <a:noFill/>
                </a:ln>
                <a:solidFill>
                  <a:prstClr val="white"/>
                </a:solidFill>
                <a:effectLst/>
                <a:uLnTx/>
                <a:uFillTx/>
                <a:latin typeface="Arial"/>
                <a:ea typeface="新細明體"/>
                <a:cs typeface="Arial"/>
              </a:rPr>
              <a:t> </a:t>
            </a:r>
            <a:r>
              <a:rPr kumimoji="0" lang="en-US" altLang="zh-TW" sz="1400" b="0" i="0" u="none" strike="noStrike" kern="0" cap="none" spc="0" normalizeH="0" baseline="0" noProof="0">
                <a:ln>
                  <a:noFill/>
                </a:ln>
                <a:solidFill>
                  <a:prstClr val="white"/>
                </a:solidFill>
                <a:effectLst/>
                <a:uLnTx/>
                <a:uFillTx/>
                <a:latin typeface="Arial"/>
                <a:ea typeface="新細明體"/>
                <a:cs typeface="Arial"/>
              </a:rPr>
              <a:t>Gateway</a:t>
            </a:r>
            <a:endParaRPr kumimoji="0" lang="zh-TW" altLang="en-US" sz="1400" b="0" i="0" u="none" strike="noStrike" kern="0" cap="none" spc="0" normalizeH="0" baseline="0" noProof="0">
              <a:ln>
                <a:noFill/>
              </a:ln>
              <a:solidFill>
                <a:prstClr val="white"/>
              </a:solidFill>
              <a:effectLst/>
              <a:uLnTx/>
              <a:uFillTx/>
              <a:latin typeface="Arial"/>
              <a:ea typeface="新細明體"/>
              <a:cs typeface="Arial"/>
            </a:endParaRPr>
          </a:p>
        </p:txBody>
      </p:sp>
      <p:sp>
        <p:nvSpPr>
          <p:cNvPr id="522" name="矩形 521">
            <a:extLst>
              <a:ext uri="{FF2B5EF4-FFF2-40B4-BE49-F238E27FC236}">
                <a16:creationId xmlns:a16="http://schemas.microsoft.com/office/drawing/2014/main" id="{9F16A02F-4422-43DD-A8C9-8E82A853CCA9}"/>
              </a:ext>
            </a:extLst>
          </p:cNvPr>
          <p:cNvSpPr/>
          <p:nvPr/>
        </p:nvSpPr>
        <p:spPr>
          <a:xfrm>
            <a:off x="3585060" y="5146112"/>
            <a:ext cx="5315854" cy="1501492"/>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2400" b="1"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HybridMount</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Mode</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2</a:t>
            </a:r>
            <a:r>
              <a:rPr kumimoji="0" lang="en-US" altLang="zh-TW"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File</a:t>
            </a:r>
            <a:r>
              <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Station</a:t>
            </a:r>
            <a:r>
              <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Mount</a:t>
            </a:r>
            <a:endPar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3" name="矩形 522">
            <a:extLst>
              <a:ext uri="{FF2B5EF4-FFF2-40B4-BE49-F238E27FC236}">
                <a16:creationId xmlns:a16="http://schemas.microsoft.com/office/drawing/2014/main" id="{5FB88A78-A070-44CA-B450-91427FD7A31E}"/>
              </a:ext>
            </a:extLst>
          </p:cNvPr>
          <p:cNvSpPr/>
          <p:nvPr/>
        </p:nvSpPr>
        <p:spPr>
          <a:xfrm>
            <a:off x="9438159" y="4736732"/>
            <a:ext cx="2637067" cy="285286"/>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Remote</a:t>
            </a:r>
            <a:r>
              <a:rPr kumimoji="1" lang="zh-TW" altLang="en-US"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4" name="圓柱 4">
            <a:extLst>
              <a:ext uri="{FF2B5EF4-FFF2-40B4-BE49-F238E27FC236}">
                <a16:creationId xmlns:a16="http://schemas.microsoft.com/office/drawing/2014/main" id="{B40C7ECF-DD51-4837-BBBF-84C0972798F3}"/>
              </a:ext>
            </a:extLst>
          </p:cNvPr>
          <p:cNvSpPr/>
          <p:nvPr/>
        </p:nvSpPr>
        <p:spPr>
          <a:xfrm>
            <a:off x="9719203" y="1308017"/>
            <a:ext cx="661307" cy="422010"/>
          </a:xfrm>
          <a:prstGeom prst="can">
            <a:avLst>
              <a:gd name="adj" fmla="val 17778"/>
            </a:avLst>
          </a:prstGeom>
          <a:solidFill>
            <a:schemeClr val="accent6">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b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b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5" name="矩形 524">
            <a:extLst>
              <a:ext uri="{FF2B5EF4-FFF2-40B4-BE49-F238E27FC236}">
                <a16:creationId xmlns:a16="http://schemas.microsoft.com/office/drawing/2014/main" id="{E31F3B7B-5273-4CA5-B565-1D08246CBA32}"/>
              </a:ext>
            </a:extLst>
          </p:cNvPr>
          <p:cNvSpPr/>
          <p:nvPr/>
        </p:nvSpPr>
        <p:spPr>
          <a:xfrm>
            <a:off x="3746097" y="2077144"/>
            <a:ext cx="1493961" cy="564164"/>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black"/>
                </a:solidFill>
                <a:effectLst/>
                <a:uLnTx/>
                <a:uFillTx/>
                <a:latin typeface="Arial"/>
                <a:ea typeface="新細明體"/>
                <a:cs typeface="Arial"/>
              </a:rPr>
              <a:t>VJBOD Cloud</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black"/>
                </a:solidFill>
                <a:effectLst/>
                <a:uLnTx/>
                <a:uFillTx/>
                <a:latin typeface="Arial"/>
                <a:ea typeface="新細明體"/>
                <a:cs typeface="Arial"/>
              </a:rPr>
              <a:t>Volume</a:t>
            </a:r>
            <a:b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br>
            <a:r>
              <a:rPr kumimoji="0" lang="en-US" altLang="zh-TW" sz="1050" b="0" i="0" u="none" strike="noStrike" kern="0" cap="none" spc="0" normalizeH="0" baseline="0" noProof="0">
                <a:ln>
                  <a:noFill/>
                </a:ln>
                <a:solidFill>
                  <a:prstClr val="black"/>
                </a:solidFill>
                <a:effectLst/>
                <a:uLnTx/>
                <a:uFillTx/>
                <a:latin typeface="Arial"/>
                <a:ea typeface="新細明體"/>
                <a:cs typeface="Arial"/>
              </a:rPr>
              <a:t>(EXT4 File System)</a:t>
            </a:r>
            <a:endParaRPr kumimoji="0" lang="en-US" altLang="zh-TW" sz="1200" b="0" i="0" u="none" strike="noStrike" kern="0" cap="none" spc="0" normalizeH="0" baseline="0" noProof="0">
              <a:ln>
                <a:noFill/>
              </a:ln>
              <a:solidFill>
                <a:prstClr val="black"/>
              </a:solidFill>
              <a:effectLst/>
              <a:uLnTx/>
              <a:uFillTx/>
              <a:latin typeface="Arial"/>
              <a:ea typeface="新細明體"/>
              <a:cs typeface="Arial"/>
            </a:endParaRPr>
          </a:p>
        </p:txBody>
      </p:sp>
      <p:sp>
        <p:nvSpPr>
          <p:cNvPr id="526" name="矩形 525">
            <a:extLst>
              <a:ext uri="{FF2B5EF4-FFF2-40B4-BE49-F238E27FC236}">
                <a16:creationId xmlns:a16="http://schemas.microsoft.com/office/drawing/2014/main" id="{B005E34D-8FDF-4C84-93AE-D25B1BB38D1F}"/>
              </a:ext>
            </a:extLst>
          </p:cNvPr>
          <p:cNvSpPr/>
          <p:nvPr/>
        </p:nvSpPr>
        <p:spPr>
          <a:xfrm>
            <a:off x="1806168" y="1225071"/>
            <a:ext cx="979802" cy="593818"/>
          </a:xfrm>
          <a:prstGeom prst="rect">
            <a:avLst/>
          </a:prstGeom>
          <a:solidFill>
            <a:srgbClr val="92D050"/>
          </a:solidFill>
          <a:ln w="9525" cap="flat" cmpd="sng" algn="ctr">
            <a:noFill/>
            <a:prstDash val="solid"/>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iSCSI</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Target</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7" name="矩形 526">
            <a:extLst>
              <a:ext uri="{FF2B5EF4-FFF2-40B4-BE49-F238E27FC236}">
                <a16:creationId xmlns:a16="http://schemas.microsoft.com/office/drawing/2014/main" id="{A1933FA9-AFD5-44C2-8CFA-A66649DB2D60}"/>
              </a:ext>
            </a:extLst>
          </p:cNvPr>
          <p:cNvSpPr/>
          <p:nvPr/>
        </p:nvSpPr>
        <p:spPr>
          <a:xfrm>
            <a:off x="1806168" y="5111593"/>
            <a:ext cx="938581"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0"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Qsync</a:t>
            </a:r>
            <a:endParaRPr kumimoji="0" lang="zh-TW" altLang="en-US"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8" name="矩形 527">
            <a:extLst>
              <a:ext uri="{FF2B5EF4-FFF2-40B4-BE49-F238E27FC236}">
                <a16:creationId xmlns:a16="http://schemas.microsoft.com/office/drawing/2014/main" id="{CD0D4BF9-B7D5-4352-8888-869FEDE2795E}"/>
              </a:ext>
            </a:extLst>
          </p:cNvPr>
          <p:cNvSpPr/>
          <p:nvPr/>
        </p:nvSpPr>
        <p:spPr>
          <a:xfrm>
            <a:off x="1817815" y="3130643"/>
            <a:ext cx="925690"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NFS</a:t>
            </a:r>
            <a:endPar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9" name="矩形 528">
            <a:extLst>
              <a:ext uri="{FF2B5EF4-FFF2-40B4-BE49-F238E27FC236}">
                <a16:creationId xmlns:a16="http://schemas.microsoft.com/office/drawing/2014/main" id="{816C0FD0-64AC-45C0-884A-21C74C338355}"/>
              </a:ext>
            </a:extLst>
          </p:cNvPr>
          <p:cNvSpPr/>
          <p:nvPr/>
        </p:nvSpPr>
        <p:spPr>
          <a:xfrm>
            <a:off x="1817815" y="3625880"/>
            <a:ext cx="925690"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AFP</a:t>
            </a:r>
            <a:endPar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0" name="矩形 529">
            <a:extLst>
              <a:ext uri="{FF2B5EF4-FFF2-40B4-BE49-F238E27FC236}">
                <a16:creationId xmlns:a16="http://schemas.microsoft.com/office/drawing/2014/main" id="{1966E1E2-3A45-4BCE-A72A-08001123582D}"/>
              </a:ext>
            </a:extLst>
          </p:cNvPr>
          <p:cNvSpPr/>
          <p:nvPr/>
        </p:nvSpPr>
        <p:spPr>
          <a:xfrm>
            <a:off x="1817815" y="2635406"/>
            <a:ext cx="925690"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SMB</a:t>
            </a:r>
            <a:endPar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1" name="矩形 530">
            <a:extLst>
              <a:ext uri="{FF2B5EF4-FFF2-40B4-BE49-F238E27FC236}">
                <a16:creationId xmlns:a16="http://schemas.microsoft.com/office/drawing/2014/main" id="{411ED968-7AFE-4863-8510-54FEA55FCAF4}"/>
              </a:ext>
            </a:extLst>
          </p:cNvPr>
          <p:cNvSpPr/>
          <p:nvPr/>
        </p:nvSpPr>
        <p:spPr>
          <a:xfrm>
            <a:off x="1806168" y="4121117"/>
            <a:ext cx="938581"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FTP</a:t>
            </a:r>
            <a:endParaRPr kumimoji="0" lang="zh-TW" altLang="en-US"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2" name="矩形 531">
            <a:extLst>
              <a:ext uri="{FF2B5EF4-FFF2-40B4-BE49-F238E27FC236}">
                <a16:creationId xmlns:a16="http://schemas.microsoft.com/office/drawing/2014/main" id="{5C19C451-0E78-472E-B343-E960B2B527AF}"/>
              </a:ext>
            </a:extLst>
          </p:cNvPr>
          <p:cNvSpPr/>
          <p:nvPr/>
        </p:nvSpPr>
        <p:spPr>
          <a:xfrm>
            <a:off x="1806168" y="4616354"/>
            <a:ext cx="938581"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Web</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DAV</a:t>
            </a:r>
            <a:endParaRPr kumimoji="0" lang="zh-TW" altLang="en-US"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3" name="圓柱 63">
            <a:extLst>
              <a:ext uri="{FF2B5EF4-FFF2-40B4-BE49-F238E27FC236}">
                <a16:creationId xmlns:a16="http://schemas.microsoft.com/office/drawing/2014/main" id="{AAA81E83-DC58-4FB4-AF78-300CD986EFAF}"/>
              </a:ext>
            </a:extLst>
          </p:cNvPr>
          <p:cNvSpPr/>
          <p:nvPr/>
        </p:nvSpPr>
        <p:spPr>
          <a:xfrm>
            <a:off x="10472828" y="1308017"/>
            <a:ext cx="661307" cy="422010"/>
          </a:xfrm>
          <a:prstGeom prst="can">
            <a:avLst>
              <a:gd name="adj" fmla="val 14166"/>
            </a:avLst>
          </a:prstGeom>
          <a:solidFill>
            <a:schemeClr val="accent6">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b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b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4" name="圓柱 64">
            <a:extLst>
              <a:ext uri="{FF2B5EF4-FFF2-40B4-BE49-F238E27FC236}">
                <a16:creationId xmlns:a16="http://schemas.microsoft.com/office/drawing/2014/main" id="{1D7BCCEC-D52E-47EE-B1FD-8E9819B75B7F}"/>
              </a:ext>
            </a:extLst>
          </p:cNvPr>
          <p:cNvSpPr/>
          <p:nvPr/>
        </p:nvSpPr>
        <p:spPr>
          <a:xfrm>
            <a:off x="11218704" y="1300506"/>
            <a:ext cx="661307" cy="422010"/>
          </a:xfrm>
          <a:prstGeom prst="can">
            <a:avLst>
              <a:gd name="adj" fmla="val 17778"/>
            </a:avLst>
          </a:prstGeom>
          <a:solidFill>
            <a:schemeClr val="accent6">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b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b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5" name="圓柱 65">
            <a:extLst>
              <a:ext uri="{FF2B5EF4-FFF2-40B4-BE49-F238E27FC236}">
                <a16:creationId xmlns:a16="http://schemas.microsoft.com/office/drawing/2014/main" id="{635EAA71-53A4-4DD4-B660-AADC81F50357}"/>
              </a:ext>
            </a:extLst>
          </p:cNvPr>
          <p:cNvSpPr/>
          <p:nvPr/>
        </p:nvSpPr>
        <p:spPr>
          <a:xfrm>
            <a:off x="11239201" y="3346730"/>
            <a:ext cx="661307" cy="479336"/>
          </a:xfrm>
          <a:prstGeom prst="can">
            <a:avLst>
              <a:gd name="adj" fmla="val 20413"/>
            </a:avLst>
          </a:prstGeom>
          <a:solidFill>
            <a:schemeClr val="accent2"/>
          </a:solidFill>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r>
              <a:rPr kumimoji="1" lang="zh-TW" altLang="en-US"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p:txBody>
      </p:sp>
      <p:sp>
        <p:nvSpPr>
          <p:cNvPr id="536" name="圓柱 66">
            <a:extLst>
              <a:ext uri="{FF2B5EF4-FFF2-40B4-BE49-F238E27FC236}">
                <a16:creationId xmlns:a16="http://schemas.microsoft.com/office/drawing/2014/main" id="{CD706D3A-C586-4B32-A78D-FA5DD8F42AB3}"/>
              </a:ext>
            </a:extLst>
          </p:cNvPr>
          <p:cNvSpPr/>
          <p:nvPr/>
        </p:nvSpPr>
        <p:spPr>
          <a:xfrm>
            <a:off x="10465299" y="3348485"/>
            <a:ext cx="661307" cy="479336"/>
          </a:xfrm>
          <a:prstGeom prst="can">
            <a:avLst>
              <a:gd name="adj" fmla="val 17661"/>
            </a:avLst>
          </a:prstGeom>
          <a:solidFill>
            <a:schemeClr val="accent2"/>
          </a:solidFill>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r>
              <a:rPr kumimoji="1" lang="zh-TW" altLang="en-US"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p:txBody>
      </p:sp>
      <p:sp>
        <p:nvSpPr>
          <p:cNvPr id="537" name="圓柱 67">
            <a:extLst>
              <a:ext uri="{FF2B5EF4-FFF2-40B4-BE49-F238E27FC236}">
                <a16:creationId xmlns:a16="http://schemas.microsoft.com/office/drawing/2014/main" id="{71A6B6B3-3037-4967-867E-CB820B5D377F}"/>
              </a:ext>
            </a:extLst>
          </p:cNvPr>
          <p:cNvSpPr/>
          <p:nvPr/>
        </p:nvSpPr>
        <p:spPr>
          <a:xfrm>
            <a:off x="9691397" y="3341695"/>
            <a:ext cx="661307" cy="479336"/>
          </a:xfrm>
          <a:prstGeom prst="can">
            <a:avLst>
              <a:gd name="adj" fmla="val 15826"/>
            </a:avLst>
          </a:prstGeom>
          <a:solidFill>
            <a:schemeClr val="accent2"/>
          </a:solidFill>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r>
              <a:rPr kumimoji="1" lang="zh-TW" altLang="en-US"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p:txBody>
      </p:sp>
      <p:sp>
        <p:nvSpPr>
          <p:cNvPr id="538" name="矩形 537">
            <a:extLst>
              <a:ext uri="{FF2B5EF4-FFF2-40B4-BE49-F238E27FC236}">
                <a16:creationId xmlns:a16="http://schemas.microsoft.com/office/drawing/2014/main" id="{C816BEB6-A726-4377-8467-2C51AC89DC04}"/>
              </a:ext>
            </a:extLst>
          </p:cNvPr>
          <p:cNvSpPr/>
          <p:nvPr/>
        </p:nvSpPr>
        <p:spPr>
          <a:xfrm>
            <a:off x="7806517" y="3600919"/>
            <a:ext cx="918223"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9" name="矩形 538">
            <a:extLst>
              <a:ext uri="{FF2B5EF4-FFF2-40B4-BE49-F238E27FC236}">
                <a16:creationId xmlns:a16="http://schemas.microsoft.com/office/drawing/2014/main" id="{B9E2D72B-8602-4DAF-B9D3-7D3ECA028983}"/>
              </a:ext>
            </a:extLst>
          </p:cNvPr>
          <p:cNvSpPr/>
          <p:nvPr/>
        </p:nvSpPr>
        <p:spPr>
          <a:xfrm>
            <a:off x="7790035" y="2022590"/>
            <a:ext cx="918223"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0" name="矩形 539">
            <a:extLst>
              <a:ext uri="{FF2B5EF4-FFF2-40B4-BE49-F238E27FC236}">
                <a16:creationId xmlns:a16="http://schemas.microsoft.com/office/drawing/2014/main" id="{27657220-6B0A-4924-AE04-C738D4BAFAEA}"/>
              </a:ext>
            </a:extLst>
          </p:cNvPr>
          <p:cNvSpPr/>
          <p:nvPr/>
        </p:nvSpPr>
        <p:spPr>
          <a:xfrm>
            <a:off x="7809056" y="4355121"/>
            <a:ext cx="918223" cy="596183"/>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1" name="矩形 540">
            <a:extLst>
              <a:ext uri="{FF2B5EF4-FFF2-40B4-BE49-F238E27FC236}">
                <a16:creationId xmlns:a16="http://schemas.microsoft.com/office/drawing/2014/main" id="{F1E2BFE6-1A5B-4625-804E-D6C753F9A392}"/>
              </a:ext>
            </a:extLst>
          </p:cNvPr>
          <p:cNvSpPr/>
          <p:nvPr/>
        </p:nvSpPr>
        <p:spPr>
          <a:xfrm>
            <a:off x="7783428" y="1367020"/>
            <a:ext cx="943851"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2" name="矩形 541">
            <a:extLst>
              <a:ext uri="{FF2B5EF4-FFF2-40B4-BE49-F238E27FC236}">
                <a16:creationId xmlns:a16="http://schemas.microsoft.com/office/drawing/2014/main" id="{614AA6C9-2BB7-444E-8FAA-A8A9E9D2BC72}"/>
              </a:ext>
            </a:extLst>
          </p:cNvPr>
          <p:cNvSpPr/>
          <p:nvPr/>
        </p:nvSpPr>
        <p:spPr>
          <a:xfrm>
            <a:off x="4113303" y="5778103"/>
            <a:ext cx="2967171" cy="708915"/>
          </a:xfrm>
          <a:prstGeom prst="rect">
            <a:avLst/>
          </a:prstGeom>
          <a:solidFill>
            <a:srgbClr val="FFC000"/>
          </a:solidFill>
          <a:ln w="9525">
            <a:noFill/>
          </a:ln>
          <a:effectLst/>
        </p:spPr>
        <p:style>
          <a:lnRef idx="0">
            <a:scrgbClr r="0" g="0" b="0"/>
          </a:lnRef>
          <a:fillRef idx="0">
            <a:scrgbClr r="0" g="0" b="0"/>
          </a:fillRef>
          <a:effectRef idx="0">
            <a:scrgbClr r="0" g="0" b="0"/>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Station Access</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43" name="直線接點 542">
            <a:extLst>
              <a:ext uri="{FF2B5EF4-FFF2-40B4-BE49-F238E27FC236}">
                <a16:creationId xmlns:a16="http://schemas.microsoft.com/office/drawing/2014/main" id="{2BFF9B62-3177-423C-BAED-0C65AC428D9B}"/>
              </a:ext>
            </a:extLst>
          </p:cNvPr>
          <p:cNvCxnSpPr/>
          <p:nvPr/>
        </p:nvCxnSpPr>
        <p:spPr>
          <a:xfrm>
            <a:off x="8249296" y="4175076"/>
            <a:ext cx="0" cy="21031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44" name="直線接點 543">
            <a:extLst>
              <a:ext uri="{FF2B5EF4-FFF2-40B4-BE49-F238E27FC236}">
                <a16:creationId xmlns:a16="http://schemas.microsoft.com/office/drawing/2014/main" id="{F5C04898-5F33-45DA-BB5C-D25E0C419D01}"/>
              </a:ext>
            </a:extLst>
          </p:cNvPr>
          <p:cNvCxnSpPr/>
          <p:nvPr/>
        </p:nvCxnSpPr>
        <p:spPr>
          <a:xfrm>
            <a:off x="8247072" y="1726355"/>
            <a:ext cx="0" cy="210310"/>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545" name="矩形 544">
            <a:extLst>
              <a:ext uri="{FF2B5EF4-FFF2-40B4-BE49-F238E27FC236}">
                <a16:creationId xmlns:a16="http://schemas.microsoft.com/office/drawing/2014/main" id="{9B0E38B1-FFA6-4DB8-99BF-D377AB288DCC}"/>
              </a:ext>
            </a:extLst>
          </p:cNvPr>
          <p:cNvSpPr/>
          <p:nvPr/>
        </p:nvSpPr>
        <p:spPr>
          <a:xfrm>
            <a:off x="9580503" y="5254099"/>
            <a:ext cx="852998" cy="429147"/>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WebDAV</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6" name="矩形 545">
            <a:extLst>
              <a:ext uri="{FF2B5EF4-FFF2-40B4-BE49-F238E27FC236}">
                <a16:creationId xmlns:a16="http://schemas.microsoft.com/office/drawing/2014/main" id="{25336A25-023F-4B24-B5B1-ACE000C321FC}"/>
              </a:ext>
            </a:extLst>
          </p:cNvPr>
          <p:cNvSpPr/>
          <p:nvPr/>
        </p:nvSpPr>
        <p:spPr>
          <a:xfrm>
            <a:off x="9581202" y="5751471"/>
            <a:ext cx="852299" cy="366491"/>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SMB</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7" name="矩形 546">
            <a:extLst>
              <a:ext uri="{FF2B5EF4-FFF2-40B4-BE49-F238E27FC236}">
                <a16:creationId xmlns:a16="http://schemas.microsoft.com/office/drawing/2014/main" id="{C6C40012-3C68-41A1-A6DE-D43C53388326}"/>
              </a:ext>
            </a:extLst>
          </p:cNvPr>
          <p:cNvSpPr/>
          <p:nvPr/>
        </p:nvSpPr>
        <p:spPr>
          <a:xfrm>
            <a:off x="9578754" y="6182284"/>
            <a:ext cx="854747" cy="366131"/>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FTP</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8" name="矩形 547">
            <a:extLst>
              <a:ext uri="{FF2B5EF4-FFF2-40B4-BE49-F238E27FC236}">
                <a16:creationId xmlns:a16="http://schemas.microsoft.com/office/drawing/2014/main" id="{70462DA0-40AB-4F08-B198-1A7B663374F5}"/>
              </a:ext>
            </a:extLst>
          </p:cNvPr>
          <p:cNvSpPr/>
          <p:nvPr/>
        </p:nvSpPr>
        <p:spPr>
          <a:xfrm>
            <a:off x="11262515" y="5678260"/>
            <a:ext cx="650875"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NAS</a:t>
            </a:r>
            <a:endParaRPr kumimoji="0" lang="zh-TW" altLang="en-US"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9" name="矩形 548">
            <a:extLst>
              <a:ext uri="{FF2B5EF4-FFF2-40B4-BE49-F238E27FC236}">
                <a16:creationId xmlns:a16="http://schemas.microsoft.com/office/drawing/2014/main" id="{91CB1263-0EA2-4895-A7FD-C7BB69B63EF1}"/>
              </a:ext>
            </a:extLst>
          </p:cNvPr>
          <p:cNvSpPr/>
          <p:nvPr/>
        </p:nvSpPr>
        <p:spPr>
          <a:xfrm>
            <a:off x="11103373" y="6460387"/>
            <a:ext cx="969880"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Data</a:t>
            </a:r>
            <a:r>
              <a:rPr kumimoji="0" lang="zh-TW" altLang="en-US"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center</a:t>
            </a:r>
            <a:endParaRPr kumimoji="0" lang="zh-TW" altLang="en-US"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0" name="L-圖案 189">
            <a:extLst>
              <a:ext uri="{FF2B5EF4-FFF2-40B4-BE49-F238E27FC236}">
                <a16:creationId xmlns:a16="http://schemas.microsoft.com/office/drawing/2014/main" id="{4DA77CA5-DFAD-4366-AD24-AE1BEF51D9EB}"/>
              </a:ext>
            </a:extLst>
          </p:cNvPr>
          <p:cNvSpPr/>
          <p:nvPr/>
        </p:nvSpPr>
        <p:spPr>
          <a:xfrm flipH="1">
            <a:off x="3573850" y="1356923"/>
            <a:ext cx="3931850" cy="3691727"/>
          </a:xfrm>
          <a:prstGeom prst="corner">
            <a:avLst>
              <a:gd name="adj1" fmla="val 15402"/>
              <a:gd name="adj2" fmla="val 12762"/>
            </a:avLst>
          </a:prstGeom>
          <a:solidFill>
            <a:srgbClr val="75DBFF"/>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1" name="矩形 550">
            <a:extLst>
              <a:ext uri="{FF2B5EF4-FFF2-40B4-BE49-F238E27FC236}">
                <a16:creationId xmlns:a16="http://schemas.microsoft.com/office/drawing/2014/main" id="{CB9320EE-6589-4C95-BC6C-47BA11C1231F}"/>
              </a:ext>
            </a:extLst>
          </p:cNvPr>
          <p:cNvSpPr/>
          <p:nvPr/>
        </p:nvSpPr>
        <p:spPr>
          <a:xfrm>
            <a:off x="4734737" y="4455587"/>
            <a:ext cx="1309974" cy="307777"/>
          </a:xfrm>
          <a:prstGeom prst="rect">
            <a:avLst/>
          </a:prstGeom>
        </p:spPr>
        <p:txBody>
          <a:bodyPr wrap="none">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Cache Engine</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2" name="矩形 551">
            <a:extLst>
              <a:ext uri="{FF2B5EF4-FFF2-40B4-BE49-F238E27FC236}">
                <a16:creationId xmlns:a16="http://schemas.microsoft.com/office/drawing/2014/main" id="{62AAF220-9102-46AB-BD3F-140EE0A6D54D}"/>
              </a:ext>
            </a:extLst>
          </p:cNvPr>
          <p:cNvSpPr/>
          <p:nvPr/>
        </p:nvSpPr>
        <p:spPr>
          <a:xfrm>
            <a:off x="5875097" y="1388359"/>
            <a:ext cx="1091562" cy="593417"/>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a:ea typeface="新細明體"/>
                <a:cs typeface="Arial"/>
              </a:rPr>
              <a:t>Dedicate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TW" altLang="en-US" sz="1100" b="0" i="0" u="none" strike="noStrike" kern="0" cap="none" spc="0" normalizeH="0" baseline="0" noProof="0">
                <a:ln>
                  <a:noFill/>
                </a:ln>
                <a:solidFill>
                  <a:prstClr val="black"/>
                </a:solidFill>
                <a:effectLst/>
                <a:uLnTx/>
                <a:uFillTx/>
                <a:latin typeface="Arial"/>
                <a:ea typeface="新細明體"/>
                <a:cs typeface="Arial"/>
              </a:rPr>
              <a:t>Stored space</a:t>
            </a:r>
          </a:p>
        </p:txBody>
      </p:sp>
      <p:cxnSp>
        <p:nvCxnSpPr>
          <p:cNvPr id="553" name="直線接點 552">
            <a:extLst>
              <a:ext uri="{FF2B5EF4-FFF2-40B4-BE49-F238E27FC236}">
                <a16:creationId xmlns:a16="http://schemas.microsoft.com/office/drawing/2014/main" id="{E3F654A6-6B02-44B9-B0B0-5CF7F2360C17}"/>
              </a:ext>
            </a:extLst>
          </p:cNvPr>
          <p:cNvCxnSpPr>
            <a:cxnSpLocks/>
          </p:cNvCxnSpPr>
          <p:nvPr/>
        </p:nvCxnSpPr>
        <p:spPr>
          <a:xfrm>
            <a:off x="6331539" y="1792949"/>
            <a:ext cx="0" cy="438666"/>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554" name="文字方塊 553">
            <a:extLst>
              <a:ext uri="{FF2B5EF4-FFF2-40B4-BE49-F238E27FC236}">
                <a16:creationId xmlns:a16="http://schemas.microsoft.com/office/drawing/2014/main" id="{E5C870D5-E76A-44F4-BD28-DF88D9F0402B}"/>
              </a:ext>
            </a:extLst>
          </p:cNvPr>
          <p:cNvSpPr txBox="1"/>
          <p:nvPr/>
        </p:nvSpPr>
        <p:spPr>
          <a:xfrm>
            <a:off x="2842081" y="2221438"/>
            <a:ext cx="461665" cy="3278782"/>
          </a:xfrm>
          <a:prstGeom prst="rect">
            <a:avLst/>
          </a:prstGeom>
          <a:noFill/>
          <a:ln/>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1" lang="en-US" altLang="zh-TW" sz="18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File Services</a:t>
            </a:r>
            <a:endParaRPr kumimoji="1" lang="zh-TW" altLang="en-US" sz="18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5" name="矩形 554">
            <a:extLst>
              <a:ext uri="{FF2B5EF4-FFF2-40B4-BE49-F238E27FC236}">
                <a16:creationId xmlns:a16="http://schemas.microsoft.com/office/drawing/2014/main" id="{B86DCC86-5094-4A83-ABF6-123784003065}"/>
              </a:ext>
            </a:extLst>
          </p:cNvPr>
          <p:cNvSpPr/>
          <p:nvPr/>
        </p:nvSpPr>
        <p:spPr>
          <a:xfrm>
            <a:off x="1806168" y="5631107"/>
            <a:ext cx="938581" cy="418135"/>
          </a:xfrm>
          <a:prstGeom prst="rect">
            <a:avLst/>
          </a:prstGeom>
          <a:solidFill>
            <a:srgbClr val="FFC000"/>
          </a:solidFill>
          <a:ln/>
          <a:effectLst/>
        </p:spPr>
        <p:style>
          <a:lnRef idx="0">
            <a:schemeClr val="accent2"/>
          </a:lnRef>
          <a:fillRef idx="3">
            <a:schemeClr val="accent2"/>
          </a:fillRef>
          <a:effectRef idx="3">
            <a:schemeClr val="accent2"/>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Station</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6" name="矩形 555">
            <a:extLst>
              <a:ext uri="{FF2B5EF4-FFF2-40B4-BE49-F238E27FC236}">
                <a16:creationId xmlns:a16="http://schemas.microsoft.com/office/drawing/2014/main" id="{04C012FF-ED6E-4B78-89BE-9150830E448E}"/>
              </a:ext>
            </a:extLst>
          </p:cNvPr>
          <p:cNvSpPr/>
          <p:nvPr/>
        </p:nvSpPr>
        <p:spPr>
          <a:xfrm>
            <a:off x="16614" y="2165277"/>
            <a:ext cx="1302005" cy="261280"/>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rPr>
              <a:t>Local Servers</a:t>
            </a:r>
            <a:endParaRPr kumimoji="0" lang="zh-TW" altLang="en-US" sz="1000" b="0" i="0" u="none" strike="noStrike" kern="0" cap="none" spc="0" normalizeH="0" baseline="0" noProof="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7" name="文字方塊 556">
            <a:extLst>
              <a:ext uri="{FF2B5EF4-FFF2-40B4-BE49-F238E27FC236}">
                <a16:creationId xmlns:a16="http://schemas.microsoft.com/office/drawing/2014/main" id="{25F2B10F-D5E0-48E4-9A60-7FEAB9BEE3FE}"/>
              </a:ext>
            </a:extLst>
          </p:cNvPr>
          <p:cNvSpPr txBox="1"/>
          <p:nvPr/>
        </p:nvSpPr>
        <p:spPr>
          <a:xfrm>
            <a:off x="5304611" y="1388360"/>
            <a:ext cx="507831" cy="1252948"/>
          </a:xfrm>
          <a:prstGeom prst="rect">
            <a:avLst/>
          </a:prstGeom>
          <a:solidFill>
            <a:srgbClr val="FFB689"/>
          </a:solidFill>
          <a:ln w="9525">
            <a:noFill/>
          </a:ln>
          <a:effectLst/>
        </p:spPr>
        <p:style>
          <a:lnRef idx="1">
            <a:schemeClr val="accent2"/>
          </a:lnRef>
          <a:fillRef idx="2">
            <a:schemeClr val="accent2"/>
          </a:fillRef>
          <a:effectRef idx="1">
            <a:schemeClr val="accent2"/>
          </a:effectRef>
          <a:fontRef idx="minor">
            <a:schemeClr val="dk1"/>
          </a:fontRef>
        </p:style>
        <p:txBody>
          <a:bodyPr vert="eaVert" wrap="square" rtlCol="0" anchor="ctr">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LUN</a:t>
            </a:r>
            <a:r>
              <a:rPr kumimoji="1" lang="zh-TW" altLang="en-US"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Size Provisioning</a:t>
            </a:r>
            <a:endParaRPr kumimoji="1" lang="zh-TW" altLang="en-US"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8" name="矩形 557">
            <a:extLst>
              <a:ext uri="{FF2B5EF4-FFF2-40B4-BE49-F238E27FC236}">
                <a16:creationId xmlns:a16="http://schemas.microsoft.com/office/drawing/2014/main" id="{13A64B16-397A-4434-AF65-F4EEFF0A50D7}"/>
              </a:ext>
            </a:extLst>
          </p:cNvPr>
          <p:cNvSpPr/>
          <p:nvPr/>
        </p:nvSpPr>
        <p:spPr>
          <a:xfrm>
            <a:off x="4192351" y="3671733"/>
            <a:ext cx="1545966" cy="721840"/>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Virtual</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File System</a:t>
            </a:r>
          </a:p>
        </p:txBody>
      </p:sp>
      <p:sp>
        <p:nvSpPr>
          <p:cNvPr id="559" name="矩形 558">
            <a:extLst>
              <a:ext uri="{FF2B5EF4-FFF2-40B4-BE49-F238E27FC236}">
                <a16:creationId xmlns:a16="http://schemas.microsoft.com/office/drawing/2014/main" id="{04B076B8-2132-4907-9361-BA8252B071DD}"/>
              </a:ext>
            </a:extLst>
          </p:cNvPr>
          <p:cNvSpPr/>
          <p:nvPr/>
        </p:nvSpPr>
        <p:spPr>
          <a:xfrm>
            <a:off x="3736218" y="1388360"/>
            <a:ext cx="1505739" cy="607915"/>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black"/>
                </a:solidFill>
                <a:effectLst/>
                <a:uLnTx/>
                <a:uFillTx/>
                <a:latin typeface="Arial"/>
                <a:ea typeface="新細明體"/>
                <a:cs typeface="Arial"/>
              </a:rPr>
              <a:t>VJBOD Cloud LUNs</a:t>
            </a:r>
            <a:endPar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60" name="左-右雙向箭號 206">
            <a:extLst>
              <a:ext uri="{FF2B5EF4-FFF2-40B4-BE49-F238E27FC236}">
                <a16:creationId xmlns:a16="http://schemas.microsoft.com/office/drawing/2014/main" id="{E99C0111-338E-4595-9CB8-5E775DA57E8D}"/>
              </a:ext>
            </a:extLst>
          </p:cNvPr>
          <p:cNvSpPr/>
          <p:nvPr/>
        </p:nvSpPr>
        <p:spPr>
          <a:xfrm>
            <a:off x="2682945" y="5850638"/>
            <a:ext cx="1369797" cy="366249"/>
          </a:xfrm>
          <a:prstGeom prst="lef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61" name="直線箭頭接點 215">
            <a:extLst>
              <a:ext uri="{FF2B5EF4-FFF2-40B4-BE49-F238E27FC236}">
                <a16:creationId xmlns:a16="http://schemas.microsoft.com/office/drawing/2014/main" id="{C6BD8EF2-5F43-401C-AAF1-5C872351049D}"/>
              </a:ext>
            </a:extLst>
          </p:cNvPr>
          <p:cNvCxnSpPr>
            <a:cxnSpLocks/>
          </p:cNvCxnSpPr>
          <p:nvPr/>
        </p:nvCxnSpPr>
        <p:spPr>
          <a:xfrm>
            <a:off x="10109468" y="3849842"/>
            <a:ext cx="0" cy="2199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2" name="直線箭頭接點 217">
            <a:extLst>
              <a:ext uri="{FF2B5EF4-FFF2-40B4-BE49-F238E27FC236}">
                <a16:creationId xmlns:a16="http://schemas.microsoft.com/office/drawing/2014/main" id="{8BF0166C-A683-49E9-9122-10DF1F72C9A4}"/>
              </a:ext>
            </a:extLst>
          </p:cNvPr>
          <p:cNvCxnSpPr>
            <a:cxnSpLocks/>
          </p:cNvCxnSpPr>
          <p:nvPr/>
        </p:nvCxnSpPr>
        <p:spPr>
          <a:xfrm>
            <a:off x="11512101" y="3856994"/>
            <a:ext cx="0" cy="2199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3" name="左-右雙向箭號 223">
            <a:extLst>
              <a:ext uri="{FF2B5EF4-FFF2-40B4-BE49-F238E27FC236}">
                <a16:creationId xmlns:a16="http://schemas.microsoft.com/office/drawing/2014/main" id="{7B0A5E22-6E5B-4DF4-B73D-8AB466C5F09B}"/>
              </a:ext>
            </a:extLst>
          </p:cNvPr>
          <p:cNvSpPr/>
          <p:nvPr/>
        </p:nvSpPr>
        <p:spPr>
          <a:xfrm>
            <a:off x="2613550" y="1468582"/>
            <a:ext cx="1130842" cy="344359"/>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Block Access</a:t>
            </a:r>
            <a:endParaRPr kumimoji="1" lang="zh-TW" altLang="en-US"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64" name="直線箭頭接點 226">
            <a:extLst>
              <a:ext uri="{FF2B5EF4-FFF2-40B4-BE49-F238E27FC236}">
                <a16:creationId xmlns:a16="http://schemas.microsoft.com/office/drawing/2014/main" id="{D557826E-293E-4B47-AD78-9D9E6F982885}"/>
              </a:ext>
            </a:extLst>
          </p:cNvPr>
          <p:cNvCxnSpPr>
            <a:cxnSpLocks/>
          </p:cNvCxnSpPr>
          <p:nvPr/>
        </p:nvCxnSpPr>
        <p:spPr>
          <a:xfrm flipH="1">
            <a:off x="10506600" y="5494068"/>
            <a:ext cx="678151" cy="85667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5" name="直線箭頭接點 228">
            <a:extLst>
              <a:ext uri="{FF2B5EF4-FFF2-40B4-BE49-F238E27FC236}">
                <a16:creationId xmlns:a16="http://schemas.microsoft.com/office/drawing/2014/main" id="{3C88493A-B5FC-49BB-83DE-B44137F44409}"/>
              </a:ext>
            </a:extLst>
          </p:cNvPr>
          <p:cNvCxnSpPr>
            <a:cxnSpLocks/>
          </p:cNvCxnSpPr>
          <p:nvPr/>
        </p:nvCxnSpPr>
        <p:spPr>
          <a:xfrm flipH="1">
            <a:off x="10509607" y="5344454"/>
            <a:ext cx="66130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6" name="直線箭頭接點 230">
            <a:extLst>
              <a:ext uri="{FF2B5EF4-FFF2-40B4-BE49-F238E27FC236}">
                <a16:creationId xmlns:a16="http://schemas.microsoft.com/office/drawing/2014/main" id="{4F587D5A-B1D9-4EDF-AD44-04FF5E544FB0}"/>
              </a:ext>
            </a:extLst>
          </p:cNvPr>
          <p:cNvCxnSpPr>
            <a:cxnSpLocks/>
          </p:cNvCxnSpPr>
          <p:nvPr/>
        </p:nvCxnSpPr>
        <p:spPr>
          <a:xfrm flipH="1" flipV="1">
            <a:off x="10533215" y="5494069"/>
            <a:ext cx="685489" cy="872105"/>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7" name="直線箭頭接點 232">
            <a:extLst>
              <a:ext uri="{FF2B5EF4-FFF2-40B4-BE49-F238E27FC236}">
                <a16:creationId xmlns:a16="http://schemas.microsoft.com/office/drawing/2014/main" id="{1D998B0E-960F-4B1E-BB69-74ACB575C5F5}"/>
              </a:ext>
            </a:extLst>
          </p:cNvPr>
          <p:cNvCxnSpPr>
            <a:cxnSpLocks/>
          </p:cNvCxnSpPr>
          <p:nvPr/>
        </p:nvCxnSpPr>
        <p:spPr>
          <a:xfrm flipH="1" flipV="1">
            <a:off x="10506600" y="6479890"/>
            <a:ext cx="712104" cy="657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8" name="左-右雙向箭號 233">
            <a:extLst>
              <a:ext uri="{FF2B5EF4-FFF2-40B4-BE49-F238E27FC236}">
                <a16:creationId xmlns:a16="http://schemas.microsoft.com/office/drawing/2014/main" id="{9AACA3AA-775F-445E-8427-57D6F3942EAB}"/>
              </a:ext>
            </a:extLst>
          </p:cNvPr>
          <p:cNvSpPr/>
          <p:nvPr/>
        </p:nvSpPr>
        <p:spPr>
          <a:xfrm>
            <a:off x="3237330" y="3913982"/>
            <a:ext cx="955021" cy="366249"/>
          </a:xfrm>
          <a:prstGeom prst="leftRightArrow">
            <a:avLst>
              <a:gd name="adj1" fmla="val 44513"/>
              <a:gd name="adj2" fmla="val 33539"/>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69" name="矩形 568">
            <a:extLst>
              <a:ext uri="{FF2B5EF4-FFF2-40B4-BE49-F238E27FC236}">
                <a16:creationId xmlns:a16="http://schemas.microsoft.com/office/drawing/2014/main" id="{D7348A9C-E1D4-4C4F-81EF-597BC51EFCE7}"/>
              </a:ext>
            </a:extLst>
          </p:cNvPr>
          <p:cNvSpPr/>
          <p:nvPr/>
        </p:nvSpPr>
        <p:spPr>
          <a:xfrm>
            <a:off x="-69516" y="1301753"/>
            <a:ext cx="1393994" cy="3708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srgbClr val="A5A5A5">
                    <a:lumMod val="40000"/>
                    <a:lumOff val="60000"/>
                  </a:srgbClr>
                </a:solidFill>
                <a:effectLst/>
                <a:uLnTx/>
                <a:uFillTx/>
                <a:latin typeface="Arial" panose="020B0604020202020204" pitchFamily="34" charset="0"/>
                <a:ea typeface="新細明體" panose="02020500000000000000" pitchFamily="18" charset="-120"/>
                <a:cs typeface="Arial" panose="020B0604020202020204" pitchFamily="34" charset="0"/>
              </a:rPr>
              <a:t>Customer</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srgbClr val="A5A5A5">
                    <a:lumMod val="40000"/>
                    <a:lumOff val="60000"/>
                  </a:srgbClr>
                </a:solidFill>
                <a:effectLst/>
                <a:uLnTx/>
                <a:uFillTx/>
                <a:latin typeface="Arial" panose="020B0604020202020204" pitchFamily="34" charset="0"/>
                <a:ea typeface="新細明體" panose="02020500000000000000" pitchFamily="18" charset="-120"/>
                <a:cs typeface="Arial" panose="020B0604020202020204" pitchFamily="34" charset="0"/>
              </a:rPr>
              <a:t>File System</a:t>
            </a:r>
            <a:endParaRPr kumimoji="0" lang="zh-TW" altLang="en-US" sz="1000" b="1" i="0" u="none" strike="noStrike" kern="0" cap="none" spc="0" normalizeH="0" baseline="0" noProof="0">
              <a:ln>
                <a:noFill/>
              </a:ln>
              <a:solidFill>
                <a:srgbClr val="A5A5A5">
                  <a:lumMod val="40000"/>
                  <a:lumOff val="60000"/>
                </a:srgb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0" name="矩形 569">
            <a:extLst>
              <a:ext uri="{FF2B5EF4-FFF2-40B4-BE49-F238E27FC236}">
                <a16:creationId xmlns:a16="http://schemas.microsoft.com/office/drawing/2014/main" id="{5F217FB6-131C-4965-BE9F-64AF0DE82BD8}"/>
              </a:ext>
            </a:extLst>
          </p:cNvPr>
          <p:cNvSpPr/>
          <p:nvPr/>
        </p:nvSpPr>
        <p:spPr>
          <a:xfrm>
            <a:off x="1798742" y="2029643"/>
            <a:ext cx="938581" cy="528661"/>
          </a:xfrm>
          <a:prstGeom prst="rect">
            <a:avLst/>
          </a:prstGeom>
          <a:solidFill>
            <a:srgbClr val="0070C0"/>
          </a:solidFill>
          <a:ln/>
          <a:effectLst/>
        </p:spPr>
        <p:style>
          <a:lnRef idx="0">
            <a:schemeClr val="accent5"/>
          </a:lnRef>
          <a:fillRef idx="3">
            <a:schemeClr val="accent5"/>
          </a:fillRef>
          <a:effectRef idx="3">
            <a:schemeClr val="accent5"/>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1" name="矩形 570">
            <a:extLst>
              <a:ext uri="{FF2B5EF4-FFF2-40B4-BE49-F238E27FC236}">
                <a16:creationId xmlns:a16="http://schemas.microsoft.com/office/drawing/2014/main" id="{22F37447-C318-4A35-AA4F-7192C1C7BF73}"/>
              </a:ext>
            </a:extLst>
          </p:cNvPr>
          <p:cNvSpPr/>
          <p:nvPr/>
        </p:nvSpPr>
        <p:spPr>
          <a:xfrm>
            <a:off x="0" y="0"/>
            <a:ext cx="12192000" cy="565687"/>
          </a:xfrm>
          <a:prstGeom prst="rect">
            <a:avLst/>
          </a:prstGeom>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QTS / Guardian Storage</a:t>
            </a:r>
            <a:endParaRPr kumimoji="0" lang="zh-TW" altLang="en-US" sz="36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2" name="矩形 571">
            <a:extLst>
              <a:ext uri="{FF2B5EF4-FFF2-40B4-BE49-F238E27FC236}">
                <a16:creationId xmlns:a16="http://schemas.microsoft.com/office/drawing/2014/main" id="{7495CF2E-CE27-4F95-8491-F138E8ECBC38}"/>
              </a:ext>
            </a:extLst>
          </p:cNvPr>
          <p:cNvSpPr/>
          <p:nvPr/>
        </p:nvSpPr>
        <p:spPr>
          <a:xfrm>
            <a:off x="115617" y="3861346"/>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rPr>
              <a:t>Local Users</a:t>
            </a:r>
            <a:endParaRPr kumimoji="0" lang="zh-TW" altLang="en-US" sz="1000" b="0" i="0" u="none" strike="noStrike" kern="0" cap="none" spc="0" normalizeH="0" baseline="0" noProof="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3" name="左大括弧 572">
            <a:extLst>
              <a:ext uri="{FF2B5EF4-FFF2-40B4-BE49-F238E27FC236}">
                <a16:creationId xmlns:a16="http://schemas.microsoft.com/office/drawing/2014/main" id="{E0B31FD3-679F-4BB8-8B11-377A61A90CC1}"/>
              </a:ext>
            </a:extLst>
          </p:cNvPr>
          <p:cNvSpPr/>
          <p:nvPr/>
        </p:nvSpPr>
        <p:spPr>
          <a:xfrm>
            <a:off x="1482680" y="2139738"/>
            <a:ext cx="349569" cy="3336810"/>
          </a:xfrm>
          <a:prstGeom prst="leftBrace">
            <a:avLst>
              <a:gd name="adj1" fmla="val 48235"/>
              <a:gd name="adj2" fmla="val 50000"/>
            </a:avLst>
          </a:prstGeom>
          <a:ln w="57150">
            <a:solidFill>
              <a:srgbClr val="005B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4" name="矩形 573">
            <a:extLst>
              <a:ext uri="{FF2B5EF4-FFF2-40B4-BE49-F238E27FC236}">
                <a16:creationId xmlns:a16="http://schemas.microsoft.com/office/drawing/2014/main" id="{79CF8CB4-7A95-4131-8772-4EDB04135E34}"/>
              </a:ext>
            </a:extLst>
          </p:cNvPr>
          <p:cNvSpPr/>
          <p:nvPr/>
        </p:nvSpPr>
        <p:spPr>
          <a:xfrm>
            <a:off x="1798742" y="6105341"/>
            <a:ext cx="938581" cy="366250"/>
          </a:xfrm>
          <a:prstGeom prst="rect">
            <a:avLst/>
          </a:prstGeom>
          <a:solidFill>
            <a:srgbClr val="FFC000"/>
          </a:solidFill>
          <a:ln/>
          <a:effectLst/>
        </p:spPr>
        <p:style>
          <a:lnRef idx="0">
            <a:schemeClr val="accent2"/>
          </a:lnRef>
          <a:fillRef idx="3">
            <a:schemeClr val="accent2"/>
          </a:fillRef>
          <a:effectRef idx="3">
            <a:schemeClr val="accent2"/>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Qfile</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5" name="矩形 574">
            <a:extLst>
              <a:ext uri="{FF2B5EF4-FFF2-40B4-BE49-F238E27FC236}">
                <a16:creationId xmlns:a16="http://schemas.microsoft.com/office/drawing/2014/main" id="{99B172CB-2A47-4424-B4F3-CEFCF4FB6335}"/>
              </a:ext>
            </a:extLst>
          </p:cNvPr>
          <p:cNvSpPr/>
          <p:nvPr/>
        </p:nvSpPr>
        <p:spPr>
          <a:xfrm>
            <a:off x="7783428" y="5983805"/>
            <a:ext cx="918223" cy="531632"/>
          </a:xfrm>
          <a:prstGeom prst="rect">
            <a:avLst/>
          </a:prstGeom>
          <a:solidFill>
            <a:srgbClr val="6699FF"/>
          </a:solidFill>
          <a:ln w="9525">
            <a:noFill/>
          </a:ln>
          <a:effectLst/>
        </p:spPr>
        <p:style>
          <a:lnRef idx="1">
            <a:schemeClr val="accent5"/>
          </a:lnRef>
          <a:fillRef idx="2">
            <a:schemeClr val="accent5"/>
          </a:fillRef>
          <a:effectRef idx="1">
            <a:schemeClr val="accent5"/>
          </a:effectRef>
          <a:fontRef idx="minor">
            <a:schemeClr val="dk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Remote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6" name="左-右雙向箭號 249">
            <a:extLst>
              <a:ext uri="{FF2B5EF4-FFF2-40B4-BE49-F238E27FC236}">
                <a16:creationId xmlns:a16="http://schemas.microsoft.com/office/drawing/2014/main" id="{9071CD4C-7894-4A64-9A14-B14A398B47B0}"/>
              </a:ext>
            </a:extLst>
          </p:cNvPr>
          <p:cNvSpPr/>
          <p:nvPr/>
        </p:nvSpPr>
        <p:spPr>
          <a:xfrm>
            <a:off x="3021125" y="2174515"/>
            <a:ext cx="907339" cy="366249"/>
          </a:xfrm>
          <a:prstGeom prst="leftRightArrow">
            <a:avLst>
              <a:gd name="adj1" fmla="val 44513"/>
              <a:gd name="adj2" fmla="val 33539"/>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9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77" name="直線接點 576">
            <a:extLst>
              <a:ext uri="{FF2B5EF4-FFF2-40B4-BE49-F238E27FC236}">
                <a16:creationId xmlns:a16="http://schemas.microsoft.com/office/drawing/2014/main" id="{1818C66F-2325-48BE-ABE5-FB617EA0E92F}"/>
              </a:ext>
            </a:extLst>
          </p:cNvPr>
          <p:cNvCxnSpPr>
            <a:cxnSpLocks/>
          </p:cNvCxnSpPr>
          <p:nvPr/>
        </p:nvCxnSpPr>
        <p:spPr>
          <a:xfrm>
            <a:off x="6474424" y="3592034"/>
            <a:ext cx="0" cy="43866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78" name="矩形 577">
            <a:extLst>
              <a:ext uri="{FF2B5EF4-FFF2-40B4-BE49-F238E27FC236}">
                <a16:creationId xmlns:a16="http://schemas.microsoft.com/office/drawing/2014/main" id="{97BA345B-3422-4624-8699-00423B92BF16}"/>
              </a:ext>
            </a:extLst>
          </p:cNvPr>
          <p:cNvSpPr/>
          <p:nvPr/>
        </p:nvSpPr>
        <p:spPr>
          <a:xfrm>
            <a:off x="5874687" y="2094548"/>
            <a:ext cx="1091562" cy="540858"/>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a:ea typeface="新細明體"/>
                <a:cs typeface="Arial"/>
              </a:rPr>
              <a:t>Dedicate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a:ea typeface="新細明體"/>
                <a:cs typeface="Arial"/>
              </a:rPr>
              <a:t>Stored space</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9" name="矩形 578">
            <a:extLst>
              <a:ext uri="{FF2B5EF4-FFF2-40B4-BE49-F238E27FC236}">
                <a16:creationId xmlns:a16="http://schemas.microsoft.com/office/drawing/2014/main" id="{A7387826-3204-4CC2-A5E8-2E77948D40F6}"/>
              </a:ext>
            </a:extLst>
          </p:cNvPr>
          <p:cNvSpPr/>
          <p:nvPr/>
        </p:nvSpPr>
        <p:spPr>
          <a:xfrm>
            <a:off x="5818530" y="3453168"/>
            <a:ext cx="1128678" cy="406953"/>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Dedicate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Cache Volume</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0" name="矩形 579">
            <a:extLst>
              <a:ext uri="{FF2B5EF4-FFF2-40B4-BE49-F238E27FC236}">
                <a16:creationId xmlns:a16="http://schemas.microsoft.com/office/drawing/2014/main" id="{82BDF7AD-DC98-4CD6-8CC9-E3D000ED50B5}"/>
              </a:ext>
            </a:extLst>
          </p:cNvPr>
          <p:cNvSpPr/>
          <p:nvPr/>
        </p:nvSpPr>
        <p:spPr>
          <a:xfrm>
            <a:off x="5818530" y="4030700"/>
            <a:ext cx="1128678" cy="362873"/>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Dedicate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Cache Volume</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81" name="直線單箭頭接點 580">
            <a:extLst>
              <a:ext uri="{FF2B5EF4-FFF2-40B4-BE49-F238E27FC236}">
                <a16:creationId xmlns:a16="http://schemas.microsoft.com/office/drawing/2014/main" id="{5166EFEE-5E9D-42D1-BA52-A666D35425B2}"/>
              </a:ext>
            </a:extLst>
          </p:cNvPr>
          <p:cNvCxnSpPr>
            <a:cxnSpLocks/>
          </p:cNvCxnSpPr>
          <p:nvPr/>
        </p:nvCxnSpPr>
        <p:spPr>
          <a:xfrm flipV="1">
            <a:off x="8820671" y="1481066"/>
            <a:ext cx="629497" cy="1"/>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2" name="直線單箭頭接點 581">
            <a:extLst>
              <a:ext uri="{FF2B5EF4-FFF2-40B4-BE49-F238E27FC236}">
                <a16:creationId xmlns:a16="http://schemas.microsoft.com/office/drawing/2014/main" id="{CC44AD91-0473-43D3-9EE1-4B186D17DB69}"/>
              </a:ext>
            </a:extLst>
          </p:cNvPr>
          <p:cNvCxnSpPr>
            <a:cxnSpLocks/>
          </p:cNvCxnSpPr>
          <p:nvPr/>
        </p:nvCxnSpPr>
        <p:spPr>
          <a:xfrm flipV="1">
            <a:off x="8758249" y="3727626"/>
            <a:ext cx="812067" cy="1710544"/>
          </a:xfrm>
          <a:prstGeom prst="straightConnector1">
            <a:avLst/>
          </a:prstGeom>
          <a:ln w="635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3" name="矩形 582">
            <a:extLst>
              <a:ext uri="{FF2B5EF4-FFF2-40B4-BE49-F238E27FC236}">
                <a16:creationId xmlns:a16="http://schemas.microsoft.com/office/drawing/2014/main" id="{4D7F6FD8-8167-4563-99C9-1BFE94382073}"/>
              </a:ext>
            </a:extLst>
          </p:cNvPr>
          <p:cNvSpPr/>
          <p:nvPr/>
        </p:nvSpPr>
        <p:spPr>
          <a:xfrm>
            <a:off x="7794523" y="5325222"/>
            <a:ext cx="918223" cy="553316"/>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4" name="左-右雙向箭號 68">
            <a:extLst>
              <a:ext uri="{FF2B5EF4-FFF2-40B4-BE49-F238E27FC236}">
                <a16:creationId xmlns:a16="http://schemas.microsoft.com/office/drawing/2014/main" id="{FBBA573B-F8BF-4CEC-8DCA-7F8AB4849A69}"/>
              </a:ext>
            </a:extLst>
          </p:cNvPr>
          <p:cNvSpPr/>
          <p:nvPr/>
        </p:nvSpPr>
        <p:spPr>
          <a:xfrm>
            <a:off x="1040369" y="1229203"/>
            <a:ext cx="979803" cy="293375"/>
          </a:xfrm>
          <a:prstGeom prst="leftRightArrow">
            <a:avLst/>
          </a:prstGeom>
          <a:solidFill>
            <a:srgbClr val="92D050"/>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Ethernet</a:t>
            </a:r>
            <a:endParaRPr kumimoji="1" lang="zh-TW" altLang="en-US"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5" name="左-右雙向箭號 69">
            <a:extLst>
              <a:ext uri="{FF2B5EF4-FFF2-40B4-BE49-F238E27FC236}">
                <a16:creationId xmlns:a16="http://schemas.microsoft.com/office/drawing/2014/main" id="{FE776570-1ADF-438F-8AB3-A3600F52AB14}"/>
              </a:ext>
            </a:extLst>
          </p:cNvPr>
          <p:cNvSpPr/>
          <p:nvPr/>
        </p:nvSpPr>
        <p:spPr>
          <a:xfrm>
            <a:off x="1040369" y="1543751"/>
            <a:ext cx="979803" cy="293375"/>
          </a:xfrm>
          <a:prstGeom prst="leftRightArrow">
            <a:avLst/>
          </a:prstGeom>
          <a:solidFill>
            <a:srgbClr val="92D050"/>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err="1">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Fibre</a:t>
            </a:r>
            <a:r>
              <a:rPr kumimoji="1" lang="zh-TW" altLang="en-US"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Channel</a:t>
            </a:r>
            <a:endParaRPr kumimoji="1" lang="zh-TW" altLang="en-US"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6" name="矩形 585">
            <a:extLst>
              <a:ext uri="{FF2B5EF4-FFF2-40B4-BE49-F238E27FC236}">
                <a16:creationId xmlns:a16="http://schemas.microsoft.com/office/drawing/2014/main" id="{B256FF4C-8438-4D7A-BB79-93CD09C7D67D}"/>
              </a:ext>
            </a:extLst>
          </p:cNvPr>
          <p:cNvSpPr/>
          <p:nvPr/>
        </p:nvSpPr>
        <p:spPr>
          <a:xfrm>
            <a:off x="9487146" y="1172380"/>
            <a:ext cx="2582217" cy="45719"/>
          </a:xfrm>
          <a:prstGeom prst="rect">
            <a:avLst/>
          </a:prstGeom>
          <a:solidFill>
            <a:srgbClr val="8F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7" name="矩形 586">
            <a:extLst>
              <a:ext uri="{FF2B5EF4-FFF2-40B4-BE49-F238E27FC236}">
                <a16:creationId xmlns:a16="http://schemas.microsoft.com/office/drawing/2014/main" id="{9425AEAB-2B84-4920-8576-8D87AE474904}"/>
              </a:ext>
            </a:extLst>
          </p:cNvPr>
          <p:cNvSpPr/>
          <p:nvPr/>
        </p:nvSpPr>
        <p:spPr>
          <a:xfrm>
            <a:off x="9491037" y="5119480"/>
            <a:ext cx="2574438" cy="457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588" name="圖形 225">
            <a:extLst>
              <a:ext uri="{FF2B5EF4-FFF2-40B4-BE49-F238E27FC236}">
                <a16:creationId xmlns:a16="http://schemas.microsoft.com/office/drawing/2014/main" id="{B02667BB-A300-4079-B555-2FDE35830215}"/>
              </a:ext>
            </a:extLst>
          </p:cNvPr>
          <p:cNvGrpSpPr/>
          <p:nvPr/>
        </p:nvGrpSpPr>
        <p:grpSpPr>
          <a:xfrm>
            <a:off x="11319730" y="5226088"/>
            <a:ext cx="507554" cy="495322"/>
            <a:chOff x="8935443" y="-3779"/>
            <a:chExt cx="790575" cy="771525"/>
          </a:xfrm>
          <a:solidFill>
            <a:schemeClr val="bg1"/>
          </a:solidFill>
        </p:grpSpPr>
        <p:sp>
          <p:nvSpPr>
            <p:cNvPr id="589" name="手繪多邊形: 圖案 588">
              <a:extLst>
                <a:ext uri="{FF2B5EF4-FFF2-40B4-BE49-F238E27FC236}">
                  <a16:creationId xmlns:a16="http://schemas.microsoft.com/office/drawing/2014/main" id="{67531A9C-D922-4146-A1E9-27424B29ABF5}"/>
                </a:ext>
              </a:extLst>
            </p:cNvPr>
            <p:cNvSpPr/>
            <p:nvPr/>
          </p:nvSpPr>
          <p:spPr>
            <a:xfrm>
              <a:off x="8935443" y="-3779"/>
              <a:ext cx="790575" cy="771525"/>
            </a:xfrm>
            <a:custGeom>
              <a:avLst/>
              <a:gdLst>
                <a:gd name="connsiteX0" fmla="*/ 733425 w 790575"/>
                <a:gd name="connsiteY0" fmla="*/ 0 h 771525"/>
                <a:gd name="connsiteX1" fmla="*/ 58484 w 790575"/>
                <a:gd name="connsiteY1" fmla="*/ 0 h 771525"/>
                <a:gd name="connsiteX2" fmla="*/ 0 w 790575"/>
                <a:gd name="connsiteY2" fmla="*/ 58484 h 771525"/>
                <a:gd name="connsiteX3" fmla="*/ 0 w 790575"/>
                <a:gd name="connsiteY3" fmla="*/ 716947 h 771525"/>
                <a:gd name="connsiteX4" fmla="*/ 58484 w 790575"/>
                <a:gd name="connsiteY4" fmla="*/ 775430 h 771525"/>
                <a:gd name="connsiteX5" fmla="*/ 733425 w 790575"/>
                <a:gd name="connsiteY5" fmla="*/ 775430 h 771525"/>
                <a:gd name="connsiteX6" fmla="*/ 791909 w 790575"/>
                <a:gd name="connsiteY6" fmla="*/ 716947 h 771525"/>
                <a:gd name="connsiteX7" fmla="*/ 791909 w 790575"/>
                <a:gd name="connsiteY7" fmla="*/ 58484 h 771525"/>
                <a:gd name="connsiteX8" fmla="*/ 733425 w 790575"/>
                <a:gd name="connsiteY8" fmla="*/ 0 h 771525"/>
                <a:gd name="connsiteX9" fmla="*/ 214503 w 790575"/>
                <a:gd name="connsiteY9" fmla="*/ 734187 h 771525"/>
                <a:gd name="connsiteX10" fmla="*/ 79058 w 790575"/>
                <a:gd name="connsiteY10" fmla="*/ 734187 h 771525"/>
                <a:gd name="connsiteX11" fmla="*/ 32290 w 790575"/>
                <a:gd name="connsiteY11" fmla="*/ 687419 h 771525"/>
                <a:gd name="connsiteX12" fmla="*/ 32290 w 790575"/>
                <a:gd name="connsiteY12" fmla="*/ 87344 h 771525"/>
                <a:gd name="connsiteX13" fmla="*/ 79058 w 790575"/>
                <a:gd name="connsiteY13" fmla="*/ 40577 h 771525"/>
                <a:gd name="connsiteX14" fmla="*/ 214408 w 790575"/>
                <a:gd name="connsiteY14" fmla="*/ 40577 h 771525"/>
                <a:gd name="connsiteX15" fmla="*/ 214408 w 790575"/>
                <a:gd name="connsiteY15" fmla="*/ 734187 h 771525"/>
                <a:gd name="connsiteX16" fmla="*/ 347853 w 790575"/>
                <a:gd name="connsiteY16" fmla="*/ 731330 h 771525"/>
                <a:gd name="connsiteX17" fmla="*/ 225457 w 790575"/>
                <a:gd name="connsiteY17" fmla="*/ 731330 h 771525"/>
                <a:gd name="connsiteX18" fmla="*/ 225457 w 790575"/>
                <a:gd name="connsiteY18" fmla="*/ 291465 h 771525"/>
                <a:gd name="connsiteX19" fmla="*/ 347758 w 790575"/>
                <a:gd name="connsiteY19" fmla="*/ 291465 h 771525"/>
                <a:gd name="connsiteX20" fmla="*/ 347758 w 790575"/>
                <a:gd name="connsiteY20" fmla="*/ 731330 h 771525"/>
                <a:gd name="connsiteX21" fmla="*/ 482727 w 790575"/>
                <a:gd name="connsiteY21" fmla="*/ 731330 h 771525"/>
                <a:gd name="connsiteX22" fmla="*/ 360426 w 790575"/>
                <a:gd name="connsiteY22" fmla="*/ 731330 h 771525"/>
                <a:gd name="connsiteX23" fmla="*/ 360426 w 790575"/>
                <a:gd name="connsiteY23" fmla="*/ 291465 h 771525"/>
                <a:gd name="connsiteX24" fmla="*/ 482727 w 790575"/>
                <a:gd name="connsiteY24" fmla="*/ 291465 h 771525"/>
                <a:gd name="connsiteX25" fmla="*/ 482727 w 790575"/>
                <a:gd name="connsiteY25" fmla="*/ 731330 h 771525"/>
                <a:gd name="connsiteX26" fmla="*/ 617696 w 790575"/>
                <a:gd name="connsiteY26" fmla="*/ 731330 h 771525"/>
                <a:gd name="connsiteX27" fmla="*/ 495395 w 790575"/>
                <a:gd name="connsiteY27" fmla="*/ 731330 h 771525"/>
                <a:gd name="connsiteX28" fmla="*/ 495395 w 790575"/>
                <a:gd name="connsiteY28" fmla="*/ 291465 h 771525"/>
                <a:gd name="connsiteX29" fmla="*/ 617696 w 790575"/>
                <a:gd name="connsiteY29" fmla="*/ 291465 h 771525"/>
                <a:gd name="connsiteX30" fmla="*/ 617696 w 790575"/>
                <a:gd name="connsiteY30" fmla="*/ 731330 h 771525"/>
                <a:gd name="connsiteX31" fmla="*/ 752665 w 790575"/>
                <a:gd name="connsiteY31" fmla="*/ 731330 h 771525"/>
                <a:gd name="connsiteX32" fmla="*/ 630365 w 790575"/>
                <a:gd name="connsiteY32" fmla="*/ 731330 h 771525"/>
                <a:gd name="connsiteX33" fmla="*/ 630365 w 790575"/>
                <a:gd name="connsiteY33" fmla="*/ 291465 h 771525"/>
                <a:gd name="connsiteX34" fmla="*/ 752761 w 790575"/>
                <a:gd name="connsiteY34" fmla="*/ 291465 h 771525"/>
                <a:gd name="connsiteX35" fmla="*/ 752761 w 790575"/>
                <a:gd name="connsiteY35" fmla="*/ 731330 h 771525"/>
                <a:gd name="connsiteX36" fmla="*/ 753332 w 790575"/>
                <a:gd name="connsiteY36" fmla="*/ 276320 h 771525"/>
                <a:gd name="connsiteX37" fmla="*/ 226886 w 790575"/>
                <a:gd name="connsiteY37" fmla="*/ 276320 h 771525"/>
                <a:gd name="connsiteX38" fmla="*/ 226886 w 790575"/>
                <a:gd name="connsiteY38" fmla="*/ 41243 h 771525"/>
                <a:gd name="connsiteX39" fmla="*/ 753428 w 790575"/>
                <a:gd name="connsiteY39" fmla="*/ 41243 h 771525"/>
                <a:gd name="connsiteX40" fmla="*/ 753428 w 790575"/>
                <a:gd name="connsiteY40" fmla="*/ 27632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0575" h="771525">
                  <a:moveTo>
                    <a:pt x="733425" y="0"/>
                  </a:moveTo>
                  <a:lnTo>
                    <a:pt x="58484" y="0"/>
                  </a:lnTo>
                  <a:cubicBezTo>
                    <a:pt x="26194" y="0"/>
                    <a:pt x="0" y="26194"/>
                    <a:pt x="0" y="58484"/>
                  </a:cubicBezTo>
                  <a:lnTo>
                    <a:pt x="0" y="716947"/>
                  </a:lnTo>
                  <a:cubicBezTo>
                    <a:pt x="0" y="749237"/>
                    <a:pt x="26194" y="775430"/>
                    <a:pt x="58484" y="775430"/>
                  </a:cubicBezTo>
                  <a:lnTo>
                    <a:pt x="733425" y="775430"/>
                  </a:lnTo>
                  <a:cubicBezTo>
                    <a:pt x="765715" y="775430"/>
                    <a:pt x="791909" y="749237"/>
                    <a:pt x="791909" y="716947"/>
                  </a:cubicBezTo>
                  <a:lnTo>
                    <a:pt x="791909" y="58484"/>
                  </a:lnTo>
                  <a:cubicBezTo>
                    <a:pt x="791909" y="26194"/>
                    <a:pt x="765715" y="0"/>
                    <a:pt x="733425" y="0"/>
                  </a:cubicBezTo>
                  <a:close/>
                  <a:moveTo>
                    <a:pt x="214503" y="734187"/>
                  </a:moveTo>
                  <a:lnTo>
                    <a:pt x="79058" y="734187"/>
                  </a:lnTo>
                  <a:cubicBezTo>
                    <a:pt x="53245" y="734187"/>
                    <a:pt x="32290" y="713232"/>
                    <a:pt x="32290" y="687419"/>
                  </a:cubicBezTo>
                  <a:lnTo>
                    <a:pt x="32290" y="87344"/>
                  </a:lnTo>
                  <a:cubicBezTo>
                    <a:pt x="32290" y="61532"/>
                    <a:pt x="53245" y="40577"/>
                    <a:pt x="79058" y="40577"/>
                  </a:cubicBezTo>
                  <a:lnTo>
                    <a:pt x="214408" y="40577"/>
                  </a:lnTo>
                  <a:lnTo>
                    <a:pt x="214408" y="734187"/>
                  </a:lnTo>
                  <a:close/>
                  <a:moveTo>
                    <a:pt x="347853" y="731330"/>
                  </a:moveTo>
                  <a:lnTo>
                    <a:pt x="225457" y="731330"/>
                  </a:lnTo>
                  <a:lnTo>
                    <a:pt x="225457" y="291465"/>
                  </a:lnTo>
                  <a:lnTo>
                    <a:pt x="347758" y="291465"/>
                  </a:lnTo>
                  <a:lnTo>
                    <a:pt x="347758" y="731330"/>
                  </a:lnTo>
                  <a:close/>
                  <a:moveTo>
                    <a:pt x="482727" y="731330"/>
                  </a:moveTo>
                  <a:lnTo>
                    <a:pt x="360426" y="731330"/>
                  </a:lnTo>
                  <a:lnTo>
                    <a:pt x="360426" y="291465"/>
                  </a:lnTo>
                  <a:lnTo>
                    <a:pt x="482727" y="291465"/>
                  </a:lnTo>
                  <a:lnTo>
                    <a:pt x="482727" y="731330"/>
                  </a:lnTo>
                  <a:close/>
                  <a:moveTo>
                    <a:pt x="617696" y="731330"/>
                  </a:moveTo>
                  <a:lnTo>
                    <a:pt x="495395" y="731330"/>
                  </a:lnTo>
                  <a:lnTo>
                    <a:pt x="495395" y="291465"/>
                  </a:lnTo>
                  <a:lnTo>
                    <a:pt x="617696" y="291465"/>
                  </a:lnTo>
                  <a:lnTo>
                    <a:pt x="617696" y="731330"/>
                  </a:lnTo>
                  <a:close/>
                  <a:moveTo>
                    <a:pt x="752665" y="731330"/>
                  </a:moveTo>
                  <a:lnTo>
                    <a:pt x="630365" y="731330"/>
                  </a:lnTo>
                  <a:lnTo>
                    <a:pt x="630365" y="291465"/>
                  </a:lnTo>
                  <a:lnTo>
                    <a:pt x="752761" y="291465"/>
                  </a:lnTo>
                  <a:lnTo>
                    <a:pt x="752761" y="731330"/>
                  </a:lnTo>
                  <a:close/>
                  <a:moveTo>
                    <a:pt x="753332" y="276320"/>
                  </a:moveTo>
                  <a:lnTo>
                    <a:pt x="226886" y="276320"/>
                  </a:lnTo>
                  <a:lnTo>
                    <a:pt x="226886" y="41243"/>
                  </a:lnTo>
                  <a:lnTo>
                    <a:pt x="753428" y="41243"/>
                  </a:lnTo>
                  <a:lnTo>
                    <a:pt x="753428" y="2763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0" name="手繪多邊形: 圖案 589">
              <a:extLst>
                <a:ext uri="{FF2B5EF4-FFF2-40B4-BE49-F238E27FC236}">
                  <a16:creationId xmlns:a16="http://schemas.microsoft.com/office/drawing/2014/main" id="{85B100C8-6F38-427A-A8A5-C65E7E260146}"/>
                </a:ext>
              </a:extLst>
            </p:cNvPr>
            <p:cNvSpPr/>
            <p:nvPr/>
          </p:nvSpPr>
          <p:spPr>
            <a:xfrm>
              <a:off x="9004213" y="493902"/>
              <a:ext cx="104775" cy="57150"/>
            </a:xfrm>
            <a:custGeom>
              <a:avLst/>
              <a:gdLst>
                <a:gd name="connsiteX0" fmla="*/ 105823 w 104775"/>
                <a:gd name="connsiteY0" fmla="*/ 53245 h 57150"/>
                <a:gd name="connsiteX1" fmla="*/ 100012 w 104775"/>
                <a:gd name="connsiteY1" fmla="*/ 59055 h 57150"/>
                <a:gd name="connsiteX2" fmla="*/ 5810 w 104775"/>
                <a:gd name="connsiteY2" fmla="*/ 59055 h 57150"/>
                <a:gd name="connsiteX3" fmla="*/ 0 w 104775"/>
                <a:gd name="connsiteY3" fmla="*/ 53245 h 57150"/>
                <a:gd name="connsiteX4" fmla="*/ 0 w 104775"/>
                <a:gd name="connsiteY4" fmla="*/ 5810 h 57150"/>
                <a:gd name="connsiteX5" fmla="*/ 5810 w 104775"/>
                <a:gd name="connsiteY5" fmla="*/ 0 h 57150"/>
                <a:gd name="connsiteX6" fmla="*/ 100012 w 104775"/>
                <a:gd name="connsiteY6" fmla="*/ 0 h 57150"/>
                <a:gd name="connsiteX7" fmla="*/ 105823 w 104775"/>
                <a:gd name="connsiteY7" fmla="*/ 5810 h 57150"/>
                <a:gd name="connsiteX8" fmla="*/ 105823 w 104775"/>
                <a:gd name="connsiteY8" fmla="*/ 5324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105823" y="53245"/>
                  </a:moveTo>
                  <a:cubicBezTo>
                    <a:pt x="105823" y="56483"/>
                    <a:pt x="103156" y="59055"/>
                    <a:pt x="100012" y="59055"/>
                  </a:cubicBezTo>
                  <a:lnTo>
                    <a:pt x="5810" y="59055"/>
                  </a:lnTo>
                  <a:cubicBezTo>
                    <a:pt x="2572" y="59055"/>
                    <a:pt x="0" y="56388"/>
                    <a:pt x="0" y="53245"/>
                  </a:cubicBezTo>
                  <a:lnTo>
                    <a:pt x="0" y="5810"/>
                  </a:lnTo>
                  <a:cubicBezTo>
                    <a:pt x="0" y="2572"/>
                    <a:pt x="2667" y="0"/>
                    <a:pt x="5810" y="0"/>
                  </a:cubicBezTo>
                  <a:lnTo>
                    <a:pt x="100012" y="0"/>
                  </a:lnTo>
                  <a:cubicBezTo>
                    <a:pt x="103251" y="0"/>
                    <a:pt x="105823" y="2572"/>
                    <a:pt x="105823" y="5810"/>
                  </a:cubicBezTo>
                  <a:lnTo>
                    <a:pt x="105823" y="5324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1" name="手繪多邊形: 圖案 590">
              <a:extLst>
                <a:ext uri="{FF2B5EF4-FFF2-40B4-BE49-F238E27FC236}">
                  <a16:creationId xmlns:a16="http://schemas.microsoft.com/office/drawing/2014/main" id="{A226FC6D-9D14-4787-9667-47F57F4578D3}"/>
                </a:ext>
              </a:extLst>
            </p:cNvPr>
            <p:cNvSpPr/>
            <p:nvPr/>
          </p:nvSpPr>
          <p:spPr>
            <a:xfrm>
              <a:off x="9004213" y="590867"/>
              <a:ext cx="104775" cy="95250"/>
            </a:xfrm>
            <a:custGeom>
              <a:avLst/>
              <a:gdLst>
                <a:gd name="connsiteX0" fmla="*/ 105823 w 104775"/>
                <a:gd name="connsiteY0" fmla="*/ 89630 h 95250"/>
                <a:gd name="connsiteX1" fmla="*/ 100012 w 104775"/>
                <a:gd name="connsiteY1" fmla="*/ 95440 h 95250"/>
                <a:gd name="connsiteX2" fmla="*/ 5810 w 104775"/>
                <a:gd name="connsiteY2" fmla="*/ 95440 h 95250"/>
                <a:gd name="connsiteX3" fmla="*/ 0 w 104775"/>
                <a:gd name="connsiteY3" fmla="*/ 89630 h 95250"/>
                <a:gd name="connsiteX4" fmla="*/ 0 w 104775"/>
                <a:gd name="connsiteY4" fmla="*/ 5810 h 95250"/>
                <a:gd name="connsiteX5" fmla="*/ 5810 w 104775"/>
                <a:gd name="connsiteY5" fmla="*/ 0 h 95250"/>
                <a:gd name="connsiteX6" fmla="*/ 100012 w 104775"/>
                <a:gd name="connsiteY6" fmla="*/ 0 h 95250"/>
                <a:gd name="connsiteX7" fmla="*/ 105823 w 104775"/>
                <a:gd name="connsiteY7" fmla="*/ 5810 h 95250"/>
                <a:gd name="connsiteX8" fmla="*/ 105823 w 104775"/>
                <a:gd name="connsiteY8" fmla="*/ 896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95250">
                  <a:moveTo>
                    <a:pt x="105823" y="89630"/>
                  </a:moveTo>
                  <a:cubicBezTo>
                    <a:pt x="105823" y="92869"/>
                    <a:pt x="103156" y="95440"/>
                    <a:pt x="100012" y="95440"/>
                  </a:cubicBezTo>
                  <a:lnTo>
                    <a:pt x="5810" y="95440"/>
                  </a:lnTo>
                  <a:cubicBezTo>
                    <a:pt x="2572" y="95440"/>
                    <a:pt x="0" y="92773"/>
                    <a:pt x="0" y="89630"/>
                  </a:cubicBezTo>
                  <a:lnTo>
                    <a:pt x="0" y="5810"/>
                  </a:lnTo>
                  <a:cubicBezTo>
                    <a:pt x="0" y="2572"/>
                    <a:pt x="2667" y="0"/>
                    <a:pt x="5810" y="0"/>
                  </a:cubicBezTo>
                  <a:lnTo>
                    <a:pt x="100012" y="0"/>
                  </a:lnTo>
                  <a:cubicBezTo>
                    <a:pt x="103251" y="0"/>
                    <a:pt x="105823" y="2667"/>
                    <a:pt x="105823" y="5810"/>
                  </a:cubicBezTo>
                  <a:lnTo>
                    <a:pt x="105823" y="896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2" name="手繪多邊形: 圖案 591">
              <a:extLst>
                <a:ext uri="{FF2B5EF4-FFF2-40B4-BE49-F238E27FC236}">
                  <a16:creationId xmlns:a16="http://schemas.microsoft.com/office/drawing/2014/main" id="{597D3043-19A1-4A92-93DA-E5FC02B83F89}"/>
                </a:ext>
              </a:extLst>
            </p:cNvPr>
            <p:cNvSpPr/>
            <p:nvPr/>
          </p:nvSpPr>
          <p:spPr>
            <a:xfrm>
              <a:off x="91940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2" y="54674"/>
                    <a:pt x="27337" y="54674"/>
                  </a:cubicBezTo>
                  <a:cubicBezTo>
                    <a:pt x="12287" y="54674"/>
                    <a:pt x="0" y="42386"/>
                    <a:pt x="0" y="27337"/>
                  </a:cubicBezTo>
                  <a:cubicBezTo>
                    <a:pt x="0" y="12287"/>
                    <a:pt x="12287" y="0"/>
                    <a:pt x="27337" y="0"/>
                  </a:cubicBezTo>
                  <a:cubicBezTo>
                    <a:pt x="42482"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3" name="手繪多邊形: 圖案 592">
              <a:extLst>
                <a:ext uri="{FF2B5EF4-FFF2-40B4-BE49-F238E27FC236}">
                  <a16:creationId xmlns:a16="http://schemas.microsoft.com/office/drawing/2014/main" id="{7F5E99CB-F835-48CC-973A-4C1E66F5EE3B}"/>
                </a:ext>
              </a:extLst>
            </p:cNvPr>
            <p:cNvSpPr/>
            <p:nvPr/>
          </p:nvSpPr>
          <p:spPr>
            <a:xfrm>
              <a:off x="93273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386" y="54674"/>
                    <a:pt x="27337" y="54674"/>
                  </a:cubicBezTo>
                  <a:cubicBezTo>
                    <a:pt x="12192" y="54674"/>
                    <a:pt x="0" y="42386"/>
                    <a:pt x="0" y="27337"/>
                  </a:cubicBezTo>
                  <a:cubicBezTo>
                    <a:pt x="0" y="12287"/>
                    <a:pt x="12287"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4" name="手繪多邊形: 圖案 593">
              <a:extLst>
                <a:ext uri="{FF2B5EF4-FFF2-40B4-BE49-F238E27FC236}">
                  <a16:creationId xmlns:a16="http://schemas.microsoft.com/office/drawing/2014/main" id="{121C0E99-DA8A-4672-85F1-6832E553102E}"/>
                </a:ext>
              </a:extLst>
            </p:cNvPr>
            <p:cNvSpPr/>
            <p:nvPr/>
          </p:nvSpPr>
          <p:spPr>
            <a:xfrm>
              <a:off x="94607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5" name="手繪多邊形: 圖案 594">
              <a:extLst>
                <a:ext uri="{FF2B5EF4-FFF2-40B4-BE49-F238E27FC236}">
                  <a16:creationId xmlns:a16="http://schemas.microsoft.com/office/drawing/2014/main" id="{914CCF2D-AA64-431E-8555-26DD7F3BA82F}"/>
                </a:ext>
              </a:extLst>
            </p:cNvPr>
            <p:cNvSpPr/>
            <p:nvPr/>
          </p:nvSpPr>
          <p:spPr>
            <a:xfrm>
              <a:off x="95940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6" name="手繪多邊形: 圖案 595">
              <a:extLst>
                <a:ext uri="{FF2B5EF4-FFF2-40B4-BE49-F238E27FC236}">
                  <a16:creationId xmlns:a16="http://schemas.microsoft.com/office/drawing/2014/main" id="{FD4F10CF-6A7C-4163-B2C6-26A50FB83D62}"/>
                </a:ext>
              </a:extLst>
            </p:cNvPr>
            <p:cNvSpPr/>
            <p:nvPr/>
          </p:nvSpPr>
          <p:spPr>
            <a:xfrm>
              <a:off x="9065745" y="84518"/>
              <a:ext cx="28575" cy="19050"/>
            </a:xfrm>
            <a:custGeom>
              <a:avLst/>
              <a:gdLst>
                <a:gd name="connsiteX0" fmla="*/ 31623 w 28575"/>
                <a:gd name="connsiteY0" fmla="*/ 24384 h 19050"/>
                <a:gd name="connsiteX1" fmla="*/ 22289 w 28575"/>
                <a:gd name="connsiteY1" fmla="*/ 24384 h 19050"/>
                <a:gd name="connsiteX2" fmla="*/ 22289 w 28575"/>
                <a:gd name="connsiteY2" fmla="*/ 17907 h 19050"/>
                <a:gd name="connsiteX3" fmla="*/ 9239 w 28575"/>
                <a:gd name="connsiteY3" fmla="*/ 17907 h 19050"/>
                <a:gd name="connsiteX4" fmla="*/ 9239 w 28575"/>
                <a:gd name="connsiteY4" fmla="*/ 24384 h 19050"/>
                <a:gd name="connsiteX5" fmla="*/ 0 w 28575"/>
                <a:gd name="connsiteY5" fmla="*/ 24384 h 19050"/>
                <a:gd name="connsiteX6" fmla="*/ 0 w 28575"/>
                <a:gd name="connsiteY6" fmla="*/ 5334 h 19050"/>
                <a:gd name="connsiteX7" fmla="*/ 1810 w 28575"/>
                <a:gd name="connsiteY7" fmla="*/ 1429 h 19050"/>
                <a:gd name="connsiteX8" fmla="*/ 6953 w 28575"/>
                <a:gd name="connsiteY8" fmla="*/ 0 h 19050"/>
                <a:gd name="connsiteX9" fmla="*/ 24670 w 28575"/>
                <a:gd name="connsiteY9" fmla="*/ 0 h 19050"/>
                <a:gd name="connsiteX10" fmla="*/ 29813 w 28575"/>
                <a:gd name="connsiteY10" fmla="*/ 1429 h 19050"/>
                <a:gd name="connsiteX11" fmla="*/ 31623 w 28575"/>
                <a:gd name="connsiteY11" fmla="*/ 5334 h 19050"/>
                <a:gd name="connsiteX12" fmla="*/ 31623 w 28575"/>
                <a:gd name="connsiteY12" fmla="*/ 24384 h 19050"/>
                <a:gd name="connsiteX13" fmla="*/ 22289 w 28575"/>
                <a:gd name="connsiteY13" fmla="*/ 13430 h 19050"/>
                <a:gd name="connsiteX14" fmla="*/ 22289 w 28575"/>
                <a:gd name="connsiteY14" fmla="*/ 6382 h 19050"/>
                <a:gd name="connsiteX15" fmla="*/ 9239 w 28575"/>
                <a:gd name="connsiteY15" fmla="*/ 6382 h 19050"/>
                <a:gd name="connsiteX16" fmla="*/ 9239 w 28575"/>
                <a:gd name="connsiteY16" fmla="*/ 13430 h 19050"/>
                <a:gd name="connsiteX17" fmla="*/ 22289 w 28575"/>
                <a:gd name="connsiteY17" fmla="*/ 1343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 h="19050">
                  <a:moveTo>
                    <a:pt x="31623" y="24384"/>
                  </a:moveTo>
                  <a:lnTo>
                    <a:pt x="22289" y="24384"/>
                  </a:lnTo>
                  <a:lnTo>
                    <a:pt x="22289" y="17907"/>
                  </a:lnTo>
                  <a:lnTo>
                    <a:pt x="9239" y="17907"/>
                  </a:lnTo>
                  <a:lnTo>
                    <a:pt x="9239" y="24384"/>
                  </a:lnTo>
                  <a:lnTo>
                    <a:pt x="0" y="24384"/>
                  </a:lnTo>
                  <a:lnTo>
                    <a:pt x="0" y="5334"/>
                  </a:lnTo>
                  <a:cubicBezTo>
                    <a:pt x="0" y="3715"/>
                    <a:pt x="571" y="2381"/>
                    <a:pt x="1810" y="1429"/>
                  </a:cubicBezTo>
                  <a:cubicBezTo>
                    <a:pt x="3048" y="476"/>
                    <a:pt x="4763" y="0"/>
                    <a:pt x="6953" y="0"/>
                  </a:cubicBezTo>
                  <a:lnTo>
                    <a:pt x="24670" y="0"/>
                  </a:lnTo>
                  <a:cubicBezTo>
                    <a:pt x="26860" y="0"/>
                    <a:pt x="28575" y="476"/>
                    <a:pt x="29813" y="1429"/>
                  </a:cubicBezTo>
                  <a:cubicBezTo>
                    <a:pt x="31052" y="2381"/>
                    <a:pt x="31623" y="3715"/>
                    <a:pt x="31623" y="5334"/>
                  </a:cubicBezTo>
                  <a:lnTo>
                    <a:pt x="31623" y="24384"/>
                  </a:lnTo>
                  <a:close/>
                  <a:moveTo>
                    <a:pt x="22289" y="13430"/>
                  </a:moveTo>
                  <a:lnTo>
                    <a:pt x="22289" y="6382"/>
                  </a:lnTo>
                  <a:lnTo>
                    <a:pt x="9239" y="6382"/>
                  </a:lnTo>
                  <a:lnTo>
                    <a:pt x="9239" y="13430"/>
                  </a:lnTo>
                  <a:lnTo>
                    <a:pt x="22289" y="13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7" name="手繪多邊形: 圖案 596">
              <a:extLst>
                <a:ext uri="{FF2B5EF4-FFF2-40B4-BE49-F238E27FC236}">
                  <a16:creationId xmlns:a16="http://schemas.microsoft.com/office/drawing/2014/main" id="{174198CD-50F1-47CC-8109-2AB1ECAD2464}"/>
                </a:ext>
              </a:extLst>
            </p:cNvPr>
            <p:cNvSpPr/>
            <p:nvPr/>
          </p:nvSpPr>
          <p:spPr>
            <a:xfrm>
              <a:off x="9101654" y="84518"/>
              <a:ext cx="28575" cy="19050"/>
            </a:xfrm>
            <a:custGeom>
              <a:avLst/>
              <a:gdLst>
                <a:gd name="connsiteX0" fmla="*/ 29051 w 28575"/>
                <a:gd name="connsiteY0" fmla="*/ 1238 h 19050"/>
                <a:gd name="connsiteX1" fmla="*/ 24765 w 28575"/>
                <a:gd name="connsiteY1" fmla="*/ 0 h 19050"/>
                <a:gd name="connsiteX2" fmla="*/ 24765 w 28575"/>
                <a:gd name="connsiteY2" fmla="*/ 0 h 19050"/>
                <a:gd name="connsiteX3" fmla="*/ 24384 w 28575"/>
                <a:gd name="connsiteY3" fmla="*/ 0 h 19050"/>
                <a:gd name="connsiteX4" fmla="*/ 24098 w 28575"/>
                <a:gd name="connsiteY4" fmla="*/ 0 h 19050"/>
                <a:gd name="connsiteX5" fmla="*/ 7525 w 28575"/>
                <a:gd name="connsiteY5" fmla="*/ 0 h 19050"/>
                <a:gd name="connsiteX6" fmla="*/ 7525 w 28575"/>
                <a:gd name="connsiteY6" fmla="*/ 0 h 19050"/>
                <a:gd name="connsiteX7" fmla="*/ 6953 w 28575"/>
                <a:gd name="connsiteY7" fmla="*/ 0 h 19050"/>
                <a:gd name="connsiteX8" fmla="*/ 1810 w 28575"/>
                <a:gd name="connsiteY8" fmla="*/ 1429 h 19050"/>
                <a:gd name="connsiteX9" fmla="*/ 0 w 28575"/>
                <a:gd name="connsiteY9" fmla="*/ 5239 h 19050"/>
                <a:gd name="connsiteX10" fmla="*/ 0 w 28575"/>
                <a:gd name="connsiteY10" fmla="*/ 5239 h 19050"/>
                <a:gd name="connsiteX11" fmla="*/ 0 w 28575"/>
                <a:gd name="connsiteY11" fmla="*/ 5334 h 19050"/>
                <a:gd name="connsiteX12" fmla="*/ 0 w 28575"/>
                <a:gd name="connsiteY12" fmla="*/ 5334 h 19050"/>
                <a:gd name="connsiteX13" fmla="*/ 0 w 28575"/>
                <a:gd name="connsiteY13" fmla="*/ 5334 h 19050"/>
                <a:gd name="connsiteX14" fmla="*/ 0 w 28575"/>
                <a:gd name="connsiteY14" fmla="*/ 24384 h 19050"/>
                <a:gd name="connsiteX15" fmla="*/ 9334 w 28575"/>
                <a:gd name="connsiteY15" fmla="*/ 24384 h 19050"/>
                <a:gd name="connsiteX16" fmla="*/ 9334 w 28575"/>
                <a:gd name="connsiteY16" fmla="*/ 18002 h 19050"/>
                <a:gd name="connsiteX17" fmla="*/ 24384 w 28575"/>
                <a:gd name="connsiteY17" fmla="*/ 18002 h 19050"/>
                <a:gd name="connsiteX18" fmla="*/ 30480 w 28575"/>
                <a:gd name="connsiteY18" fmla="*/ 13049 h 19050"/>
                <a:gd name="connsiteX19" fmla="*/ 30480 w 28575"/>
                <a:gd name="connsiteY19" fmla="*/ 5334 h 19050"/>
                <a:gd name="connsiteX20" fmla="*/ 29051 w 28575"/>
                <a:gd name="connsiteY20" fmla="*/ 1238 h 19050"/>
                <a:gd name="connsiteX21" fmla="*/ 21145 w 28575"/>
                <a:gd name="connsiteY21" fmla="*/ 12668 h 19050"/>
                <a:gd name="connsiteX22" fmla="*/ 9334 w 28575"/>
                <a:gd name="connsiteY22" fmla="*/ 12668 h 19050"/>
                <a:gd name="connsiteX23" fmla="*/ 9334 w 28575"/>
                <a:gd name="connsiteY23" fmla="*/ 6382 h 19050"/>
                <a:gd name="connsiteX24" fmla="*/ 21145 w 28575"/>
                <a:gd name="connsiteY24" fmla="*/ 6382 h 19050"/>
                <a:gd name="connsiteX25" fmla="*/ 21145 w 28575"/>
                <a:gd name="connsiteY25" fmla="*/ 12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9051" y="1238"/>
                  </a:moveTo>
                  <a:cubicBezTo>
                    <a:pt x="28099" y="476"/>
                    <a:pt x="26670" y="95"/>
                    <a:pt x="24765" y="0"/>
                  </a:cubicBezTo>
                  <a:lnTo>
                    <a:pt x="24765" y="0"/>
                  </a:lnTo>
                  <a:lnTo>
                    <a:pt x="24384" y="0"/>
                  </a:lnTo>
                  <a:cubicBezTo>
                    <a:pt x="24289" y="0"/>
                    <a:pt x="24193" y="0"/>
                    <a:pt x="24098" y="0"/>
                  </a:cubicBezTo>
                  <a:lnTo>
                    <a:pt x="7525" y="0"/>
                  </a:lnTo>
                  <a:lnTo>
                    <a:pt x="7525" y="0"/>
                  </a:lnTo>
                  <a:lnTo>
                    <a:pt x="6953" y="0"/>
                  </a:lnTo>
                  <a:cubicBezTo>
                    <a:pt x="4763" y="0"/>
                    <a:pt x="3048" y="476"/>
                    <a:pt x="1810" y="1429"/>
                  </a:cubicBezTo>
                  <a:cubicBezTo>
                    <a:pt x="571" y="2381"/>
                    <a:pt x="0" y="3619"/>
                    <a:pt x="0" y="5239"/>
                  </a:cubicBezTo>
                  <a:lnTo>
                    <a:pt x="0" y="5239"/>
                  </a:lnTo>
                  <a:lnTo>
                    <a:pt x="0" y="5334"/>
                  </a:lnTo>
                  <a:cubicBezTo>
                    <a:pt x="0" y="5334"/>
                    <a:pt x="0" y="5334"/>
                    <a:pt x="0" y="5334"/>
                  </a:cubicBezTo>
                  <a:lnTo>
                    <a:pt x="0" y="5334"/>
                  </a:lnTo>
                  <a:lnTo>
                    <a:pt x="0" y="24384"/>
                  </a:lnTo>
                  <a:lnTo>
                    <a:pt x="9334" y="24384"/>
                  </a:lnTo>
                  <a:lnTo>
                    <a:pt x="9334" y="18002"/>
                  </a:lnTo>
                  <a:lnTo>
                    <a:pt x="24384" y="18002"/>
                  </a:lnTo>
                  <a:cubicBezTo>
                    <a:pt x="28480" y="18002"/>
                    <a:pt x="30480" y="16383"/>
                    <a:pt x="30480" y="13049"/>
                  </a:cubicBezTo>
                  <a:lnTo>
                    <a:pt x="30480" y="5334"/>
                  </a:lnTo>
                  <a:cubicBezTo>
                    <a:pt x="30575" y="3429"/>
                    <a:pt x="30099" y="2095"/>
                    <a:pt x="29051" y="1238"/>
                  </a:cubicBezTo>
                  <a:close/>
                  <a:moveTo>
                    <a:pt x="21145" y="12668"/>
                  </a:moveTo>
                  <a:lnTo>
                    <a:pt x="9334" y="12668"/>
                  </a:lnTo>
                  <a:lnTo>
                    <a:pt x="9334" y="6382"/>
                  </a:lnTo>
                  <a:lnTo>
                    <a:pt x="21145" y="6382"/>
                  </a:lnTo>
                  <a:lnTo>
                    <a:pt x="21145" y="126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8" name="手繪多邊形: 圖案 597">
              <a:extLst>
                <a:ext uri="{FF2B5EF4-FFF2-40B4-BE49-F238E27FC236}">
                  <a16:creationId xmlns:a16="http://schemas.microsoft.com/office/drawing/2014/main" id="{FA059D25-DEAE-4EFB-BFF0-93826802B55D}"/>
                </a:ext>
              </a:extLst>
            </p:cNvPr>
            <p:cNvSpPr/>
            <p:nvPr/>
          </p:nvSpPr>
          <p:spPr>
            <a:xfrm>
              <a:off x="9029645" y="84518"/>
              <a:ext cx="28575" cy="19050"/>
            </a:xfrm>
            <a:custGeom>
              <a:avLst/>
              <a:gdLst>
                <a:gd name="connsiteX0" fmla="*/ 24384 w 28575"/>
                <a:gd name="connsiteY0" fmla="*/ 0 h 19050"/>
                <a:gd name="connsiteX1" fmla="*/ 24384 w 28575"/>
                <a:gd name="connsiteY1" fmla="*/ 0 h 19050"/>
                <a:gd name="connsiteX2" fmla="*/ 22955 w 28575"/>
                <a:gd name="connsiteY2" fmla="*/ 0 h 19050"/>
                <a:gd name="connsiteX3" fmla="*/ 22955 w 28575"/>
                <a:gd name="connsiteY3" fmla="*/ 14192 h 19050"/>
                <a:gd name="connsiteX4" fmla="*/ 22479 w 28575"/>
                <a:gd name="connsiteY4" fmla="*/ 14383 h 19050"/>
                <a:gd name="connsiteX5" fmla="*/ 22193 w 28575"/>
                <a:gd name="connsiteY5" fmla="*/ 14192 h 19050"/>
                <a:gd name="connsiteX6" fmla="*/ 12668 w 28575"/>
                <a:gd name="connsiteY6" fmla="*/ 857 h 19050"/>
                <a:gd name="connsiteX7" fmla="*/ 12668 w 28575"/>
                <a:gd name="connsiteY7" fmla="*/ 857 h 19050"/>
                <a:gd name="connsiteX8" fmla="*/ 12668 w 28575"/>
                <a:gd name="connsiteY8" fmla="*/ 857 h 19050"/>
                <a:gd name="connsiteX9" fmla="*/ 12573 w 28575"/>
                <a:gd name="connsiteY9" fmla="*/ 762 h 19050"/>
                <a:gd name="connsiteX10" fmla="*/ 12573 w 28575"/>
                <a:gd name="connsiteY10" fmla="*/ 667 h 19050"/>
                <a:gd name="connsiteX11" fmla="*/ 10573 w 28575"/>
                <a:gd name="connsiteY11" fmla="*/ 0 h 19050"/>
                <a:gd name="connsiteX12" fmla="*/ 2953 w 28575"/>
                <a:gd name="connsiteY12" fmla="*/ 0 h 19050"/>
                <a:gd name="connsiteX13" fmla="*/ 762 w 28575"/>
                <a:gd name="connsiteY13" fmla="*/ 857 h 19050"/>
                <a:gd name="connsiteX14" fmla="*/ 0 w 28575"/>
                <a:gd name="connsiteY14" fmla="*/ 2953 h 19050"/>
                <a:gd name="connsiteX15" fmla="*/ 0 w 28575"/>
                <a:gd name="connsiteY15" fmla="*/ 2953 h 19050"/>
                <a:gd name="connsiteX16" fmla="*/ 0 w 28575"/>
                <a:gd name="connsiteY16" fmla="*/ 24384 h 19050"/>
                <a:gd name="connsiteX17" fmla="*/ 8763 w 28575"/>
                <a:gd name="connsiteY17" fmla="*/ 24384 h 19050"/>
                <a:gd name="connsiteX18" fmla="*/ 8668 w 28575"/>
                <a:gd name="connsiteY18" fmla="*/ 9715 h 19050"/>
                <a:gd name="connsiteX19" fmla="*/ 9525 w 28575"/>
                <a:gd name="connsiteY19" fmla="*/ 9239 h 19050"/>
                <a:gd name="connsiteX20" fmla="*/ 9906 w 28575"/>
                <a:gd name="connsiteY20" fmla="*/ 9430 h 19050"/>
                <a:gd name="connsiteX21" fmla="*/ 9906 w 28575"/>
                <a:gd name="connsiteY21" fmla="*/ 9430 h 19050"/>
                <a:gd name="connsiteX22" fmla="*/ 22765 w 28575"/>
                <a:gd name="connsiteY22" fmla="*/ 24289 h 19050"/>
                <a:gd name="connsiteX23" fmla="*/ 31909 w 28575"/>
                <a:gd name="connsiteY23" fmla="*/ 24289 h 19050"/>
                <a:gd name="connsiteX24" fmla="*/ 31909 w 28575"/>
                <a:gd name="connsiteY24" fmla="*/ 0 h 19050"/>
                <a:gd name="connsiteX25" fmla="*/ 24384 w 28575"/>
                <a:gd name="connsiteY2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4384" y="0"/>
                  </a:moveTo>
                  <a:lnTo>
                    <a:pt x="24384" y="0"/>
                  </a:lnTo>
                  <a:lnTo>
                    <a:pt x="22955" y="0"/>
                  </a:lnTo>
                  <a:lnTo>
                    <a:pt x="22955" y="14192"/>
                  </a:lnTo>
                  <a:cubicBezTo>
                    <a:pt x="22860" y="14383"/>
                    <a:pt x="22765" y="14478"/>
                    <a:pt x="22479" y="14383"/>
                  </a:cubicBezTo>
                  <a:cubicBezTo>
                    <a:pt x="22479" y="14383"/>
                    <a:pt x="22288" y="14383"/>
                    <a:pt x="22193" y="14192"/>
                  </a:cubicBezTo>
                  <a:cubicBezTo>
                    <a:pt x="20669" y="11811"/>
                    <a:pt x="14573" y="3429"/>
                    <a:pt x="12668" y="857"/>
                  </a:cubicBezTo>
                  <a:cubicBezTo>
                    <a:pt x="12668" y="857"/>
                    <a:pt x="12668" y="857"/>
                    <a:pt x="12668" y="857"/>
                  </a:cubicBezTo>
                  <a:lnTo>
                    <a:pt x="12668" y="857"/>
                  </a:lnTo>
                  <a:cubicBezTo>
                    <a:pt x="12668" y="857"/>
                    <a:pt x="12668" y="762"/>
                    <a:pt x="12573" y="762"/>
                  </a:cubicBezTo>
                  <a:cubicBezTo>
                    <a:pt x="12573" y="667"/>
                    <a:pt x="12573" y="667"/>
                    <a:pt x="12573" y="667"/>
                  </a:cubicBezTo>
                  <a:cubicBezTo>
                    <a:pt x="12097" y="190"/>
                    <a:pt x="11430" y="0"/>
                    <a:pt x="10573" y="0"/>
                  </a:cubicBezTo>
                  <a:lnTo>
                    <a:pt x="2953" y="0"/>
                  </a:lnTo>
                  <a:cubicBezTo>
                    <a:pt x="2000" y="0"/>
                    <a:pt x="1238" y="286"/>
                    <a:pt x="762" y="857"/>
                  </a:cubicBezTo>
                  <a:cubicBezTo>
                    <a:pt x="286" y="1333"/>
                    <a:pt x="0" y="2095"/>
                    <a:pt x="0" y="2953"/>
                  </a:cubicBezTo>
                  <a:lnTo>
                    <a:pt x="0" y="2953"/>
                  </a:lnTo>
                  <a:lnTo>
                    <a:pt x="0" y="24384"/>
                  </a:lnTo>
                  <a:lnTo>
                    <a:pt x="8763" y="24384"/>
                  </a:lnTo>
                  <a:cubicBezTo>
                    <a:pt x="8763" y="24384"/>
                    <a:pt x="8763" y="13049"/>
                    <a:pt x="8668" y="9715"/>
                  </a:cubicBezTo>
                  <a:cubicBezTo>
                    <a:pt x="8668" y="9525"/>
                    <a:pt x="8858" y="9239"/>
                    <a:pt x="9525" y="9239"/>
                  </a:cubicBezTo>
                  <a:cubicBezTo>
                    <a:pt x="9525" y="9239"/>
                    <a:pt x="9811" y="9239"/>
                    <a:pt x="9906" y="9430"/>
                  </a:cubicBezTo>
                  <a:lnTo>
                    <a:pt x="9906" y="9430"/>
                  </a:lnTo>
                  <a:cubicBezTo>
                    <a:pt x="11620" y="12097"/>
                    <a:pt x="22765" y="24289"/>
                    <a:pt x="22765" y="24289"/>
                  </a:cubicBezTo>
                  <a:lnTo>
                    <a:pt x="31909" y="24289"/>
                  </a:lnTo>
                  <a:lnTo>
                    <a:pt x="31909" y="0"/>
                  </a:lnTo>
                  <a:lnTo>
                    <a:pt x="2438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9" name="手繪多邊形: 圖案 598">
              <a:extLst>
                <a:ext uri="{FF2B5EF4-FFF2-40B4-BE49-F238E27FC236}">
                  <a16:creationId xmlns:a16="http://schemas.microsoft.com/office/drawing/2014/main" id="{7F038865-02AB-415F-B6CC-7F5788DE635B}"/>
                </a:ext>
              </a:extLst>
            </p:cNvPr>
            <p:cNvSpPr/>
            <p:nvPr/>
          </p:nvSpPr>
          <p:spPr>
            <a:xfrm>
              <a:off x="8994403" y="84232"/>
              <a:ext cx="28575" cy="19050"/>
            </a:xfrm>
            <a:custGeom>
              <a:avLst/>
              <a:gdLst>
                <a:gd name="connsiteX0" fmla="*/ 19907 w 28575"/>
                <a:gd name="connsiteY0" fmla="*/ 19050 h 19050"/>
                <a:gd name="connsiteX1" fmla="*/ 19526 w 28575"/>
                <a:gd name="connsiteY1" fmla="*/ 18764 h 19050"/>
                <a:gd name="connsiteX2" fmla="*/ 9716 w 28575"/>
                <a:gd name="connsiteY2" fmla="*/ 18764 h 19050"/>
                <a:gd name="connsiteX3" fmla="*/ 9716 w 28575"/>
                <a:gd name="connsiteY3" fmla="*/ 5905 h 19050"/>
                <a:gd name="connsiteX4" fmla="*/ 22669 w 28575"/>
                <a:gd name="connsiteY4" fmla="*/ 5905 h 19050"/>
                <a:gd name="connsiteX5" fmla="*/ 22669 w 28575"/>
                <a:gd name="connsiteY5" fmla="*/ 16764 h 19050"/>
                <a:gd name="connsiteX6" fmla="*/ 31051 w 28575"/>
                <a:gd name="connsiteY6" fmla="*/ 21050 h 19050"/>
                <a:gd name="connsiteX7" fmla="*/ 31528 w 28575"/>
                <a:gd name="connsiteY7" fmla="*/ 18288 h 19050"/>
                <a:gd name="connsiteX8" fmla="*/ 31528 w 28575"/>
                <a:gd name="connsiteY8" fmla="*/ 6477 h 19050"/>
                <a:gd name="connsiteX9" fmla="*/ 24384 w 28575"/>
                <a:gd name="connsiteY9" fmla="*/ 0 h 19050"/>
                <a:gd name="connsiteX10" fmla="*/ 24384 w 28575"/>
                <a:gd name="connsiteY10" fmla="*/ 0 h 19050"/>
                <a:gd name="connsiteX11" fmla="*/ 23622 w 28575"/>
                <a:gd name="connsiteY11" fmla="*/ 0 h 19050"/>
                <a:gd name="connsiteX12" fmla="*/ 23527 w 28575"/>
                <a:gd name="connsiteY12" fmla="*/ 0 h 19050"/>
                <a:gd name="connsiteX13" fmla="*/ 23527 w 28575"/>
                <a:gd name="connsiteY13" fmla="*/ 0 h 19050"/>
                <a:gd name="connsiteX14" fmla="*/ 8001 w 28575"/>
                <a:gd name="connsiteY14" fmla="*/ 0 h 19050"/>
                <a:gd name="connsiteX15" fmla="*/ 0 w 28575"/>
                <a:gd name="connsiteY15" fmla="*/ 6477 h 19050"/>
                <a:gd name="connsiteX16" fmla="*/ 0 w 28575"/>
                <a:gd name="connsiteY16" fmla="*/ 18383 h 19050"/>
                <a:gd name="connsiteX17" fmla="*/ 8001 w 28575"/>
                <a:gd name="connsiteY17" fmla="*/ 24860 h 19050"/>
                <a:gd name="connsiteX18" fmla="*/ 23622 w 28575"/>
                <a:gd name="connsiteY18" fmla="*/ 24860 h 19050"/>
                <a:gd name="connsiteX19" fmla="*/ 23622 w 28575"/>
                <a:gd name="connsiteY19" fmla="*/ 24860 h 19050"/>
                <a:gd name="connsiteX20" fmla="*/ 25908 w 28575"/>
                <a:gd name="connsiteY20" fmla="*/ 24670 h 19050"/>
                <a:gd name="connsiteX21" fmla="*/ 19907 w 28575"/>
                <a:gd name="connsiteY21"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19050">
                  <a:moveTo>
                    <a:pt x="19907" y="19050"/>
                  </a:moveTo>
                  <a:cubicBezTo>
                    <a:pt x="19717" y="18955"/>
                    <a:pt x="19622" y="18860"/>
                    <a:pt x="19526" y="18764"/>
                  </a:cubicBezTo>
                  <a:lnTo>
                    <a:pt x="9716" y="18764"/>
                  </a:lnTo>
                  <a:lnTo>
                    <a:pt x="9716" y="5905"/>
                  </a:lnTo>
                  <a:lnTo>
                    <a:pt x="22669" y="5905"/>
                  </a:lnTo>
                  <a:lnTo>
                    <a:pt x="22669" y="16764"/>
                  </a:lnTo>
                  <a:cubicBezTo>
                    <a:pt x="26575" y="18002"/>
                    <a:pt x="29242" y="19526"/>
                    <a:pt x="31051" y="21050"/>
                  </a:cubicBezTo>
                  <a:cubicBezTo>
                    <a:pt x="31337" y="20288"/>
                    <a:pt x="31528" y="19336"/>
                    <a:pt x="31528" y="18288"/>
                  </a:cubicBezTo>
                  <a:lnTo>
                    <a:pt x="31528" y="6477"/>
                  </a:lnTo>
                  <a:cubicBezTo>
                    <a:pt x="31528" y="2381"/>
                    <a:pt x="29147" y="286"/>
                    <a:pt x="24384" y="0"/>
                  </a:cubicBezTo>
                  <a:lnTo>
                    <a:pt x="24384" y="0"/>
                  </a:lnTo>
                  <a:lnTo>
                    <a:pt x="23622" y="0"/>
                  </a:lnTo>
                  <a:cubicBezTo>
                    <a:pt x="23622" y="0"/>
                    <a:pt x="23622" y="0"/>
                    <a:pt x="23527" y="0"/>
                  </a:cubicBezTo>
                  <a:lnTo>
                    <a:pt x="23527" y="0"/>
                  </a:lnTo>
                  <a:lnTo>
                    <a:pt x="8001" y="0"/>
                  </a:lnTo>
                  <a:cubicBezTo>
                    <a:pt x="2667" y="0"/>
                    <a:pt x="0" y="2191"/>
                    <a:pt x="0" y="6477"/>
                  </a:cubicBezTo>
                  <a:lnTo>
                    <a:pt x="0" y="18383"/>
                  </a:lnTo>
                  <a:cubicBezTo>
                    <a:pt x="0" y="22670"/>
                    <a:pt x="2667" y="24860"/>
                    <a:pt x="8001" y="24860"/>
                  </a:cubicBezTo>
                  <a:lnTo>
                    <a:pt x="23622" y="24860"/>
                  </a:lnTo>
                  <a:lnTo>
                    <a:pt x="23622" y="24860"/>
                  </a:lnTo>
                  <a:cubicBezTo>
                    <a:pt x="24479" y="24860"/>
                    <a:pt x="25241" y="24765"/>
                    <a:pt x="25908" y="24670"/>
                  </a:cubicBezTo>
                  <a:cubicBezTo>
                    <a:pt x="24575" y="22765"/>
                    <a:pt x="22193" y="20669"/>
                    <a:pt x="19907" y="190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0" name="手繪多邊形: 圖案 599">
              <a:extLst>
                <a:ext uri="{FF2B5EF4-FFF2-40B4-BE49-F238E27FC236}">
                  <a16:creationId xmlns:a16="http://schemas.microsoft.com/office/drawing/2014/main" id="{69F3F24E-61EA-4C80-A84B-2201F94717EB}"/>
                </a:ext>
              </a:extLst>
            </p:cNvPr>
            <p:cNvSpPr/>
            <p:nvPr/>
          </p:nvSpPr>
          <p:spPr>
            <a:xfrm>
              <a:off x="9011262" y="100234"/>
              <a:ext cx="9525" cy="9525"/>
            </a:xfrm>
            <a:custGeom>
              <a:avLst/>
              <a:gdLst>
                <a:gd name="connsiteX0" fmla="*/ 0 w 9525"/>
                <a:gd name="connsiteY0" fmla="*/ 0 h 0"/>
                <a:gd name="connsiteX1" fmla="*/ 10001 w 9525"/>
                <a:gd name="connsiteY1" fmla="*/ 8858 h 0"/>
                <a:gd name="connsiteX2" fmla="*/ 16669 w 9525"/>
                <a:gd name="connsiteY2" fmla="*/ 8858 h 0"/>
                <a:gd name="connsiteX3" fmla="*/ 0 w 9525"/>
                <a:gd name="connsiteY3" fmla="*/ 0 h 0"/>
              </a:gdLst>
              <a:ahLst/>
              <a:cxnLst>
                <a:cxn ang="0">
                  <a:pos x="connsiteX0" y="connsiteY0"/>
                </a:cxn>
                <a:cxn ang="0">
                  <a:pos x="connsiteX1" y="connsiteY1"/>
                </a:cxn>
                <a:cxn ang="0">
                  <a:pos x="connsiteX2" y="connsiteY2"/>
                </a:cxn>
                <a:cxn ang="0">
                  <a:pos x="connsiteX3" y="connsiteY3"/>
                </a:cxn>
              </a:cxnLst>
              <a:rect l="l" t="t" r="r" b="b"/>
              <a:pathLst>
                <a:path w="9525">
                  <a:moveTo>
                    <a:pt x="0" y="0"/>
                  </a:moveTo>
                  <a:cubicBezTo>
                    <a:pt x="2953" y="1905"/>
                    <a:pt x="8191" y="5524"/>
                    <a:pt x="10001" y="8858"/>
                  </a:cubicBezTo>
                  <a:lnTo>
                    <a:pt x="16669" y="8858"/>
                  </a:lnTo>
                  <a:cubicBezTo>
                    <a:pt x="15526" y="6858"/>
                    <a:pt x="11716" y="2000"/>
                    <a:pt x="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01" name="圖形 251" descr="伺服器">
            <a:extLst>
              <a:ext uri="{FF2B5EF4-FFF2-40B4-BE49-F238E27FC236}">
                <a16:creationId xmlns:a16="http://schemas.microsoft.com/office/drawing/2014/main" id="{5853CCD3-03A1-4F9C-A5EA-FA4067E5A710}"/>
              </a:ext>
            </a:extLst>
          </p:cNvPr>
          <p:cNvGrpSpPr/>
          <p:nvPr/>
        </p:nvGrpSpPr>
        <p:grpSpPr>
          <a:xfrm>
            <a:off x="11351322" y="6038358"/>
            <a:ext cx="420745" cy="432429"/>
            <a:chOff x="11394932" y="6015184"/>
            <a:chExt cx="484454" cy="497911"/>
          </a:xfrm>
        </p:grpSpPr>
        <p:sp>
          <p:nvSpPr>
            <p:cNvPr id="602" name="手繪多邊形: 圖案 601">
              <a:extLst>
                <a:ext uri="{FF2B5EF4-FFF2-40B4-BE49-F238E27FC236}">
                  <a16:creationId xmlns:a16="http://schemas.microsoft.com/office/drawing/2014/main" id="{D3ED94CF-2AE8-4182-81D0-53169C441704}"/>
                </a:ext>
              </a:extLst>
            </p:cNvPr>
            <p:cNvSpPr/>
            <p:nvPr/>
          </p:nvSpPr>
          <p:spPr>
            <a:xfrm>
              <a:off x="11616974" y="6391982"/>
              <a:ext cx="40371" cy="53828"/>
            </a:xfrm>
            <a:custGeom>
              <a:avLst/>
              <a:gdLst>
                <a:gd name="connsiteX0" fmla="*/ 0 w 40371"/>
                <a:gd name="connsiteY0" fmla="*/ 0 h 53828"/>
                <a:gd name="connsiteX1" fmla="*/ 40371 w 40371"/>
                <a:gd name="connsiteY1" fmla="*/ 0 h 53828"/>
                <a:gd name="connsiteX2" fmla="*/ 40371 w 40371"/>
                <a:gd name="connsiteY2" fmla="*/ 53828 h 53828"/>
                <a:gd name="connsiteX3" fmla="*/ 0 w 40371"/>
                <a:gd name="connsiteY3" fmla="*/ 53828 h 53828"/>
              </a:gdLst>
              <a:ahLst/>
              <a:cxnLst>
                <a:cxn ang="0">
                  <a:pos x="connsiteX0" y="connsiteY0"/>
                </a:cxn>
                <a:cxn ang="0">
                  <a:pos x="connsiteX1" y="connsiteY1"/>
                </a:cxn>
                <a:cxn ang="0">
                  <a:pos x="connsiteX2" y="connsiteY2"/>
                </a:cxn>
                <a:cxn ang="0">
                  <a:pos x="connsiteX3" y="connsiteY3"/>
                </a:cxn>
              </a:cxnLst>
              <a:rect l="l" t="t" r="r" b="b"/>
              <a:pathLst>
                <a:path w="40371" h="53828">
                  <a:moveTo>
                    <a:pt x="0" y="0"/>
                  </a:moveTo>
                  <a:lnTo>
                    <a:pt x="40371" y="0"/>
                  </a:lnTo>
                  <a:lnTo>
                    <a:pt x="40371" y="53828"/>
                  </a:lnTo>
                  <a:lnTo>
                    <a:pt x="0" y="53828"/>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3" name="手繪多邊形: 圖案 602">
              <a:extLst>
                <a:ext uri="{FF2B5EF4-FFF2-40B4-BE49-F238E27FC236}">
                  <a16:creationId xmlns:a16="http://schemas.microsoft.com/office/drawing/2014/main" id="{1807AFC2-7CE1-4897-B159-B11DD20124C7}"/>
                </a:ext>
              </a:extLst>
            </p:cNvPr>
            <p:cNvSpPr/>
            <p:nvPr/>
          </p:nvSpPr>
          <p:spPr>
            <a:xfrm>
              <a:off x="11616974" y="6472724"/>
              <a:ext cx="40371" cy="40371"/>
            </a:xfrm>
            <a:custGeom>
              <a:avLst/>
              <a:gdLst>
                <a:gd name="connsiteX0" fmla="*/ 0 w 40371"/>
                <a:gd name="connsiteY0" fmla="*/ 0 h 40371"/>
                <a:gd name="connsiteX1" fmla="*/ 40371 w 40371"/>
                <a:gd name="connsiteY1" fmla="*/ 0 h 40371"/>
                <a:gd name="connsiteX2" fmla="*/ 40371 w 40371"/>
                <a:gd name="connsiteY2" fmla="*/ 40371 h 40371"/>
                <a:gd name="connsiteX3" fmla="*/ 0 w 40371"/>
                <a:gd name="connsiteY3" fmla="*/ 40371 h 40371"/>
              </a:gdLst>
              <a:ahLst/>
              <a:cxnLst>
                <a:cxn ang="0">
                  <a:pos x="connsiteX0" y="connsiteY0"/>
                </a:cxn>
                <a:cxn ang="0">
                  <a:pos x="connsiteX1" y="connsiteY1"/>
                </a:cxn>
                <a:cxn ang="0">
                  <a:pos x="connsiteX2" y="connsiteY2"/>
                </a:cxn>
                <a:cxn ang="0">
                  <a:pos x="connsiteX3" y="connsiteY3"/>
                </a:cxn>
              </a:cxnLst>
              <a:rect l="l" t="t" r="r" b="b"/>
              <a:pathLst>
                <a:path w="40371" h="40371">
                  <a:moveTo>
                    <a:pt x="0" y="0"/>
                  </a:moveTo>
                  <a:lnTo>
                    <a:pt x="40371" y="0"/>
                  </a:lnTo>
                  <a:lnTo>
                    <a:pt x="40371"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4" name="手繪多邊形: 圖案 603">
              <a:extLst>
                <a:ext uri="{FF2B5EF4-FFF2-40B4-BE49-F238E27FC236}">
                  <a16:creationId xmlns:a16="http://schemas.microsoft.com/office/drawing/2014/main" id="{26EA9879-675C-4F41-AF98-200C0C238CE2}"/>
                </a:ext>
              </a:extLst>
            </p:cNvPr>
            <p:cNvSpPr/>
            <p:nvPr/>
          </p:nvSpPr>
          <p:spPr>
            <a:xfrm>
              <a:off x="11684259"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5" name="手繪多邊形: 圖案 604">
              <a:extLst>
                <a:ext uri="{FF2B5EF4-FFF2-40B4-BE49-F238E27FC236}">
                  <a16:creationId xmlns:a16="http://schemas.microsoft.com/office/drawing/2014/main" id="{9F10FBD8-D979-4595-8DE6-A325CFE5D8F3}"/>
                </a:ext>
              </a:extLst>
            </p:cNvPr>
            <p:cNvSpPr/>
            <p:nvPr/>
          </p:nvSpPr>
          <p:spPr>
            <a:xfrm>
              <a:off x="11394932"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6" name="手繪多邊形: 圖案 605">
              <a:extLst>
                <a:ext uri="{FF2B5EF4-FFF2-40B4-BE49-F238E27FC236}">
                  <a16:creationId xmlns:a16="http://schemas.microsoft.com/office/drawing/2014/main" id="{4BEF567F-97B6-444B-B6FC-C3EC08458574}"/>
                </a:ext>
              </a:extLst>
            </p:cNvPr>
            <p:cNvSpPr/>
            <p:nvPr/>
          </p:nvSpPr>
          <p:spPr>
            <a:xfrm>
              <a:off x="11421847" y="6284325"/>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7" name="手繪多邊形: 圖案 606">
              <a:extLst>
                <a:ext uri="{FF2B5EF4-FFF2-40B4-BE49-F238E27FC236}">
                  <a16:creationId xmlns:a16="http://schemas.microsoft.com/office/drawing/2014/main" id="{84542DC1-8AF6-4C54-AC6F-1361BE56D399}"/>
                </a:ext>
              </a:extLst>
            </p:cNvPr>
            <p:cNvSpPr/>
            <p:nvPr/>
          </p:nvSpPr>
          <p:spPr>
            <a:xfrm>
              <a:off x="11421847" y="614975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8" name="手繪多邊形: 圖案 607">
              <a:extLst>
                <a:ext uri="{FF2B5EF4-FFF2-40B4-BE49-F238E27FC236}">
                  <a16:creationId xmlns:a16="http://schemas.microsoft.com/office/drawing/2014/main" id="{F6CCFBBD-4E60-4CE0-88D7-B8750A0C7B3D}"/>
                </a:ext>
              </a:extLst>
            </p:cNvPr>
            <p:cNvSpPr/>
            <p:nvPr/>
          </p:nvSpPr>
          <p:spPr>
            <a:xfrm>
              <a:off x="11421847" y="601518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609" name="左-右雙向箭號 219">
            <a:extLst>
              <a:ext uri="{FF2B5EF4-FFF2-40B4-BE49-F238E27FC236}">
                <a16:creationId xmlns:a16="http://schemas.microsoft.com/office/drawing/2014/main" id="{18100BB9-019B-47C0-80C0-5B314A0C95BC}"/>
              </a:ext>
            </a:extLst>
          </p:cNvPr>
          <p:cNvSpPr/>
          <p:nvPr/>
        </p:nvSpPr>
        <p:spPr>
          <a:xfrm>
            <a:off x="7218395" y="1583872"/>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0" name="左-右雙向箭號 220">
            <a:extLst>
              <a:ext uri="{FF2B5EF4-FFF2-40B4-BE49-F238E27FC236}">
                <a16:creationId xmlns:a16="http://schemas.microsoft.com/office/drawing/2014/main" id="{6D1E5091-3A18-44EA-A849-6A036EEF88D6}"/>
              </a:ext>
            </a:extLst>
          </p:cNvPr>
          <p:cNvSpPr/>
          <p:nvPr/>
        </p:nvSpPr>
        <p:spPr>
          <a:xfrm>
            <a:off x="7209505" y="2195006"/>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1" name="左-右雙向箭號 221">
            <a:extLst>
              <a:ext uri="{FF2B5EF4-FFF2-40B4-BE49-F238E27FC236}">
                <a16:creationId xmlns:a16="http://schemas.microsoft.com/office/drawing/2014/main" id="{1FDBE515-3E77-4BC6-A0EF-A6080656959E}"/>
              </a:ext>
            </a:extLst>
          </p:cNvPr>
          <p:cNvSpPr/>
          <p:nvPr/>
        </p:nvSpPr>
        <p:spPr>
          <a:xfrm>
            <a:off x="7253964" y="3804273"/>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2" name="左-右雙向箭號 222">
            <a:extLst>
              <a:ext uri="{FF2B5EF4-FFF2-40B4-BE49-F238E27FC236}">
                <a16:creationId xmlns:a16="http://schemas.microsoft.com/office/drawing/2014/main" id="{E54FCE05-AA61-40F8-A60E-D234CF10D763}"/>
              </a:ext>
            </a:extLst>
          </p:cNvPr>
          <p:cNvSpPr/>
          <p:nvPr/>
        </p:nvSpPr>
        <p:spPr>
          <a:xfrm>
            <a:off x="7209505" y="4405569"/>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3" name="左-右雙向箭號 260">
            <a:extLst>
              <a:ext uri="{FF2B5EF4-FFF2-40B4-BE49-F238E27FC236}">
                <a16:creationId xmlns:a16="http://schemas.microsoft.com/office/drawing/2014/main" id="{B7BA21A1-89CE-4207-9C36-6CFB3CE2EF67}"/>
              </a:ext>
            </a:extLst>
          </p:cNvPr>
          <p:cNvSpPr/>
          <p:nvPr/>
        </p:nvSpPr>
        <p:spPr>
          <a:xfrm>
            <a:off x="7209505" y="5704892"/>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4" name="左-右雙向箭號 261">
            <a:extLst>
              <a:ext uri="{FF2B5EF4-FFF2-40B4-BE49-F238E27FC236}">
                <a16:creationId xmlns:a16="http://schemas.microsoft.com/office/drawing/2014/main" id="{EF64C327-CCB1-4BE3-BFE8-8ACFCDAE848E}"/>
              </a:ext>
            </a:extLst>
          </p:cNvPr>
          <p:cNvSpPr/>
          <p:nvPr/>
        </p:nvSpPr>
        <p:spPr>
          <a:xfrm>
            <a:off x="7209505" y="6168442"/>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5" name="矩形: 圓角 614">
            <a:extLst>
              <a:ext uri="{FF2B5EF4-FFF2-40B4-BE49-F238E27FC236}">
                <a16:creationId xmlns:a16="http://schemas.microsoft.com/office/drawing/2014/main" id="{72684F60-B067-4042-93E3-D744E01B91D3}"/>
              </a:ext>
            </a:extLst>
          </p:cNvPr>
          <p:cNvSpPr/>
          <p:nvPr/>
        </p:nvSpPr>
        <p:spPr>
          <a:xfrm>
            <a:off x="3641921" y="4734732"/>
            <a:ext cx="3797103" cy="267138"/>
          </a:xfrm>
          <a:prstGeom prst="roundRect">
            <a:avLst>
              <a:gd name="adj" fmla="val 6051"/>
            </a:avLst>
          </a:prstGeom>
          <a:solidFill>
            <a:srgbClr val="0070C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16" name="左-右雙向箭號 212">
            <a:extLst>
              <a:ext uri="{FF2B5EF4-FFF2-40B4-BE49-F238E27FC236}">
                <a16:creationId xmlns:a16="http://schemas.microsoft.com/office/drawing/2014/main" id="{6EB9A1F1-535C-40EE-89A6-75C486ED28A1}"/>
              </a:ext>
            </a:extLst>
          </p:cNvPr>
          <p:cNvSpPr/>
          <p:nvPr/>
        </p:nvSpPr>
        <p:spPr>
          <a:xfrm>
            <a:off x="8701651" y="6107229"/>
            <a:ext cx="768838" cy="270145"/>
          </a:xfrm>
          <a:prstGeom prst="leftRightArrow">
            <a:avLst>
              <a:gd name="adj1" fmla="val 39311"/>
              <a:gd name="adj2" fmla="val 50000"/>
            </a:avLst>
          </a:prstGeom>
          <a:solidFill>
            <a:srgbClr val="00B0F0"/>
          </a:solidFill>
          <a:ln>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617" name="直線單箭頭接點 616">
            <a:extLst>
              <a:ext uri="{FF2B5EF4-FFF2-40B4-BE49-F238E27FC236}">
                <a16:creationId xmlns:a16="http://schemas.microsoft.com/office/drawing/2014/main" id="{6DBEBE3D-B9AE-4AC0-9A7D-A650164539ED}"/>
              </a:ext>
            </a:extLst>
          </p:cNvPr>
          <p:cNvCxnSpPr>
            <a:cxnSpLocks/>
            <a:endCxn id="519" idx="1"/>
          </p:cNvCxnSpPr>
          <p:nvPr/>
        </p:nvCxnSpPr>
        <p:spPr>
          <a:xfrm flipV="1">
            <a:off x="8841219" y="3754375"/>
            <a:ext cx="720934" cy="949264"/>
          </a:xfrm>
          <a:prstGeom prst="straightConnector1">
            <a:avLst/>
          </a:prstGeom>
          <a:ln w="635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8" name="直線單箭頭接點 617">
            <a:extLst>
              <a:ext uri="{FF2B5EF4-FFF2-40B4-BE49-F238E27FC236}">
                <a16:creationId xmlns:a16="http://schemas.microsoft.com/office/drawing/2014/main" id="{D7DF5D67-461F-4B2F-BAD6-C442D8740F57}"/>
              </a:ext>
            </a:extLst>
          </p:cNvPr>
          <p:cNvCxnSpPr>
            <a:cxnSpLocks/>
          </p:cNvCxnSpPr>
          <p:nvPr/>
        </p:nvCxnSpPr>
        <p:spPr>
          <a:xfrm flipV="1">
            <a:off x="8820671" y="1716768"/>
            <a:ext cx="829858" cy="3988124"/>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9" name="直線單箭頭接點 618">
            <a:extLst>
              <a:ext uri="{FF2B5EF4-FFF2-40B4-BE49-F238E27FC236}">
                <a16:creationId xmlns:a16="http://schemas.microsoft.com/office/drawing/2014/main" id="{3C4812C9-CB5E-4873-9FFF-7B85C70E4631}"/>
              </a:ext>
            </a:extLst>
          </p:cNvPr>
          <p:cNvCxnSpPr>
            <a:cxnSpLocks/>
          </p:cNvCxnSpPr>
          <p:nvPr/>
        </p:nvCxnSpPr>
        <p:spPr>
          <a:xfrm flipV="1">
            <a:off x="8758249" y="1483916"/>
            <a:ext cx="782086" cy="2302465"/>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20" name="圖片 619" descr="一張含有 向量圖形 的圖片&#10;&#10;自動產生的描述">
            <a:extLst>
              <a:ext uri="{FF2B5EF4-FFF2-40B4-BE49-F238E27FC236}">
                <a16:creationId xmlns:a16="http://schemas.microsoft.com/office/drawing/2014/main" id="{0085D5CE-9EFE-4F14-8B7E-EBD92D9E1A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1164" y="731548"/>
            <a:ext cx="556264" cy="556262"/>
          </a:xfrm>
          <a:prstGeom prst="roundRect">
            <a:avLst/>
          </a:prstGeom>
          <a:ln w="19050">
            <a:solidFill>
              <a:schemeClr val="bg1"/>
            </a:solidFill>
          </a:ln>
        </p:spPr>
      </p:pic>
      <p:pic>
        <p:nvPicPr>
          <p:cNvPr id="621" name="圖片 620" descr="一張含有 向量圖形 的圖片&#10;&#10;自動產生的描述">
            <a:extLst>
              <a:ext uri="{FF2B5EF4-FFF2-40B4-BE49-F238E27FC236}">
                <a16:creationId xmlns:a16="http://schemas.microsoft.com/office/drawing/2014/main" id="{A1D9C454-124A-4F67-A011-625F4D3A14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1164" y="2963796"/>
            <a:ext cx="556264" cy="556262"/>
          </a:xfrm>
          <a:prstGeom prst="roundRect">
            <a:avLst>
              <a:gd name="adj" fmla="val 21735"/>
            </a:avLst>
          </a:prstGeom>
          <a:ln w="19050">
            <a:solidFill>
              <a:schemeClr val="bg1"/>
            </a:solidFill>
          </a:ln>
        </p:spPr>
      </p:pic>
      <p:sp>
        <p:nvSpPr>
          <p:cNvPr id="622" name="左-右雙向箭號 252">
            <a:extLst>
              <a:ext uri="{FF2B5EF4-FFF2-40B4-BE49-F238E27FC236}">
                <a16:creationId xmlns:a16="http://schemas.microsoft.com/office/drawing/2014/main" id="{AB2D0B95-8F52-4115-AAE9-982D23AABEFC}"/>
              </a:ext>
            </a:extLst>
          </p:cNvPr>
          <p:cNvSpPr/>
          <p:nvPr/>
        </p:nvSpPr>
        <p:spPr>
          <a:xfrm>
            <a:off x="945858" y="5867063"/>
            <a:ext cx="1074314" cy="348427"/>
          </a:xfrm>
          <a:prstGeom prst="lef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5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105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3" name="矩形 622">
            <a:extLst>
              <a:ext uri="{FF2B5EF4-FFF2-40B4-BE49-F238E27FC236}">
                <a16:creationId xmlns:a16="http://schemas.microsoft.com/office/drawing/2014/main" id="{FC9033EE-BD99-401C-A053-D738CA7EC80F}"/>
              </a:ext>
            </a:extLst>
          </p:cNvPr>
          <p:cNvSpPr/>
          <p:nvPr/>
        </p:nvSpPr>
        <p:spPr>
          <a:xfrm>
            <a:off x="1718473" y="2045997"/>
            <a:ext cx="1056575" cy="430887"/>
          </a:xfrm>
          <a:prstGeom prst="rect">
            <a:avLst/>
          </a:prstGeom>
        </p:spPr>
        <p:txBody>
          <a:bodyPr wrap="square">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Local</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Applications</a:t>
            </a:r>
            <a:endParaRPr kumimoji="0" lang="zh-TW" altLang="en-US" sz="11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4" name="左-右雙向箭號 240">
            <a:extLst>
              <a:ext uri="{FF2B5EF4-FFF2-40B4-BE49-F238E27FC236}">
                <a16:creationId xmlns:a16="http://schemas.microsoft.com/office/drawing/2014/main" id="{66E4C83C-271A-410D-A6D0-3B4214AF4C3B}"/>
              </a:ext>
            </a:extLst>
          </p:cNvPr>
          <p:cNvSpPr/>
          <p:nvPr/>
        </p:nvSpPr>
        <p:spPr>
          <a:xfrm>
            <a:off x="895113" y="3600919"/>
            <a:ext cx="1126655" cy="353417"/>
          </a:xfrm>
          <a:prstGeom prst="leftRigh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5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105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5" name="矩形 624">
            <a:extLst>
              <a:ext uri="{FF2B5EF4-FFF2-40B4-BE49-F238E27FC236}">
                <a16:creationId xmlns:a16="http://schemas.microsoft.com/office/drawing/2014/main" id="{29087F8E-2A57-4444-9E6B-D1F6B318B1F3}"/>
              </a:ext>
            </a:extLst>
          </p:cNvPr>
          <p:cNvSpPr/>
          <p:nvPr/>
        </p:nvSpPr>
        <p:spPr>
          <a:xfrm>
            <a:off x="3675050" y="4725938"/>
            <a:ext cx="3543345" cy="275932"/>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Local Disks/SSDs</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626" name="群組 625">
            <a:extLst>
              <a:ext uri="{FF2B5EF4-FFF2-40B4-BE49-F238E27FC236}">
                <a16:creationId xmlns:a16="http://schemas.microsoft.com/office/drawing/2014/main" id="{3302A8C0-9AD4-400E-9773-D696134E3997}"/>
              </a:ext>
            </a:extLst>
          </p:cNvPr>
          <p:cNvGrpSpPr/>
          <p:nvPr/>
        </p:nvGrpSpPr>
        <p:grpSpPr>
          <a:xfrm flipH="1">
            <a:off x="216778" y="5648402"/>
            <a:ext cx="713536" cy="546562"/>
            <a:chOff x="13318847" y="8893093"/>
            <a:chExt cx="1455133" cy="1114619"/>
          </a:xfrm>
        </p:grpSpPr>
        <p:sp>
          <p:nvSpPr>
            <p:cNvPr id="627" name="手繪多邊形: 圖案 626">
              <a:extLst>
                <a:ext uri="{FF2B5EF4-FFF2-40B4-BE49-F238E27FC236}">
                  <a16:creationId xmlns:a16="http://schemas.microsoft.com/office/drawing/2014/main" id="{D1F29D4A-A2ED-4CDF-A728-6CA5DBE1193D}"/>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28" name="手繪多邊形: 圖案 627">
              <a:extLst>
                <a:ext uri="{FF2B5EF4-FFF2-40B4-BE49-F238E27FC236}">
                  <a16:creationId xmlns:a16="http://schemas.microsoft.com/office/drawing/2014/main" id="{9F961130-4907-4F7F-82F2-BE315AD2489C}"/>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29" name="手繪多邊形: 圖案 628">
              <a:extLst>
                <a:ext uri="{FF2B5EF4-FFF2-40B4-BE49-F238E27FC236}">
                  <a16:creationId xmlns:a16="http://schemas.microsoft.com/office/drawing/2014/main" id="{7BAE07C3-1ED1-4D7B-88A5-F4CF4DE67ED0}"/>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0" name="手繪多邊形: 圖案 629">
              <a:extLst>
                <a:ext uri="{FF2B5EF4-FFF2-40B4-BE49-F238E27FC236}">
                  <a16:creationId xmlns:a16="http://schemas.microsoft.com/office/drawing/2014/main" id="{26B17662-D8BE-4A70-A70B-F7146DFAC316}"/>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1" name="手繪多邊形: 圖案 630">
              <a:extLst>
                <a:ext uri="{FF2B5EF4-FFF2-40B4-BE49-F238E27FC236}">
                  <a16:creationId xmlns:a16="http://schemas.microsoft.com/office/drawing/2014/main" id="{9B701B69-8E35-4904-A96C-F35F79C03CAD}"/>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2" name="手繪多邊形: 圖案 631">
              <a:extLst>
                <a:ext uri="{FF2B5EF4-FFF2-40B4-BE49-F238E27FC236}">
                  <a16:creationId xmlns:a16="http://schemas.microsoft.com/office/drawing/2014/main" id="{92E0123B-0DB0-49F0-96F3-D317E8BB9DD8}"/>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3" name="手繪多邊形: 圖案 632">
              <a:extLst>
                <a:ext uri="{FF2B5EF4-FFF2-40B4-BE49-F238E27FC236}">
                  <a16:creationId xmlns:a16="http://schemas.microsoft.com/office/drawing/2014/main" id="{AC917E3D-8788-448B-8D71-BBD79EFFE317}"/>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4" name="手繪多邊形: 圖案 633">
              <a:extLst>
                <a:ext uri="{FF2B5EF4-FFF2-40B4-BE49-F238E27FC236}">
                  <a16:creationId xmlns:a16="http://schemas.microsoft.com/office/drawing/2014/main" id="{8F6A02DB-D3F2-463C-BB0B-4A33E841B790}"/>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5" name="手繪多邊形: 圖案 634">
              <a:extLst>
                <a:ext uri="{FF2B5EF4-FFF2-40B4-BE49-F238E27FC236}">
                  <a16:creationId xmlns:a16="http://schemas.microsoft.com/office/drawing/2014/main" id="{07B52638-F5C4-48A3-9DF2-FCCF8516BDBE}"/>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6" name="手繪多邊形: 圖案 635">
              <a:extLst>
                <a:ext uri="{FF2B5EF4-FFF2-40B4-BE49-F238E27FC236}">
                  <a16:creationId xmlns:a16="http://schemas.microsoft.com/office/drawing/2014/main" id="{DC9E1643-A211-42F9-B7F5-A604605B45C2}"/>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7" name="手繪多邊形: 圖案 636">
              <a:extLst>
                <a:ext uri="{FF2B5EF4-FFF2-40B4-BE49-F238E27FC236}">
                  <a16:creationId xmlns:a16="http://schemas.microsoft.com/office/drawing/2014/main" id="{FAD38EF1-CA49-4077-922E-498D60D20DD0}"/>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8" name="手繪多邊形: 圖案 637">
              <a:extLst>
                <a:ext uri="{FF2B5EF4-FFF2-40B4-BE49-F238E27FC236}">
                  <a16:creationId xmlns:a16="http://schemas.microsoft.com/office/drawing/2014/main" id="{851470CB-973B-4AD1-9F17-2BA1FA444D7E}"/>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9" name="手繪多邊形: 圖案 638">
              <a:extLst>
                <a:ext uri="{FF2B5EF4-FFF2-40B4-BE49-F238E27FC236}">
                  <a16:creationId xmlns:a16="http://schemas.microsoft.com/office/drawing/2014/main" id="{3094B2B9-07E1-4126-BC34-10EBE52C0372}"/>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640" name="圖形 639">
            <a:extLst>
              <a:ext uri="{FF2B5EF4-FFF2-40B4-BE49-F238E27FC236}">
                <a16:creationId xmlns:a16="http://schemas.microsoft.com/office/drawing/2014/main" id="{47330AF9-0799-4A05-8019-A4BD69EFDB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138" y="3488439"/>
            <a:ext cx="269548" cy="269546"/>
          </a:xfrm>
          <a:prstGeom prst="rect">
            <a:avLst/>
          </a:prstGeom>
        </p:spPr>
      </p:pic>
      <p:pic>
        <p:nvPicPr>
          <p:cNvPr id="641" name="圖形 640">
            <a:extLst>
              <a:ext uri="{FF2B5EF4-FFF2-40B4-BE49-F238E27FC236}">
                <a16:creationId xmlns:a16="http://schemas.microsoft.com/office/drawing/2014/main" id="{24D21290-6E90-4175-96F2-AC0F5A900F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6140" y="3577285"/>
            <a:ext cx="269547" cy="269547"/>
          </a:xfrm>
          <a:prstGeom prst="rect">
            <a:avLst/>
          </a:prstGeom>
        </p:spPr>
      </p:pic>
      <p:pic>
        <p:nvPicPr>
          <p:cNvPr id="642" name="圖形 641">
            <a:extLst>
              <a:ext uri="{FF2B5EF4-FFF2-40B4-BE49-F238E27FC236}">
                <a16:creationId xmlns:a16="http://schemas.microsoft.com/office/drawing/2014/main" id="{C2784290-AC78-4BD2-990C-A066685638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904" y="3497708"/>
            <a:ext cx="269548" cy="269546"/>
          </a:xfrm>
          <a:prstGeom prst="rect">
            <a:avLst/>
          </a:prstGeom>
        </p:spPr>
      </p:pic>
      <p:grpSp>
        <p:nvGrpSpPr>
          <p:cNvPr id="643" name="群組 642">
            <a:extLst>
              <a:ext uri="{FF2B5EF4-FFF2-40B4-BE49-F238E27FC236}">
                <a16:creationId xmlns:a16="http://schemas.microsoft.com/office/drawing/2014/main" id="{DFDC7AC6-BBCC-4101-B798-D40928001784}"/>
              </a:ext>
            </a:extLst>
          </p:cNvPr>
          <p:cNvGrpSpPr/>
          <p:nvPr/>
        </p:nvGrpSpPr>
        <p:grpSpPr>
          <a:xfrm>
            <a:off x="282588" y="1650447"/>
            <a:ext cx="734444" cy="506418"/>
            <a:chOff x="315956" y="2573846"/>
            <a:chExt cx="832784" cy="574228"/>
          </a:xfrm>
        </p:grpSpPr>
        <p:grpSp>
          <p:nvGrpSpPr>
            <p:cNvPr id="644" name="群組 643">
              <a:extLst>
                <a:ext uri="{FF2B5EF4-FFF2-40B4-BE49-F238E27FC236}">
                  <a16:creationId xmlns:a16="http://schemas.microsoft.com/office/drawing/2014/main" id="{5CC14853-A71F-48E7-9EF1-C222E6E42B84}"/>
                </a:ext>
              </a:extLst>
            </p:cNvPr>
            <p:cNvGrpSpPr/>
            <p:nvPr/>
          </p:nvGrpSpPr>
          <p:grpSpPr>
            <a:xfrm>
              <a:off x="315956" y="2626868"/>
              <a:ext cx="252544" cy="514000"/>
              <a:chOff x="315956" y="2626868"/>
              <a:chExt cx="252544" cy="514000"/>
            </a:xfrm>
          </p:grpSpPr>
          <p:sp>
            <p:nvSpPr>
              <p:cNvPr id="660" name="手繪多邊形: 圖案 659">
                <a:extLst>
                  <a:ext uri="{FF2B5EF4-FFF2-40B4-BE49-F238E27FC236}">
                    <a16:creationId xmlns:a16="http://schemas.microsoft.com/office/drawing/2014/main" id="{E2F57CEE-EF3C-40D2-B591-531956B40524}"/>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1" name="手繪多邊形: 圖案 660">
                <a:extLst>
                  <a:ext uri="{FF2B5EF4-FFF2-40B4-BE49-F238E27FC236}">
                    <a16:creationId xmlns:a16="http://schemas.microsoft.com/office/drawing/2014/main" id="{E868288D-CFB4-4D12-8FE9-2AB9DFB31830}"/>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2" name="手繪多邊形: 圖案 661">
                <a:extLst>
                  <a:ext uri="{FF2B5EF4-FFF2-40B4-BE49-F238E27FC236}">
                    <a16:creationId xmlns:a16="http://schemas.microsoft.com/office/drawing/2014/main" id="{F39DC684-9C20-4D50-A59A-DCE0580BA6CC}"/>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3" name="手繪多邊形: 圖案 662">
                <a:extLst>
                  <a:ext uri="{FF2B5EF4-FFF2-40B4-BE49-F238E27FC236}">
                    <a16:creationId xmlns:a16="http://schemas.microsoft.com/office/drawing/2014/main" id="{922A835B-815C-4D25-B126-B5EF84547B2A}"/>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4" name="手繪多邊形: 圖案 663">
                <a:extLst>
                  <a:ext uri="{FF2B5EF4-FFF2-40B4-BE49-F238E27FC236}">
                    <a16:creationId xmlns:a16="http://schemas.microsoft.com/office/drawing/2014/main" id="{9283080A-BFAE-4239-8924-D313A5269D92}"/>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45" name="群組 644">
              <a:extLst>
                <a:ext uri="{FF2B5EF4-FFF2-40B4-BE49-F238E27FC236}">
                  <a16:creationId xmlns:a16="http://schemas.microsoft.com/office/drawing/2014/main" id="{4254A147-D325-4F80-B8DA-55CA541A470F}"/>
                </a:ext>
              </a:extLst>
            </p:cNvPr>
            <p:cNvGrpSpPr/>
            <p:nvPr/>
          </p:nvGrpSpPr>
          <p:grpSpPr>
            <a:xfrm>
              <a:off x="469527" y="2573846"/>
              <a:ext cx="679213" cy="574228"/>
              <a:chOff x="576639" y="2568822"/>
              <a:chExt cx="679213" cy="574228"/>
            </a:xfrm>
          </p:grpSpPr>
          <p:sp>
            <p:nvSpPr>
              <p:cNvPr id="646" name="手繪多邊形: 圖案 645">
                <a:extLst>
                  <a:ext uri="{FF2B5EF4-FFF2-40B4-BE49-F238E27FC236}">
                    <a16:creationId xmlns:a16="http://schemas.microsoft.com/office/drawing/2014/main" id="{6EA5232B-C1F7-48C3-86CF-9623F77DF066}"/>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47" name="手繪多邊形: 圖案 646">
                <a:extLst>
                  <a:ext uri="{FF2B5EF4-FFF2-40B4-BE49-F238E27FC236}">
                    <a16:creationId xmlns:a16="http://schemas.microsoft.com/office/drawing/2014/main" id="{99B5B261-6A79-4CE0-B0A7-AEE25ADFA320}"/>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48" name="手繪多邊形: 圖案 647">
                <a:extLst>
                  <a:ext uri="{FF2B5EF4-FFF2-40B4-BE49-F238E27FC236}">
                    <a16:creationId xmlns:a16="http://schemas.microsoft.com/office/drawing/2014/main" id="{EDA5E9B4-599B-427B-B3C6-2FEA9FAD00C8}"/>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649" name="群組 648">
                <a:extLst>
                  <a:ext uri="{FF2B5EF4-FFF2-40B4-BE49-F238E27FC236}">
                    <a16:creationId xmlns:a16="http://schemas.microsoft.com/office/drawing/2014/main" id="{9094D7BF-D444-45F8-80A1-C4E2370451FF}"/>
                  </a:ext>
                </a:extLst>
              </p:cNvPr>
              <p:cNvGrpSpPr/>
              <p:nvPr/>
            </p:nvGrpSpPr>
            <p:grpSpPr>
              <a:xfrm>
                <a:off x="627174" y="2629802"/>
                <a:ext cx="573422" cy="359503"/>
                <a:chOff x="7380172" y="1874094"/>
                <a:chExt cx="958662" cy="601018"/>
              </a:xfrm>
              <a:solidFill>
                <a:schemeClr val="tx1"/>
              </a:solidFill>
            </p:grpSpPr>
            <p:sp>
              <p:nvSpPr>
                <p:cNvPr id="650" name="手繪多邊形: 圖案 649">
                  <a:extLst>
                    <a:ext uri="{FF2B5EF4-FFF2-40B4-BE49-F238E27FC236}">
                      <a16:creationId xmlns:a16="http://schemas.microsoft.com/office/drawing/2014/main" id="{7422114D-5D5C-4286-83FF-8040E916C219}"/>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1" name="手繪多邊形: 圖案 650">
                  <a:extLst>
                    <a:ext uri="{FF2B5EF4-FFF2-40B4-BE49-F238E27FC236}">
                      <a16:creationId xmlns:a16="http://schemas.microsoft.com/office/drawing/2014/main" id="{904DCD3B-6ABE-484D-80DB-2A804475950F}"/>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2" name="手繪多邊形: 圖案 651">
                  <a:extLst>
                    <a:ext uri="{FF2B5EF4-FFF2-40B4-BE49-F238E27FC236}">
                      <a16:creationId xmlns:a16="http://schemas.microsoft.com/office/drawing/2014/main" id="{0F618DF7-2EE3-4269-880D-BBA8D84642E3}"/>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3" name="手繪多邊形: 圖案 652">
                  <a:extLst>
                    <a:ext uri="{FF2B5EF4-FFF2-40B4-BE49-F238E27FC236}">
                      <a16:creationId xmlns:a16="http://schemas.microsoft.com/office/drawing/2014/main" id="{0205D937-D754-4C7B-B3D8-6DC0673BDBBD}"/>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4" name="手繪多邊形: 圖案 653">
                  <a:extLst>
                    <a:ext uri="{FF2B5EF4-FFF2-40B4-BE49-F238E27FC236}">
                      <a16:creationId xmlns:a16="http://schemas.microsoft.com/office/drawing/2014/main" id="{AED03A83-976E-4ADA-BF6E-EEB7D3A27615}"/>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5" name="手繪多邊形: 圖案 654">
                  <a:extLst>
                    <a:ext uri="{FF2B5EF4-FFF2-40B4-BE49-F238E27FC236}">
                      <a16:creationId xmlns:a16="http://schemas.microsoft.com/office/drawing/2014/main" id="{A5DC46D2-6088-4FF5-959E-302D22C2F34E}"/>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6" name="手繪多邊形: 圖案 655">
                  <a:extLst>
                    <a:ext uri="{FF2B5EF4-FFF2-40B4-BE49-F238E27FC236}">
                      <a16:creationId xmlns:a16="http://schemas.microsoft.com/office/drawing/2014/main" id="{741D369B-D22D-4428-854D-0CA3C2EB96C7}"/>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7" name="手繪多邊形: 圖案 656">
                  <a:extLst>
                    <a:ext uri="{FF2B5EF4-FFF2-40B4-BE49-F238E27FC236}">
                      <a16:creationId xmlns:a16="http://schemas.microsoft.com/office/drawing/2014/main" id="{BBBAA434-EEE0-477A-B18B-5834D82A2D43}"/>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8" name="手繪多邊形: 圖案 657">
                  <a:extLst>
                    <a:ext uri="{FF2B5EF4-FFF2-40B4-BE49-F238E27FC236}">
                      <a16:creationId xmlns:a16="http://schemas.microsoft.com/office/drawing/2014/main" id="{DDC6A272-1523-4F18-BF94-81B4701C2663}"/>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9" name="手繪多邊形: 圖案 658">
                  <a:extLst>
                    <a:ext uri="{FF2B5EF4-FFF2-40B4-BE49-F238E27FC236}">
                      <a16:creationId xmlns:a16="http://schemas.microsoft.com/office/drawing/2014/main" id="{4EC22C5C-8CA0-4E08-A8E4-0E6D12267D85}"/>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grpSp>
        <p:nvGrpSpPr>
          <p:cNvPr id="665" name="群組 664">
            <a:extLst>
              <a:ext uri="{FF2B5EF4-FFF2-40B4-BE49-F238E27FC236}">
                <a16:creationId xmlns:a16="http://schemas.microsoft.com/office/drawing/2014/main" id="{FF8FE70A-3583-4494-9F9A-4F557ACCF0E5}"/>
              </a:ext>
            </a:extLst>
          </p:cNvPr>
          <p:cNvGrpSpPr/>
          <p:nvPr/>
        </p:nvGrpSpPr>
        <p:grpSpPr>
          <a:xfrm>
            <a:off x="9851977" y="4111059"/>
            <a:ext cx="547298" cy="424217"/>
            <a:chOff x="9811803" y="3928157"/>
            <a:chExt cx="547298" cy="424217"/>
          </a:xfrm>
        </p:grpSpPr>
        <p:grpSp>
          <p:nvGrpSpPr>
            <p:cNvPr id="666" name="群組 665">
              <a:extLst>
                <a:ext uri="{FF2B5EF4-FFF2-40B4-BE49-F238E27FC236}">
                  <a16:creationId xmlns:a16="http://schemas.microsoft.com/office/drawing/2014/main" id="{122233E7-A89D-4778-9ABB-FA0CD458D6B4}"/>
                </a:ext>
              </a:extLst>
            </p:cNvPr>
            <p:cNvGrpSpPr/>
            <p:nvPr/>
          </p:nvGrpSpPr>
          <p:grpSpPr>
            <a:xfrm flipH="1">
              <a:off x="9811803" y="3928157"/>
              <a:ext cx="217530" cy="391960"/>
              <a:chOff x="17449379" y="9433630"/>
              <a:chExt cx="536102" cy="906267"/>
            </a:xfrm>
          </p:grpSpPr>
          <p:sp>
            <p:nvSpPr>
              <p:cNvPr id="685" name="手繪多邊形: 圖案 684">
                <a:extLst>
                  <a:ext uri="{FF2B5EF4-FFF2-40B4-BE49-F238E27FC236}">
                    <a16:creationId xmlns:a16="http://schemas.microsoft.com/office/drawing/2014/main" id="{100AF05E-ED1A-40C4-9BD4-8B30919E26A0}"/>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6" name="手繪多邊形: 圖案 685">
                <a:extLst>
                  <a:ext uri="{FF2B5EF4-FFF2-40B4-BE49-F238E27FC236}">
                    <a16:creationId xmlns:a16="http://schemas.microsoft.com/office/drawing/2014/main" id="{8B12DA3F-E9A8-4E72-BE4B-3FCD1988D3A0}"/>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7" name="手繪多邊形: 圖案 686">
                <a:extLst>
                  <a:ext uri="{FF2B5EF4-FFF2-40B4-BE49-F238E27FC236}">
                    <a16:creationId xmlns:a16="http://schemas.microsoft.com/office/drawing/2014/main" id="{62DBF0D1-F162-46F4-8F91-4FF04554092D}"/>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8" name="手繪多邊形: 圖案 687">
                <a:extLst>
                  <a:ext uri="{FF2B5EF4-FFF2-40B4-BE49-F238E27FC236}">
                    <a16:creationId xmlns:a16="http://schemas.microsoft.com/office/drawing/2014/main" id="{78E765F5-BFB5-4E20-96B4-55164524980D}"/>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9" name="手繪多邊形: 圖案 688">
                <a:extLst>
                  <a:ext uri="{FF2B5EF4-FFF2-40B4-BE49-F238E27FC236}">
                    <a16:creationId xmlns:a16="http://schemas.microsoft.com/office/drawing/2014/main" id="{002747AE-FE38-4A56-8A55-7F079847EBEF}"/>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0" name="手繪多邊形: 圖案 689">
                <a:extLst>
                  <a:ext uri="{FF2B5EF4-FFF2-40B4-BE49-F238E27FC236}">
                    <a16:creationId xmlns:a16="http://schemas.microsoft.com/office/drawing/2014/main" id="{9B31F230-059F-465C-94CB-D3D8F9161226}"/>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1" name="手繪多邊形: 圖案 690">
                <a:extLst>
                  <a:ext uri="{FF2B5EF4-FFF2-40B4-BE49-F238E27FC236}">
                    <a16:creationId xmlns:a16="http://schemas.microsoft.com/office/drawing/2014/main" id="{33E220BC-11B8-423B-9763-B0F341CB9296}"/>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2" name="手繪多邊形: 圖案 691">
                <a:extLst>
                  <a:ext uri="{FF2B5EF4-FFF2-40B4-BE49-F238E27FC236}">
                    <a16:creationId xmlns:a16="http://schemas.microsoft.com/office/drawing/2014/main" id="{7A5BCBFA-BDDD-467B-9095-E18D27359004}"/>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67" name="群組 666">
              <a:extLst>
                <a:ext uri="{FF2B5EF4-FFF2-40B4-BE49-F238E27FC236}">
                  <a16:creationId xmlns:a16="http://schemas.microsoft.com/office/drawing/2014/main" id="{EDC9B949-D276-40EF-955B-4E8C7CE7AF56}"/>
                </a:ext>
              </a:extLst>
            </p:cNvPr>
            <p:cNvGrpSpPr/>
            <p:nvPr/>
          </p:nvGrpSpPr>
          <p:grpSpPr>
            <a:xfrm flipH="1">
              <a:off x="10141571" y="3928157"/>
              <a:ext cx="217530" cy="391960"/>
              <a:chOff x="17449379" y="9433630"/>
              <a:chExt cx="536102" cy="906267"/>
            </a:xfrm>
          </p:grpSpPr>
          <p:sp>
            <p:nvSpPr>
              <p:cNvPr id="677" name="手繪多邊形: 圖案 676">
                <a:extLst>
                  <a:ext uri="{FF2B5EF4-FFF2-40B4-BE49-F238E27FC236}">
                    <a16:creationId xmlns:a16="http://schemas.microsoft.com/office/drawing/2014/main" id="{A2451F70-0372-4BFA-9C24-6349A20672E6}"/>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8" name="手繪多邊形: 圖案 677">
                <a:extLst>
                  <a:ext uri="{FF2B5EF4-FFF2-40B4-BE49-F238E27FC236}">
                    <a16:creationId xmlns:a16="http://schemas.microsoft.com/office/drawing/2014/main" id="{212B5754-A796-433D-8FC5-11097166EFA3}"/>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9" name="手繪多邊形: 圖案 678">
                <a:extLst>
                  <a:ext uri="{FF2B5EF4-FFF2-40B4-BE49-F238E27FC236}">
                    <a16:creationId xmlns:a16="http://schemas.microsoft.com/office/drawing/2014/main" id="{C6FFD571-04DC-439B-8C61-4F0615922964}"/>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0" name="手繪多邊形: 圖案 679">
                <a:extLst>
                  <a:ext uri="{FF2B5EF4-FFF2-40B4-BE49-F238E27FC236}">
                    <a16:creationId xmlns:a16="http://schemas.microsoft.com/office/drawing/2014/main" id="{EC4AAC31-3821-4831-A9B8-0761085DBC34}"/>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1" name="手繪多邊形: 圖案 680">
                <a:extLst>
                  <a:ext uri="{FF2B5EF4-FFF2-40B4-BE49-F238E27FC236}">
                    <a16:creationId xmlns:a16="http://schemas.microsoft.com/office/drawing/2014/main" id="{6790E0DF-9737-4B5B-A5AD-1CB8834B9C4E}"/>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2" name="手繪多邊形: 圖案 681">
                <a:extLst>
                  <a:ext uri="{FF2B5EF4-FFF2-40B4-BE49-F238E27FC236}">
                    <a16:creationId xmlns:a16="http://schemas.microsoft.com/office/drawing/2014/main" id="{5F287C10-9536-4B16-9B7F-F670E6888A83}"/>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3" name="手繪多邊形: 圖案 682">
                <a:extLst>
                  <a:ext uri="{FF2B5EF4-FFF2-40B4-BE49-F238E27FC236}">
                    <a16:creationId xmlns:a16="http://schemas.microsoft.com/office/drawing/2014/main" id="{8B68FA9C-808C-4011-B528-EB56172EACE2}"/>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4" name="手繪多邊形: 圖案 683">
                <a:extLst>
                  <a:ext uri="{FF2B5EF4-FFF2-40B4-BE49-F238E27FC236}">
                    <a16:creationId xmlns:a16="http://schemas.microsoft.com/office/drawing/2014/main" id="{EAEB11BE-6559-4208-8B1F-D500F21E52A4}"/>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68" name="群組 667">
              <a:extLst>
                <a:ext uri="{FF2B5EF4-FFF2-40B4-BE49-F238E27FC236}">
                  <a16:creationId xmlns:a16="http://schemas.microsoft.com/office/drawing/2014/main" id="{8B8AF791-8A9A-4265-8505-EB49B60AF2C3}"/>
                </a:ext>
              </a:extLst>
            </p:cNvPr>
            <p:cNvGrpSpPr/>
            <p:nvPr/>
          </p:nvGrpSpPr>
          <p:grpSpPr>
            <a:xfrm flipH="1">
              <a:off x="9964584" y="3960414"/>
              <a:ext cx="217530" cy="391960"/>
              <a:chOff x="17449379" y="9433630"/>
              <a:chExt cx="536102" cy="906267"/>
            </a:xfrm>
          </p:grpSpPr>
          <p:sp>
            <p:nvSpPr>
              <p:cNvPr id="669" name="手繪多邊形: 圖案 668">
                <a:extLst>
                  <a:ext uri="{FF2B5EF4-FFF2-40B4-BE49-F238E27FC236}">
                    <a16:creationId xmlns:a16="http://schemas.microsoft.com/office/drawing/2014/main" id="{0ABF866D-DD8A-4045-9C70-54F3DBA226E0}"/>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0" name="手繪多邊形: 圖案 669">
                <a:extLst>
                  <a:ext uri="{FF2B5EF4-FFF2-40B4-BE49-F238E27FC236}">
                    <a16:creationId xmlns:a16="http://schemas.microsoft.com/office/drawing/2014/main" id="{DA45A486-06CD-46DB-9002-F53D34E89415}"/>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1" name="手繪多邊形: 圖案 670">
                <a:extLst>
                  <a:ext uri="{FF2B5EF4-FFF2-40B4-BE49-F238E27FC236}">
                    <a16:creationId xmlns:a16="http://schemas.microsoft.com/office/drawing/2014/main" id="{05DA58FE-0DDD-46A3-863E-1511E355F555}"/>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2" name="手繪多邊形: 圖案 671">
                <a:extLst>
                  <a:ext uri="{FF2B5EF4-FFF2-40B4-BE49-F238E27FC236}">
                    <a16:creationId xmlns:a16="http://schemas.microsoft.com/office/drawing/2014/main" id="{31D05BFA-8B5F-444A-B6BC-EC23FE474445}"/>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3" name="手繪多邊形: 圖案 672">
                <a:extLst>
                  <a:ext uri="{FF2B5EF4-FFF2-40B4-BE49-F238E27FC236}">
                    <a16:creationId xmlns:a16="http://schemas.microsoft.com/office/drawing/2014/main" id="{65DB7AD1-137B-4904-9E6A-18BF2817DFF8}"/>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4" name="手繪多邊形: 圖案 673">
                <a:extLst>
                  <a:ext uri="{FF2B5EF4-FFF2-40B4-BE49-F238E27FC236}">
                    <a16:creationId xmlns:a16="http://schemas.microsoft.com/office/drawing/2014/main" id="{7C2433ED-020D-407D-8EF6-86092F5B1E3E}"/>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5" name="手繪多邊形: 圖案 674">
                <a:extLst>
                  <a:ext uri="{FF2B5EF4-FFF2-40B4-BE49-F238E27FC236}">
                    <a16:creationId xmlns:a16="http://schemas.microsoft.com/office/drawing/2014/main" id="{8BBF0EFB-89D8-4CE8-BCFC-4FD75CDCE926}"/>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6" name="手繪多邊形: 圖案 675">
                <a:extLst>
                  <a:ext uri="{FF2B5EF4-FFF2-40B4-BE49-F238E27FC236}">
                    <a16:creationId xmlns:a16="http://schemas.microsoft.com/office/drawing/2014/main" id="{7D544BC8-49D2-45E5-905E-BEDD1DAF37F2}"/>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693" name="群組 692">
            <a:extLst>
              <a:ext uri="{FF2B5EF4-FFF2-40B4-BE49-F238E27FC236}">
                <a16:creationId xmlns:a16="http://schemas.microsoft.com/office/drawing/2014/main" id="{816A12F1-117D-4014-91EE-2C85B84AEC54}"/>
              </a:ext>
            </a:extLst>
          </p:cNvPr>
          <p:cNvGrpSpPr/>
          <p:nvPr/>
        </p:nvGrpSpPr>
        <p:grpSpPr>
          <a:xfrm>
            <a:off x="11036617" y="4099230"/>
            <a:ext cx="650937" cy="412060"/>
            <a:chOff x="11017037" y="3967703"/>
            <a:chExt cx="650937" cy="412060"/>
          </a:xfrm>
        </p:grpSpPr>
        <p:grpSp>
          <p:nvGrpSpPr>
            <p:cNvPr id="694" name="群組 693">
              <a:extLst>
                <a:ext uri="{FF2B5EF4-FFF2-40B4-BE49-F238E27FC236}">
                  <a16:creationId xmlns:a16="http://schemas.microsoft.com/office/drawing/2014/main" id="{CBD5FD6F-9975-427D-BA2E-AAD610C6F160}"/>
                </a:ext>
              </a:extLst>
            </p:cNvPr>
            <p:cNvGrpSpPr/>
            <p:nvPr/>
          </p:nvGrpSpPr>
          <p:grpSpPr>
            <a:xfrm>
              <a:off x="11017037" y="3967703"/>
              <a:ext cx="462246" cy="349827"/>
              <a:chOff x="11017037" y="3967703"/>
              <a:chExt cx="462246" cy="349827"/>
            </a:xfrm>
          </p:grpSpPr>
          <p:sp>
            <p:nvSpPr>
              <p:cNvPr id="708" name="手繪多邊形: 圖案 707">
                <a:extLst>
                  <a:ext uri="{FF2B5EF4-FFF2-40B4-BE49-F238E27FC236}">
                    <a16:creationId xmlns:a16="http://schemas.microsoft.com/office/drawing/2014/main" id="{13DD37C2-D1D8-42A6-AB07-B6D0D98992B5}"/>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9" name="手繪多邊形: 圖案 708">
                <a:extLst>
                  <a:ext uri="{FF2B5EF4-FFF2-40B4-BE49-F238E27FC236}">
                    <a16:creationId xmlns:a16="http://schemas.microsoft.com/office/drawing/2014/main" id="{A580C519-606D-48CD-90FF-2D5760BA1443}"/>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0" name="手繪多邊形: 圖案 709">
                <a:extLst>
                  <a:ext uri="{FF2B5EF4-FFF2-40B4-BE49-F238E27FC236}">
                    <a16:creationId xmlns:a16="http://schemas.microsoft.com/office/drawing/2014/main" id="{0A4FA1CA-BE44-497C-A298-F063D2F3420F}"/>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1" name="手繪多邊形: 圖案 710">
                <a:extLst>
                  <a:ext uri="{FF2B5EF4-FFF2-40B4-BE49-F238E27FC236}">
                    <a16:creationId xmlns:a16="http://schemas.microsoft.com/office/drawing/2014/main" id="{CE5C4CCC-7D9E-48D6-9838-1CA78E91C9EF}"/>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712" name="群組 711">
                <a:extLst>
                  <a:ext uri="{FF2B5EF4-FFF2-40B4-BE49-F238E27FC236}">
                    <a16:creationId xmlns:a16="http://schemas.microsoft.com/office/drawing/2014/main" id="{4FBAEABE-7D2D-4782-9AA0-B69C243C8CEC}"/>
                  </a:ext>
                </a:extLst>
              </p:cNvPr>
              <p:cNvGrpSpPr/>
              <p:nvPr/>
            </p:nvGrpSpPr>
            <p:grpSpPr>
              <a:xfrm>
                <a:off x="11100952" y="4031327"/>
                <a:ext cx="295911" cy="93031"/>
                <a:chOff x="11230442" y="4040891"/>
                <a:chExt cx="162192" cy="53807"/>
              </a:xfrm>
            </p:grpSpPr>
            <p:sp>
              <p:nvSpPr>
                <p:cNvPr id="713" name="手繪多邊形: 圖案 712">
                  <a:extLst>
                    <a:ext uri="{FF2B5EF4-FFF2-40B4-BE49-F238E27FC236}">
                      <a16:creationId xmlns:a16="http://schemas.microsoft.com/office/drawing/2014/main" id="{71E75829-0210-43F0-AA51-C6D54666C992}"/>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4" name="手繪多邊形: 圖案 713">
                  <a:extLst>
                    <a:ext uri="{FF2B5EF4-FFF2-40B4-BE49-F238E27FC236}">
                      <a16:creationId xmlns:a16="http://schemas.microsoft.com/office/drawing/2014/main" id="{53CD5363-6AD2-478E-ACE0-F7C4FC23AD22}"/>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5" name="手繪多邊形: 圖案 714">
                  <a:extLst>
                    <a:ext uri="{FF2B5EF4-FFF2-40B4-BE49-F238E27FC236}">
                      <a16:creationId xmlns:a16="http://schemas.microsoft.com/office/drawing/2014/main" id="{A97A8170-8397-41FD-A6F5-BFB84D9E996A}"/>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6" name="手繪多邊形: 圖案 715">
                  <a:extLst>
                    <a:ext uri="{FF2B5EF4-FFF2-40B4-BE49-F238E27FC236}">
                      <a16:creationId xmlns:a16="http://schemas.microsoft.com/office/drawing/2014/main" id="{B4E6DC90-CE38-41A9-AAE7-00243B582837}"/>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7" name="手繪多邊形: 圖案 716">
                  <a:extLst>
                    <a:ext uri="{FF2B5EF4-FFF2-40B4-BE49-F238E27FC236}">
                      <a16:creationId xmlns:a16="http://schemas.microsoft.com/office/drawing/2014/main" id="{9045A4D4-F186-46C4-BD0B-908B38BB2288}"/>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8" name="手繪多邊形: 圖案 717">
                  <a:extLst>
                    <a:ext uri="{FF2B5EF4-FFF2-40B4-BE49-F238E27FC236}">
                      <a16:creationId xmlns:a16="http://schemas.microsoft.com/office/drawing/2014/main" id="{F7763BA6-573D-4035-8906-A19E41AED753}"/>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9" name="手繪多邊形: 圖案 718">
                  <a:extLst>
                    <a:ext uri="{FF2B5EF4-FFF2-40B4-BE49-F238E27FC236}">
                      <a16:creationId xmlns:a16="http://schemas.microsoft.com/office/drawing/2014/main" id="{933E30AE-5421-4D6F-804E-5D9EA200675B}"/>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695" name="群組 694">
              <a:extLst>
                <a:ext uri="{FF2B5EF4-FFF2-40B4-BE49-F238E27FC236}">
                  <a16:creationId xmlns:a16="http://schemas.microsoft.com/office/drawing/2014/main" id="{64EBCF13-ED01-4F8A-8C69-6D58DD4B2320}"/>
                </a:ext>
              </a:extLst>
            </p:cNvPr>
            <p:cNvGrpSpPr/>
            <p:nvPr/>
          </p:nvGrpSpPr>
          <p:grpSpPr>
            <a:xfrm>
              <a:off x="11205728" y="4029936"/>
              <a:ext cx="462246" cy="349827"/>
              <a:chOff x="11017037" y="3967703"/>
              <a:chExt cx="462246" cy="349827"/>
            </a:xfrm>
          </p:grpSpPr>
          <p:sp>
            <p:nvSpPr>
              <p:cNvPr id="696" name="手繪多邊形: 圖案 695">
                <a:extLst>
                  <a:ext uri="{FF2B5EF4-FFF2-40B4-BE49-F238E27FC236}">
                    <a16:creationId xmlns:a16="http://schemas.microsoft.com/office/drawing/2014/main" id="{E7520104-3484-46A7-9D80-E19D7DC34F10}"/>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7" name="手繪多邊形: 圖案 696">
                <a:extLst>
                  <a:ext uri="{FF2B5EF4-FFF2-40B4-BE49-F238E27FC236}">
                    <a16:creationId xmlns:a16="http://schemas.microsoft.com/office/drawing/2014/main" id="{A6D92F6A-1271-43E5-8A3D-9DE903087827}"/>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8" name="手繪多邊形: 圖案 697">
                <a:extLst>
                  <a:ext uri="{FF2B5EF4-FFF2-40B4-BE49-F238E27FC236}">
                    <a16:creationId xmlns:a16="http://schemas.microsoft.com/office/drawing/2014/main" id="{64B8BC7C-9336-48AD-BCB7-114EF77329FC}"/>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9" name="手繪多邊形: 圖案 698">
                <a:extLst>
                  <a:ext uri="{FF2B5EF4-FFF2-40B4-BE49-F238E27FC236}">
                    <a16:creationId xmlns:a16="http://schemas.microsoft.com/office/drawing/2014/main" id="{0B875510-FB35-495C-BE7F-82874E37BD66}"/>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700" name="群組 699">
                <a:extLst>
                  <a:ext uri="{FF2B5EF4-FFF2-40B4-BE49-F238E27FC236}">
                    <a16:creationId xmlns:a16="http://schemas.microsoft.com/office/drawing/2014/main" id="{49EF99E8-E75E-4F2A-9914-DB2FBCF52744}"/>
                  </a:ext>
                </a:extLst>
              </p:cNvPr>
              <p:cNvGrpSpPr/>
              <p:nvPr/>
            </p:nvGrpSpPr>
            <p:grpSpPr>
              <a:xfrm>
                <a:off x="11100952" y="4031327"/>
                <a:ext cx="295911" cy="93031"/>
                <a:chOff x="11230442" y="4040891"/>
                <a:chExt cx="162192" cy="53807"/>
              </a:xfrm>
            </p:grpSpPr>
            <p:sp>
              <p:nvSpPr>
                <p:cNvPr id="701" name="手繪多邊形: 圖案 700">
                  <a:extLst>
                    <a:ext uri="{FF2B5EF4-FFF2-40B4-BE49-F238E27FC236}">
                      <a16:creationId xmlns:a16="http://schemas.microsoft.com/office/drawing/2014/main" id="{B67BAF3E-11A6-4E4A-9F52-02876D29DA3E}"/>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2" name="手繪多邊形: 圖案 701">
                  <a:extLst>
                    <a:ext uri="{FF2B5EF4-FFF2-40B4-BE49-F238E27FC236}">
                      <a16:creationId xmlns:a16="http://schemas.microsoft.com/office/drawing/2014/main" id="{8D20B1FB-0257-486C-BA23-2DDE35C29949}"/>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3" name="手繪多邊形: 圖案 702">
                  <a:extLst>
                    <a:ext uri="{FF2B5EF4-FFF2-40B4-BE49-F238E27FC236}">
                      <a16:creationId xmlns:a16="http://schemas.microsoft.com/office/drawing/2014/main" id="{37CF0707-0253-47D5-9738-ACFD852550AF}"/>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4" name="手繪多邊形: 圖案 703">
                  <a:extLst>
                    <a:ext uri="{FF2B5EF4-FFF2-40B4-BE49-F238E27FC236}">
                      <a16:creationId xmlns:a16="http://schemas.microsoft.com/office/drawing/2014/main" id="{52A054EB-4582-4B9C-BC42-5DC5EEC16A3B}"/>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5" name="手繪多邊形: 圖案 704">
                  <a:extLst>
                    <a:ext uri="{FF2B5EF4-FFF2-40B4-BE49-F238E27FC236}">
                      <a16:creationId xmlns:a16="http://schemas.microsoft.com/office/drawing/2014/main" id="{393A9280-90AB-4771-B473-457BE88FFE5B}"/>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6" name="手繪多邊形: 圖案 705">
                  <a:extLst>
                    <a:ext uri="{FF2B5EF4-FFF2-40B4-BE49-F238E27FC236}">
                      <a16:creationId xmlns:a16="http://schemas.microsoft.com/office/drawing/2014/main" id="{1FEC327F-1E05-4A80-8211-03596E571AC2}"/>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7" name="手繪多邊形: 圖案 706">
                  <a:extLst>
                    <a:ext uri="{FF2B5EF4-FFF2-40B4-BE49-F238E27FC236}">
                      <a16:creationId xmlns:a16="http://schemas.microsoft.com/office/drawing/2014/main" id="{01070DCC-2086-48EE-8E83-1211560E829A}"/>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grpSp>
        <p:nvGrpSpPr>
          <p:cNvPr id="720" name="群組 719">
            <a:extLst>
              <a:ext uri="{FF2B5EF4-FFF2-40B4-BE49-F238E27FC236}">
                <a16:creationId xmlns:a16="http://schemas.microsoft.com/office/drawing/2014/main" id="{2167C45B-C32F-42EB-B448-A2E47D5798F9}"/>
              </a:ext>
            </a:extLst>
          </p:cNvPr>
          <p:cNvGrpSpPr/>
          <p:nvPr/>
        </p:nvGrpSpPr>
        <p:grpSpPr>
          <a:xfrm flipH="1">
            <a:off x="200719" y="5855236"/>
            <a:ext cx="217530" cy="391960"/>
            <a:chOff x="17449379" y="9433630"/>
            <a:chExt cx="536102" cy="906267"/>
          </a:xfrm>
        </p:grpSpPr>
        <p:sp>
          <p:nvSpPr>
            <p:cNvPr id="721" name="手繪多邊形: 圖案 720">
              <a:extLst>
                <a:ext uri="{FF2B5EF4-FFF2-40B4-BE49-F238E27FC236}">
                  <a16:creationId xmlns:a16="http://schemas.microsoft.com/office/drawing/2014/main" id="{B8255893-1C11-45E5-B06D-77BCB5450046}"/>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2" name="手繪多邊形: 圖案 721">
              <a:extLst>
                <a:ext uri="{FF2B5EF4-FFF2-40B4-BE49-F238E27FC236}">
                  <a16:creationId xmlns:a16="http://schemas.microsoft.com/office/drawing/2014/main" id="{F8124A76-7CA8-4EB5-B66F-395465B42B2A}"/>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3" name="手繪多邊形: 圖案 722">
              <a:extLst>
                <a:ext uri="{FF2B5EF4-FFF2-40B4-BE49-F238E27FC236}">
                  <a16:creationId xmlns:a16="http://schemas.microsoft.com/office/drawing/2014/main" id="{4780EF60-D7B7-4E5A-ADC7-F27978E2F2F3}"/>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4" name="手繪多邊形: 圖案 723">
              <a:extLst>
                <a:ext uri="{FF2B5EF4-FFF2-40B4-BE49-F238E27FC236}">
                  <a16:creationId xmlns:a16="http://schemas.microsoft.com/office/drawing/2014/main" id="{DB0A6889-DC35-4E44-BE05-3B0563CAF840}"/>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5" name="手繪多邊形: 圖案 724">
              <a:extLst>
                <a:ext uri="{FF2B5EF4-FFF2-40B4-BE49-F238E27FC236}">
                  <a16:creationId xmlns:a16="http://schemas.microsoft.com/office/drawing/2014/main" id="{5C39E245-4B06-4886-9A55-60864CC69472}"/>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6" name="手繪多邊形: 圖案 725">
              <a:extLst>
                <a:ext uri="{FF2B5EF4-FFF2-40B4-BE49-F238E27FC236}">
                  <a16:creationId xmlns:a16="http://schemas.microsoft.com/office/drawing/2014/main" id="{ADBF59E3-1310-4AAC-8879-E01281A61111}"/>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7" name="手繪多邊形: 圖案 726">
              <a:extLst>
                <a:ext uri="{FF2B5EF4-FFF2-40B4-BE49-F238E27FC236}">
                  <a16:creationId xmlns:a16="http://schemas.microsoft.com/office/drawing/2014/main" id="{A05815F4-CF55-4DBE-BB7F-7AF6D2D487E4}"/>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8" name="手繪多邊形: 圖案 727">
              <a:extLst>
                <a:ext uri="{FF2B5EF4-FFF2-40B4-BE49-F238E27FC236}">
                  <a16:creationId xmlns:a16="http://schemas.microsoft.com/office/drawing/2014/main" id="{420D3826-6F39-437F-BD5F-FCEAFE22DBC1}"/>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729" name="Google Shape;94;p17">
            <a:extLst>
              <a:ext uri="{FF2B5EF4-FFF2-40B4-BE49-F238E27FC236}">
                <a16:creationId xmlns:a16="http://schemas.microsoft.com/office/drawing/2014/main" id="{CC63120D-A2D5-44B2-AFBB-91C173985F89}"/>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0131615" y="1873675"/>
            <a:ext cx="266400" cy="266400"/>
          </a:xfrm>
          <a:prstGeom prst="rect">
            <a:avLst/>
          </a:prstGeom>
          <a:noFill/>
          <a:ln>
            <a:noFill/>
          </a:ln>
        </p:spPr>
      </p:pic>
      <p:pic>
        <p:nvPicPr>
          <p:cNvPr id="730" name="Google Shape;95;p17">
            <a:extLst>
              <a:ext uri="{FF2B5EF4-FFF2-40B4-BE49-F238E27FC236}">
                <a16:creationId xmlns:a16="http://schemas.microsoft.com/office/drawing/2014/main" id="{E4B3E02F-D725-47E6-8375-1298D5C9E8FF}"/>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494765" y="1873637"/>
            <a:ext cx="266400" cy="266400"/>
          </a:xfrm>
          <a:prstGeom prst="rect">
            <a:avLst/>
          </a:prstGeom>
          <a:noFill/>
          <a:ln>
            <a:noFill/>
          </a:ln>
        </p:spPr>
      </p:pic>
      <p:pic>
        <p:nvPicPr>
          <p:cNvPr id="731" name="Google Shape;96;p17">
            <a:extLst>
              <a:ext uri="{FF2B5EF4-FFF2-40B4-BE49-F238E27FC236}">
                <a16:creationId xmlns:a16="http://schemas.microsoft.com/office/drawing/2014/main" id="{2E428C66-A43A-4124-ADAF-09B5CFCE9339}"/>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768147" y="1873485"/>
            <a:ext cx="266730" cy="266730"/>
          </a:xfrm>
          <a:prstGeom prst="rect">
            <a:avLst/>
          </a:prstGeom>
          <a:noFill/>
          <a:ln>
            <a:noFill/>
          </a:ln>
        </p:spPr>
      </p:pic>
      <p:pic>
        <p:nvPicPr>
          <p:cNvPr id="732" name="Google Shape;97;p17">
            <a:extLst>
              <a:ext uri="{FF2B5EF4-FFF2-40B4-BE49-F238E27FC236}">
                <a16:creationId xmlns:a16="http://schemas.microsoft.com/office/drawing/2014/main" id="{1B63A95D-0152-499A-A289-FBA450EDFA33}"/>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0853852" y="1873625"/>
            <a:ext cx="266400" cy="266400"/>
          </a:xfrm>
          <a:prstGeom prst="rect">
            <a:avLst/>
          </a:prstGeom>
          <a:noFill/>
          <a:ln>
            <a:noFill/>
          </a:ln>
        </p:spPr>
      </p:pic>
      <p:pic>
        <p:nvPicPr>
          <p:cNvPr id="733" name="Google Shape;100;p17">
            <a:extLst>
              <a:ext uri="{FF2B5EF4-FFF2-40B4-BE49-F238E27FC236}">
                <a16:creationId xmlns:a16="http://schemas.microsoft.com/office/drawing/2014/main" id="{477ACDD1-D6FB-4EFD-8665-624F8F920475}"/>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11584277" y="1873520"/>
            <a:ext cx="266670" cy="266670"/>
          </a:xfrm>
          <a:prstGeom prst="rect">
            <a:avLst/>
          </a:prstGeom>
          <a:noFill/>
          <a:ln>
            <a:noFill/>
          </a:ln>
        </p:spPr>
      </p:pic>
      <p:pic>
        <p:nvPicPr>
          <p:cNvPr id="734" name="Google Shape;102;p17">
            <a:extLst>
              <a:ext uri="{FF2B5EF4-FFF2-40B4-BE49-F238E27FC236}">
                <a16:creationId xmlns:a16="http://schemas.microsoft.com/office/drawing/2014/main" id="{17108415-1954-4541-B299-743626315031}"/>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11210527" y="2223244"/>
            <a:ext cx="266730" cy="266730"/>
          </a:xfrm>
          <a:prstGeom prst="rect">
            <a:avLst/>
          </a:prstGeom>
          <a:noFill/>
          <a:ln>
            <a:noFill/>
          </a:ln>
        </p:spPr>
      </p:pic>
      <p:pic>
        <p:nvPicPr>
          <p:cNvPr id="735" name="Google Shape;104;p17">
            <a:extLst>
              <a:ext uri="{FF2B5EF4-FFF2-40B4-BE49-F238E27FC236}">
                <a16:creationId xmlns:a16="http://schemas.microsoft.com/office/drawing/2014/main" id="{E7F642BE-69C1-442E-97A7-51F41E2BB6EE}"/>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11213090" y="1873525"/>
            <a:ext cx="266670" cy="266670"/>
          </a:xfrm>
          <a:prstGeom prst="rect">
            <a:avLst/>
          </a:prstGeom>
          <a:noFill/>
          <a:ln>
            <a:noFill/>
          </a:ln>
        </p:spPr>
      </p:pic>
      <p:pic>
        <p:nvPicPr>
          <p:cNvPr id="736" name="Google Shape;105;p17">
            <a:extLst>
              <a:ext uri="{FF2B5EF4-FFF2-40B4-BE49-F238E27FC236}">
                <a16:creationId xmlns:a16="http://schemas.microsoft.com/office/drawing/2014/main" id="{25696FA9-F750-4ED6-A1B9-78F172B88A32}"/>
              </a:ext>
            </a:extLst>
          </p:cNvPr>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9768147" y="2224702"/>
            <a:ext cx="266730" cy="266730"/>
          </a:xfrm>
          <a:prstGeom prst="rect">
            <a:avLst/>
          </a:prstGeom>
          <a:noFill/>
          <a:ln>
            <a:noFill/>
          </a:ln>
        </p:spPr>
      </p:pic>
      <p:pic>
        <p:nvPicPr>
          <p:cNvPr id="737" name="Google Shape;106;p17">
            <a:extLst>
              <a:ext uri="{FF2B5EF4-FFF2-40B4-BE49-F238E27FC236}">
                <a16:creationId xmlns:a16="http://schemas.microsoft.com/office/drawing/2014/main" id="{C3CF4F97-95DA-477A-9047-B8A352496564}"/>
              </a:ext>
            </a:extLst>
          </p:cNvPr>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10131627" y="2224719"/>
            <a:ext cx="266725" cy="266725"/>
          </a:xfrm>
          <a:prstGeom prst="rect">
            <a:avLst/>
          </a:prstGeom>
          <a:noFill/>
          <a:ln>
            <a:noFill/>
          </a:ln>
        </p:spPr>
      </p:pic>
      <p:pic>
        <p:nvPicPr>
          <p:cNvPr id="738" name="Google Shape;108;p17">
            <a:extLst>
              <a:ext uri="{FF2B5EF4-FFF2-40B4-BE49-F238E27FC236}">
                <a16:creationId xmlns:a16="http://schemas.microsoft.com/office/drawing/2014/main" id="{15A4EE1A-82E1-4600-804A-3A265A547A5D}"/>
              </a:ext>
            </a:extLst>
          </p:cNvPr>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10495102" y="2223239"/>
            <a:ext cx="266750" cy="266750"/>
          </a:xfrm>
          <a:prstGeom prst="rect">
            <a:avLst/>
          </a:prstGeom>
          <a:noFill/>
          <a:ln>
            <a:noFill/>
          </a:ln>
        </p:spPr>
      </p:pic>
      <p:pic>
        <p:nvPicPr>
          <p:cNvPr id="739" name="Google Shape;109;p17">
            <a:extLst>
              <a:ext uri="{FF2B5EF4-FFF2-40B4-BE49-F238E27FC236}">
                <a16:creationId xmlns:a16="http://schemas.microsoft.com/office/drawing/2014/main" id="{32C84928-E95B-4059-B736-8B6F8FE1040C}"/>
              </a:ext>
            </a:extLst>
          </p:cNvPr>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10858442" y="2223239"/>
            <a:ext cx="266750" cy="266750"/>
          </a:xfrm>
          <a:prstGeom prst="rect">
            <a:avLst/>
          </a:prstGeom>
          <a:noFill/>
          <a:ln>
            <a:noFill/>
          </a:ln>
        </p:spPr>
      </p:pic>
      <p:pic>
        <p:nvPicPr>
          <p:cNvPr id="740" name="Google Shape;93;p17">
            <a:extLst>
              <a:ext uri="{FF2B5EF4-FFF2-40B4-BE49-F238E27FC236}">
                <a16:creationId xmlns:a16="http://schemas.microsoft.com/office/drawing/2014/main" id="{914066CF-3443-41C9-82B2-4D9397B92079}"/>
              </a:ext>
            </a:extLst>
          </p:cNvPr>
          <p:cNvPicPr preferRelativeResize="0"/>
          <p:nvPr/>
        </p:nvPicPr>
        <p:blipFill>
          <a:blip r:embed="rId17" cstate="screen">
            <a:alphaModFix/>
            <a:extLst>
              <a:ext uri="{28A0092B-C50C-407E-A947-70E740481C1C}">
                <a14:useLocalDpi xmlns:a14="http://schemas.microsoft.com/office/drawing/2010/main"/>
              </a:ext>
            </a:extLst>
          </a:blip>
          <a:stretch>
            <a:fillRect/>
          </a:stretch>
        </p:blipFill>
        <p:spPr>
          <a:xfrm>
            <a:off x="11582876" y="2579984"/>
            <a:ext cx="266730" cy="266730"/>
          </a:xfrm>
          <a:prstGeom prst="rect">
            <a:avLst/>
          </a:prstGeom>
          <a:noFill/>
          <a:ln>
            <a:noFill/>
          </a:ln>
        </p:spPr>
      </p:pic>
      <p:pic>
        <p:nvPicPr>
          <p:cNvPr id="741" name="Google Shape;98;p17">
            <a:extLst>
              <a:ext uri="{FF2B5EF4-FFF2-40B4-BE49-F238E27FC236}">
                <a16:creationId xmlns:a16="http://schemas.microsoft.com/office/drawing/2014/main" id="{6446CE46-0146-4667-90BD-50839EF49C33}"/>
              </a:ext>
            </a:extLst>
          </p:cNvPr>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11219706" y="2580009"/>
            <a:ext cx="266670" cy="266670"/>
          </a:xfrm>
          <a:prstGeom prst="rect">
            <a:avLst/>
          </a:prstGeom>
          <a:noFill/>
          <a:ln>
            <a:noFill/>
          </a:ln>
        </p:spPr>
      </p:pic>
      <p:pic>
        <p:nvPicPr>
          <p:cNvPr id="742" name="Google Shape;99;p17">
            <a:extLst>
              <a:ext uri="{FF2B5EF4-FFF2-40B4-BE49-F238E27FC236}">
                <a16:creationId xmlns:a16="http://schemas.microsoft.com/office/drawing/2014/main" id="{19470B06-AC2E-49D0-8D20-7A44191089D8}"/>
              </a:ext>
            </a:extLst>
          </p:cNvPr>
          <p:cNvPicPr preferRelativeResize="0"/>
          <p:nvPr/>
        </p:nvPicPr>
        <p:blipFill>
          <a:blip r:embed="rId19" cstate="screen">
            <a:alphaModFix/>
            <a:extLst>
              <a:ext uri="{28A0092B-C50C-407E-A947-70E740481C1C}">
                <a14:useLocalDpi xmlns:a14="http://schemas.microsoft.com/office/drawing/2010/main"/>
              </a:ext>
            </a:extLst>
          </a:blip>
          <a:stretch>
            <a:fillRect/>
          </a:stretch>
        </p:blipFill>
        <p:spPr>
          <a:xfrm>
            <a:off x="9766851" y="2579974"/>
            <a:ext cx="266730" cy="266730"/>
          </a:xfrm>
          <a:prstGeom prst="rect">
            <a:avLst/>
          </a:prstGeom>
          <a:noFill/>
          <a:ln>
            <a:noFill/>
          </a:ln>
        </p:spPr>
      </p:pic>
      <p:pic>
        <p:nvPicPr>
          <p:cNvPr id="743" name="Google Shape;101;p17">
            <a:extLst>
              <a:ext uri="{FF2B5EF4-FFF2-40B4-BE49-F238E27FC236}">
                <a16:creationId xmlns:a16="http://schemas.microsoft.com/office/drawing/2014/main" id="{ADFDBA09-C3C4-4343-8B14-22E98AFAB692}"/>
              </a:ext>
            </a:extLst>
          </p:cNvPr>
          <p:cNvPicPr preferRelativeResize="0"/>
          <p:nvPr/>
        </p:nvPicPr>
        <p:blipFill>
          <a:blip r:embed="rId20" cstate="screen">
            <a:alphaModFix/>
            <a:extLst>
              <a:ext uri="{28A0092B-C50C-407E-A947-70E740481C1C}">
                <a14:useLocalDpi xmlns:a14="http://schemas.microsoft.com/office/drawing/2010/main"/>
              </a:ext>
            </a:extLst>
          </a:blip>
          <a:stretch>
            <a:fillRect/>
          </a:stretch>
        </p:blipFill>
        <p:spPr>
          <a:xfrm>
            <a:off x="10130076" y="2579979"/>
            <a:ext cx="266730" cy="266730"/>
          </a:xfrm>
          <a:prstGeom prst="rect">
            <a:avLst/>
          </a:prstGeom>
          <a:noFill/>
          <a:ln>
            <a:noFill/>
          </a:ln>
        </p:spPr>
      </p:pic>
      <p:pic>
        <p:nvPicPr>
          <p:cNvPr id="744" name="Google Shape;103;p17">
            <a:extLst>
              <a:ext uri="{FF2B5EF4-FFF2-40B4-BE49-F238E27FC236}">
                <a16:creationId xmlns:a16="http://schemas.microsoft.com/office/drawing/2014/main" id="{15EEE09B-BF57-49AA-B81B-4F2A42C28010}"/>
              </a:ext>
            </a:extLst>
          </p:cNvPr>
          <p:cNvPicPr preferRelativeResize="0"/>
          <p:nvPr/>
        </p:nvPicPr>
        <p:blipFill>
          <a:blip r:embed="rId21" cstate="screen">
            <a:alphaModFix/>
            <a:extLst>
              <a:ext uri="{28A0092B-C50C-407E-A947-70E740481C1C}">
                <a14:useLocalDpi xmlns:a14="http://schemas.microsoft.com/office/drawing/2010/main"/>
              </a:ext>
            </a:extLst>
          </a:blip>
          <a:stretch>
            <a:fillRect/>
          </a:stretch>
        </p:blipFill>
        <p:spPr>
          <a:xfrm>
            <a:off x="10493301" y="2579981"/>
            <a:ext cx="266730" cy="266730"/>
          </a:xfrm>
          <a:prstGeom prst="rect">
            <a:avLst/>
          </a:prstGeom>
          <a:noFill/>
          <a:ln>
            <a:noFill/>
          </a:ln>
        </p:spPr>
      </p:pic>
      <p:pic>
        <p:nvPicPr>
          <p:cNvPr id="745" name="Google Shape;107;p17">
            <a:extLst>
              <a:ext uri="{FF2B5EF4-FFF2-40B4-BE49-F238E27FC236}">
                <a16:creationId xmlns:a16="http://schemas.microsoft.com/office/drawing/2014/main" id="{73C50471-D14B-4F5A-AE71-B133ADC92EC6}"/>
              </a:ext>
            </a:extLst>
          </p:cNvPr>
          <p:cNvPicPr preferRelativeResize="0"/>
          <p:nvPr/>
        </p:nvPicPr>
        <p:blipFill>
          <a:blip r:embed="rId22" cstate="screen">
            <a:alphaModFix/>
            <a:extLst>
              <a:ext uri="{28A0092B-C50C-407E-A947-70E740481C1C}">
                <a14:useLocalDpi xmlns:a14="http://schemas.microsoft.com/office/drawing/2010/main"/>
              </a:ext>
            </a:extLst>
          </a:blip>
          <a:stretch>
            <a:fillRect/>
          </a:stretch>
        </p:blipFill>
        <p:spPr>
          <a:xfrm>
            <a:off x="10856531" y="2580003"/>
            <a:ext cx="266400" cy="266400"/>
          </a:xfrm>
          <a:prstGeom prst="rect">
            <a:avLst/>
          </a:prstGeom>
          <a:noFill/>
          <a:ln>
            <a:noFill/>
          </a:ln>
        </p:spPr>
      </p:pic>
      <p:pic>
        <p:nvPicPr>
          <p:cNvPr id="746"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E879A0AD-0829-42F7-9C7F-DB102F39D80A}"/>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743393" y="2901805"/>
            <a:ext cx="286494" cy="286494"/>
          </a:xfrm>
          <a:prstGeom prst="rect">
            <a:avLst/>
          </a:prstGeom>
          <a:noFill/>
        </p:spPr>
      </p:pic>
      <p:pic>
        <p:nvPicPr>
          <p:cNvPr id="747" name="Picture 23" descr="C:\Users\Josh Chen\Desktop\sharefile.png">
            <a:extLst>
              <a:ext uri="{FF2B5EF4-FFF2-40B4-BE49-F238E27FC236}">
                <a16:creationId xmlns:a16="http://schemas.microsoft.com/office/drawing/2014/main" id="{820D75E3-CCB8-49A4-A7E8-22D7992EB3AC}"/>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0123353" y="2912724"/>
            <a:ext cx="286495" cy="286495"/>
          </a:xfrm>
          <a:prstGeom prst="rect">
            <a:avLst/>
          </a:prstGeom>
          <a:noFill/>
        </p:spPr>
      </p:pic>
      <p:pic>
        <p:nvPicPr>
          <p:cNvPr id="748" name="Picture 25" descr="C:\Users\Josh Chen\Desktop\OneDrive.png">
            <a:extLst>
              <a:ext uri="{FF2B5EF4-FFF2-40B4-BE49-F238E27FC236}">
                <a16:creationId xmlns:a16="http://schemas.microsoft.com/office/drawing/2014/main" id="{8B4E249B-3714-4C1C-A1D9-5BBAD3300B17}"/>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0468517" y="2907421"/>
            <a:ext cx="288175" cy="288175"/>
          </a:xfrm>
          <a:prstGeom prst="rect">
            <a:avLst/>
          </a:prstGeom>
          <a:noFill/>
        </p:spPr>
      </p:pic>
      <p:pic>
        <p:nvPicPr>
          <p:cNvPr id="749" name="圖片 748">
            <a:extLst>
              <a:ext uri="{FF2B5EF4-FFF2-40B4-BE49-F238E27FC236}">
                <a16:creationId xmlns:a16="http://schemas.microsoft.com/office/drawing/2014/main" id="{46CE9033-F7A9-40F0-BBA1-F7653000F6FC}"/>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0" y="6488130"/>
            <a:ext cx="1807064" cy="369870"/>
          </a:xfrm>
          <a:prstGeom prst="round1Rect">
            <a:avLst/>
          </a:prstGeom>
        </p:spPr>
      </p:pic>
    </p:spTree>
    <p:extLst>
      <p:ext uri="{BB962C8B-B14F-4D97-AF65-F5344CB8AC3E}">
        <p14:creationId xmlns:p14="http://schemas.microsoft.com/office/powerpoint/2010/main" val="3817538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720AA81-3204-4F65-A0EF-D9B0C9F02855}"/>
              </a:ext>
            </a:extLst>
          </p:cNvPr>
          <p:cNvSpPr>
            <a:spLocks noGrp="1"/>
          </p:cNvSpPr>
          <p:nvPr>
            <p:ph type="title"/>
          </p:nvPr>
        </p:nvSpPr>
        <p:spPr/>
        <p:txBody>
          <a:bodyPr>
            <a:normAutofit/>
          </a:bodyPr>
          <a:lstStyle/>
          <a:p>
            <a:r>
              <a:rPr lang="en-US" altLang="zh-TW"/>
              <a:t>Local data cloud backup solution</a:t>
            </a:r>
            <a:endParaRPr lang="zh-TW" altLang="en-US"/>
          </a:p>
        </p:txBody>
      </p:sp>
      <p:grpSp>
        <p:nvGrpSpPr>
          <p:cNvPr id="191" name="群組 190">
            <a:extLst>
              <a:ext uri="{FF2B5EF4-FFF2-40B4-BE49-F238E27FC236}">
                <a16:creationId xmlns:a16="http://schemas.microsoft.com/office/drawing/2014/main" id="{85820221-F968-4DC5-A19D-989596489087}"/>
              </a:ext>
            </a:extLst>
          </p:cNvPr>
          <p:cNvGrpSpPr/>
          <p:nvPr/>
        </p:nvGrpSpPr>
        <p:grpSpPr>
          <a:xfrm>
            <a:off x="525178" y="1427747"/>
            <a:ext cx="4090737" cy="4700337"/>
            <a:chOff x="2832242" y="2934050"/>
            <a:chExt cx="1678114" cy="2464066"/>
          </a:xfrm>
        </p:grpSpPr>
        <p:sp>
          <p:nvSpPr>
            <p:cNvPr id="243" name="手繪多邊形: 圖案 242">
              <a:extLst>
                <a:ext uri="{FF2B5EF4-FFF2-40B4-BE49-F238E27FC236}">
                  <a16:creationId xmlns:a16="http://schemas.microsoft.com/office/drawing/2014/main" id="{0716268D-395F-4818-9AC0-128F50EDF95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45" name="手繪多邊形: 圖案 244">
              <a:extLst>
                <a:ext uri="{FF2B5EF4-FFF2-40B4-BE49-F238E27FC236}">
                  <a16:creationId xmlns:a16="http://schemas.microsoft.com/office/drawing/2014/main" id="{B7DC9254-9FF5-4EA8-BF9A-358C8B29FD3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55" name="手繪多邊形: 圖案 254">
              <a:extLst>
                <a:ext uri="{FF2B5EF4-FFF2-40B4-BE49-F238E27FC236}">
                  <a16:creationId xmlns:a16="http://schemas.microsoft.com/office/drawing/2014/main" id="{FD0BE5DD-69BE-4291-B892-60865B7637F2}"/>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56" name="手繪多邊形: 圖案 255">
              <a:extLst>
                <a:ext uri="{FF2B5EF4-FFF2-40B4-BE49-F238E27FC236}">
                  <a16:creationId xmlns:a16="http://schemas.microsoft.com/office/drawing/2014/main" id="{5B7A87ED-3D14-498E-9BB1-17519C8613B2}"/>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57" name="手繪多邊形: 圖案 256">
              <a:extLst>
                <a:ext uri="{FF2B5EF4-FFF2-40B4-BE49-F238E27FC236}">
                  <a16:creationId xmlns:a16="http://schemas.microsoft.com/office/drawing/2014/main" id="{8C3C398C-F524-4606-9E8D-B338986B9B80}"/>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58" name="圖形 13">
              <a:extLst>
                <a:ext uri="{FF2B5EF4-FFF2-40B4-BE49-F238E27FC236}">
                  <a16:creationId xmlns:a16="http://schemas.microsoft.com/office/drawing/2014/main" id="{D799CC92-0885-43AF-921C-B28454E58ECC}"/>
                </a:ext>
              </a:extLst>
            </p:cNvPr>
            <p:cNvGrpSpPr/>
            <p:nvPr/>
          </p:nvGrpSpPr>
          <p:grpSpPr>
            <a:xfrm>
              <a:off x="3216084" y="3002290"/>
              <a:ext cx="1203675" cy="79657"/>
              <a:chOff x="3216084" y="3002290"/>
              <a:chExt cx="1203675" cy="79657"/>
            </a:xfrm>
            <a:solidFill>
              <a:srgbClr val="000000"/>
            </a:solidFill>
          </p:grpSpPr>
          <p:sp>
            <p:nvSpPr>
              <p:cNvPr id="259" name="手繪多邊形: 圖案 258">
                <a:extLst>
                  <a:ext uri="{FF2B5EF4-FFF2-40B4-BE49-F238E27FC236}">
                    <a16:creationId xmlns:a16="http://schemas.microsoft.com/office/drawing/2014/main" id="{60FB5842-CA06-44EA-898E-83A1313A2691}"/>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0" name="手繪多邊形: 圖案 259">
                <a:extLst>
                  <a:ext uri="{FF2B5EF4-FFF2-40B4-BE49-F238E27FC236}">
                    <a16:creationId xmlns:a16="http://schemas.microsoft.com/office/drawing/2014/main" id="{3DA39D28-4EF2-4B4E-8FDE-DBB7ACC279BA}"/>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1" name="手繪多邊形: 圖案 260">
                <a:extLst>
                  <a:ext uri="{FF2B5EF4-FFF2-40B4-BE49-F238E27FC236}">
                    <a16:creationId xmlns:a16="http://schemas.microsoft.com/office/drawing/2014/main" id="{ACDEF8A7-442D-43CA-8118-AF125B6C7CA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2" name="手繪多邊形: 圖案 261">
                <a:extLst>
                  <a:ext uri="{FF2B5EF4-FFF2-40B4-BE49-F238E27FC236}">
                    <a16:creationId xmlns:a16="http://schemas.microsoft.com/office/drawing/2014/main" id="{1D565E41-4652-4479-B572-5881DB23E44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3" name="手繪多邊形: 圖案 262">
                <a:extLst>
                  <a:ext uri="{FF2B5EF4-FFF2-40B4-BE49-F238E27FC236}">
                    <a16:creationId xmlns:a16="http://schemas.microsoft.com/office/drawing/2014/main" id="{91020EE1-9758-4286-822A-82966DBA3A2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4" name="手繪多邊形: 圖案 263">
                <a:extLst>
                  <a:ext uri="{FF2B5EF4-FFF2-40B4-BE49-F238E27FC236}">
                    <a16:creationId xmlns:a16="http://schemas.microsoft.com/office/drawing/2014/main" id="{034242AE-FF7C-4B81-8C5A-A1DDC33E9D7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5" name="手繪多邊形: 圖案 264">
                <a:extLst>
                  <a:ext uri="{FF2B5EF4-FFF2-40B4-BE49-F238E27FC236}">
                    <a16:creationId xmlns:a16="http://schemas.microsoft.com/office/drawing/2014/main" id="{77C5227D-40CB-4C09-8245-233188DBFDA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6" name="手繪多邊形: 圖案 265">
                <a:extLst>
                  <a:ext uri="{FF2B5EF4-FFF2-40B4-BE49-F238E27FC236}">
                    <a16:creationId xmlns:a16="http://schemas.microsoft.com/office/drawing/2014/main" id="{58A5ECAD-2647-44E6-8A7F-E673063B15C8}"/>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7" name="手繪多邊形: 圖案 266">
                <a:extLst>
                  <a:ext uri="{FF2B5EF4-FFF2-40B4-BE49-F238E27FC236}">
                    <a16:creationId xmlns:a16="http://schemas.microsoft.com/office/drawing/2014/main" id="{0989AF7A-F354-472F-AD4F-9E5FAC0B522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8" name="手繪多邊形: 圖案 267">
                <a:extLst>
                  <a:ext uri="{FF2B5EF4-FFF2-40B4-BE49-F238E27FC236}">
                    <a16:creationId xmlns:a16="http://schemas.microsoft.com/office/drawing/2014/main" id="{08E9FC21-12BB-47CA-9AE1-D165EC5D34E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9" name="手繪多邊形: 圖案 268">
                <a:extLst>
                  <a:ext uri="{FF2B5EF4-FFF2-40B4-BE49-F238E27FC236}">
                    <a16:creationId xmlns:a16="http://schemas.microsoft.com/office/drawing/2014/main" id="{B1313E41-B09E-4569-9C45-4CA3FB75DB4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0" name="手繪多邊形: 圖案 269">
                <a:extLst>
                  <a:ext uri="{FF2B5EF4-FFF2-40B4-BE49-F238E27FC236}">
                    <a16:creationId xmlns:a16="http://schemas.microsoft.com/office/drawing/2014/main" id="{8D809A15-A973-4471-96FA-B372C777CB69}"/>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1" name="手繪多邊形: 圖案 270">
                <a:extLst>
                  <a:ext uri="{FF2B5EF4-FFF2-40B4-BE49-F238E27FC236}">
                    <a16:creationId xmlns:a16="http://schemas.microsoft.com/office/drawing/2014/main" id="{94F5798C-E38E-4525-95D3-D6D2176E3C5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2" name="手繪多邊形: 圖案 271">
                <a:extLst>
                  <a:ext uri="{FF2B5EF4-FFF2-40B4-BE49-F238E27FC236}">
                    <a16:creationId xmlns:a16="http://schemas.microsoft.com/office/drawing/2014/main" id="{68551634-F482-45FD-AF10-06C691A3C4B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3" name="手繪多邊形: 圖案 272">
                <a:extLst>
                  <a:ext uri="{FF2B5EF4-FFF2-40B4-BE49-F238E27FC236}">
                    <a16:creationId xmlns:a16="http://schemas.microsoft.com/office/drawing/2014/main" id="{509FC0F7-42E4-4F08-BBE4-975F9E4247B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4" name="手繪多邊形: 圖案 273">
                <a:extLst>
                  <a:ext uri="{FF2B5EF4-FFF2-40B4-BE49-F238E27FC236}">
                    <a16:creationId xmlns:a16="http://schemas.microsoft.com/office/drawing/2014/main" id="{CC43E9A1-DE93-45FF-91E0-C692983E5F2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5" name="手繪多邊形: 圖案 274">
                <a:extLst>
                  <a:ext uri="{FF2B5EF4-FFF2-40B4-BE49-F238E27FC236}">
                    <a16:creationId xmlns:a16="http://schemas.microsoft.com/office/drawing/2014/main" id="{A67F9B97-C6EC-4C0D-ADD6-DF9756D74F8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6" name="手繪多邊形: 圖案 275">
                <a:extLst>
                  <a:ext uri="{FF2B5EF4-FFF2-40B4-BE49-F238E27FC236}">
                    <a16:creationId xmlns:a16="http://schemas.microsoft.com/office/drawing/2014/main" id="{00570A8F-DC15-4C6C-9334-5736C573E27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7" name="手繪多邊形: 圖案 276">
                <a:extLst>
                  <a:ext uri="{FF2B5EF4-FFF2-40B4-BE49-F238E27FC236}">
                    <a16:creationId xmlns:a16="http://schemas.microsoft.com/office/drawing/2014/main" id="{2E99CAD0-A1EB-41A2-BED2-1B966D4B6BF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278" name="群組 277">
            <a:extLst>
              <a:ext uri="{FF2B5EF4-FFF2-40B4-BE49-F238E27FC236}">
                <a16:creationId xmlns:a16="http://schemas.microsoft.com/office/drawing/2014/main" id="{559FAC1F-72AA-4E36-B1C7-4CCC59134585}"/>
              </a:ext>
            </a:extLst>
          </p:cNvPr>
          <p:cNvGrpSpPr/>
          <p:nvPr/>
        </p:nvGrpSpPr>
        <p:grpSpPr>
          <a:xfrm>
            <a:off x="10242373" y="964162"/>
            <a:ext cx="1443303" cy="4714504"/>
            <a:chOff x="10531368" y="872360"/>
            <a:chExt cx="1443303" cy="4714504"/>
          </a:xfrm>
        </p:grpSpPr>
        <p:sp>
          <p:nvSpPr>
            <p:cNvPr id="279" name="矩形: 圓角 278">
              <a:extLst>
                <a:ext uri="{FF2B5EF4-FFF2-40B4-BE49-F238E27FC236}">
                  <a16:creationId xmlns:a16="http://schemas.microsoft.com/office/drawing/2014/main" id="{7213E47F-2957-4EBE-B120-157ECD4115FB}"/>
                </a:ext>
              </a:extLst>
            </p:cNvPr>
            <p:cNvSpPr/>
            <p:nvPr/>
          </p:nvSpPr>
          <p:spPr>
            <a:xfrm rot="16200000" flipH="1">
              <a:off x="8895768" y="2507960"/>
              <a:ext cx="4714504" cy="1443303"/>
            </a:xfrm>
            <a:prstGeom prst="roundRect">
              <a:avLst>
                <a:gd name="adj" fmla="val 15021"/>
              </a:avLst>
            </a:prstGeom>
            <a:solidFill>
              <a:srgbClr val="D7F71E">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srgbClr val="0D045F"/>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280" name="群組 279">
              <a:extLst>
                <a:ext uri="{FF2B5EF4-FFF2-40B4-BE49-F238E27FC236}">
                  <a16:creationId xmlns:a16="http://schemas.microsoft.com/office/drawing/2014/main" id="{4B6DA4F5-7605-4CDD-BAB7-13AA2245E8EE}"/>
                </a:ext>
              </a:extLst>
            </p:cNvPr>
            <p:cNvGrpSpPr/>
            <p:nvPr/>
          </p:nvGrpSpPr>
          <p:grpSpPr>
            <a:xfrm>
              <a:off x="10675277" y="1630481"/>
              <a:ext cx="1189648" cy="3182234"/>
              <a:chOff x="10649756" y="1732236"/>
              <a:chExt cx="1189648" cy="3182234"/>
            </a:xfrm>
          </p:grpSpPr>
          <p:pic>
            <p:nvPicPr>
              <p:cNvPr id="293" name="圖片 292">
                <a:extLst>
                  <a:ext uri="{FF2B5EF4-FFF2-40B4-BE49-F238E27FC236}">
                    <a16:creationId xmlns:a16="http://schemas.microsoft.com/office/drawing/2014/main" id="{DC0C8C0B-40C3-44AB-A37C-8307E563B20C}"/>
                  </a:ext>
                </a:extLst>
              </p:cNvPr>
              <p:cNvPicPr>
                <a:picLocks noChangeAspect="1"/>
              </p:cNvPicPr>
              <p:nvPr/>
            </p:nvPicPr>
            <p:blipFill>
              <a:blip r:embed="rId3"/>
              <a:stretch>
                <a:fillRect/>
              </a:stretch>
            </p:blipFill>
            <p:spPr>
              <a:xfrm>
                <a:off x="10649756" y="1732236"/>
                <a:ext cx="551942" cy="551942"/>
              </a:xfrm>
              <a:prstGeom prst="rect">
                <a:avLst/>
              </a:prstGeom>
              <a:ln>
                <a:noFill/>
              </a:ln>
            </p:spPr>
          </p:pic>
          <p:pic>
            <p:nvPicPr>
              <p:cNvPr id="294" name="圖片 293">
                <a:extLst>
                  <a:ext uri="{FF2B5EF4-FFF2-40B4-BE49-F238E27FC236}">
                    <a16:creationId xmlns:a16="http://schemas.microsoft.com/office/drawing/2014/main" id="{AFBAA765-5416-4CEA-BFB2-24872945A449}"/>
                  </a:ext>
                </a:extLst>
              </p:cNvPr>
              <p:cNvPicPr>
                <a:picLocks noChangeAspect="1"/>
              </p:cNvPicPr>
              <p:nvPr/>
            </p:nvPicPr>
            <p:blipFill>
              <a:blip r:embed="rId4"/>
              <a:stretch>
                <a:fillRect/>
              </a:stretch>
            </p:blipFill>
            <p:spPr>
              <a:xfrm>
                <a:off x="10663505" y="2406038"/>
                <a:ext cx="524444" cy="524444"/>
              </a:xfrm>
              <a:prstGeom prst="rect">
                <a:avLst/>
              </a:prstGeom>
              <a:ln>
                <a:noFill/>
              </a:ln>
            </p:spPr>
          </p:pic>
          <p:pic>
            <p:nvPicPr>
              <p:cNvPr id="295" name="圖片 294">
                <a:extLst>
                  <a:ext uri="{FF2B5EF4-FFF2-40B4-BE49-F238E27FC236}">
                    <a16:creationId xmlns:a16="http://schemas.microsoft.com/office/drawing/2014/main" id="{4C9214B9-2D60-445E-81C4-7437A046F867}"/>
                  </a:ext>
                </a:extLst>
              </p:cNvPr>
              <p:cNvPicPr>
                <a:picLocks noChangeAspect="1"/>
              </p:cNvPicPr>
              <p:nvPr/>
            </p:nvPicPr>
            <p:blipFill>
              <a:blip r:embed="rId5"/>
              <a:stretch>
                <a:fillRect/>
              </a:stretch>
            </p:blipFill>
            <p:spPr>
              <a:xfrm>
                <a:off x="10663504" y="3068880"/>
                <a:ext cx="524446" cy="524446"/>
              </a:xfrm>
              <a:prstGeom prst="rect">
                <a:avLst/>
              </a:prstGeom>
              <a:ln>
                <a:noFill/>
              </a:ln>
            </p:spPr>
          </p:pic>
          <p:pic>
            <p:nvPicPr>
              <p:cNvPr id="296" name="圖片 295">
                <a:extLst>
                  <a:ext uri="{FF2B5EF4-FFF2-40B4-BE49-F238E27FC236}">
                    <a16:creationId xmlns:a16="http://schemas.microsoft.com/office/drawing/2014/main" id="{D82CD446-5DB2-41DB-B3A2-D11992EAF27F}"/>
                  </a:ext>
                </a:extLst>
              </p:cNvPr>
              <p:cNvPicPr>
                <a:picLocks noChangeAspect="1"/>
              </p:cNvPicPr>
              <p:nvPr/>
            </p:nvPicPr>
            <p:blipFill>
              <a:blip r:embed="rId6"/>
              <a:stretch>
                <a:fillRect/>
              </a:stretch>
            </p:blipFill>
            <p:spPr>
              <a:xfrm>
                <a:off x="10663505" y="3731724"/>
                <a:ext cx="524444" cy="524444"/>
              </a:xfrm>
              <a:prstGeom prst="rect">
                <a:avLst/>
              </a:prstGeom>
            </p:spPr>
          </p:pic>
          <p:pic>
            <p:nvPicPr>
              <p:cNvPr id="297" name="圖片 296">
                <a:extLst>
                  <a:ext uri="{FF2B5EF4-FFF2-40B4-BE49-F238E27FC236}">
                    <a16:creationId xmlns:a16="http://schemas.microsoft.com/office/drawing/2014/main" id="{6A78C1D0-A9A3-472F-B9DC-24A1B2E03CB5}"/>
                  </a:ext>
                </a:extLst>
              </p:cNvPr>
              <p:cNvPicPr>
                <a:picLocks noChangeAspect="1"/>
              </p:cNvPicPr>
              <p:nvPr/>
            </p:nvPicPr>
            <p:blipFill>
              <a:blip r:embed="rId7"/>
              <a:stretch>
                <a:fillRect/>
              </a:stretch>
            </p:blipFill>
            <p:spPr>
              <a:xfrm>
                <a:off x="10663505" y="4390025"/>
                <a:ext cx="524445" cy="524445"/>
              </a:xfrm>
              <a:prstGeom prst="rect">
                <a:avLst/>
              </a:prstGeom>
            </p:spPr>
          </p:pic>
          <p:pic>
            <p:nvPicPr>
              <p:cNvPr id="298" name="圖片 297">
                <a:extLst>
                  <a:ext uri="{FF2B5EF4-FFF2-40B4-BE49-F238E27FC236}">
                    <a16:creationId xmlns:a16="http://schemas.microsoft.com/office/drawing/2014/main" id="{333DAF69-9FF5-4008-AEDE-8FE1DB6714B3}"/>
                  </a:ext>
                </a:extLst>
              </p:cNvPr>
              <p:cNvPicPr>
                <a:picLocks noChangeAspect="1"/>
              </p:cNvPicPr>
              <p:nvPr/>
            </p:nvPicPr>
            <p:blipFill>
              <a:blip r:embed="rId8"/>
              <a:stretch>
                <a:fillRect/>
              </a:stretch>
            </p:blipFill>
            <p:spPr>
              <a:xfrm>
                <a:off x="11303663" y="1745135"/>
                <a:ext cx="535741" cy="535741"/>
              </a:xfrm>
              <a:prstGeom prst="rect">
                <a:avLst/>
              </a:prstGeom>
              <a:ln>
                <a:noFill/>
              </a:ln>
            </p:spPr>
          </p:pic>
          <p:pic>
            <p:nvPicPr>
              <p:cNvPr id="299" name="圖片 298">
                <a:extLst>
                  <a:ext uri="{FF2B5EF4-FFF2-40B4-BE49-F238E27FC236}">
                    <a16:creationId xmlns:a16="http://schemas.microsoft.com/office/drawing/2014/main" id="{808F0966-DE30-4FA0-A5DE-521D1383F254}"/>
                  </a:ext>
                </a:extLst>
              </p:cNvPr>
              <p:cNvPicPr>
                <a:picLocks noChangeAspect="1"/>
              </p:cNvPicPr>
              <p:nvPr/>
            </p:nvPicPr>
            <p:blipFill>
              <a:blip r:embed="rId9"/>
              <a:stretch>
                <a:fillRect/>
              </a:stretch>
            </p:blipFill>
            <p:spPr>
              <a:xfrm>
                <a:off x="11309311" y="2410061"/>
                <a:ext cx="524444" cy="524444"/>
              </a:xfrm>
              <a:prstGeom prst="rect">
                <a:avLst/>
              </a:prstGeom>
              <a:ln>
                <a:noFill/>
              </a:ln>
            </p:spPr>
          </p:pic>
          <p:pic>
            <p:nvPicPr>
              <p:cNvPr id="300" name="圖片 299">
                <a:extLst>
                  <a:ext uri="{FF2B5EF4-FFF2-40B4-BE49-F238E27FC236}">
                    <a16:creationId xmlns:a16="http://schemas.microsoft.com/office/drawing/2014/main" id="{09A51C38-1BAC-4E51-BF95-EC637BE821EC}"/>
                  </a:ext>
                </a:extLst>
              </p:cNvPr>
              <p:cNvPicPr>
                <a:picLocks noChangeAspect="1"/>
              </p:cNvPicPr>
              <p:nvPr/>
            </p:nvPicPr>
            <p:blipFill>
              <a:blip r:embed="rId10"/>
              <a:stretch>
                <a:fillRect/>
              </a:stretch>
            </p:blipFill>
            <p:spPr>
              <a:xfrm>
                <a:off x="11309311" y="3063690"/>
                <a:ext cx="524445" cy="524445"/>
              </a:xfrm>
              <a:prstGeom prst="rect">
                <a:avLst/>
              </a:prstGeom>
              <a:ln>
                <a:noFill/>
              </a:ln>
            </p:spPr>
          </p:pic>
          <p:pic>
            <p:nvPicPr>
              <p:cNvPr id="301" name="圖片 300">
                <a:extLst>
                  <a:ext uri="{FF2B5EF4-FFF2-40B4-BE49-F238E27FC236}">
                    <a16:creationId xmlns:a16="http://schemas.microsoft.com/office/drawing/2014/main" id="{78C8C351-2B4D-4B35-87B6-B76A0DDB8BFA}"/>
                  </a:ext>
                </a:extLst>
              </p:cNvPr>
              <p:cNvPicPr>
                <a:picLocks noChangeAspect="1"/>
              </p:cNvPicPr>
              <p:nvPr/>
            </p:nvPicPr>
            <p:blipFill>
              <a:blip r:embed="rId11"/>
              <a:stretch>
                <a:fillRect/>
              </a:stretch>
            </p:blipFill>
            <p:spPr>
              <a:xfrm>
                <a:off x="11305767" y="3717320"/>
                <a:ext cx="531532" cy="531532"/>
              </a:xfrm>
              <a:prstGeom prst="rect">
                <a:avLst/>
              </a:prstGeom>
              <a:ln>
                <a:noFill/>
              </a:ln>
            </p:spPr>
          </p:pic>
        </p:grpSp>
        <p:grpSp>
          <p:nvGrpSpPr>
            <p:cNvPr id="281" name="群組 280">
              <a:extLst>
                <a:ext uri="{FF2B5EF4-FFF2-40B4-BE49-F238E27FC236}">
                  <a16:creationId xmlns:a16="http://schemas.microsoft.com/office/drawing/2014/main" id="{C6A841B9-AED0-4F50-A481-F45CC314190B}"/>
                </a:ext>
              </a:extLst>
            </p:cNvPr>
            <p:cNvGrpSpPr/>
            <p:nvPr/>
          </p:nvGrpSpPr>
          <p:grpSpPr>
            <a:xfrm>
              <a:off x="11359927" y="4303189"/>
              <a:ext cx="480842" cy="480842"/>
              <a:chOff x="11227191" y="4251569"/>
              <a:chExt cx="480842" cy="480842"/>
            </a:xfrm>
          </p:grpSpPr>
          <p:sp>
            <p:nvSpPr>
              <p:cNvPr id="291" name="矩形: 圓角 290">
                <a:extLst>
                  <a:ext uri="{FF2B5EF4-FFF2-40B4-BE49-F238E27FC236}">
                    <a16:creationId xmlns:a16="http://schemas.microsoft.com/office/drawing/2014/main" id="{91DEBC4E-C166-4EAD-955F-74E5D488E061}"/>
                  </a:ext>
                </a:extLst>
              </p:cNvPr>
              <p:cNvSpPr/>
              <p:nvPr/>
            </p:nvSpPr>
            <p:spPr>
              <a:xfrm>
                <a:off x="11227191" y="4251569"/>
                <a:ext cx="480842" cy="480842"/>
              </a:xfrm>
              <a:prstGeom prst="roundRect">
                <a:avLst/>
              </a:prstGeom>
              <a:solidFill>
                <a:schemeClr val="bg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92" name="圖片 14">
                <a:extLst>
                  <a:ext uri="{FF2B5EF4-FFF2-40B4-BE49-F238E27FC236}">
                    <a16:creationId xmlns:a16="http://schemas.microsoft.com/office/drawing/2014/main" id="{96A43968-E060-4A3C-9816-193F4949F9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257745" y="4297680"/>
                <a:ext cx="403128" cy="372796"/>
              </a:xfrm>
              <a:prstGeom prst="rect">
                <a:avLst/>
              </a:prstGeom>
            </p:spPr>
          </p:pic>
        </p:grpSp>
        <p:grpSp>
          <p:nvGrpSpPr>
            <p:cNvPr id="282" name="群組 281">
              <a:extLst>
                <a:ext uri="{FF2B5EF4-FFF2-40B4-BE49-F238E27FC236}">
                  <a16:creationId xmlns:a16="http://schemas.microsoft.com/office/drawing/2014/main" id="{425A85C9-4AB0-4D22-8CBD-3D5A0B583E18}"/>
                </a:ext>
              </a:extLst>
            </p:cNvPr>
            <p:cNvGrpSpPr/>
            <p:nvPr/>
          </p:nvGrpSpPr>
          <p:grpSpPr>
            <a:xfrm>
              <a:off x="10724536" y="4953820"/>
              <a:ext cx="480842" cy="480842"/>
              <a:chOff x="10591800" y="4902200"/>
              <a:chExt cx="480842" cy="480842"/>
            </a:xfrm>
          </p:grpSpPr>
          <p:sp>
            <p:nvSpPr>
              <p:cNvPr id="283" name="矩形: 圓角 282">
                <a:extLst>
                  <a:ext uri="{FF2B5EF4-FFF2-40B4-BE49-F238E27FC236}">
                    <a16:creationId xmlns:a16="http://schemas.microsoft.com/office/drawing/2014/main" id="{BA57CD48-DBA1-4711-8BC2-4974E3F8FAFB}"/>
                  </a:ext>
                </a:extLst>
              </p:cNvPr>
              <p:cNvSpPr/>
              <p:nvPr/>
            </p:nvSpPr>
            <p:spPr>
              <a:xfrm>
                <a:off x="10591800" y="4902200"/>
                <a:ext cx="480842" cy="480842"/>
              </a:xfrm>
              <a:prstGeom prst="roundRect">
                <a:avLst/>
              </a:prstGeom>
              <a:solidFill>
                <a:schemeClr val="bg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84" name="圖片 12" descr="一張含有 物件 的圖片&#10;&#10;描述是以高可信度產生">
                <a:extLst>
                  <a:ext uri="{FF2B5EF4-FFF2-40B4-BE49-F238E27FC236}">
                    <a16:creationId xmlns:a16="http://schemas.microsoft.com/office/drawing/2014/main" id="{46F3F643-5FA8-4B4C-B170-2CB6D1FDA3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62139" y="4966463"/>
                <a:ext cx="353646" cy="365796"/>
              </a:xfrm>
              <a:prstGeom prst="rect">
                <a:avLst/>
              </a:prstGeom>
            </p:spPr>
          </p:pic>
        </p:grpSp>
      </p:grpSp>
      <p:sp>
        <p:nvSpPr>
          <p:cNvPr id="330" name="矩形: 圓角化同側角落 329">
            <a:extLst>
              <a:ext uri="{FF2B5EF4-FFF2-40B4-BE49-F238E27FC236}">
                <a16:creationId xmlns:a16="http://schemas.microsoft.com/office/drawing/2014/main" id="{6F750F03-81F5-4998-9B8F-9B78D2856C9F}"/>
              </a:ext>
            </a:extLst>
          </p:cNvPr>
          <p:cNvSpPr/>
          <p:nvPr/>
        </p:nvSpPr>
        <p:spPr>
          <a:xfrm>
            <a:off x="10244473" y="816573"/>
            <a:ext cx="1461670" cy="823553"/>
          </a:xfrm>
          <a:prstGeom prst="round2SameRect">
            <a:avLst>
              <a:gd name="adj1" fmla="val 27037"/>
              <a:gd name="adj2" fmla="val 0"/>
            </a:avLst>
          </a:prstGeom>
          <a:solidFill>
            <a:srgbClr val="D7F71E"/>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p:txBody>
      </p:sp>
      <p:sp>
        <p:nvSpPr>
          <p:cNvPr id="331" name="矩形: 圓角 330">
            <a:extLst>
              <a:ext uri="{FF2B5EF4-FFF2-40B4-BE49-F238E27FC236}">
                <a16:creationId xmlns:a16="http://schemas.microsoft.com/office/drawing/2014/main" id="{44F0FD6E-8114-4B19-9F59-017E2159009A}"/>
              </a:ext>
            </a:extLst>
          </p:cNvPr>
          <p:cNvSpPr/>
          <p:nvPr/>
        </p:nvSpPr>
        <p:spPr>
          <a:xfrm>
            <a:off x="6773956" y="1852976"/>
            <a:ext cx="3363311" cy="3807710"/>
          </a:xfrm>
          <a:prstGeom prst="roundRect">
            <a:avLst>
              <a:gd name="adj" fmla="val 8405"/>
            </a:avLst>
          </a:prstGeom>
          <a:solidFill>
            <a:schemeClr val="bg1">
              <a:lumMod val="85000"/>
            </a:schemeClr>
          </a:soli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2" name="矩形 331">
            <a:extLst>
              <a:ext uri="{FF2B5EF4-FFF2-40B4-BE49-F238E27FC236}">
                <a16:creationId xmlns:a16="http://schemas.microsoft.com/office/drawing/2014/main" id="{E44BBFB7-980C-4291-952C-24FB1D3321A2}"/>
              </a:ext>
            </a:extLst>
          </p:cNvPr>
          <p:cNvSpPr/>
          <p:nvPr/>
        </p:nvSpPr>
        <p:spPr>
          <a:xfrm>
            <a:off x="10242374" y="994983"/>
            <a:ext cx="1445590" cy="523220"/>
          </a:xfrm>
          <a:prstGeom prst="rect">
            <a:avLst/>
          </a:prstGeom>
        </p:spPr>
        <p:txBody>
          <a:bodyPr wrap="square">
            <a:spAutoFit/>
          </a:bodyPr>
          <a:lstStyle/>
          <a:p>
            <a:pPr lvl="0" algn="ctr" defTabSz="457200">
              <a:defRPr/>
            </a:pPr>
            <a:r>
              <a:rPr lang="en-US" altLang="zh-TW" sz="1400" b="1" dirty="0">
                <a:latin typeface="Arial" panose="020B0604020202020204" pitchFamily="34" charset="0"/>
                <a:ea typeface="微軟正黑體" panose="020B0604030504040204" pitchFamily="34" charset="-120"/>
                <a:cs typeface="Arial" panose="020B0604020202020204" pitchFamily="34" charset="0"/>
              </a:rPr>
              <a:t>Cloud object</a:t>
            </a:r>
          </a:p>
          <a:p>
            <a:pPr lvl="0" algn="ctr" defTabSz="457200">
              <a:defRPr/>
            </a:pPr>
            <a:r>
              <a:rPr lang="en-US" altLang="zh-TW" sz="1400" b="1" dirty="0">
                <a:latin typeface="Arial" panose="020B0604020202020204" pitchFamily="34" charset="0"/>
                <a:ea typeface="微軟正黑體" panose="020B0604030504040204" pitchFamily="34" charset="-120"/>
                <a:cs typeface="Arial" panose="020B0604020202020204" pitchFamily="34" charset="0"/>
              </a:rPr>
              <a:t>storage space</a:t>
            </a:r>
          </a:p>
        </p:txBody>
      </p:sp>
      <p:sp>
        <p:nvSpPr>
          <p:cNvPr id="333" name="等腰三角形 332">
            <a:extLst>
              <a:ext uri="{FF2B5EF4-FFF2-40B4-BE49-F238E27FC236}">
                <a16:creationId xmlns:a16="http://schemas.microsoft.com/office/drawing/2014/main" id="{BE09818A-2B7F-4166-8698-F615EB393A39}"/>
              </a:ext>
            </a:extLst>
          </p:cNvPr>
          <p:cNvSpPr/>
          <p:nvPr/>
        </p:nvSpPr>
        <p:spPr>
          <a:xfrm rot="10800000">
            <a:off x="7684136" y="2176973"/>
            <a:ext cx="2308956" cy="772074"/>
          </a:xfrm>
          <a:prstGeom prst="triangle">
            <a:avLst>
              <a:gd name="adj" fmla="val 50000"/>
            </a:avLst>
          </a:prstGeom>
          <a:gradFill flip="none" rotWithShape="1">
            <a:gsLst>
              <a:gs pos="84000">
                <a:srgbClr val="36AFCE"/>
              </a:gs>
              <a:gs pos="19000">
                <a:schemeClr val="accent3">
                  <a:alpha val="0"/>
                </a:schemeClr>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Light" panose="020F0302020204030204"/>
              <a:ea typeface="微軟正黑體" panose="020B0604030504040204" pitchFamily="34" charset="-120"/>
              <a:cs typeface="+mn-cs"/>
            </a:endParaRPr>
          </a:p>
        </p:txBody>
      </p:sp>
      <p:sp>
        <p:nvSpPr>
          <p:cNvPr id="334" name="矩形: 圓角 333">
            <a:extLst>
              <a:ext uri="{FF2B5EF4-FFF2-40B4-BE49-F238E27FC236}">
                <a16:creationId xmlns:a16="http://schemas.microsoft.com/office/drawing/2014/main" id="{B4398207-C08D-431E-833D-78507BE85412}"/>
              </a:ext>
            </a:extLst>
          </p:cNvPr>
          <p:cNvSpPr/>
          <p:nvPr/>
        </p:nvSpPr>
        <p:spPr>
          <a:xfrm>
            <a:off x="7483576" y="1249978"/>
            <a:ext cx="2596828" cy="937014"/>
          </a:xfrm>
          <a:prstGeom prst="roundRect">
            <a:avLst>
              <a:gd name="adj" fmla="val 8833"/>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chemeClr val="tx1"/>
              </a:solidFill>
              <a:effectLst/>
              <a:uLnTx/>
              <a:uFillTx/>
              <a:latin typeface="Calibri" panose="020F0502020204030204"/>
              <a:ea typeface="新細明體" panose="02020500000000000000" pitchFamily="18" charset="-120"/>
              <a:cs typeface="+mn-cs"/>
            </a:endParaRPr>
          </a:p>
        </p:txBody>
      </p:sp>
      <p:sp>
        <p:nvSpPr>
          <p:cNvPr id="335" name="文字方塊 334">
            <a:extLst>
              <a:ext uri="{FF2B5EF4-FFF2-40B4-BE49-F238E27FC236}">
                <a16:creationId xmlns:a16="http://schemas.microsoft.com/office/drawing/2014/main" id="{A06235F2-BF79-44E2-9C40-19E2C6DBFF15}"/>
              </a:ext>
            </a:extLst>
          </p:cNvPr>
          <p:cNvSpPr txBox="1"/>
          <p:nvPr/>
        </p:nvSpPr>
        <p:spPr>
          <a:xfrm>
            <a:off x="7935589" y="1323892"/>
            <a:ext cx="14823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ea typeface="新細明體"/>
                <a:cs typeface="Arial" panose="020B0604020202020204" pitchFamily="34" charset="0"/>
              </a:rPr>
              <a:t>APP</a:t>
            </a:r>
            <a:r>
              <a:rPr lang="zh-TW" altLang="en-US" sz="1600" dirty="0">
                <a:latin typeface="Arial" panose="020B0604020202020204" pitchFamily="34" charset="0"/>
                <a:ea typeface="新細明體"/>
                <a:cs typeface="Arial" panose="020B0604020202020204" pitchFamily="34" charset="0"/>
              </a:rPr>
              <a:t> </a:t>
            </a:r>
            <a:r>
              <a:rPr kumimoji="0" lang="en-US" altLang="zh-CN" sz="1600" b="0" i="0" u="none" strike="noStrike" kern="1200" cap="none" spc="0" normalizeH="0" baseline="0" noProof="0" dirty="0">
                <a:ln>
                  <a:noFill/>
                </a:ln>
                <a:effectLst/>
                <a:uLnTx/>
                <a:uFillTx/>
                <a:latin typeface="Arial" panose="020B0604020202020204" pitchFamily="34" charset="0"/>
                <a:ea typeface="新細明體"/>
                <a:cs typeface="Arial" panose="020B0604020202020204" pitchFamily="34" charset="0"/>
              </a:rPr>
              <a:t>Center</a:t>
            </a:r>
            <a:endParaRPr kumimoji="0" lang="zh-TW" altLang="en-US" sz="1600" b="0" i="0" u="none" strike="noStrike" kern="1200" cap="none" spc="0" normalizeH="0" baseline="0" noProof="0" dirty="0">
              <a:ln>
                <a:noFill/>
              </a:ln>
              <a:effectLst/>
              <a:uLnTx/>
              <a:uFillTx/>
              <a:latin typeface="Arial" panose="020B0604020202020204" pitchFamily="34" charset="0"/>
              <a:ea typeface="新細明體"/>
              <a:cs typeface="Arial" panose="020B0604020202020204" pitchFamily="34" charset="0"/>
            </a:endParaRPr>
          </a:p>
        </p:txBody>
      </p:sp>
      <p:pic>
        <p:nvPicPr>
          <p:cNvPr id="336" name="圖片 335" descr="一張含有 向量圖形, 文字 的圖片&#10;&#10;自動產生的描述">
            <a:extLst>
              <a:ext uri="{FF2B5EF4-FFF2-40B4-BE49-F238E27FC236}">
                <a16:creationId xmlns:a16="http://schemas.microsoft.com/office/drawing/2014/main" id="{E3ADB2FC-2863-4DBE-AD92-CC333E02112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7461535" y="1259442"/>
            <a:ext cx="440113" cy="440113"/>
          </a:xfrm>
          <a:prstGeom prst="roundRect">
            <a:avLst/>
          </a:prstGeom>
          <a:ln w="12700">
            <a:solidFill>
              <a:schemeClr val="tx1"/>
            </a:solidFill>
          </a:ln>
        </p:spPr>
      </p:pic>
      <p:sp>
        <p:nvSpPr>
          <p:cNvPr id="337" name="文字方塊 336">
            <a:extLst>
              <a:ext uri="{FF2B5EF4-FFF2-40B4-BE49-F238E27FC236}">
                <a16:creationId xmlns:a16="http://schemas.microsoft.com/office/drawing/2014/main" id="{D52D72E5-C7FC-4BF6-BF05-0CA733095D41}"/>
              </a:ext>
            </a:extLst>
          </p:cNvPr>
          <p:cNvSpPr txBox="1"/>
          <p:nvPr/>
        </p:nvSpPr>
        <p:spPr>
          <a:xfrm>
            <a:off x="7935589" y="1795450"/>
            <a:ext cx="22751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err="1">
                <a:ln>
                  <a:noFill/>
                </a:ln>
                <a:effectLst/>
                <a:uLnTx/>
                <a:uFillTx/>
                <a:latin typeface="Arial" panose="020B0604020202020204" pitchFamily="34" charset="0"/>
                <a:ea typeface="新細明體"/>
                <a:cs typeface="Arial" panose="020B0604020202020204" pitchFamily="34" charset="0"/>
              </a:rPr>
              <a:t>Stoerage</a:t>
            </a:r>
            <a:r>
              <a:rPr kumimoji="0" lang="en-US" altLang="zh-TW" sz="1600" b="0" i="0" u="none" strike="noStrike" kern="1200" cap="none" spc="0" normalizeH="0" baseline="0" noProof="0">
                <a:ln>
                  <a:noFill/>
                </a:ln>
                <a:effectLst/>
                <a:uLnTx/>
                <a:uFillTx/>
                <a:latin typeface="Arial" panose="020B0604020202020204" pitchFamily="34" charset="0"/>
                <a:ea typeface="新細明體"/>
                <a:cs typeface="Arial" panose="020B0604020202020204" pitchFamily="34" charset="0"/>
              </a:rPr>
              <a:t> &amp; </a:t>
            </a:r>
            <a:r>
              <a:rPr kumimoji="0" lang="en-US" altLang="zh-TW" sz="1600" b="0" i="0" u="none" strike="noStrike" kern="1200" cap="none" spc="0" normalizeH="0" baseline="0" noProof="0" err="1">
                <a:ln>
                  <a:noFill/>
                </a:ln>
                <a:effectLst/>
                <a:uLnTx/>
                <a:uFillTx/>
                <a:latin typeface="Arial" panose="020B0604020202020204" pitchFamily="34" charset="0"/>
                <a:ea typeface="新細明體"/>
                <a:cs typeface="Arial" panose="020B0604020202020204" pitchFamily="34" charset="0"/>
              </a:rPr>
              <a:t>Snaphots</a:t>
            </a:r>
            <a:endParaRPr kumimoji="0" lang="zh-TW" altLang="en-US" sz="1600" b="0" i="0" u="none" strike="noStrike" kern="120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pic>
        <p:nvPicPr>
          <p:cNvPr id="338" name="圖片 337">
            <a:extLst>
              <a:ext uri="{FF2B5EF4-FFF2-40B4-BE49-F238E27FC236}">
                <a16:creationId xmlns:a16="http://schemas.microsoft.com/office/drawing/2014/main" id="{89D18902-1697-416B-901E-36C8EE79FA9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70380" y="1732681"/>
            <a:ext cx="414105" cy="436896"/>
          </a:xfrm>
          <a:prstGeom prst="roundRect">
            <a:avLst>
              <a:gd name="adj" fmla="val 22831"/>
            </a:avLst>
          </a:prstGeom>
          <a:ln w="12700">
            <a:solidFill>
              <a:schemeClr val="tx1"/>
            </a:solidFill>
          </a:ln>
        </p:spPr>
      </p:pic>
      <p:cxnSp>
        <p:nvCxnSpPr>
          <p:cNvPr id="339" name="直線接點 338">
            <a:extLst>
              <a:ext uri="{FF2B5EF4-FFF2-40B4-BE49-F238E27FC236}">
                <a16:creationId xmlns:a16="http://schemas.microsoft.com/office/drawing/2014/main" id="{46458086-6A4A-42BB-89D1-77B652184555}"/>
              </a:ext>
            </a:extLst>
          </p:cNvPr>
          <p:cNvCxnSpPr>
            <a:cxnSpLocks/>
            <a:stCxn id="334" idx="1"/>
            <a:endCxn id="334" idx="3"/>
          </p:cNvCxnSpPr>
          <p:nvPr/>
        </p:nvCxnSpPr>
        <p:spPr>
          <a:xfrm>
            <a:off x="7483576" y="1718485"/>
            <a:ext cx="2596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0" name="群組 339">
            <a:extLst>
              <a:ext uri="{FF2B5EF4-FFF2-40B4-BE49-F238E27FC236}">
                <a16:creationId xmlns:a16="http://schemas.microsoft.com/office/drawing/2014/main" id="{2BB0B393-E11F-4BBD-BE87-C1EAB6DDFB95}"/>
              </a:ext>
            </a:extLst>
          </p:cNvPr>
          <p:cNvGrpSpPr/>
          <p:nvPr/>
        </p:nvGrpSpPr>
        <p:grpSpPr>
          <a:xfrm>
            <a:off x="8370487" y="2471739"/>
            <a:ext cx="1704540" cy="537758"/>
            <a:chOff x="8648700" y="4436457"/>
            <a:chExt cx="1892837" cy="597164"/>
          </a:xfrm>
          <a:solidFill>
            <a:schemeClr val="tx1">
              <a:lumMod val="95000"/>
              <a:lumOff val="5000"/>
            </a:schemeClr>
          </a:solidFill>
        </p:grpSpPr>
        <p:sp>
          <p:nvSpPr>
            <p:cNvPr id="341" name="文字方塊 340">
              <a:extLst>
                <a:ext uri="{FF2B5EF4-FFF2-40B4-BE49-F238E27FC236}">
                  <a16:creationId xmlns:a16="http://schemas.microsoft.com/office/drawing/2014/main" id="{88A7B71B-3D92-4184-B8AC-F66C05E3BF73}"/>
                </a:ext>
              </a:extLst>
            </p:cNvPr>
            <p:cNvSpPr txBox="1"/>
            <p:nvPr/>
          </p:nvSpPr>
          <p:spPr>
            <a:xfrm>
              <a:off x="9586748" y="4541322"/>
              <a:ext cx="954789" cy="27342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defTabSz="457200">
                <a:defRPr/>
              </a:pPr>
              <a:r>
                <a:rPr lang="en-US" altLang="zh-TW" sz="1000" b="1">
                  <a:solidFill>
                    <a:prstClr val="white"/>
                  </a:solidFill>
                  <a:latin typeface="微軟正黑體" panose="020B0604030504040204" pitchFamily="34" charset="-120"/>
                  <a:ea typeface="微軟正黑體" panose="020B0604030504040204" pitchFamily="34" charset="-120"/>
                  <a:cs typeface="Arial" panose="020B0604020202020204" pitchFamily="34" charset="0"/>
                </a:rPr>
                <a:t>Snapshot</a:t>
              </a:r>
            </a:p>
          </p:txBody>
        </p:sp>
        <p:grpSp>
          <p:nvGrpSpPr>
            <p:cNvPr id="342" name="圖形 152">
              <a:extLst>
                <a:ext uri="{FF2B5EF4-FFF2-40B4-BE49-F238E27FC236}">
                  <a16:creationId xmlns:a16="http://schemas.microsoft.com/office/drawing/2014/main" id="{D46DFD3C-5D20-4E4B-98EF-EC5CDFC4E4AD}"/>
                </a:ext>
              </a:extLst>
            </p:cNvPr>
            <p:cNvGrpSpPr/>
            <p:nvPr/>
          </p:nvGrpSpPr>
          <p:grpSpPr>
            <a:xfrm flipH="1">
              <a:off x="8648700" y="4436457"/>
              <a:ext cx="458537" cy="590550"/>
              <a:chOff x="9272428" y="5069210"/>
              <a:chExt cx="458537" cy="590550"/>
            </a:xfrm>
            <a:grpFill/>
          </p:grpSpPr>
          <p:sp>
            <p:nvSpPr>
              <p:cNvPr id="357" name="手繪多邊形: 圖案 356">
                <a:extLst>
                  <a:ext uri="{FF2B5EF4-FFF2-40B4-BE49-F238E27FC236}">
                    <a16:creationId xmlns:a16="http://schemas.microsoft.com/office/drawing/2014/main" id="{4B816D08-0ED4-41D9-8DA2-AD5DE6B5694B}"/>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8" name="手繪多邊形: 圖案 357">
                <a:extLst>
                  <a:ext uri="{FF2B5EF4-FFF2-40B4-BE49-F238E27FC236}">
                    <a16:creationId xmlns:a16="http://schemas.microsoft.com/office/drawing/2014/main" id="{C6D91768-C3BA-481B-AE06-E8A261FD4AE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9" name="手繪多邊形: 圖案 358">
                <a:extLst>
                  <a:ext uri="{FF2B5EF4-FFF2-40B4-BE49-F238E27FC236}">
                    <a16:creationId xmlns:a16="http://schemas.microsoft.com/office/drawing/2014/main" id="{055F43A0-0C1A-434C-B3B5-67C6BBAB6B9F}"/>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0" name="手繪多邊形: 圖案 359">
                <a:extLst>
                  <a:ext uri="{FF2B5EF4-FFF2-40B4-BE49-F238E27FC236}">
                    <a16:creationId xmlns:a16="http://schemas.microsoft.com/office/drawing/2014/main" id="{3297DE0A-F555-4BE4-834C-D25292742DA0}"/>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1" name="手繪多邊形: 圖案 360">
                <a:extLst>
                  <a:ext uri="{FF2B5EF4-FFF2-40B4-BE49-F238E27FC236}">
                    <a16:creationId xmlns:a16="http://schemas.microsoft.com/office/drawing/2014/main" id="{673EFF66-FE18-4D8F-AB6C-3F16B639DEF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2" name="手繪多邊形: 圖案 361">
                <a:extLst>
                  <a:ext uri="{FF2B5EF4-FFF2-40B4-BE49-F238E27FC236}">
                    <a16:creationId xmlns:a16="http://schemas.microsoft.com/office/drawing/2014/main" id="{DC3A6072-3B49-43F2-84D5-8B2549E30C6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3" name="手繪多邊形: 圖案 362">
                <a:extLst>
                  <a:ext uri="{FF2B5EF4-FFF2-40B4-BE49-F238E27FC236}">
                    <a16:creationId xmlns:a16="http://schemas.microsoft.com/office/drawing/2014/main" id="{323391F5-CC2D-46EB-89B8-D64F7355D472}"/>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4" name="手繪多邊形: 圖案 363">
                <a:extLst>
                  <a:ext uri="{FF2B5EF4-FFF2-40B4-BE49-F238E27FC236}">
                    <a16:creationId xmlns:a16="http://schemas.microsoft.com/office/drawing/2014/main" id="{397938B6-4B45-4658-B9E2-953E0FF0234A}"/>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5" name="手繪多邊形: 圖案 364">
                <a:extLst>
                  <a:ext uri="{FF2B5EF4-FFF2-40B4-BE49-F238E27FC236}">
                    <a16:creationId xmlns:a16="http://schemas.microsoft.com/office/drawing/2014/main" id="{7B1A8170-1CB4-45DA-ADB5-DBADC9B9C62B}"/>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6" name="手繪多邊形: 圖案 365">
                <a:extLst>
                  <a:ext uri="{FF2B5EF4-FFF2-40B4-BE49-F238E27FC236}">
                    <a16:creationId xmlns:a16="http://schemas.microsoft.com/office/drawing/2014/main" id="{90D64AF3-3148-4003-B798-29C54A945E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7" name="手繪多邊形: 圖案 366">
                <a:extLst>
                  <a:ext uri="{FF2B5EF4-FFF2-40B4-BE49-F238E27FC236}">
                    <a16:creationId xmlns:a16="http://schemas.microsoft.com/office/drawing/2014/main" id="{2806B670-3B97-4031-92FE-D31EAD058856}"/>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8" name="手繪多邊形: 圖案 367">
                <a:extLst>
                  <a:ext uri="{FF2B5EF4-FFF2-40B4-BE49-F238E27FC236}">
                    <a16:creationId xmlns:a16="http://schemas.microsoft.com/office/drawing/2014/main" id="{E7018B5B-F41C-4EFE-8D0B-059A8AE40A1C}"/>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9" name="手繪多邊形: 圖案 368">
                <a:extLst>
                  <a:ext uri="{FF2B5EF4-FFF2-40B4-BE49-F238E27FC236}">
                    <a16:creationId xmlns:a16="http://schemas.microsoft.com/office/drawing/2014/main" id="{583E74F2-5CC6-40ED-A53E-507A022314AF}"/>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343" name="圖形 152">
              <a:extLst>
                <a:ext uri="{FF2B5EF4-FFF2-40B4-BE49-F238E27FC236}">
                  <a16:creationId xmlns:a16="http://schemas.microsoft.com/office/drawing/2014/main" id="{64112057-553E-40E9-B3FC-732EF87E3B6D}"/>
                </a:ext>
              </a:extLst>
            </p:cNvPr>
            <p:cNvGrpSpPr/>
            <p:nvPr/>
          </p:nvGrpSpPr>
          <p:grpSpPr>
            <a:xfrm flipH="1">
              <a:off x="9113143" y="4443071"/>
              <a:ext cx="458537" cy="590550"/>
              <a:chOff x="9281107" y="5073550"/>
              <a:chExt cx="458537" cy="590550"/>
            </a:xfrm>
            <a:grpFill/>
          </p:grpSpPr>
          <p:sp>
            <p:nvSpPr>
              <p:cNvPr id="344" name="手繪多邊形: 圖案 343">
                <a:extLst>
                  <a:ext uri="{FF2B5EF4-FFF2-40B4-BE49-F238E27FC236}">
                    <a16:creationId xmlns:a16="http://schemas.microsoft.com/office/drawing/2014/main" id="{DB05C9A2-207F-4DEF-BE26-07C7517B29D0}"/>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5" name="手繪多邊形: 圖案 344">
                <a:extLst>
                  <a:ext uri="{FF2B5EF4-FFF2-40B4-BE49-F238E27FC236}">
                    <a16:creationId xmlns:a16="http://schemas.microsoft.com/office/drawing/2014/main" id="{DEAA9503-5D0F-4714-9425-EA64AD2950C3}"/>
                  </a:ext>
                </a:extLst>
              </p:cNvPr>
              <p:cNvSpPr/>
              <p:nvPr/>
            </p:nvSpPr>
            <p:spPr>
              <a:xfrm>
                <a:off x="9281107" y="507355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6" name="手繪多邊形: 圖案 345">
                <a:extLst>
                  <a:ext uri="{FF2B5EF4-FFF2-40B4-BE49-F238E27FC236}">
                    <a16:creationId xmlns:a16="http://schemas.microsoft.com/office/drawing/2014/main" id="{7B55B1AC-2353-4563-9A99-BCEEA60ACD50}"/>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7" name="手繪多邊形: 圖案 346">
                <a:extLst>
                  <a:ext uri="{FF2B5EF4-FFF2-40B4-BE49-F238E27FC236}">
                    <a16:creationId xmlns:a16="http://schemas.microsoft.com/office/drawing/2014/main" id="{45195BA2-94CD-4564-850F-657572F3F0C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8" name="手繪多邊形: 圖案 347">
                <a:extLst>
                  <a:ext uri="{FF2B5EF4-FFF2-40B4-BE49-F238E27FC236}">
                    <a16:creationId xmlns:a16="http://schemas.microsoft.com/office/drawing/2014/main" id="{BAFA44C8-1EF9-4785-BCC9-0ABFE23B7CA6}"/>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9" name="手繪多邊形: 圖案 348">
                <a:extLst>
                  <a:ext uri="{FF2B5EF4-FFF2-40B4-BE49-F238E27FC236}">
                    <a16:creationId xmlns:a16="http://schemas.microsoft.com/office/drawing/2014/main" id="{8C1B26AD-28E6-4AD1-8614-A96F95060C13}"/>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0" name="手繪多邊形: 圖案 349">
                <a:extLst>
                  <a:ext uri="{FF2B5EF4-FFF2-40B4-BE49-F238E27FC236}">
                    <a16:creationId xmlns:a16="http://schemas.microsoft.com/office/drawing/2014/main" id="{3A3DA98A-AA51-4225-A69D-276A071AA75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1" name="手繪多邊形: 圖案 350">
                <a:extLst>
                  <a:ext uri="{FF2B5EF4-FFF2-40B4-BE49-F238E27FC236}">
                    <a16:creationId xmlns:a16="http://schemas.microsoft.com/office/drawing/2014/main" id="{9F2B736A-D6C9-4F69-8D49-4F8E62FA42FA}"/>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2" name="手繪多邊形: 圖案 351">
                <a:extLst>
                  <a:ext uri="{FF2B5EF4-FFF2-40B4-BE49-F238E27FC236}">
                    <a16:creationId xmlns:a16="http://schemas.microsoft.com/office/drawing/2014/main" id="{34346EBC-20B4-4720-8163-45C82941C61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3" name="手繪多邊形: 圖案 352">
                <a:extLst>
                  <a:ext uri="{FF2B5EF4-FFF2-40B4-BE49-F238E27FC236}">
                    <a16:creationId xmlns:a16="http://schemas.microsoft.com/office/drawing/2014/main" id="{56960FA0-F251-45ED-8B42-2FE03286CD92}"/>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4" name="手繪多邊形: 圖案 353">
                <a:extLst>
                  <a:ext uri="{FF2B5EF4-FFF2-40B4-BE49-F238E27FC236}">
                    <a16:creationId xmlns:a16="http://schemas.microsoft.com/office/drawing/2014/main" id="{240B9F20-F7B2-41FA-873C-C0E2F705B84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5" name="手繪多邊形: 圖案 354">
                <a:extLst>
                  <a:ext uri="{FF2B5EF4-FFF2-40B4-BE49-F238E27FC236}">
                    <a16:creationId xmlns:a16="http://schemas.microsoft.com/office/drawing/2014/main" id="{6D33FE85-47C0-43DA-9866-3B6A297FED6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6" name="手繪多邊形: 圖案 355">
                <a:extLst>
                  <a:ext uri="{FF2B5EF4-FFF2-40B4-BE49-F238E27FC236}">
                    <a16:creationId xmlns:a16="http://schemas.microsoft.com/office/drawing/2014/main" id="{98644B89-B9A8-4F5F-BFDE-5F1057ED44BD}"/>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sp>
        <p:nvSpPr>
          <p:cNvPr id="370" name="Rectangle 12">
            <a:extLst>
              <a:ext uri="{FF2B5EF4-FFF2-40B4-BE49-F238E27FC236}">
                <a16:creationId xmlns:a16="http://schemas.microsoft.com/office/drawing/2014/main" id="{89AB4AC0-5124-49D5-93AF-3316A0A367B7}"/>
              </a:ext>
            </a:extLst>
          </p:cNvPr>
          <p:cNvSpPr/>
          <p:nvPr/>
        </p:nvSpPr>
        <p:spPr>
          <a:xfrm>
            <a:off x="6060328" y="3865899"/>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FTP</a:t>
            </a:r>
            <a:r>
              <a:rPr kumimoji="0" lang="zh-TW"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 </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71" name="Rectangle 12">
            <a:extLst>
              <a:ext uri="{FF2B5EF4-FFF2-40B4-BE49-F238E27FC236}">
                <a16:creationId xmlns:a16="http://schemas.microsoft.com/office/drawing/2014/main" id="{2A9844E3-B549-48F1-BAFE-C7A971C403C6}"/>
              </a:ext>
            </a:extLst>
          </p:cNvPr>
          <p:cNvSpPr/>
          <p:nvPr/>
        </p:nvSpPr>
        <p:spPr>
          <a:xfrm>
            <a:off x="6003633" y="2881023"/>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SMB</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72" name="Rectangle 12">
            <a:extLst>
              <a:ext uri="{FF2B5EF4-FFF2-40B4-BE49-F238E27FC236}">
                <a16:creationId xmlns:a16="http://schemas.microsoft.com/office/drawing/2014/main" id="{1E784F16-4015-4E14-B375-9AEE4B8D6773}"/>
              </a:ext>
            </a:extLst>
          </p:cNvPr>
          <p:cNvSpPr/>
          <p:nvPr/>
        </p:nvSpPr>
        <p:spPr>
          <a:xfrm>
            <a:off x="6024747" y="3179740"/>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NFS</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73" name="Rectangle 12">
            <a:extLst>
              <a:ext uri="{FF2B5EF4-FFF2-40B4-BE49-F238E27FC236}">
                <a16:creationId xmlns:a16="http://schemas.microsoft.com/office/drawing/2014/main" id="{5604FCA5-7FC1-4E5F-A7A6-C91DADB0FE70}"/>
              </a:ext>
            </a:extLst>
          </p:cNvPr>
          <p:cNvSpPr/>
          <p:nvPr/>
        </p:nvSpPr>
        <p:spPr>
          <a:xfrm>
            <a:off x="6024747" y="3508029"/>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AFP</a:t>
            </a:r>
            <a:endPar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374" name="群組 373">
            <a:extLst>
              <a:ext uri="{FF2B5EF4-FFF2-40B4-BE49-F238E27FC236}">
                <a16:creationId xmlns:a16="http://schemas.microsoft.com/office/drawing/2014/main" id="{66D94A00-4C55-4C6B-8DDD-E3843715B299}"/>
              </a:ext>
            </a:extLst>
          </p:cNvPr>
          <p:cNvGrpSpPr/>
          <p:nvPr/>
        </p:nvGrpSpPr>
        <p:grpSpPr>
          <a:xfrm>
            <a:off x="5849050" y="3189766"/>
            <a:ext cx="907897" cy="1328784"/>
            <a:chOff x="5784144" y="3200551"/>
            <a:chExt cx="1398427" cy="1328784"/>
          </a:xfrm>
        </p:grpSpPr>
        <p:cxnSp>
          <p:nvCxnSpPr>
            <p:cNvPr id="375" name="直線接點 374">
              <a:extLst>
                <a:ext uri="{FF2B5EF4-FFF2-40B4-BE49-F238E27FC236}">
                  <a16:creationId xmlns:a16="http://schemas.microsoft.com/office/drawing/2014/main" id="{3A81D7F1-273C-48BD-974E-D2D1CC2D3E52}"/>
                </a:ext>
              </a:extLst>
            </p:cNvPr>
            <p:cNvCxnSpPr>
              <a:cxnSpLocks/>
            </p:cNvCxnSpPr>
            <p:nvPr/>
          </p:nvCxnSpPr>
          <p:spPr>
            <a:xfrm>
              <a:off x="5784145" y="3200551"/>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376" name="直線接點 375">
              <a:extLst>
                <a:ext uri="{FF2B5EF4-FFF2-40B4-BE49-F238E27FC236}">
                  <a16:creationId xmlns:a16="http://schemas.microsoft.com/office/drawing/2014/main" id="{400F7DBB-0AFA-4E44-866C-B9AFFE29EA74}"/>
                </a:ext>
              </a:extLst>
            </p:cNvPr>
            <p:cNvCxnSpPr>
              <a:cxnSpLocks/>
            </p:cNvCxnSpPr>
            <p:nvPr/>
          </p:nvCxnSpPr>
          <p:spPr>
            <a:xfrm>
              <a:off x="5791961" y="3528839"/>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377" name="直線接點 376">
              <a:extLst>
                <a:ext uri="{FF2B5EF4-FFF2-40B4-BE49-F238E27FC236}">
                  <a16:creationId xmlns:a16="http://schemas.microsoft.com/office/drawing/2014/main" id="{39D0C10C-C1CA-4335-BC87-79B7D3BF49B0}"/>
                </a:ext>
              </a:extLst>
            </p:cNvPr>
            <p:cNvCxnSpPr>
              <a:cxnSpLocks/>
            </p:cNvCxnSpPr>
            <p:nvPr/>
          </p:nvCxnSpPr>
          <p:spPr>
            <a:xfrm>
              <a:off x="5791961" y="3864944"/>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378" name="直線接點 377">
              <a:extLst>
                <a:ext uri="{FF2B5EF4-FFF2-40B4-BE49-F238E27FC236}">
                  <a16:creationId xmlns:a16="http://schemas.microsoft.com/office/drawing/2014/main" id="{C9F98598-B50B-4E74-A625-14E1FAF1F9FC}"/>
                </a:ext>
              </a:extLst>
            </p:cNvPr>
            <p:cNvCxnSpPr>
              <a:cxnSpLocks/>
            </p:cNvCxnSpPr>
            <p:nvPr/>
          </p:nvCxnSpPr>
          <p:spPr>
            <a:xfrm>
              <a:off x="5791961" y="4216680"/>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379" name="直線接點 378">
              <a:extLst>
                <a:ext uri="{FF2B5EF4-FFF2-40B4-BE49-F238E27FC236}">
                  <a16:creationId xmlns:a16="http://schemas.microsoft.com/office/drawing/2014/main" id="{07D69877-BE83-4B86-9A8F-353BA82FB348}"/>
                </a:ext>
              </a:extLst>
            </p:cNvPr>
            <p:cNvCxnSpPr>
              <a:cxnSpLocks/>
            </p:cNvCxnSpPr>
            <p:nvPr/>
          </p:nvCxnSpPr>
          <p:spPr>
            <a:xfrm>
              <a:off x="5784144" y="4529335"/>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grpSp>
      <p:sp>
        <p:nvSpPr>
          <p:cNvPr id="380" name="Rectangle 12">
            <a:extLst>
              <a:ext uri="{FF2B5EF4-FFF2-40B4-BE49-F238E27FC236}">
                <a16:creationId xmlns:a16="http://schemas.microsoft.com/office/drawing/2014/main" id="{5665F368-D656-4A24-B390-9F88B4710FDE}"/>
              </a:ext>
            </a:extLst>
          </p:cNvPr>
          <p:cNvSpPr/>
          <p:nvPr/>
        </p:nvSpPr>
        <p:spPr>
          <a:xfrm>
            <a:off x="5824355" y="4194405"/>
            <a:ext cx="112202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WebDAV</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81" name="文字方塊 380">
            <a:extLst>
              <a:ext uri="{FF2B5EF4-FFF2-40B4-BE49-F238E27FC236}">
                <a16:creationId xmlns:a16="http://schemas.microsoft.com/office/drawing/2014/main" id="{65FF9785-5FD7-4164-BC5E-0530B715C73E}"/>
              </a:ext>
            </a:extLst>
          </p:cNvPr>
          <p:cNvSpPr txBox="1"/>
          <p:nvPr/>
        </p:nvSpPr>
        <p:spPr>
          <a:xfrm>
            <a:off x="6773957" y="4795872"/>
            <a:ext cx="3373820" cy="546536"/>
          </a:xfrm>
          <a:prstGeom prst="rect">
            <a:avLst/>
          </a:prstGeom>
          <a:solidFill>
            <a:schemeClr val="tx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white">
                    <a:lumMod val="95000"/>
                  </a:prstClr>
                </a:solidFill>
                <a:effectLst/>
                <a:uLnTx/>
                <a:uFillTx/>
                <a:latin typeface="Arial" panose="020B0604020202020204" pitchFamily="34" charset="0"/>
                <a:ea typeface="微軟正黑體" panose="020B0604030504040204" pitchFamily="34" charset="-120"/>
                <a:cs typeface="Arial" panose="020B0604020202020204" pitchFamily="34" charset="0"/>
              </a:rPr>
              <a:t>Cloud Volume </a:t>
            </a:r>
            <a:endParaRPr kumimoji="0" lang="en-US" altLang="zh-TW" sz="1400" b="1" i="0" u="none" strike="noStrike" kern="1200" cap="none" spc="0" normalizeH="0" baseline="0" noProof="0">
              <a:ln>
                <a:noFill/>
              </a:ln>
              <a:solidFill>
                <a:prstClr val="white">
                  <a:lumMod val="95000"/>
                </a:prstClr>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effectLst/>
                <a:uLnTx/>
                <a:uFillTx/>
                <a:latin typeface="Arial"/>
                <a:ea typeface="微軟正黑體"/>
                <a:cs typeface="Arial"/>
              </a:rPr>
              <a:t>(</a:t>
            </a:r>
            <a:r>
              <a:rPr lang="zh-TW" altLang="en-US" sz="1400" b="1">
                <a:latin typeface="Arial"/>
                <a:ea typeface="微軟正黑體"/>
                <a:cs typeface="Arial"/>
              </a:rPr>
              <a:t>ext</a:t>
            </a:r>
            <a:r>
              <a:rPr kumimoji="0" lang="zh-TW" altLang="en-US" sz="1400" b="1" i="0" u="none" strike="noStrike" kern="1200" cap="none" spc="0" normalizeH="0" baseline="0" noProof="0">
                <a:ln>
                  <a:noFill/>
                </a:ln>
                <a:effectLst/>
                <a:uLnTx/>
                <a:uFillTx/>
                <a:latin typeface="Arial"/>
                <a:ea typeface="微軟正黑體"/>
                <a:cs typeface="Arial"/>
              </a:rPr>
              <a:t>4 file system)/Shared Folder</a:t>
            </a:r>
            <a:endParaRPr lang="zh-TW" altLang="en-US" sz="1400" b="1" i="0" u="none" strike="noStrike" kern="1200" cap="none" spc="0" normalizeH="0" baseline="0" noProof="0">
              <a:ln>
                <a:noFill/>
              </a:ln>
              <a:effectLst/>
              <a:uLnTx/>
              <a:uFillTx/>
              <a:latin typeface="Arial"/>
              <a:ea typeface="微軟正黑體"/>
              <a:cs typeface="Arial"/>
            </a:endParaRPr>
          </a:p>
        </p:txBody>
      </p:sp>
      <p:sp>
        <p:nvSpPr>
          <p:cNvPr id="382" name="Rectangle 12">
            <a:extLst>
              <a:ext uri="{FF2B5EF4-FFF2-40B4-BE49-F238E27FC236}">
                <a16:creationId xmlns:a16="http://schemas.microsoft.com/office/drawing/2014/main" id="{F4D4FCEF-3238-4825-B243-528090061D56}"/>
              </a:ext>
            </a:extLst>
          </p:cNvPr>
          <p:cNvSpPr/>
          <p:nvPr/>
        </p:nvSpPr>
        <p:spPr>
          <a:xfrm>
            <a:off x="6262172" y="4363318"/>
            <a:ext cx="2261334" cy="261610"/>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defRPr/>
            </a:pPr>
            <a:r>
              <a:rPr lang="en-US" altLang="zh-TW" sz="1100" b="1">
                <a:solidFill>
                  <a:prstClr val="black"/>
                </a:solidFill>
                <a:latin typeface="微軟正黑體" panose="020B0604030504040204" pitchFamily="34" charset="-120"/>
                <a:ea typeface="微軟正黑體" panose="020B0604030504040204" pitchFamily="34" charset="-120"/>
                <a:cs typeface="Arial"/>
              </a:rPr>
              <a:t>Storage Space</a:t>
            </a:r>
            <a:endParaRPr lang="zh-CN" altLang="en-US" sz="1100" b="1">
              <a:solidFill>
                <a:prstClr val="black"/>
              </a:solidFill>
              <a:latin typeface="微軟正黑體" panose="020B0604030504040204" pitchFamily="34" charset="-120"/>
              <a:ea typeface="微軟正黑體" panose="020B0604030504040204" pitchFamily="34" charset="-120"/>
              <a:cs typeface="Arial"/>
            </a:endParaRPr>
          </a:p>
        </p:txBody>
      </p:sp>
      <p:grpSp>
        <p:nvGrpSpPr>
          <p:cNvPr id="383" name="群組 382">
            <a:extLst>
              <a:ext uri="{FF2B5EF4-FFF2-40B4-BE49-F238E27FC236}">
                <a16:creationId xmlns:a16="http://schemas.microsoft.com/office/drawing/2014/main" id="{3D2E1D9E-7405-4EF1-9DD0-F0E6EBF1B0A6}"/>
              </a:ext>
            </a:extLst>
          </p:cNvPr>
          <p:cNvGrpSpPr/>
          <p:nvPr/>
        </p:nvGrpSpPr>
        <p:grpSpPr>
          <a:xfrm>
            <a:off x="6894697" y="3019615"/>
            <a:ext cx="945010" cy="1369827"/>
            <a:chOff x="7001136" y="3078142"/>
            <a:chExt cx="1120935" cy="1624841"/>
          </a:xfrm>
        </p:grpSpPr>
        <p:grpSp>
          <p:nvGrpSpPr>
            <p:cNvPr id="384" name="群組 383">
              <a:extLst>
                <a:ext uri="{FF2B5EF4-FFF2-40B4-BE49-F238E27FC236}">
                  <a16:creationId xmlns:a16="http://schemas.microsoft.com/office/drawing/2014/main" id="{BAC43671-764B-4DBB-85EB-0D87DFBCF389}"/>
                </a:ext>
              </a:extLst>
            </p:cNvPr>
            <p:cNvGrpSpPr/>
            <p:nvPr/>
          </p:nvGrpSpPr>
          <p:grpSpPr>
            <a:xfrm>
              <a:off x="7001136" y="4028896"/>
              <a:ext cx="1120935" cy="674087"/>
              <a:chOff x="7312118" y="3899140"/>
              <a:chExt cx="854042" cy="513588"/>
            </a:xfrm>
          </p:grpSpPr>
          <p:grpSp>
            <p:nvGrpSpPr>
              <p:cNvPr id="404" name="群組 403">
                <a:extLst>
                  <a:ext uri="{FF2B5EF4-FFF2-40B4-BE49-F238E27FC236}">
                    <a16:creationId xmlns:a16="http://schemas.microsoft.com/office/drawing/2014/main" id="{D7C24503-83E0-4E30-9837-07879D6C4EDC}"/>
                  </a:ext>
                </a:extLst>
              </p:cNvPr>
              <p:cNvGrpSpPr/>
              <p:nvPr/>
            </p:nvGrpSpPr>
            <p:grpSpPr>
              <a:xfrm>
                <a:off x="7782686" y="4029234"/>
                <a:ext cx="383474" cy="383494"/>
                <a:chOff x="15278278" y="10198066"/>
                <a:chExt cx="2260108" cy="2094445"/>
              </a:xfrm>
              <a:noFill/>
            </p:grpSpPr>
            <p:sp>
              <p:nvSpPr>
                <p:cNvPr id="409" name="手繪多邊形: 圖案 408">
                  <a:extLst>
                    <a:ext uri="{FF2B5EF4-FFF2-40B4-BE49-F238E27FC236}">
                      <a16:creationId xmlns:a16="http://schemas.microsoft.com/office/drawing/2014/main" id="{12892826-99C2-4004-A5C9-378A624CB7BF}"/>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0" name="手繪多邊形: 圖案 409">
                  <a:extLst>
                    <a:ext uri="{FF2B5EF4-FFF2-40B4-BE49-F238E27FC236}">
                      <a16:creationId xmlns:a16="http://schemas.microsoft.com/office/drawing/2014/main" id="{72523022-8320-42FB-A869-9EB60F83560B}"/>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1" name="手繪多邊形: 圖案 410">
                  <a:extLst>
                    <a:ext uri="{FF2B5EF4-FFF2-40B4-BE49-F238E27FC236}">
                      <a16:creationId xmlns:a16="http://schemas.microsoft.com/office/drawing/2014/main" id="{22DCAD84-6DE8-4EE1-9E50-92A9D2FB7780}"/>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2" name="手繪多邊形: 圖案 411">
                  <a:extLst>
                    <a:ext uri="{FF2B5EF4-FFF2-40B4-BE49-F238E27FC236}">
                      <a16:creationId xmlns:a16="http://schemas.microsoft.com/office/drawing/2014/main" id="{1FB56D01-FA12-4F74-80CA-D2FF2DD604BE}"/>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3" name="手繪多邊形: 圖案 412">
                  <a:extLst>
                    <a:ext uri="{FF2B5EF4-FFF2-40B4-BE49-F238E27FC236}">
                      <a16:creationId xmlns:a16="http://schemas.microsoft.com/office/drawing/2014/main" id="{FE358853-6D18-4356-9B32-C38DFE7B5D7D}"/>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4" name="手繪多邊形: 圖案 413">
                  <a:extLst>
                    <a:ext uri="{FF2B5EF4-FFF2-40B4-BE49-F238E27FC236}">
                      <a16:creationId xmlns:a16="http://schemas.microsoft.com/office/drawing/2014/main" id="{4DC55B1A-7A65-4E44-A447-0D2063557AAB}"/>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5" name="手繪多邊形: 圖案 414">
                  <a:extLst>
                    <a:ext uri="{FF2B5EF4-FFF2-40B4-BE49-F238E27FC236}">
                      <a16:creationId xmlns:a16="http://schemas.microsoft.com/office/drawing/2014/main" id="{E5450A33-F429-4325-A283-D43BA49CA97B}"/>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6" name="手繪多邊形: 圖案 415">
                  <a:extLst>
                    <a:ext uri="{FF2B5EF4-FFF2-40B4-BE49-F238E27FC236}">
                      <a16:creationId xmlns:a16="http://schemas.microsoft.com/office/drawing/2014/main" id="{6E20AE7E-B49F-416E-A53A-E60D2BDA2B15}"/>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405" name="圖形 113">
                <a:extLst>
                  <a:ext uri="{FF2B5EF4-FFF2-40B4-BE49-F238E27FC236}">
                    <a16:creationId xmlns:a16="http://schemas.microsoft.com/office/drawing/2014/main" id="{2F5A4FCB-2C02-415E-B20B-4A5E57093B00}"/>
                  </a:ext>
                </a:extLst>
              </p:cNvPr>
              <p:cNvGrpSpPr/>
              <p:nvPr/>
            </p:nvGrpSpPr>
            <p:grpSpPr>
              <a:xfrm>
                <a:off x="7312118" y="3899140"/>
                <a:ext cx="408248" cy="496517"/>
                <a:chOff x="5884043" y="5462967"/>
                <a:chExt cx="467409" cy="568471"/>
              </a:xfrm>
            </p:grpSpPr>
            <p:sp>
              <p:nvSpPr>
                <p:cNvPr id="406" name="手繪多邊形: 圖案 405">
                  <a:extLst>
                    <a:ext uri="{FF2B5EF4-FFF2-40B4-BE49-F238E27FC236}">
                      <a16:creationId xmlns:a16="http://schemas.microsoft.com/office/drawing/2014/main" id="{4DD7D822-71EC-452B-B7A6-460E2D9F43FF}"/>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07" name="手繪多邊形: 圖案 406">
                  <a:extLst>
                    <a:ext uri="{FF2B5EF4-FFF2-40B4-BE49-F238E27FC236}">
                      <a16:creationId xmlns:a16="http://schemas.microsoft.com/office/drawing/2014/main" id="{B0E94028-24F4-4836-8F5B-FB2946AFE93A}"/>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08" name="手繪多邊形: 圖案 407">
                  <a:extLst>
                    <a:ext uri="{FF2B5EF4-FFF2-40B4-BE49-F238E27FC236}">
                      <a16:creationId xmlns:a16="http://schemas.microsoft.com/office/drawing/2014/main" id="{D89EE2BF-5499-43EB-AC4B-0AECC391E51B}"/>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385" name="群組 384">
              <a:extLst>
                <a:ext uri="{FF2B5EF4-FFF2-40B4-BE49-F238E27FC236}">
                  <a16:creationId xmlns:a16="http://schemas.microsoft.com/office/drawing/2014/main" id="{F0366422-C5AA-43DA-BE58-3BE173874FF7}"/>
                </a:ext>
              </a:extLst>
            </p:cNvPr>
            <p:cNvGrpSpPr/>
            <p:nvPr/>
          </p:nvGrpSpPr>
          <p:grpSpPr>
            <a:xfrm>
              <a:off x="7001136" y="3078142"/>
              <a:ext cx="1120935" cy="674087"/>
              <a:chOff x="7312118" y="3899140"/>
              <a:chExt cx="854042" cy="513588"/>
            </a:xfrm>
          </p:grpSpPr>
          <p:grpSp>
            <p:nvGrpSpPr>
              <p:cNvPr id="386" name="群組 385">
                <a:extLst>
                  <a:ext uri="{FF2B5EF4-FFF2-40B4-BE49-F238E27FC236}">
                    <a16:creationId xmlns:a16="http://schemas.microsoft.com/office/drawing/2014/main" id="{28460B8A-0382-4E0A-B18C-F6131862A938}"/>
                  </a:ext>
                </a:extLst>
              </p:cNvPr>
              <p:cNvGrpSpPr/>
              <p:nvPr/>
            </p:nvGrpSpPr>
            <p:grpSpPr>
              <a:xfrm>
                <a:off x="7782686" y="4029234"/>
                <a:ext cx="383474" cy="383494"/>
                <a:chOff x="15278278" y="10198066"/>
                <a:chExt cx="2260108" cy="2094445"/>
              </a:xfrm>
              <a:noFill/>
            </p:grpSpPr>
            <p:sp>
              <p:nvSpPr>
                <p:cNvPr id="392" name="手繪多邊形: 圖案 391">
                  <a:extLst>
                    <a:ext uri="{FF2B5EF4-FFF2-40B4-BE49-F238E27FC236}">
                      <a16:creationId xmlns:a16="http://schemas.microsoft.com/office/drawing/2014/main" id="{72E24FC1-C92E-423F-A5DA-E3337549F29A}"/>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93" name="手繪多邊形: 圖案 392">
                  <a:extLst>
                    <a:ext uri="{FF2B5EF4-FFF2-40B4-BE49-F238E27FC236}">
                      <a16:creationId xmlns:a16="http://schemas.microsoft.com/office/drawing/2014/main" id="{A570DD73-0ED8-432C-9B0E-F7B378B9C566}"/>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95" name="手繪多邊形: 圖案 394">
                  <a:extLst>
                    <a:ext uri="{FF2B5EF4-FFF2-40B4-BE49-F238E27FC236}">
                      <a16:creationId xmlns:a16="http://schemas.microsoft.com/office/drawing/2014/main" id="{6723843E-7A74-46DC-9919-4F0828D87CC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99" name="手繪多邊形: 圖案 398">
                  <a:extLst>
                    <a:ext uri="{FF2B5EF4-FFF2-40B4-BE49-F238E27FC236}">
                      <a16:creationId xmlns:a16="http://schemas.microsoft.com/office/drawing/2014/main" id="{65E17A7E-28BD-4887-B330-BFBBC514B1D7}"/>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00" name="手繪多邊形: 圖案 399">
                  <a:extLst>
                    <a:ext uri="{FF2B5EF4-FFF2-40B4-BE49-F238E27FC236}">
                      <a16:creationId xmlns:a16="http://schemas.microsoft.com/office/drawing/2014/main" id="{58088E83-C450-41BE-81E1-03328B21377F}"/>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01" name="手繪多邊形: 圖案 400">
                  <a:extLst>
                    <a:ext uri="{FF2B5EF4-FFF2-40B4-BE49-F238E27FC236}">
                      <a16:creationId xmlns:a16="http://schemas.microsoft.com/office/drawing/2014/main" id="{CCB2F47B-EC89-4482-8003-1D81E89B8FC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02" name="手繪多邊形: 圖案 401">
                  <a:extLst>
                    <a:ext uri="{FF2B5EF4-FFF2-40B4-BE49-F238E27FC236}">
                      <a16:creationId xmlns:a16="http://schemas.microsoft.com/office/drawing/2014/main" id="{9CBB0A7A-6429-4EB6-BADA-626FC1146C05}"/>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03" name="手繪多邊形: 圖案 402">
                  <a:extLst>
                    <a:ext uri="{FF2B5EF4-FFF2-40B4-BE49-F238E27FC236}">
                      <a16:creationId xmlns:a16="http://schemas.microsoft.com/office/drawing/2014/main" id="{0F977407-7775-4330-9392-4C883435E4B5}"/>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387" name="圖形 113">
                <a:extLst>
                  <a:ext uri="{FF2B5EF4-FFF2-40B4-BE49-F238E27FC236}">
                    <a16:creationId xmlns:a16="http://schemas.microsoft.com/office/drawing/2014/main" id="{B6FAF611-3570-49A2-B2C4-3947DB749B10}"/>
                  </a:ext>
                </a:extLst>
              </p:cNvPr>
              <p:cNvGrpSpPr/>
              <p:nvPr/>
            </p:nvGrpSpPr>
            <p:grpSpPr>
              <a:xfrm>
                <a:off x="7312118" y="3899140"/>
                <a:ext cx="408248" cy="496517"/>
                <a:chOff x="5884043" y="5462967"/>
                <a:chExt cx="467409" cy="568471"/>
              </a:xfrm>
            </p:grpSpPr>
            <p:sp>
              <p:nvSpPr>
                <p:cNvPr id="388" name="手繪多邊形: 圖案 387">
                  <a:extLst>
                    <a:ext uri="{FF2B5EF4-FFF2-40B4-BE49-F238E27FC236}">
                      <a16:creationId xmlns:a16="http://schemas.microsoft.com/office/drawing/2014/main" id="{2B9C5316-771D-4BCD-BE34-0F6756D44786}"/>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89" name="手繪多邊形: 圖案 388">
                  <a:extLst>
                    <a:ext uri="{FF2B5EF4-FFF2-40B4-BE49-F238E27FC236}">
                      <a16:creationId xmlns:a16="http://schemas.microsoft.com/office/drawing/2014/main" id="{3F925634-CC1E-4CDE-B19F-F306985EE6FD}"/>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91" name="手繪多邊形: 圖案 390">
                  <a:extLst>
                    <a:ext uri="{FF2B5EF4-FFF2-40B4-BE49-F238E27FC236}">
                      <a16:creationId xmlns:a16="http://schemas.microsoft.com/office/drawing/2014/main" id="{8B8A88F2-1EA6-4A43-AFAF-FCFA10EA034E}"/>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sp>
        <p:nvSpPr>
          <p:cNvPr id="417" name="內容版面配置區 2">
            <a:extLst>
              <a:ext uri="{FF2B5EF4-FFF2-40B4-BE49-F238E27FC236}">
                <a16:creationId xmlns:a16="http://schemas.microsoft.com/office/drawing/2014/main" id="{EA67C4A8-3E59-43FF-A906-186A2DFAF705}"/>
              </a:ext>
            </a:extLst>
          </p:cNvPr>
          <p:cNvSpPr txBox="1">
            <a:spLocks/>
          </p:cNvSpPr>
          <p:nvPr/>
        </p:nvSpPr>
        <p:spPr>
          <a:xfrm>
            <a:off x="599946" y="2135059"/>
            <a:ext cx="3939068" cy="41520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20000"/>
              </a:lnSpc>
              <a:defRPr/>
            </a:pPr>
            <a:r>
              <a:rPr lang="en-US" altLang="zh-TW" sz="1600" dirty="0">
                <a:solidFill>
                  <a:schemeClr val="bg1"/>
                </a:solidFill>
                <a:latin typeface="Arial"/>
                <a:ea typeface="微軟正黑體"/>
                <a:cs typeface="Arial"/>
              </a:rPr>
              <a:t>QNAP's VJBOD Cloud feature is a block-based Gateway block cloud gateway.</a:t>
            </a:r>
          </a:p>
          <a:p>
            <a:pPr>
              <a:lnSpc>
                <a:spcPct val="120000"/>
              </a:lnSpc>
              <a:defRPr/>
            </a:pPr>
            <a:r>
              <a:rPr lang="en-US" altLang="zh-TW" sz="1600" dirty="0">
                <a:solidFill>
                  <a:schemeClr val="bg1"/>
                </a:solidFill>
                <a:latin typeface="Arial"/>
                <a:ea typeface="微軟正黑體"/>
                <a:cs typeface="Arial"/>
              </a:rPr>
              <a:t>The VJBOD Cloud Gateway allows users to easily connect to the cloud's storage and convert it to disk on the local side.</a:t>
            </a:r>
          </a:p>
          <a:p>
            <a:pPr>
              <a:lnSpc>
                <a:spcPct val="120000"/>
              </a:lnSpc>
              <a:defRPr/>
            </a:pPr>
            <a:r>
              <a:rPr lang="en-US" altLang="zh-TW" sz="1600" dirty="0">
                <a:solidFill>
                  <a:schemeClr val="bg1"/>
                </a:solidFill>
                <a:latin typeface="Arial"/>
                <a:ea typeface="微軟正黑體"/>
                <a:cs typeface="Arial"/>
              </a:rPr>
              <a:t>Enterprise IT staff or general users can use the more familiar file access protocol (NFS, SMB, AFP, FTP, WebDAV) for access. </a:t>
            </a:r>
          </a:p>
          <a:p>
            <a:pPr>
              <a:lnSpc>
                <a:spcPct val="120000"/>
              </a:lnSpc>
              <a:defRPr/>
            </a:pPr>
            <a:endParaRPr lang="en-US" altLang="zh-TW" sz="1600" dirty="0">
              <a:solidFill>
                <a:schemeClr val="bg1"/>
              </a:solidFill>
              <a:latin typeface="Arial"/>
              <a:ea typeface="微軟正黑體"/>
              <a:cs typeface="Arial"/>
            </a:endParaRPr>
          </a:p>
        </p:txBody>
      </p:sp>
      <p:grpSp>
        <p:nvGrpSpPr>
          <p:cNvPr id="418" name="群組 417">
            <a:extLst>
              <a:ext uri="{FF2B5EF4-FFF2-40B4-BE49-F238E27FC236}">
                <a16:creationId xmlns:a16="http://schemas.microsoft.com/office/drawing/2014/main" id="{473C1EDA-EB4A-4E83-A650-045A870884DB}"/>
              </a:ext>
            </a:extLst>
          </p:cNvPr>
          <p:cNvGrpSpPr/>
          <p:nvPr/>
        </p:nvGrpSpPr>
        <p:grpSpPr>
          <a:xfrm>
            <a:off x="4823742" y="3314474"/>
            <a:ext cx="1211546" cy="1118421"/>
            <a:chOff x="5018052" y="3090086"/>
            <a:chExt cx="1211546" cy="1118421"/>
          </a:xfrm>
        </p:grpSpPr>
        <p:sp>
          <p:nvSpPr>
            <p:cNvPr id="419" name="矩形: 圓角 418">
              <a:extLst>
                <a:ext uri="{FF2B5EF4-FFF2-40B4-BE49-F238E27FC236}">
                  <a16:creationId xmlns:a16="http://schemas.microsoft.com/office/drawing/2014/main" id="{08F8521C-5DC1-4428-B7A3-7AFF6AB45817}"/>
                </a:ext>
              </a:extLst>
            </p:cNvPr>
            <p:cNvSpPr/>
            <p:nvPr/>
          </p:nvSpPr>
          <p:spPr>
            <a:xfrm>
              <a:off x="5052907" y="3813387"/>
              <a:ext cx="1029546" cy="54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20" name="群組 419">
              <a:extLst>
                <a:ext uri="{FF2B5EF4-FFF2-40B4-BE49-F238E27FC236}">
                  <a16:creationId xmlns:a16="http://schemas.microsoft.com/office/drawing/2014/main" id="{29C43143-D696-4989-8793-5170D0731824}"/>
                </a:ext>
              </a:extLst>
            </p:cNvPr>
            <p:cNvGrpSpPr/>
            <p:nvPr/>
          </p:nvGrpSpPr>
          <p:grpSpPr>
            <a:xfrm>
              <a:off x="5018052" y="3090086"/>
              <a:ext cx="1211546" cy="1118421"/>
              <a:chOff x="4994623" y="3601510"/>
              <a:chExt cx="1211546" cy="1118421"/>
            </a:xfrm>
          </p:grpSpPr>
          <p:sp>
            <p:nvSpPr>
              <p:cNvPr id="421" name="文字方塊 420">
                <a:extLst>
                  <a:ext uri="{FF2B5EF4-FFF2-40B4-BE49-F238E27FC236}">
                    <a16:creationId xmlns:a16="http://schemas.microsoft.com/office/drawing/2014/main" id="{79C3CEF1-494C-4F0D-8C7D-A439AB8604F5}"/>
                  </a:ext>
                </a:extLst>
              </p:cNvPr>
              <p:cNvSpPr txBox="1"/>
              <p:nvPr/>
            </p:nvSpPr>
            <p:spPr>
              <a:xfrm>
                <a:off x="5191844" y="4412154"/>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Client</a:t>
                </a:r>
                <a:endParaRPr kumimoji="0" lang="zh-TW"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endParaRPr>
              </a:p>
            </p:txBody>
          </p:sp>
          <p:grpSp>
            <p:nvGrpSpPr>
              <p:cNvPr id="422" name="群組 421">
                <a:extLst>
                  <a:ext uri="{FF2B5EF4-FFF2-40B4-BE49-F238E27FC236}">
                    <a16:creationId xmlns:a16="http://schemas.microsoft.com/office/drawing/2014/main" id="{49B8765D-246B-44BA-92CD-60427937F6AA}"/>
                  </a:ext>
                </a:extLst>
              </p:cNvPr>
              <p:cNvGrpSpPr/>
              <p:nvPr/>
            </p:nvGrpSpPr>
            <p:grpSpPr>
              <a:xfrm>
                <a:off x="4994623" y="3601510"/>
                <a:ext cx="1211546" cy="813982"/>
                <a:chOff x="5025885" y="3593695"/>
                <a:chExt cx="1211546" cy="813982"/>
              </a:xfrm>
            </p:grpSpPr>
            <p:grpSp>
              <p:nvGrpSpPr>
                <p:cNvPr id="423" name="圖形 329">
                  <a:extLst>
                    <a:ext uri="{FF2B5EF4-FFF2-40B4-BE49-F238E27FC236}">
                      <a16:creationId xmlns:a16="http://schemas.microsoft.com/office/drawing/2014/main" id="{08C1617A-DBC5-4E1B-B06D-6C847D8A5301}"/>
                    </a:ext>
                  </a:extLst>
                </p:cNvPr>
                <p:cNvGrpSpPr/>
                <p:nvPr/>
              </p:nvGrpSpPr>
              <p:grpSpPr>
                <a:xfrm>
                  <a:off x="5025885" y="3593695"/>
                  <a:ext cx="1095375" cy="813982"/>
                  <a:chOff x="5025885" y="3593695"/>
                  <a:chExt cx="1095375" cy="813982"/>
                </a:xfrm>
              </p:grpSpPr>
              <p:sp>
                <p:nvSpPr>
                  <p:cNvPr id="425" name="手繪多邊形: 圖案 424">
                    <a:extLst>
                      <a:ext uri="{FF2B5EF4-FFF2-40B4-BE49-F238E27FC236}">
                        <a16:creationId xmlns:a16="http://schemas.microsoft.com/office/drawing/2014/main" id="{C6C7911A-77F2-489D-A059-1E82A88049EA}"/>
                      </a:ext>
                    </a:extLst>
                  </p:cNvPr>
                  <p:cNvSpPr/>
                  <p:nvPr/>
                </p:nvSpPr>
                <p:spPr>
                  <a:xfrm>
                    <a:off x="5212480" y="3683777"/>
                    <a:ext cx="390525" cy="352425"/>
                  </a:xfrm>
                  <a:custGeom>
                    <a:avLst/>
                    <a:gdLst>
                      <a:gd name="connsiteX0" fmla="*/ 396431 w 390525"/>
                      <a:gd name="connsiteY0" fmla="*/ 0 h 352425"/>
                      <a:gd name="connsiteX1" fmla="*/ 0 w 390525"/>
                      <a:gd name="connsiteY1" fmla="*/ 0 h 352425"/>
                      <a:gd name="connsiteX2" fmla="*/ 0 w 390525"/>
                      <a:gd name="connsiteY2" fmla="*/ 352425 h 352425"/>
                      <a:gd name="connsiteX3" fmla="*/ 396431 w 390525"/>
                      <a:gd name="connsiteY3" fmla="*/ 352425 h 352425"/>
                      <a:gd name="connsiteX4" fmla="*/ 396431 w 390525"/>
                      <a:gd name="connsiteY4" fmla="*/ 16764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 h="352425">
                        <a:moveTo>
                          <a:pt x="396431" y="0"/>
                        </a:moveTo>
                        <a:lnTo>
                          <a:pt x="0" y="0"/>
                        </a:lnTo>
                        <a:lnTo>
                          <a:pt x="0" y="352425"/>
                        </a:lnTo>
                        <a:lnTo>
                          <a:pt x="396431" y="352425"/>
                        </a:lnTo>
                        <a:lnTo>
                          <a:pt x="396431" y="16764"/>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26" name="手繪多邊形: 圖案 425">
                    <a:extLst>
                      <a:ext uri="{FF2B5EF4-FFF2-40B4-BE49-F238E27FC236}">
                        <a16:creationId xmlns:a16="http://schemas.microsoft.com/office/drawing/2014/main" id="{620DA57B-2BD1-4DEC-B893-F1294B8A9792}"/>
                      </a:ext>
                    </a:extLst>
                  </p:cNvPr>
                  <p:cNvSpPr/>
                  <p:nvPr/>
                </p:nvSpPr>
                <p:spPr>
                  <a:xfrm>
                    <a:off x="5300205" y="3706065"/>
                    <a:ext cx="19050" cy="19050"/>
                  </a:xfrm>
                  <a:custGeom>
                    <a:avLst/>
                    <a:gdLst>
                      <a:gd name="connsiteX0" fmla="*/ 21336 w 19050"/>
                      <a:gd name="connsiteY0" fmla="*/ 0 h 19050"/>
                      <a:gd name="connsiteX1" fmla="*/ 0 w 19050"/>
                      <a:gd name="connsiteY1" fmla="*/ 0 h 19050"/>
                      <a:gd name="connsiteX2" fmla="*/ 0 w 19050"/>
                      <a:gd name="connsiteY2" fmla="*/ 21336 h 19050"/>
                      <a:gd name="connsiteX3" fmla="*/ 21336 w 19050"/>
                      <a:gd name="connsiteY3" fmla="*/ 21336 h 19050"/>
                      <a:gd name="connsiteX4" fmla="*/ 21336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336" y="0"/>
                        </a:moveTo>
                        <a:lnTo>
                          <a:pt x="0" y="0"/>
                        </a:lnTo>
                        <a:lnTo>
                          <a:pt x="0" y="21336"/>
                        </a:lnTo>
                        <a:lnTo>
                          <a:pt x="21336" y="21336"/>
                        </a:lnTo>
                        <a:lnTo>
                          <a:pt x="2133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27" name="手繪多邊形: 圖案 426">
                    <a:extLst>
                      <a:ext uri="{FF2B5EF4-FFF2-40B4-BE49-F238E27FC236}">
                        <a16:creationId xmlns:a16="http://schemas.microsoft.com/office/drawing/2014/main" id="{07C69B26-D066-4562-93AC-A1503405ED3B}"/>
                      </a:ext>
                    </a:extLst>
                  </p:cNvPr>
                  <p:cNvSpPr/>
                  <p:nvPr/>
                </p:nvSpPr>
                <p:spPr>
                  <a:xfrm>
                    <a:off x="5267249" y="3706065"/>
                    <a:ext cx="19050" cy="19050"/>
                  </a:xfrm>
                  <a:custGeom>
                    <a:avLst/>
                    <a:gdLst>
                      <a:gd name="connsiteX0" fmla="*/ 21241 w 19050"/>
                      <a:gd name="connsiteY0" fmla="*/ 0 h 19050"/>
                      <a:gd name="connsiteX1" fmla="*/ 0 w 19050"/>
                      <a:gd name="connsiteY1" fmla="*/ 0 h 19050"/>
                      <a:gd name="connsiteX2" fmla="*/ 0 w 19050"/>
                      <a:gd name="connsiteY2" fmla="*/ 21336 h 19050"/>
                      <a:gd name="connsiteX3" fmla="*/ 21241 w 19050"/>
                      <a:gd name="connsiteY3" fmla="*/ 21336 h 19050"/>
                      <a:gd name="connsiteX4" fmla="*/ 21241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241" y="0"/>
                        </a:moveTo>
                        <a:lnTo>
                          <a:pt x="0" y="0"/>
                        </a:lnTo>
                        <a:lnTo>
                          <a:pt x="0" y="21336"/>
                        </a:lnTo>
                        <a:lnTo>
                          <a:pt x="21241" y="21336"/>
                        </a:lnTo>
                        <a:lnTo>
                          <a:pt x="21241"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28" name="手繪多邊形: 圖案 427">
                    <a:extLst>
                      <a:ext uri="{FF2B5EF4-FFF2-40B4-BE49-F238E27FC236}">
                        <a16:creationId xmlns:a16="http://schemas.microsoft.com/office/drawing/2014/main" id="{3420D5A9-1503-49C6-8964-375F6EE962DA}"/>
                      </a:ext>
                    </a:extLst>
                  </p:cNvPr>
                  <p:cNvSpPr/>
                  <p:nvPr/>
                </p:nvSpPr>
                <p:spPr>
                  <a:xfrm>
                    <a:off x="5234197" y="3706065"/>
                    <a:ext cx="19050" cy="19050"/>
                  </a:xfrm>
                  <a:custGeom>
                    <a:avLst/>
                    <a:gdLst>
                      <a:gd name="connsiteX0" fmla="*/ 21336 w 19050"/>
                      <a:gd name="connsiteY0" fmla="*/ 0 h 19050"/>
                      <a:gd name="connsiteX1" fmla="*/ 0 w 19050"/>
                      <a:gd name="connsiteY1" fmla="*/ 0 h 19050"/>
                      <a:gd name="connsiteX2" fmla="*/ 0 w 19050"/>
                      <a:gd name="connsiteY2" fmla="*/ 21336 h 19050"/>
                      <a:gd name="connsiteX3" fmla="*/ 21336 w 19050"/>
                      <a:gd name="connsiteY3" fmla="*/ 21336 h 19050"/>
                      <a:gd name="connsiteX4" fmla="*/ 21336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336" y="0"/>
                        </a:moveTo>
                        <a:lnTo>
                          <a:pt x="0" y="0"/>
                        </a:lnTo>
                        <a:lnTo>
                          <a:pt x="0" y="21336"/>
                        </a:lnTo>
                        <a:lnTo>
                          <a:pt x="21336" y="21336"/>
                        </a:lnTo>
                        <a:lnTo>
                          <a:pt x="2133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29" name="手繪多邊形: 圖案 428">
                    <a:extLst>
                      <a:ext uri="{FF2B5EF4-FFF2-40B4-BE49-F238E27FC236}">
                        <a16:creationId xmlns:a16="http://schemas.microsoft.com/office/drawing/2014/main" id="{0FA3051D-04B2-499E-9E4B-A35F39209A84}"/>
                      </a:ext>
                    </a:extLst>
                  </p:cNvPr>
                  <p:cNvSpPr/>
                  <p:nvPr/>
                </p:nvSpPr>
                <p:spPr>
                  <a:xfrm>
                    <a:off x="5215528" y="3745784"/>
                    <a:ext cx="390525" cy="9525"/>
                  </a:xfrm>
                  <a:custGeom>
                    <a:avLst/>
                    <a:gdLst>
                      <a:gd name="connsiteX0" fmla="*/ 393383 w 390525"/>
                      <a:gd name="connsiteY0" fmla="*/ 0 h 0"/>
                      <a:gd name="connsiteX1" fmla="*/ 0 w 390525"/>
                      <a:gd name="connsiteY1" fmla="*/ 0 h 0"/>
                    </a:gdLst>
                    <a:ahLst/>
                    <a:cxnLst>
                      <a:cxn ang="0">
                        <a:pos x="connsiteX0" y="connsiteY0"/>
                      </a:cxn>
                      <a:cxn ang="0">
                        <a:pos x="connsiteX1" y="connsiteY1"/>
                      </a:cxn>
                    </a:cxnLst>
                    <a:rect l="l" t="t" r="r" b="b"/>
                    <a:pathLst>
                      <a:path w="390525">
                        <a:moveTo>
                          <a:pt x="393383"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0" name="手繪多邊形: 圖案 429">
                    <a:extLst>
                      <a:ext uri="{FF2B5EF4-FFF2-40B4-BE49-F238E27FC236}">
                        <a16:creationId xmlns:a16="http://schemas.microsoft.com/office/drawing/2014/main" id="{5F8FCF09-9867-4443-8ADB-BB6836E89DFE}"/>
                      </a:ext>
                    </a:extLst>
                  </p:cNvPr>
                  <p:cNvSpPr/>
                  <p:nvPr/>
                </p:nvSpPr>
                <p:spPr>
                  <a:xfrm>
                    <a:off x="5239436" y="3775979"/>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1" name="手繪多邊形: 圖案 430">
                    <a:extLst>
                      <a:ext uri="{FF2B5EF4-FFF2-40B4-BE49-F238E27FC236}">
                        <a16:creationId xmlns:a16="http://schemas.microsoft.com/office/drawing/2014/main" id="{A6E48E91-959F-407D-A543-90AAFE03A4A8}"/>
                      </a:ext>
                    </a:extLst>
                  </p:cNvPr>
                  <p:cNvSpPr/>
                  <p:nvPr/>
                </p:nvSpPr>
                <p:spPr>
                  <a:xfrm>
                    <a:off x="5239436" y="3806173"/>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2" name="手繪多邊形: 圖案 431">
                    <a:extLst>
                      <a:ext uri="{FF2B5EF4-FFF2-40B4-BE49-F238E27FC236}">
                        <a16:creationId xmlns:a16="http://schemas.microsoft.com/office/drawing/2014/main" id="{D7D16D8C-B342-4245-9D99-0A720EC40DA9}"/>
                      </a:ext>
                    </a:extLst>
                  </p:cNvPr>
                  <p:cNvSpPr/>
                  <p:nvPr/>
                </p:nvSpPr>
                <p:spPr>
                  <a:xfrm>
                    <a:off x="5239436" y="3836462"/>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3" name="手繪多邊形: 圖案 432">
                    <a:extLst>
                      <a:ext uri="{FF2B5EF4-FFF2-40B4-BE49-F238E27FC236}">
                        <a16:creationId xmlns:a16="http://schemas.microsoft.com/office/drawing/2014/main" id="{94F065FA-0F4C-4416-B3F0-FB9AEF04E5EE}"/>
                      </a:ext>
                    </a:extLst>
                  </p:cNvPr>
                  <p:cNvSpPr/>
                  <p:nvPr/>
                </p:nvSpPr>
                <p:spPr>
                  <a:xfrm>
                    <a:off x="5434412" y="3866657"/>
                    <a:ext cx="142875" cy="9525"/>
                  </a:xfrm>
                  <a:custGeom>
                    <a:avLst/>
                    <a:gdLst>
                      <a:gd name="connsiteX0" fmla="*/ 144208 w 142875"/>
                      <a:gd name="connsiteY0" fmla="*/ 0 h 0"/>
                      <a:gd name="connsiteX1" fmla="*/ 0 w 142875"/>
                      <a:gd name="connsiteY1" fmla="*/ 0 h 0"/>
                    </a:gdLst>
                    <a:ahLst/>
                    <a:cxnLst>
                      <a:cxn ang="0">
                        <a:pos x="connsiteX0" y="connsiteY0"/>
                      </a:cxn>
                      <a:cxn ang="0">
                        <a:pos x="connsiteX1" y="connsiteY1"/>
                      </a:cxn>
                    </a:cxnLst>
                    <a:rect l="l" t="t" r="r" b="b"/>
                    <a:pathLst>
                      <a:path w="142875">
                        <a:moveTo>
                          <a:pt x="144208"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4" name="手繪多邊形: 圖案 433">
                    <a:extLst>
                      <a:ext uri="{FF2B5EF4-FFF2-40B4-BE49-F238E27FC236}">
                        <a16:creationId xmlns:a16="http://schemas.microsoft.com/office/drawing/2014/main" id="{69C3720D-6AC4-4EEB-863D-F214F9C34D72}"/>
                      </a:ext>
                    </a:extLst>
                  </p:cNvPr>
                  <p:cNvSpPr/>
                  <p:nvPr/>
                </p:nvSpPr>
                <p:spPr>
                  <a:xfrm>
                    <a:off x="5065985" y="3593695"/>
                    <a:ext cx="1009650" cy="695325"/>
                  </a:xfrm>
                  <a:custGeom>
                    <a:avLst/>
                    <a:gdLst>
                      <a:gd name="connsiteX0" fmla="*/ 928688 w 1009650"/>
                      <a:gd name="connsiteY0" fmla="*/ 700088 h 695325"/>
                      <a:gd name="connsiteX1" fmla="*/ 85725 w 1009650"/>
                      <a:gd name="connsiteY1" fmla="*/ 700088 h 695325"/>
                      <a:gd name="connsiteX2" fmla="*/ 0 w 1009650"/>
                      <a:gd name="connsiteY2" fmla="*/ 614363 h 695325"/>
                      <a:gd name="connsiteX3" fmla="*/ 0 w 1009650"/>
                      <a:gd name="connsiteY3" fmla="*/ 85725 h 695325"/>
                      <a:gd name="connsiteX4" fmla="*/ 85725 w 1009650"/>
                      <a:gd name="connsiteY4" fmla="*/ 0 h 695325"/>
                      <a:gd name="connsiteX5" fmla="*/ 928688 w 1009650"/>
                      <a:gd name="connsiteY5" fmla="*/ 0 h 695325"/>
                      <a:gd name="connsiteX6" fmla="*/ 1014413 w 1009650"/>
                      <a:gd name="connsiteY6" fmla="*/ 85725 h 695325"/>
                      <a:gd name="connsiteX7" fmla="*/ 1014413 w 1009650"/>
                      <a:gd name="connsiteY7" fmla="*/ 614363 h 695325"/>
                      <a:gd name="connsiteX8" fmla="*/ 928688 w 1009650"/>
                      <a:gd name="connsiteY8" fmla="*/ 700088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50" h="695325">
                        <a:moveTo>
                          <a:pt x="928688" y="700088"/>
                        </a:moveTo>
                        <a:lnTo>
                          <a:pt x="85725" y="700088"/>
                        </a:lnTo>
                        <a:cubicBezTo>
                          <a:pt x="38386" y="700088"/>
                          <a:pt x="0" y="661702"/>
                          <a:pt x="0" y="614363"/>
                        </a:cubicBezTo>
                        <a:lnTo>
                          <a:pt x="0" y="85725"/>
                        </a:lnTo>
                        <a:cubicBezTo>
                          <a:pt x="0" y="38386"/>
                          <a:pt x="38386" y="0"/>
                          <a:pt x="85725" y="0"/>
                        </a:cubicBezTo>
                        <a:lnTo>
                          <a:pt x="928688" y="0"/>
                        </a:lnTo>
                        <a:cubicBezTo>
                          <a:pt x="976027" y="0"/>
                          <a:pt x="1014413" y="38386"/>
                          <a:pt x="1014413" y="85725"/>
                        </a:cubicBezTo>
                        <a:lnTo>
                          <a:pt x="1014413" y="614363"/>
                        </a:lnTo>
                        <a:cubicBezTo>
                          <a:pt x="1014413" y="661702"/>
                          <a:pt x="976027" y="700088"/>
                          <a:pt x="928688" y="700088"/>
                        </a:cubicBez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5" name="手繪多邊形: 圖案 434">
                    <a:extLst>
                      <a:ext uri="{FF2B5EF4-FFF2-40B4-BE49-F238E27FC236}">
                        <a16:creationId xmlns:a16="http://schemas.microsoft.com/office/drawing/2014/main" id="{A256C1A2-1BC0-4A90-BB97-2BECD3BA9222}"/>
                      </a:ext>
                    </a:extLst>
                  </p:cNvPr>
                  <p:cNvSpPr/>
                  <p:nvPr/>
                </p:nvSpPr>
                <p:spPr>
                  <a:xfrm>
                    <a:off x="5025885" y="4293377"/>
                    <a:ext cx="1095375" cy="114300"/>
                  </a:xfrm>
                  <a:custGeom>
                    <a:avLst/>
                    <a:gdLst>
                      <a:gd name="connsiteX0" fmla="*/ 1048703 w 1095375"/>
                      <a:gd name="connsiteY0" fmla="*/ 20860 h 114300"/>
                      <a:gd name="connsiteX1" fmla="*/ 1074515 w 1095375"/>
                      <a:gd name="connsiteY1" fmla="*/ 46673 h 114300"/>
                      <a:gd name="connsiteX2" fmla="*/ 1074515 w 1095375"/>
                      <a:gd name="connsiteY2" fmla="*/ 67627 h 114300"/>
                      <a:gd name="connsiteX3" fmla="*/ 1048703 w 1095375"/>
                      <a:gd name="connsiteY3" fmla="*/ 93440 h 114300"/>
                      <a:gd name="connsiteX4" fmla="*/ 46673 w 1095375"/>
                      <a:gd name="connsiteY4" fmla="*/ 93440 h 114300"/>
                      <a:gd name="connsiteX5" fmla="*/ 20860 w 1095375"/>
                      <a:gd name="connsiteY5" fmla="*/ 67627 h 114300"/>
                      <a:gd name="connsiteX6" fmla="*/ 20860 w 1095375"/>
                      <a:gd name="connsiteY6" fmla="*/ 46673 h 114300"/>
                      <a:gd name="connsiteX7" fmla="*/ 46673 w 1095375"/>
                      <a:gd name="connsiteY7" fmla="*/ 20860 h 114300"/>
                      <a:gd name="connsiteX8" fmla="*/ 1048703 w 1095375"/>
                      <a:gd name="connsiteY8" fmla="*/ 20860 h 114300"/>
                      <a:gd name="connsiteX9" fmla="*/ 1048703 w 1095375"/>
                      <a:gd name="connsiteY9" fmla="*/ 0 h 114300"/>
                      <a:gd name="connsiteX10" fmla="*/ 46673 w 1095375"/>
                      <a:gd name="connsiteY10" fmla="*/ 0 h 114300"/>
                      <a:gd name="connsiteX11" fmla="*/ 0 w 1095375"/>
                      <a:gd name="connsiteY11" fmla="*/ 46673 h 114300"/>
                      <a:gd name="connsiteX12" fmla="*/ 0 w 1095375"/>
                      <a:gd name="connsiteY12" fmla="*/ 67627 h 114300"/>
                      <a:gd name="connsiteX13" fmla="*/ 46673 w 1095375"/>
                      <a:gd name="connsiteY13" fmla="*/ 114300 h 114300"/>
                      <a:gd name="connsiteX14" fmla="*/ 1048703 w 1095375"/>
                      <a:gd name="connsiteY14" fmla="*/ 114300 h 114300"/>
                      <a:gd name="connsiteX15" fmla="*/ 1095375 w 1095375"/>
                      <a:gd name="connsiteY15" fmla="*/ 67627 h 114300"/>
                      <a:gd name="connsiteX16" fmla="*/ 1095375 w 1095375"/>
                      <a:gd name="connsiteY16" fmla="*/ 46673 h 114300"/>
                      <a:gd name="connsiteX17" fmla="*/ 1048703 w 1095375"/>
                      <a:gd name="connsiteY17" fmla="*/ 0 h 114300"/>
                      <a:gd name="connsiteX18" fmla="*/ 1048703 w 1095375"/>
                      <a:gd name="connsiteY18"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5375" h="114300">
                        <a:moveTo>
                          <a:pt x="1048703" y="20860"/>
                        </a:moveTo>
                        <a:cubicBezTo>
                          <a:pt x="1062895" y="20860"/>
                          <a:pt x="1074515" y="32385"/>
                          <a:pt x="1074515" y="46673"/>
                        </a:cubicBezTo>
                        <a:lnTo>
                          <a:pt x="1074515" y="67627"/>
                        </a:lnTo>
                        <a:cubicBezTo>
                          <a:pt x="1074515" y="81820"/>
                          <a:pt x="1062990" y="93440"/>
                          <a:pt x="1048703" y="93440"/>
                        </a:cubicBezTo>
                        <a:lnTo>
                          <a:pt x="46673" y="93440"/>
                        </a:lnTo>
                        <a:cubicBezTo>
                          <a:pt x="32480" y="93440"/>
                          <a:pt x="20860" y="81915"/>
                          <a:pt x="20860" y="67627"/>
                        </a:cubicBezTo>
                        <a:lnTo>
                          <a:pt x="20860" y="46673"/>
                        </a:lnTo>
                        <a:cubicBezTo>
                          <a:pt x="20860" y="32480"/>
                          <a:pt x="32385" y="20860"/>
                          <a:pt x="46673" y="20860"/>
                        </a:cubicBezTo>
                        <a:lnTo>
                          <a:pt x="1048703" y="20860"/>
                        </a:lnTo>
                        <a:moveTo>
                          <a:pt x="1048703" y="0"/>
                        </a:moveTo>
                        <a:lnTo>
                          <a:pt x="46673" y="0"/>
                        </a:lnTo>
                        <a:cubicBezTo>
                          <a:pt x="20955" y="0"/>
                          <a:pt x="0" y="20955"/>
                          <a:pt x="0" y="46673"/>
                        </a:cubicBezTo>
                        <a:lnTo>
                          <a:pt x="0" y="67627"/>
                        </a:lnTo>
                        <a:cubicBezTo>
                          <a:pt x="0" y="93250"/>
                          <a:pt x="20955" y="114300"/>
                          <a:pt x="46673" y="114300"/>
                        </a:cubicBezTo>
                        <a:lnTo>
                          <a:pt x="1048703" y="114300"/>
                        </a:lnTo>
                        <a:cubicBezTo>
                          <a:pt x="1074325" y="114300"/>
                          <a:pt x="1095375" y="93345"/>
                          <a:pt x="1095375" y="67627"/>
                        </a:cubicBezTo>
                        <a:lnTo>
                          <a:pt x="1095375" y="46673"/>
                        </a:lnTo>
                        <a:cubicBezTo>
                          <a:pt x="1095375" y="20955"/>
                          <a:pt x="1074420" y="0"/>
                          <a:pt x="1048703" y="0"/>
                        </a:cubicBezTo>
                        <a:lnTo>
                          <a:pt x="1048703" y="0"/>
                        </a:lnTo>
                        <a:close/>
                      </a:path>
                    </a:pathLst>
                  </a:custGeom>
                  <a:solidFill>
                    <a:schemeClr val="bg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6" name="手繪多邊形: 圖案 435">
                    <a:extLst>
                      <a:ext uri="{FF2B5EF4-FFF2-40B4-BE49-F238E27FC236}">
                        <a16:creationId xmlns:a16="http://schemas.microsoft.com/office/drawing/2014/main" id="{221F6D62-392C-45AB-848E-D5343CC0C5E5}"/>
                      </a:ext>
                    </a:extLst>
                  </p:cNvPr>
                  <p:cNvSpPr/>
                  <p:nvPr/>
                </p:nvSpPr>
                <p:spPr>
                  <a:xfrm>
                    <a:off x="5488610" y="4341002"/>
                    <a:ext cx="161925" cy="19050"/>
                  </a:xfrm>
                  <a:custGeom>
                    <a:avLst/>
                    <a:gdLst>
                      <a:gd name="connsiteX0" fmla="*/ 158686 w 161925"/>
                      <a:gd name="connsiteY0" fmla="*/ 7144 h 19050"/>
                      <a:gd name="connsiteX1" fmla="*/ 162782 w 161925"/>
                      <a:gd name="connsiteY1" fmla="*/ 11240 h 19050"/>
                      <a:gd name="connsiteX2" fmla="*/ 158686 w 161925"/>
                      <a:gd name="connsiteY2" fmla="*/ 15335 h 19050"/>
                      <a:gd name="connsiteX3" fmla="*/ 11239 w 161925"/>
                      <a:gd name="connsiteY3" fmla="*/ 15335 h 19050"/>
                      <a:gd name="connsiteX4" fmla="*/ 7144 w 161925"/>
                      <a:gd name="connsiteY4" fmla="*/ 11240 h 19050"/>
                      <a:gd name="connsiteX5" fmla="*/ 11239 w 161925"/>
                      <a:gd name="connsiteY5" fmla="*/ 7144 h 19050"/>
                      <a:gd name="connsiteX6" fmla="*/ 158686 w 161925"/>
                      <a:gd name="connsiteY6" fmla="*/ 7144 h 19050"/>
                      <a:gd name="connsiteX7" fmla="*/ 158686 w 161925"/>
                      <a:gd name="connsiteY7" fmla="*/ 0 h 19050"/>
                      <a:gd name="connsiteX8" fmla="*/ 11239 w 161925"/>
                      <a:gd name="connsiteY8" fmla="*/ 0 h 19050"/>
                      <a:gd name="connsiteX9" fmla="*/ 0 w 161925"/>
                      <a:gd name="connsiteY9" fmla="*/ 11240 h 19050"/>
                      <a:gd name="connsiteX10" fmla="*/ 11239 w 161925"/>
                      <a:gd name="connsiteY10" fmla="*/ 22479 h 19050"/>
                      <a:gd name="connsiteX11" fmla="*/ 158686 w 161925"/>
                      <a:gd name="connsiteY11" fmla="*/ 22479 h 19050"/>
                      <a:gd name="connsiteX12" fmla="*/ 169926 w 161925"/>
                      <a:gd name="connsiteY12" fmla="*/ 11240 h 19050"/>
                      <a:gd name="connsiteX13" fmla="*/ 158686 w 161925"/>
                      <a:gd name="connsiteY13" fmla="*/ 0 h 19050"/>
                      <a:gd name="connsiteX14" fmla="*/ 158686 w 161925"/>
                      <a:gd name="connsiteY14"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19050">
                        <a:moveTo>
                          <a:pt x="158686" y="7144"/>
                        </a:moveTo>
                        <a:cubicBezTo>
                          <a:pt x="160973" y="7144"/>
                          <a:pt x="162782" y="9049"/>
                          <a:pt x="162782" y="11240"/>
                        </a:cubicBezTo>
                        <a:cubicBezTo>
                          <a:pt x="162782" y="13525"/>
                          <a:pt x="160877" y="15335"/>
                          <a:pt x="158686" y="15335"/>
                        </a:cubicBezTo>
                        <a:lnTo>
                          <a:pt x="11239" y="15335"/>
                        </a:lnTo>
                        <a:cubicBezTo>
                          <a:pt x="8953" y="15335"/>
                          <a:pt x="7144" y="13430"/>
                          <a:pt x="7144" y="11240"/>
                        </a:cubicBezTo>
                        <a:cubicBezTo>
                          <a:pt x="7144" y="8954"/>
                          <a:pt x="9049" y="7144"/>
                          <a:pt x="11239" y="7144"/>
                        </a:cubicBezTo>
                        <a:lnTo>
                          <a:pt x="158686" y="7144"/>
                        </a:lnTo>
                        <a:moveTo>
                          <a:pt x="158686" y="0"/>
                        </a:moveTo>
                        <a:lnTo>
                          <a:pt x="11239" y="0"/>
                        </a:lnTo>
                        <a:cubicBezTo>
                          <a:pt x="5048" y="0"/>
                          <a:pt x="0" y="5048"/>
                          <a:pt x="0" y="11240"/>
                        </a:cubicBezTo>
                        <a:cubicBezTo>
                          <a:pt x="0" y="17431"/>
                          <a:pt x="5048" y="22479"/>
                          <a:pt x="11239" y="22479"/>
                        </a:cubicBezTo>
                        <a:lnTo>
                          <a:pt x="158686" y="22479"/>
                        </a:lnTo>
                        <a:cubicBezTo>
                          <a:pt x="164878" y="22479"/>
                          <a:pt x="169926" y="17431"/>
                          <a:pt x="169926" y="11240"/>
                        </a:cubicBezTo>
                        <a:cubicBezTo>
                          <a:pt x="169926" y="5048"/>
                          <a:pt x="164878" y="0"/>
                          <a:pt x="158686" y="0"/>
                        </a:cubicBezTo>
                        <a:lnTo>
                          <a:pt x="15868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7" name="手繪多邊形: 圖案 436">
                    <a:extLst>
                      <a:ext uri="{FF2B5EF4-FFF2-40B4-BE49-F238E27FC236}">
                        <a16:creationId xmlns:a16="http://schemas.microsoft.com/office/drawing/2014/main" id="{C2B9EFF9-9026-49D4-BEC3-CED3125D5AB2}"/>
                      </a:ext>
                    </a:extLst>
                  </p:cNvPr>
                  <p:cNvSpPr/>
                  <p:nvPr/>
                </p:nvSpPr>
                <p:spPr>
                  <a:xfrm>
                    <a:off x="5131136" y="3660370"/>
                    <a:ext cx="885825" cy="552450"/>
                  </a:xfrm>
                  <a:custGeom>
                    <a:avLst/>
                    <a:gdLst>
                      <a:gd name="connsiteX0" fmla="*/ 830199 w 885825"/>
                      <a:gd name="connsiteY0" fmla="*/ 557213 h 552450"/>
                      <a:gd name="connsiteX1" fmla="*/ 57150 w 885825"/>
                      <a:gd name="connsiteY1" fmla="*/ 557213 h 552450"/>
                      <a:gd name="connsiteX2" fmla="*/ 0 w 885825"/>
                      <a:gd name="connsiteY2" fmla="*/ 500063 h 552450"/>
                      <a:gd name="connsiteX3" fmla="*/ 0 w 885825"/>
                      <a:gd name="connsiteY3" fmla="*/ 57150 h 552450"/>
                      <a:gd name="connsiteX4" fmla="*/ 57150 w 885825"/>
                      <a:gd name="connsiteY4" fmla="*/ 0 h 552450"/>
                      <a:gd name="connsiteX5" fmla="*/ 830199 w 885825"/>
                      <a:gd name="connsiteY5" fmla="*/ 0 h 552450"/>
                      <a:gd name="connsiteX6" fmla="*/ 887349 w 885825"/>
                      <a:gd name="connsiteY6" fmla="*/ 57150 h 552450"/>
                      <a:gd name="connsiteX7" fmla="*/ 887349 w 885825"/>
                      <a:gd name="connsiteY7" fmla="*/ 500063 h 552450"/>
                      <a:gd name="connsiteX8" fmla="*/ 830199 w 885825"/>
                      <a:gd name="connsiteY8" fmla="*/ 557213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825" h="552450">
                        <a:moveTo>
                          <a:pt x="830199" y="557213"/>
                        </a:moveTo>
                        <a:lnTo>
                          <a:pt x="57150" y="557213"/>
                        </a:lnTo>
                        <a:cubicBezTo>
                          <a:pt x="25622" y="557213"/>
                          <a:pt x="0" y="531590"/>
                          <a:pt x="0" y="500063"/>
                        </a:cubicBezTo>
                        <a:lnTo>
                          <a:pt x="0" y="57150"/>
                        </a:lnTo>
                        <a:cubicBezTo>
                          <a:pt x="0" y="25622"/>
                          <a:pt x="25622" y="0"/>
                          <a:pt x="57150" y="0"/>
                        </a:cubicBezTo>
                        <a:lnTo>
                          <a:pt x="830199" y="0"/>
                        </a:lnTo>
                        <a:cubicBezTo>
                          <a:pt x="861727" y="0"/>
                          <a:pt x="887349" y="25622"/>
                          <a:pt x="887349" y="57150"/>
                        </a:cubicBezTo>
                        <a:lnTo>
                          <a:pt x="887349" y="500063"/>
                        </a:lnTo>
                        <a:cubicBezTo>
                          <a:pt x="887349" y="531590"/>
                          <a:pt x="861822" y="557213"/>
                          <a:pt x="830199" y="557213"/>
                        </a:cubicBez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sp>
              <p:nvSpPr>
                <p:cNvPr id="424" name="圖形 22">
                  <a:extLst>
                    <a:ext uri="{FF2B5EF4-FFF2-40B4-BE49-F238E27FC236}">
                      <a16:creationId xmlns:a16="http://schemas.microsoft.com/office/drawing/2014/main" id="{A694356B-789B-43F2-AF3C-6CC96B947F8B}"/>
                    </a:ext>
                  </a:extLst>
                </p:cNvPr>
                <p:cNvSpPr/>
                <p:nvPr/>
              </p:nvSpPr>
              <p:spPr>
                <a:xfrm>
                  <a:off x="5790392" y="3980147"/>
                  <a:ext cx="447039" cy="415651"/>
                </a:xfrm>
                <a:custGeom>
                  <a:avLst/>
                  <a:gdLst>
                    <a:gd name="connsiteX0" fmla="*/ 368268 w 447038"/>
                    <a:gd name="connsiteY0" fmla="*/ 279446 h 415651"/>
                    <a:gd name="connsiteX1" fmla="*/ 291808 w 447038"/>
                    <a:gd name="connsiteY1" fmla="*/ 251149 h 415651"/>
                    <a:gd name="connsiteX2" fmla="*/ 341754 w 447038"/>
                    <a:gd name="connsiteY2" fmla="*/ 155070 h 415651"/>
                    <a:gd name="connsiteX3" fmla="*/ 341754 w 447038"/>
                    <a:gd name="connsiteY3" fmla="*/ 116223 h 415651"/>
                    <a:gd name="connsiteX4" fmla="*/ 227836 w 447038"/>
                    <a:gd name="connsiteY4" fmla="*/ 0 h 415651"/>
                    <a:gd name="connsiteX5" fmla="*/ 114072 w 447038"/>
                    <a:gd name="connsiteY5" fmla="*/ 116223 h 415651"/>
                    <a:gd name="connsiteX6" fmla="*/ 114072 w 447038"/>
                    <a:gd name="connsiteY6" fmla="*/ 155070 h 415651"/>
                    <a:gd name="connsiteX7" fmla="*/ 164017 w 447038"/>
                    <a:gd name="connsiteY7" fmla="*/ 251149 h 415651"/>
                    <a:gd name="connsiteX8" fmla="*/ 87558 w 447038"/>
                    <a:gd name="connsiteY8" fmla="*/ 279446 h 415651"/>
                    <a:gd name="connsiteX9" fmla="*/ 0 w 447038"/>
                    <a:gd name="connsiteY9" fmla="*/ 407019 h 415651"/>
                    <a:gd name="connsiteX10" fmla="*/ 0 w 447038"/>
                    <a:gd name="connsiteY10" fmla="*/ 426362 h 415651"/>
                    <a:gd name="connsiteX11" fmla="*/ 455826 w 447038"/>
                    <a:gd name="connsiteY11" fmla="*/ 426362 h 415651"/>
                    <a:gd name="connsiteX12" fmla="*/ 455826 w 447038"/>
                    <a:gd name="connsiteY12" fmla="*/ 407019 h 415651"/>
                    <a:gd name="connsiteX13" fmla="*/ 368268 w 447038"/>
                    <a:gd name="connsiteY13" fmla="*/ 279446 h 415651"/>
                    <a:gd name="connsiteX14" fmla="*/ 368268 w 447038"/>
                    <a:gd name="connsiteY14" fmla="*/ 279446 h 41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038" h="415651">
                      <a:moveTo>
                        <a:pt x="368268" y="279446"/>
                      </a:moveTo>
                      <a:lnTo>
                        <a:pt x="291808" y="251149"/>
                      </a:lnTo>
                      <a:cubicBezTo>
                        <a:pt x="322022" y="230207"/>
                        <a:pt x="341754" y="194877"/>
                        <a:pt x="341754" y="155070"/>
                      </a:cubicBezTo>
                      <a:lnTo>
                        <a:pt x="341754" y="116223"/>
                      </a:lnTo>
                      <a:cubicBezTo>
                        <a:pt x="341754" y="52116"/>
                        <a:pt x="290575" y="0"/>
                        <a:pt x="227836" y="0"/>
                      </a:cubicBezTo>
                      <a:cubicBezTo>
                        <a:pt x="165096" y="0"/>
                        <a:pt x="114072" y="52276"/>
                        <a:pt x="114072" y="116223"/>
                      </a:cubicBezTo>
                      <a:lnTo>
                        <a:pt x="114072" y="155070"/>
                      </a:lnTo>
                      <a:cubicBezTo>
                        <a:pt x="114072" y="194877"/>
                        <a:pt x="133958" y="230207"/>
                        <a:pt x="164017" y="251149"/>
                      </a:cubicBezTo>
                      <a:lnTo>
                        <a:pt x="87558" y="279446"/>
                      </a:lnTo>
                      <a:cubicBezTo>
                        <a:pt x="35147" y="298789"/>
                        <a:pt x="0" y="350106"/>
                        <a:pt x="0" y="407019"/>
                      </a:cubicBezTo>
                      <a:lnTo>
                        <a:pt x="0" y="426362"/>
                      </a:lnTo>
                      <a:lnTo>
                        <a:pt x="455826" y="426362"/>
                      </a:lnTo>
                      <a:lnTo>
                        <a:pt x="455826" y="407019"/>
                      </a:lnTo>
                      <a:cubicBezTo>
                        <a:pt x="455826" y="350106"/>
                        <a:pt x="420679" y="298789"/>
                        <a:pt x="368268" y="279446"/>
                      </a:cubicBezTo>
                      <a:lnTo>
                        <a:pt x="368268" y="279446"/>
                      </a:ln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grpSp>
      </p:grpSp>
      <p:grpSp>
        <p:nvGrpSpPr>
          <p:cNvPr id="438" name="群組 437">
            <a:extLst>
              <a:ext uri="{FF2B5EF4-FFF2-40B4-BE49-F238E27FC236}">
                <a16:creationId xmlns:a16="http://schemas.microsoft.com/office/drawing/2014/main" id="{29E93B7B-B850-416A-BE7B-BD2350B0FD2D}"/>
              </a:ext>
            </a:extLst>
          </p:cNvPr>
          <p:cNvGrpSpPr/>
          <p:nvPr/>
        </p:nvGrpSpPr>
        <p:grpSpPr>
          <a:xfrm>
            <a:off x="7913029" y="2988093"/>
            <a:ext cx="1870179" cy="1672483"/>
            <a:chOff x="8275596" y="3247697"/>
            <a:chExt cx="1870179" cy="1672483"/>
          </a:xfrm>
        </p:grpSpPr>
        <p:sp>
          <p:nvSpPr>
            <p:cNvPr id="439" name="手繪多邊形: 圖案 438">
              <a:extLst>
                <a:ext uri="{FF2B5EF4-FFF2-40B4-BE49-F238E27FC236}">
                  <a16:creationId xmlns:a16="http://schemas.microsoft.com/office/drawing/2014/main" id="{B17FF13F-9EB8-414E-A339-8CCCEFFDD0A1}"/>
                </a:ext>
              </a:extLst>
            </p:cNvPr>
            <p:cNvSpPr/>
            <p:nvPr/>
          </p:nvSpPr>
          <p:spPr>
            <a:xfrm>
              <a:off x="8275596" y="3437992"/>
              <a:ext cx="1870179" cy="1482188"/>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chemeClr val="tx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0" name="手繪多邊形: 圖案 439">
              <a:extLst>
                <a:ext uri="{FF2B5EF4-FFF2-40B4-BE49-F238E27FC236}">
                  <a16:creationId xmlns:a16="http://schemas.microsoft.com/office/drawing/2014/main" id="{AFB0F188-6952-4C19-BB6B-B343FB822D98}"/>
                </a:ext>
              </a:extLst>
            </p:cNvPr>
            <p:cNvSpPr/>
            <p:nvPr/>
          </p:nvSpPr>
          <p:spPr>
            <a:xfrm>
              <a:off x="8697349" y="3437991"/>
              <a:ext cx="13046" cy="1482188"/>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1" name="手繪多邊形: 圖案 440">
              <a:extLst>
                <a:ext uri="{FF2B5EF4-FFF2-40B4-BE49-F238E27FC236}">
                  <a16:creationId xmlns:a16="http://schemas.microsoft.com/office/drawing/2014/main" id="{304FBDCA-ACB1-414F-AB18-459F88D75A10}"/>
                </a:ext>
              </a:extLst>
            </p:cNvPr>
            <p:cNvSpPr/>
            <p:nvPr/>
          </p:nvSpPr>
          <p:spPr>
            <a:xfrm>
              <a:off x="8374363" y="4448738"/>
              <a:ext cx="221789" cy="11701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2" name="手繪多邊形: 圖案 441">
              <a:extLst>
                <a:ext uri="{FF2B5EF4-FFF2-40B4-BE49-F238E27FC236}">
                  <a16:creationId xmlns:a16="http://schemas.microsoft.com/office/drawing/2014/main" id="{998D1AFB-1A5A-4663-A00B-A7C3A7F2B2EB}"/>
                </a:ext>
              </a:extLst>
            </p:cNvPr>
            <p:cNvSpPr/>
            <p:nvPr/>
          </p:nvSpPr>
          <p:spPr>
            <a:xfrm>
              <a:off x="8374363" y="4648705"/>
              <a:ext cx="221789" cy="182024"/>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3" name="手繪多邊形: 圖案 442">
              <a:extLst>
                <a:ext uri="{FF2B5EF4-FFF2-40B4-BE49-F238E27FC236}">
                  <a16:creationId xmlns:a16="http://schemas.microsoft.com/office/drawing/2014/main" id="{31B22B32-1ADC-4B94-9C0D-B7D6E3721B92}"/>
                </a:ext>
              </a:extLst>
            </p:cNvPr>
            <p:cNvSpPr/>
            <p:nvPr/>
          </p:nvSpPr>
          <p:spPr>
            <a:xfrm>
              <a:off x="9326354" y="3538364"/>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4" name="手繪多邊形: 圖案 443">
              <a:extLst>
                <a:ext uri="{FF2B5EF4-FFF2-40B4-BE49-F238E27FC236}">
                  <a16:creationId xmlns:a16="http://schemas.microsoft.com/office/drawing/2014/main" id="{E050DFDC-628E-434A-8541-14410327E402}"/>
                </a:ext>
              </a:extLst>
            </p:cNvPr>
            <p:cNvSpPr/>
            <p:nvPr/>
          </p:nvSpPr>
          <p:spPr>
            <a:xfrm>
              <a:off x="9326354"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5" name="手繪多邊形: 圖案 444">
              <a:extLst>
                <a:ext uri="{FF2B5EF4-FFF2-40B4-BE49-F238E27FC236}">
                  <a16:creationId xmlns:a16="http://schemas.microsoft.com/office/drawing/2014/main" id="{3AB2AC88-48B4-46DD-817B-BFE6AF44E64F}"/>
                </a:ext>
              </a:extLst>
            </p:cNvPr>
            <p:cNvSpPr/>
            <p:nvPr/>
          </p:nvSpPr>
          <p:spPr>
            <a:xfrm>
              <a:off x="9069472" y="3538364"/>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6" name="手繪多邊形: 圖案 445">
              <a:extLst>
                <a:ext uri="{FF2B5EF4-FFF2-40B4-BE49-F238E27FC236}">
                  <a16:creationId xmlns:a16="http://schemas.microsoft.com/office/drawing/2014/main" id="{A4791609-BE7E-4883-9B5D-C6A6FB728169}"/>
                </a:ext>
              </a:extLst>
            </p:cNvPr>
            <p:cNvSpPr/>
            <p:nvPr/>
          </p:nvSpPr>
          <p:spPr>
            <a:xfrm>
              <a:off x="8812719" y="3538364"/>
              <a:ext cx="208743" cy="910115"/>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7" name="手繪多邊形: 圖案 446">
              <a:extLst>
                <a:ext uri="{FF2B5EF4-FFF2-40B4-BE49-F238E27FC236}">
                  <a16:creationId xmlns:a16="http://schemas.microsoft.com/office/drawing/2014/main" id="{E9E15722-294B-43EF-8876-3A8C16AF088B}"/>
                </a:ext>
              </a:extLst>
            </p:cNvPr>
            <p:cNvSpPr/>
            <p:nvPr/>
          </p:nvSpPr>
          <p:spPr>
            <a:xfrm>
              <a:off x="8812719" y="4262426"/>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8" name="手繪多邊形: 圖案 447">
              <a:extLst>
                <a:ext uri="{FF2B5EF4-FFF2-40B4-BE49-F238E27FC236}">
                  <a16:creationId xmlns:a16="http://schemas.microsoft.com/office/drawing/2014/main" id="{148B4960-6DCD-4AE5-8D19-9A782363BCF8}"/>
                </a:ext>
              </a:extLst>
            </p:cNvPr>
            <p:cNvSpPr/>
            <p:nvPr/>
          </p:nvSpPr>
          <p:spPr>
            <a:xfrm>
              <a:off x="9583238" y="3538364"/>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9" name="手繪多邊形: 圖案 448">
              <a:extLst>
                <a:ext uri="{FF2B5EF4-FFF2-40B4-BE49-F238E27FC236}">
                  <a16:creationId xmlns:a16="http://schemas.microsoft.com/office/drawing/2014/main" id="{B1FC2381-A40D-46A4-9160-7C396071B122}"/>
                </a:ext>
              </a:extLst>
            </p:cNvPr>
            <p:cNvSpPr/>
            <p:nvPr/>
          </p:nvSpPr>
          <p:spPr>
            <a:xfrm>
              <a:off x="9583238"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0" name="手繪多邊形: 圖案 449">
              <a:extLst>
                <a:ext uri="{FF2B5EF4-FFF2-40B4-BE49-F238E27FC236}">
                  <a16:creationId xmlns:a16="http://schemas.microsoft.com/office/drawing/2014/main" id="{3FA06A74-9868-444D-BAC7-867B5A9E85C0}"/>
                </a:ext>
              </a:extLst>
            </p:cNvPr>
            <p:cNvSpPr/>
            <p:nvPr/>
          </p:nvSpPr>
          <p:spPr>
            <a:xfrm>
              <a:off x="9840120" y="3538365"/>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1" name="手繪多邊形: 圖案 450">
              <a:extLst>
                <a:ext uri="{FF2B5EF4-FFF2-40B4-BE49-F238E27FC236}">
                  <a16:creationId xmlns:a16="http://schemas.microsoft.com/office/drawing/2014/main" id="{7D4DE5B1-C1AF-44CB-91F4-C7FA25A47A30}"/>
                </a:ext>
              </a:extLst>
            </p:cNvPr>
            <p:cNvSpPr/>
            <p:nvPr/>
          </p:nvSpPr>
          <p:spPr>
            <a:xfrm>
              <a:off x="9840120" y="4262426"/>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2" name="手繪多邊形: 圖案 451">
              <a:extLst>
                <a:ext uri="{FF2B5EF4-FFF2-40B4-BE49-F238E27FC236}">
                  <a16:creationId xmlns:a16="http://schemas.microsoft.com/office/drawing/2014/main" id="{DFE833EA-89F1-408F-928F-352859381720}"/>
                </a:ext>
              </a:extLst>
            </p:cNvPr>
            <p:cNvSpPr/>
            <p:nvPr/>
          </p:nvSpPr>
          <p:spPr>
            <a:xfrm>
              <a:off x="8498302" y="3540055"/>
              <a:ext cx="65232" cy="52007"/>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3" name="手繪多邊形: 圖案 452">
              <a:extLst>
                <a:ext uri="{FF2B5EF4-FFF2-40B4-BE49-F238E27FC236}">
                  <a16:creationId xmlns:a16="http://schemas.microsoft.com/office/drawing/2014/main" id="{C9F0D235-F652-49F7-8BF6-DDEA47B82024}"/>
                </a:ext>
              </a:extLst>
            </p:cNvPr>
            <p:cNvSpPr/>
            <p:nvPr/>
          </p:nvSpPr>
          <p:spPr>
            <a:xfrm>
              <a:off x="8576449" y="3540055"/>
              <a:ext cx="65232" cy="52007"/>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4" name="手繪多邊形: 圖案 453">
              <a:extLst>
                <a:ext uri="{FF2B5EF4-FFF2-40B4-BE49-F238E27FC236}">
                  <a16:creationId xmlns:a16="http://schemas.microsoft.com/office/drawing/2014/main" id="{02D0795C-3E82-46FD-BFC8-5BFEFCD790AD}"/>
                </a:ext>
              </a:extLst>
            </p:cNvPr>
            <p:cNvSpPr/>
            <p:nvPr/>
          </p:nvSpPr>
          <p:spPr>
            <a:xfrm>
              <a:off x="8420025" y="3540055"/>
              <a:ext cx="65232" cy="52007"/>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5" name="手繪多邊形: 圖案 454">
              <a:extLst>
                <a:ext uri="{FF2B5EF4-FFF2-40B4-BE49-F238E27FC236}">
                  <a16:creationId xmlns:a16="http://schemas.microsoft.com/office/drawing/2014/main" id="{5788C854-6D37-40E0-B4CB-E308EE733387}"/>
                </a:ext>
              </a:extLst>
            </p:cNvPr>
            <p:cNvSpPr/>
            <p:nvPr/>
          </p:nvSpPr>
          <p:spPr>
            <a:xfrm>
              <a:off x="8343575" y="3539408"/>
              <a:ext cx="65232" cy="52007"/>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6" name="手繪多邊形: 圖案 455">
              <a:extLst>
                <a:ext uri="{FF2B5EF4-FFF2-40B4-BE49-F238E27FC236}">
                  <a16:creationId xmlns:a16="http://schemas.microsoft.com/office/drawing/2014/main" id="{5DE803F1-F14C-4B80-9F6C-C30EBCECDF31}"/>
                </a:ext>
              </a:extLst>
            </p:cNvPr>
            <p:cNvSpPr/>
            <p:nvPr/>
          </p:nvSpPr>
          <p:spPr>
            <a:xfrm>
              <a:off x="8380234" y="3574120"/>
              <a:ext cx="26092" cy="13002"/>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7" name="手繪多邊形: 圖案 456">
              <a:extLst>
                <a:ext uri="{FF2B5EF4-FFF2-40B4-BE49-F238E27FC236}">
                  <a16:creationId xmlns:a16="http://schemas.microsoft.com/office/drawing/2014/main" id="{3990B24D-3ABE-4AA6-B5EC-7664046F610C}"/>
                </a:ext>
              </a:extLst>
            </p:cNvPr>
            <p:cNvSpPr/>
            <p:nvPr/>
          </p:nvSpPr>
          <p:spPr>
            <a:xfrm>
              <a:off x="8405151" y="4747130"/>
              <a:ext cx="156557" cy="52007"/>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8" name="手繪多邊形: 圖案 457">
              <a:extLst>
                <a:ext uri="{FF2B5EF4-FFF2-40B4-BE49-F238E27FC236}">
                  <a16:creationId xmlns:a16="http://schemas.microsoft.com/office/drawing/2014/main" id="{EB19D6DB-36F6-4A89-BBE1-EAA7F8B97FBB}"/>
                </a:ext>
              </a:extLst>
            </p:cNvPr>
            <p:cNvSpPr/>
            <p:nvPr/>
          </p:nvSpPr>
          <p:spPr>
            <a:xfrm>
              <a:off x="8808934" y="4522845"/>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9" name="手繪多邊形: 圖案 458">
              <a:extLst>
                <a:ext uri="{FF2B5EF4-FFF2-40B4-BE49-F238E27FC236}">
                  <a16:creationId xmlns:a16="http://schemas.microsoft.com/office/drawing/2014/main" id="{698F4C6C-B555-4CB5-AC0D-7F4DF3351F38}"/>
                </a:ext>
              </a:extLst>
            </p:cNvPr>
            <p:cNvSpPr/>
            <p:nvPr/>
          </p:nvSpPr>
          <p:spPr>
            <a:xfrm>
              <a:off x="9279778" y="45228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0" name="手繪多邊形: 圖案 459">
              <a:extLst>
                <a:ext uri="{FF2B5EF4-FFF2-40B4-BE49-F238E27FC236}">
                  <a16:creationId xmlns:a16="http://schemas.microsoft.com/office/drawing/2014/main" id="{45B05236-521C-4118-A64E-4677937DF8E8}"/>
                </a:ext>
              </a:extLst>
            </p:cNvPr>
            <p:cNvSpPr/>
            <p:nvPr/>
          </p:nvSpPr>
          <p:spPr>
            <a:xfrm>
              <a:off x="9454855" y="4522860"/>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1" name="手繪多邊形: 圖案 460">
              <a:extLst>
                <a:ext uri="{FF2B5EF4-FFF2-40B4-BE49-F238E27FC236}">
                  <a16:creationId xmlns:a16="http://schemas.microsoft.com/office/drawing/2014/main" id="{D2F84A22-59D6-4A30-B1F3-04ADC3EFF90C}"/>
                </a:ext>
              </a:extLst>
            </p:cNvPr>
            <p:cNvSpPr/>
            <p:nvPr/>
          </p:nvSpPr>
          <p:spPr>
            <a:xfrm>
              <a:off x="9925700" y="4522866"/>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2" name="手繪多邊形: 圖案 461">
              <a:extLst>
                <a:ext uri="{FF2B5EF4-FFF2-40B4-BE49-F238E27FC236}">
                  <a16:creationId xmlns:a16="http://schemas.microsoft.com/office/drawing/2014/main" id="{B2582F98-6273-41A8-9BCF-67E8AC49551F}"/>
                </a:ext>
              </a:extLst>
            </p:cNvPr>
            <p:cNvSpPr/>
            <p:nvPr/>
          </p:nvSpPr>
          <p:spPr>
            <a:xfrm>
              <a:off x="8808936" y="4702549"/>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3" name="手繪多邊形: 圖案 462">
              <a:extLst>
                <a:ext uri="{FF2B5EF4-FFF2-40B4-BE49-F238E27FC236}">
                  <a16:creationId xmlns:a16="http://schemas.microsoft.com/office/drawing/2014/main" id="{1D13D780-01F0-4CD5-B1A3-663D4F2873AB}"/>
                </a:ext>
              </a:extLst>
            </p:cNvPr>
            <p:cNvSpPr/>
            <p:nvPr/>
          </p:nvSpPr>
          <p:spPr>
            <a:xfrm>
              <a:off x="9279768" y="47025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4" name="手繪多邊形: 圖案 463">
              <a:extLst>
                <a:ext uri="{FF2B5EF4-FFF2-40B4-BE49-F238E27FC236}">
                  <a16:creationId xmlns:a16="http://schemas.microsoft.com/office/drawing/2014/main" id="{216F03DE-1A64-476C-A4AA-FCCAD2D5A198}"/>
                </a:ext>
              </a:extLst>
            </p:cNvPr>
            <p:cNvSpPr/>
            <p:nvPr/>
          </p:nvSpPr>
          <p:spPr>
            <a:xfrm>
              <a:off x="9454851" y="4702549"/>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5" name="手繪多邊形: 圖案 464">
              <a:extLst>
                <a:ext uri="{FF2B5EF4-FFF2-40B4-BE49-F238E27FC236}">
                  <a16:creationId xmlns:a16="http://schemas.microsoft.com/office/drawing/2014/main" id="{EA17BDC7-CD55-496B-A761-3B4EA41906FE}"/>
                </a:ext>
              </a:extLst>
            </p:cNvPr>
            <p:cNvSpPr/>
            <p:nvPr/>
          </p:nvSpPr>
          <p:spPr>
            <a:xfrm>
              <a:off x="9925416" y="47025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6" name="矩形 12">
              <a:extLst>
                <a:ext uri="{FF2B5EF4-FFF2-40B4-BE49-F238E27FC236}">
                  <a16:creationId xmlns:a16="http://schemas.microsoft.com/office/drawing/2014/main" id="{0E31594D-4918-464B-9180-01EEE42CA1F5}"/>
                </a:ext>
              </a:extLst>
            </p:cNvPr>
            <p:cNvSpPr/>
            <p:nvPr/>
          </p:nvSpPr>
          <p:spPr>
            <a:xfrm>
              <a:off x="8335107" y="3247697"/>
              <a:ext cx="1765335" cy="196839"/>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67" name="手繪多邊形: 圖案 466">
              <a:extLst>
                <a:ext uri="{FF2B5EF4-FFF2-40B4-BE49-F238E27FC236}">
                  <a16:creationId xmlns:a16="http://schemas.microsoft.com/office/drawing/2014/main" id="{E41CB384-7C07-4B14-BC21-91D98891737B}"/>
                </a:ext>
              </a:extLst>
            </p:cNvPr>
            <p:cNvSpPr/>
            <p:nvPr/>
          </p:nvSpPr>
          <p:spPr>
            <a:xfrm>
              <a:off x="9076261"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4027369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p:txBody>
          <a:bodyPr/>
          <a:lstStyle/>
          <a:p>
            <a:r>
              <a:rPr lang="en-US" altLang="zh-TW" err="1">
                <a:latin typeface="Arial"/>
                <a:ea typeface="微軟正黑體"/>
                <a:cs typeface="Arial"/>
              </a:rPr>
              <a:t>HybridMount</a:t>
            </a:r>
            <a:r>
              <a:rPr lang="en-US" altLang="zh-TW">
                <a:latin typeface="Arial"/>
                <a:ea typeface="微軟正黑體"/>
                <a:cs typeface="Arial"/>
              </a:rPr>
              <a:t> </a:t>
            </a:r>
            <a:r>
              <a:rPr lang="en-US" altLang="zh-TW">
                <a:ea typeface="微軟正黑體"/>
              </a:rPr>
              <a:t>2</a:t>
            </a:r>
            <a:r>
              <a:rPr lang="zh-TW" altLang="en-US">
                <a:ea typeface="微軟正黑體"/>
              </a:rPr>
              <a:t> </a:t>
            </a:r>
            <a:r>
              <a:rPr lang="en-US" altLang="zh-TW">
                <a:ea typeface="微軟正黑體"/>
              </a:rPr>
              <a:t>Modes</a:t>
            </a:r>
            <a:r>
              <a:rPr lang="zh-TW" altLang="en-US">
                <a:ea typeface="微軟正黑體"/>
              </a:rPr>
              <a:t> </a:t>
            </a:r>
            <a:r>
              <a:rPr lang="en-US" altLang="zh-TW">
                <a:ea typeface="微軟正黑體"/>
              </a:rPr>
              <a:t>On</a:t>
            </a:r>
            <a:r>
              <a:rPr lang="zh-TW" altLang="en-US">
                <a:ea typeface="微軟正黑體"/>
              </a:rPr>
              <a:t> </a:t>
            </a:r>
            <a:r>
              <a:rPr lang="en-US" altLang="zh-TW">
                <a:ea typeface="微軟正黑體"/>
              </a:rPr>
              <a:t>Your</a:t>
            </a:r>
            <a:r>
              <a:rPr lang="zh-TW" altLang="en-US">
                <a:ea typeface="微軟正黑體"/>
              </a:rPr>
              <a:t> </a:t>
            </a:r>
            <a:r>
              <a:rPr lang="en-US" altLang="zh-TW">
                <a:ea typeface="微軟正黑體"/>
              </a:rPr>
              <a:t>Demand</a:t>
            </a:r>
            <a:endParaRPr lang="zh-TW" altLang="en-US">
              <a:latin typeface="Arial"/>
              <a:ea typeface="微軟正黑體"/>
              <a:cs typeface="Arial"/>
            </a:endParaRPr>
          </a:p>
        </p:txBody>
      </p:sp>
      <p:graphicFrame>
        <p:nvGraphicFramePr>
          <p:cNvPr id="13" name="內容版面配置區 4">
            <a:extLst>
              <a:ext uri="{FF2B5EF4-FFF2-40B4-BE49-F238E27FC236}">
                <a16:creationId xmlns:a16="http://schemas.microsoft.com/office/drawing/2014/main" id="{B48E9DB2-FDFB-4B56-97F9-88551D7A63BA}"/>
              </a:ext>
            </a:extLst>
          </p:cNvPr>
          <p:cNvGraphicFramePr>
            <a:graphicFrameLocks/>
          </p:cNvGraphicFramePr>
          <p:nvPr>
            <p:extLst>
              <p:ext uri="{D42A27DB-BD31-4B8C-83A1-F6EECF244321}">
                <p14:modId xmlns:p14="http://schemas.microsoft.com/office/powerpoint/2010/main" val="2925840432"/>
              </p:ext>
            </p:extLst>
          </p:nvPr>
        </p:nvGraphicFramePr>
        <p:xfrm>
          <a:off x="912069" y="1193144"/>
          <a:ext cx="10493867" cy="4578901"/>
        </p:xfrm>
        <a:graphic>
          <a:graphicData uri="http://schemas.openxmlformats.org/drawingml/2006/table">
            <a:tbl>
              <a:tblPr firstRow="1" bandRow="1">
                <a:tableStyleId>{74C1A8A3-306A-4EB7-A6B1-4F7E0EB9C5D6}</a:tableStyleId>
              </a:tblPr>
              <a:tblGrid>
                <a:gridCol w="3491488">
                  <a:extLst>
                    <a:ext uri="{9D8B030D-6E8A-4147-A177-3AD203B41FA5}">
                      <a16:colId xmlns:a16="http://schemas.microsoft.com/office/drawing/2014/main" val="3960305946"/>
                    </a:ext>
                  </a:extLst>
                </a:gridCol>
                <a:gridCol w="3489158">
                  <a:extLst>
                    <a:ext uri="{9D8B030D-6E8A-4147-A177-3AD203B41FA5}">
                      <a16:colId xmlns:a16="http://schemas.microsoft.com/office/drawing/2014/main" val="917110911"/>
                    </a:ext>
                  </a:extLst>
                </a:gridCol>
                <a:gridCol w="3513221">
                  <a:extLst>
                    <a:ext uri="{9D8B030D-6E8A-4147-A177-3AD203B41FA5}">
                      <a16:colId xmlns:a16="http://schemas.microsoft.com/office/drawing/2014/main" val="3418820849"/>
                    </a:ext>
                  </a:extLst>
                </a:gridCol>
              </a:tblGrid>
              <a:tr h="0">
                <a:tc>
                  <a:txBody>
                    <a:bodyPr/>
                    <a:lstStyle/>
                    <a:p>
                      <a:pPr algn="ctr" fontAlgn="ctr">
                        <a:lnSpc>
                          <a:spcPct val="80000"/>
                        </a:lnSpc>
                      </a:pPr>
                      <a:endParaRPr lang="zh-TW" altLang="en-US" sz="2400" b="0" dirty="0">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90500" marB="1905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lnSpc>
                          <a:spcPct val="80000"/>
                        </a:lnSpc>
                        <a:buNone/>
                      </a:pPr>
                      <a:r>
                        <a:rPr lang="af-ZA" altLang="zh-TW" sz="2400" u="none" strike="noStrike" noProof="0" dirty="0">
                          <a:latin typeface="Arial" panose="020B0604020202020204" pitchFamily="34" charset="0"/>
                          <a:cs typeface="Arial" panose="020B0604020202020204" pitchFamily="34" charset="0"/>
                        </a:rPr>
                        <a:t>File Station</a:t>
                      </a:r>
                      <a:r>
                        <a:rPr lang="zh-TW" altLang="en-US" sz="2400" u="none" strike="noStrike" noProof="0" dirty="0">
                          <a:latin typeface="Arial" panose="020B0604020202020204" pitchFamily="34" charset="0"/>
                          <a:cs typeface="Arial" panose="020B0604020202020204" pitchFamily="34" charset="0"/>
                        </a:rPr>
                        <a:t> </a:t>
                      </a:r>
                      <a:r>
                        <a:rPr lang="en-US" altLang="zh-TW" sz="2400" u="none" strike="noStrike" noProof="0" dirty="0">
                          <a:latin typeface="Arial" panose="020B0604020202020204" pitchFamily="34" charset="0"/>
                          <a:cs typeface="Arial" panose="020B0604020202020204" pitchFamily="34" charset="0"/>
                        </a:rPr>
                        <a:t>Mount</a:t>
                      </a:r>
                      <a:endParaRPr lang="zh-TW" altLang="zh-TW" sz="2400" dirty="0">
                        <a:latin typeface="Arial" panose="020B0604020202020204" pitchFamily="34" charset="0"/>
                        <a:ea typeface="Microsoft JhengHei UI"/>
                        <a:cs typeface="Arial" panose="020B0604020202020204" pitchFamily="34" charset="0"/>
                      </a:endParaRPr>
                    </a:p>
                  </a:txBody>
                  <a:tcPr marL="85563" marR="85563"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lnSpc>
                          <a:spcPct val="80000"/>
                        </a:lnSpc>
                        <a:buNone/>
                      </a:pPr>
                      <a:r>
                        <a:rPr lang="en-US" altLang="zh-TW" sz="2400">
                          <a:latin typeface="Arial" panose="020B0604020202020204" pitchFamily="34" charset="0"/>
                          <a:cs typeface="Arial" panose="020B0604020202020204" pitchFamily="34" charset="0"/>
                        </a:rPr>
                        <a:t>File</a:t>
                      </a:r>
                      <a:r>
                        <a:rPr lang="zh-TW" altLang="en-US" sz="2400">
                          <a:latin typeface="Arial" panose="020B0604020202020204" pitchFamily="34" charset="0"/>
                          <a:cs typeface="Arial" panose="020B0604020202020204" pitchFamily="34" charset="0"/>
                        </a:rPr>
                        <a:t> </a:t>
                      </a:r>
                      <a:r>
                        <a:rPr lang="en-US" altLang="zh-TW" sz="2400">
                          <a:latin typeface="Arial" panose="020B0604020202020204" pitchFamily="34" charset="0"/>
                          <a:cs typeface="Arial" panose="020B0604020202020204" pitchFamily="34" charset="0"/>
                        </a:rPr>
                        <a:t>Cloud</a:t>
                      </a:r>
                      <a:r>
                        <a:rPr lang="zh-TW" altLang="en-US" sz="2400">
                          <a:latin typeface="Arial" panose="020B0604020202020204" pitchFamily="34" charset="0"/>
                          <a:cs typeface="Arial" panose="020B0604020202020204" pitchFamily="34" charset="0"/>
                        </a:rPr>
                        <a:t> </a:t>
                      </a:r>
                      <a:r>
                        <a:rPr lang="en-US" altLang="zh-TW" sz="2400">
                          <a:latin typeface="Arial" panose="020B0604020202020204" pitchFamily="34" charset="0"/>
                          <a:cs typeface="Arial" panose="020B0604020202020204" pitchFamily="34" charset="0"/>
                        </a:rPr>
                        <a:t>Gateway</a:t>
                      </a:r>
                      <a:endParaRPr lang="zh-TW" altLang="zh-TW" sz="2400">
                        <a:latin typeface="Arial" panose="020B0604020202020204" pitchFamily="34" charset="0"/>
                        <a:ea typeface="Microsoft JhengHei UI"/>
                        <a:cs typeface="Arial" panose="020B0604020202020204" pitchFamily="34" charset="0"/>
                      </a:endParaRPr>
                    </a:p>
                  </a:txBody>
                  <a:tcPr marL="89128" marR="89128" marT="190500" marB="1905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406080790"/>
                  </a:ext>
                </a:extLst>
              </a:tr>
              <a:tr h="0">
                <a:tc>
                  <a:txBody>
                    <a:bodyPr/>
                    <a:lstStyle/>
                    <a:p>
                      <a:pPr marL="0" algn="ctr" defTabSz="914400" rtl="0" eaLnBrk="1" fontAlgn="ctr" latinLnBrk="0" hangingPunct="1">
                        <a:lnSpc>
                          <a:spcPct val="80000"/>
                        </a:lnSpc>
                      </a:pP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Setup</a:t>
                      </a:r>
                      <a:r>
                        <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Method</a:t>
                      </a:r>
                      <a:endPar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600" dirty="0">
                          <a:effectLst/>
                        </a:rPr>
                        <a:t>Mount</a:t>
                      </a:r>
                      <a:r>
                        <a:rPr lang="zh-TW" altLang="en-US" sz="1600" dirty="0">
                          <a:effectLst/>
                        </a:rPr>
                        <a:t> </a:t>
                      </a:r>
                      <a:r>
                        <a:rPr lang="en-US" altLang="zh-TW" sz="1600" dirty="0">
                          <a:effectLst/>
                        </a:rPr>
                        <a:t>cloud</a:t>
                      </a:r>
                      <a:r>
                        <a:rPr lang="zh-TW" altLang="en-US" sz="1600" dirty="0">
                          <a:effectLst/>
                        </a:rPr>
                        <a:t> </a:t>
                      </a:r>
                      <a:r>
                        <a:rPr lang="en-US" altLang="zh-TW" sz="1600" dirty="0">
                          <a:effectLst/>
                        </a:rPr>
                        <a:t>drives</a:t>
                      </a:r>
                      <a:endParaRPr lang="zh-TW" altLang="en-US" sz="1600" b="0" dirty="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600">
                          <a:effectLst/>
                        </a:rPr>
                        <a:t>Choose</a:t>
                      </a:r>
                      <a:r>
                        <a:rPr lang="zh-TW" altLang="en-US" sz="1600">
                          <a:effectLst/>
                        </a:rPr>
                        <a:t> </a:t>
                      </a:r>
                      <a:r>
                        <a:rPr lang="en-US" altLang="zh-TW" sz="1600">
                          <a:effectLst/>
                        </a:rPr>
                        <a:t>”File</a:t>
                      </a:r>
                      <a:r>
                        <a:rPr lang="zh-TW" altLang="en-US" sz="1600">
                          <a:effectLst/>
                        </a:rPr>
                        <a:t> </a:t>
                      </a:r>
                      <a:r>
                        <a:rPr lang="en-US" altLang="zh-TW" sz="1600">
                          <a:effectLst/>
                        </a:rPr>
                        <a:t>Cloud</a:t>
                      </a:r>
                      <a:r>
                        <a:rPr lang="zh-TW" altLang="en-US" sz="1600">
                          <a:effectLst/>
                        </a:rPr>
                        <a:t> </a:t>
                      </a:r>
                      <a:r>
                        <a:rPr lang="en-US" altLang="zh-TW" sz="1600">
                          <a:effectLst/>
                        </a:rPr>
                        <a:t>Gateway”</a:t>
                      </a:r>
                      <a:r>
                        <a:rPr lang="zh-TW" altLang="en-US" sz="1600">
                          <a:effectLst/>
                        </a:rPr>
                        <a:t> </a:t>
                      </a:r>
                      <a:r>
                        <a:rPr lang="en-US" altLang="zh-TW" sz="1600">
                          <a:effectLst/>
                        </a:rPr>
                        <a:t>mode</a:t>
                      </a:r>
                    </a:p>
                    <a:p>
                      <a:pPr algn="ctr" fontAlgn="ctr">
                        <a:lnSpc>
                          <a:spcPct val="80000"/>
                        </a:lnSpc>
                      </a:pPr>
                      <a:r>
                        <a:rPr lang="en-US" altLang="zh-TW" sz="1600">
                          <a:effectLst/>
                        </a:rPr>
                        <a:t>and</a:t>
                      </a:r>
                      <a:r>
                        <a:rPr lang="zh-TW" altLang="en-US" sz="1600">
                          <a:effectLst/>
                        </a:rPr>
                        <a:t> </a:t>
                      </a:r>
                      <a:r>
                        <a:rPr lang="en-US" altLang="zh-TW" sz="1600">
                          <a:effectLst/>
                        </a:rPr>
                        <a:t>create</a:t>
                      </a:r>
                      <a:r>
                        <a:rPr lang="zh-TW" altLang="en-US" sz="1600">
                          <a:effectLst/>
                        </a:rPr>
                        <a:t> </a:t>
                      </a:r>
                      <a:r>
                        <a:rPr lang="en-US" altLang="zh-TW" sz="1600">
                          <a:effectLst/>
                        </a:rPr>
                        <a:t>a</a:t>
                      </a:r>
                      <a:r>
                        <a:rPr lang="zh-TW" altLang="en-US" sz="1600">
                          <a:effectLst/>
                        </a:rPr>
                        <a:t> </a:t>
                      </a:r>
                      <a:r>
                        <a:rPr lang="en-US" altLang="zh-TW" sz="1600">
                          <a:effectLst/>
                        </a:rPr>
                        <a:t>cache</a:t>
                      </a:r>
                      <a:r>
                        <a:rPr lang="zh-TW" altLang="en-US" sz="1600">
                          <a:effectLst/>
                        </a:rPr>
                        <a:t> </a:t>
                      </a:r>
                      <a:r>
                        <a:rPr lang="en-US" altLang="zh-TW" sz="1600">
                          <a:effectLst/>
                        </a:rPr>
                        <a:t>space</a:t>
                      </a:r>
                      <a:endParaRPr lang="zh-TW" altLang="en-US" sz="1600" b="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2156903083"/>
                  </a:ext>
                </a:extLst>
              </a:tr>
              <a:tr h="0">
                <a:tc>
                  <a:txBody>
                    <a:bodyPr/>
                    <a:lstStyle/>
                    <a:p>
                      <a:pPr marL="0" algn="ctr" defTabSz="914400" rtl="0" eaLnBrk="1" fontAlgn="ctr" latinLnBrk="0" hangingPunct="1">
                        <a:lnSpc>
                          <a:spcPct val="80000"/>
                        </a:lnSpc>
                      </a:pP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Connections</a:t>
                      </a:r>
                      <a:endPar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600" dirty="0">
                          <a:effectLst/>
                        </a:rPr>
                        <a:t>No</a:t>
                      </a:r>
                      <a:r>
                        <a:rPr lang="zh-TW" altLang="en-US" sz="1600" dirty="0">
                          <a:effectLst/>
                        </a:rPr>
                        <a:t> </a:t>
                      </a:r>
                      <a:r>
                        <a:rPr lang="en-US" altLang="zh-TW" sz="1600" dirty="0">
                          <a:effectLst/>
                        </a:rPr>
                        <a:t>limit</a:t>
                      </a:r>
                      <a:endParaRPr lang="zh-TW" altLang="en-US" sz="1600" b="0" dirty="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lvl="0" algn="ctr">
                        <a:lnSpc>
                          <a:spcPct val="80000"/>
                        </a:lnSpc>
                        <a:buNone/>
                      </a:pPr>
                      <a:r>
                        <a:rPr lang="en-US" altLang="zh-TW" sz="1600" u="none" strike="noStrike" noProof="0" dirty="0">
                          <a:effectLst/>
                        </a:rPr>
                        <a:t>2 life-time</a:t>
                      </a:r>
                      <a:r>
                        <a:rPr lang="zh-TW" altLang="en-US" sz="1600" u="none" strike="noStrike" noProof="0" dirty="0">
                          <a:effectLst/>
                        </a:rPr>
                        <a:t> </a:t>
                      </a:r>
                      <a:r>
                        <a:rPr lang="en-US" altLang="zh-TW" sz="1600" u="none" strike="noStrike" noProof="0" dirty="0">
                          <a:effectLst/>
                        </a:rPr>
                        <a:t>free</a:t>
                      </a:r>
                      <a:r>
                        <a:rPr lang="zh-TW" altLang="en-US" sz="1600" u="none" strike="noStrike" noProof="0" dirty="0">
                          <a:effectLst/>
                        </a:rPr>
                        <a:t> </a:t>
                      </a:r>
                      <a:r>
                        <a:rPr lang="en-US" altLang="zh-TW" sz="1600" u="none" strike="noStrike" noProof="0" dirty="0">
                          <a:effectLst/>
                        </a:rPr>
                        <a:t>connections</a:t>
                      </a:r>
                    </a:p>
                    <a:p>
                      <a:pPr lvl="0" algn="ctr">
                        <a:lnSpc>
                          <a:spcPct val="80000"/>
                        </a:lnSpc>
                        <a:buNone/>
                      </a:pPr>
                      <a:r>
                        <a:rPr lang="en-US" altLang="zh-TW" sz="1600" u="none" strike="noStrike" noProof="0" dirty="0">
                          <a:effectLst/>
                        </a:rPr>
                        <a:t>Buy</a:t>
                      </a:r>
                      <a:r>
                        <a:rPr lang="zh-TW" altLang="en-US" sz="1600" u="none" strike="noStrike" noProof="0" dirty="0">
                          <a:effectLst/>
                        </a:rPr>
                        <a:t> </a:t>
                      </a:r>
                      <a:r>
                        <a:rPr lang="en-US" altLang="zh-TW" sz="1600" u="none" strike="noStrike" noProof="0" dirty="0">
                          <a:effectLst/>
                        </a:rPr>
                        <a:t>license</a:t>
                      </a:r>
                      <a:r>
                        <a:rPr lang="zh-TW" altLang="en-US" sz="1600" u="none" strike="noStrike" noProof="0" dirty="0">
                          <a:effectLst/>
                        </a:rPr>
                        <a:t> </a:t>
                      </a:r>
                      <a:r>
                        <a:rPr lang="en-US" altLang="zh-TW" sz="1600" u="none" strike="noStrike" noProof="0" dirty="0">
                          <a:effectLst/>
                        </a:rPr>
                        <a:t>for</a:t>
                      </a:r>
                      <a:r>
                        <a:rPr lang="zh-TW" altLang="en-US" sz="1600" u="none" strike="noStrike" noProof="0" dirty="0">
                          <a:effectLst/>
                        </a:rPr>
                        <a:t> </a:t>
                      </a:r>
                      <a:r>
                        <a:rPr lang="en-US" altLang="zh-TW" sz="1600" u="none" strike="noStrike" noProof="0" dirty="0">
                          <a:effectLst/>
                        </a:rPr>
                        <a:t>more</a:t>
                      </a:r>
                      <a:r>
                        <a:rPr lang="zh-TW" altLang="en-US" sz="1600" u="none" strike="noStrike" noProof="0" dirty="0">
                          <a:effectLst/>
                        </a:rPr>
                        <a:t> </a:t>
                      </a:r>
                      <a:r>
                        <a:rPr lang="en-US" altLang="zh-TW" sz="1600" u="none" strike="noStrike" noProof="0" dirty="0">
                          <a:effectLst/>
                        </a:rPr>
                        <a:t>connections</a:t>
                      </a:r>
                      <a:endParaRPr lang="zh-TW" altLang="zh-TW" sz="1600" b="0" i="0" u="none" strike="noStrike" noProof="0" dirty="0">
                        <a:effectLst/>
                        <a:latin typeface="Arial" panose="020B0604020202020204" pitchFamily="34" charset="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67653340"/>
                  </a:ext>
                </a:extLst>
              </a:tr>
              <a:tr h="0">
                <a:tc>
                  <a:txBody>
                    <a:bodyPr/>
                    <a:lstStyle/>
                    <a:p>
                      <a:pPr algn="ctr" fontAlgn="ctr">
                        <a:lnSpc>
                          <a:spcPct val="80000"/>
                        </a:lnSpc>
                      </a:pPr>
                      <a:r>
                        <a:rPr lang="en-US" altLang="zh-TW" sz="1800" b="1" kern="1200" dirty="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Accessing</a:t>
                      </a:r>
                      <a:r>
                        <a:rPr lang="zh-TW" altLang="en-US" sz="1800" b="1" kern="1200" dirty="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800" b="1" kern="1200" dirty="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Performance</a:t>
                      </a:r>
                      <a:endParaRPr lang="zh-TW" altLang="en-US" sz="1800" b="1" kern="1200" dirty="0">
                        <a:solidFill>
                          <a:srgbClr val="002060"/>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600">
                          <a:effectLst/>
                        </a:rPr>
                        <a:t>Depends</a:t>
                      </a:r>
                      <a:r>
                        <a:rPr lang="zh-TW" altLang="en-US" sz="1600">
                          <a:effectLst/>
                        </a:rPr>
                        <a:t> </a:t>
                      </a:r>
                      <a:r>
                        <a:rPr lang="en-US" altLang="zh-TW" sz="1600">
                          <a:effectLst/>
                        </a:rPr>
                        <a:t>on</a:t>
                      </a:r>
                      <a:r>
                        <a:rPr lang="zh-TW" altLang="en-US" sz="1600">
                          <a:effectLst/>
                        </a:rPr>
                        <a:t> </a:t>
                      </a:r>
                      <a:r>
                        <a:rPr lang="en-US" altLang="zh-TW" sz="1600">
                          <a:effectLst/>
                        </a:rPr>
                        <a:t>network</a:t>
                      </a:r>
                      <a:r>
                        <a:rPr lang="zh-TW" altLang="en-US" sz="1600">
                          <a:effectLst/>
                        </a:rPr>
                        <a:t> </a:t>
                      </a:r>
                      <a:r>
                        <a:rPr lang="en-US" altLang="zh-TW" sz="1600">
                          <a:effectLst/>
                        </a:rPr>
                        <a:t>speed</a:t>
                      </a:r>
                      <a:endParaRPr lang="zh-TW" altLang="en-US" sz="1600" b="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600" dirty="0">
                          <a:effectLst/>
                        </a:rPr>
                        <a:t>High</a:t>
                      </a:r>
                      <a:r>
                        <a:rPr lang="zh-TW" altLang="en-US" sz="1600" dirty="0">
                          <a:effectLst/>
                        </a:rPr>
                        <a:t> </a:t>
                      </a:r>
                      <a:r>
                        <a:rPr lang="en-US" altLang="zh-TW" sz="1600" dirty="0">
                          <a:effectLst/>
                        </a:rPr>
                        <a:t>performance</a:t>
                      </a:r>
                      <a:r>
                        <a:rPr lang="zh-TW" altLang="en-US" sz="1600" dirty="0">
                          <a:effectLst/>
                        </a:rPr>
                        <a:t> </a:t>
                      </a:r>
                      <a:r>
                        <a:rPr lang="en-US" altLang="zh-TW" sz="1600" dirty="0">
                          <a:effectLst/>
                        </a:rPr>
                        <a:t>due</a:t>
                      </a:r>
                      <a:r>
                        <a:rPr lang="zh-TW" altLang="en-US" sz="1600" dirty="0">
                          <a:effectLst/>
                        </a:rPr>
                        <a:t> </a:t>
                      </a:r>
                      <a:r>
                        <a:rPr lang="en-US" altLang="zh-TW" sz="1600" dirty="0">
                          <a:effectLst/>
                        </a:rPr>
                        <a:t>to</a:t>
                      </a:r>
                      <a:r>
                        <a:rPr lang="zh-TW" altLang="en-US" sz="1600" dirty="0">
                          <a:effectLst/>
                        </a:rPr>
                        <a:t> </a:t>
                      </a:r>
                      <a:r>
                        <a:rPr lang="en-US" altLang="zh-TW" sz="1600" dirty="0">
                          <a:effectLst/>
                        </a:rPr>
                        <a:t>the</a:t>
                      </a:r>
                      <a:r>
                        <a:rPr lang="zh-TW" altLang="en-US" sz="1600" dirty="0">
                          <a:effectLst/>
                        </a:rPr>
                        <a:t> </a:t>
                      </a:r>
                      <a:r>
                        <a:rPr lang="en-US" altLang="zh-TW" sz="1600" dirty="0">
                          <a:effectLst/>
                        </a:rPr>
                        <a:t>cache</a:t>
                      </a:r>
                      <a:r>
                        <a:rPr lang="zh-TW" altLang="en-US" sz="1600" dirty="0">
                          <a:effectLst/>
                        </a:rPr>
                        <a:t> </a:t>
                      </a:r>
                      <a:r>
                        <a:rPr lang="en-US" altLang="zh-TW" sz="1600" dirty="0">
                          <a:effectLst/>
                        </a:rPr>
                        <a:t>space</a:t>
                      </a:r>
                      <a:endParaRPr lang="zh-TW" altLang="en-US" sz="1600" b="0" dirty="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2381127217"/>
                  </a:ext>
                </a:extLst>
              </a:tr>
              <a:tr h="0">
                <a:tc>
                  <a:txBody>
                    <a:bodyPr/>
                    <a:lstStyle/>
                    <a:p>
                      <a:pPr marL="0" algn="ctr" defTabSz="914400" rtl="0" eaLnBrk="1" fontAlgn="ctr" latinLnBrk="0" hangingPunct="1">
                        <a:lnSpc>
                          <a:spcPct val="80000"/>
                        </a:lnSpc>
                      </a:pP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Access</a:t>
                      </a:r>
                      <a:r>
                        <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in</a:t>
                      </a:r>
                      <a:r>
                        <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File</a:t>
                      </a:r>
                      <a:r>
                        <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Station</a:t>
                      </a:r>
                      <a:endPar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600">
                          <a:effectLst/>
                        </a:rPr>
                        <a:t>Supported</a:t>
                      </a:r>
                      <a:endParaRPr lang="zh-TW" altLang="en-US" sz="1600" b="0">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600" dirty="0">
                          <a:effectLst/>
                        </a:rPr>
                        <a:t>Supported</a:t>
                      </a:r>
                      <a:endParaRPr lang="zh-TW" altLang="en-US" sz="1600" b="0" dirty="0">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1086711"/>
                  </a:ext>
                </a:extLst>
              </a:tr>
              <a:tr h="0">
                <a:tc>
                  <a:txBody>
                    <a:bodyPr/>
                    <a:lstStyle/>
                    <a:p>
                      <a:pPr marL="0" algn="ctr" defTabSz="914400" rtl="0" eaLnBrk="1" fontAlgn="ctr" latinLnBrk="0" hangingPunct="1">
                        <a:lnSpc>
                          <a:spcPct val="80000"/>
                        </a:lnSpc>
                      </a:pP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Access</a:t>
                      </a:r>
                      <a:r>
                        <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in</a:t>
                      </a:r>
                    </a:p>
                    <a:p>
                      <a:pPr marL="0" algn="ctr" defTabSz="914400" rtl="0" eaLnBrk="1" fontAlgn="ctr" latinLnBrk="0" hangingPunct="1">
                        <a:lnSpc>
                          <a:spcPct val="80000"/>
                        </a:lnSpc>
                      </a:pPr>
                      <a:r>
                        <a:rPr lang="af-ZA"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SMB / NFS / AFP</a:t>
                      </a:r>
                      <a:endPar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600">
                          <a:effectLst/>
                        </a:rPr>
                        <a:t>NOT</a:t>
                      </a:r>
                      <a:r>
                        <a:rPr lang="zh-TW" altLang="en-US" sz="1600">
                          <a:effectLst/>
                        </a:rPr>
                        <a:t> </a:t>
                      </a:r>
                      <a:r>
                        <a:rPr lang="en-US" altLang="zh-TW" sz="1600">
                          <a:effectLst/>
                        </a:rPr>
                        <a:t>Supported</a:t>
                      </a:r>
                      <a:endParaRPr lang="zh-TW" altLang="en-US" sz="1600" b="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80000"/>
                        </a:lnSpc>
                      </a:pPr>
                      <a:r>
                        <a:rPr lang="en-US" altLang="zh-TW" sz="1600" dirty="0">
                          <a:effectLst/>
                        </a:rPr>
                        <a:t>Supported</a:t>
                      </a:r>
                      <a:endParaRPr lang="zh-TW" altLang="en-US" sz="1600" b="0" kern="1200" dirty="0">
                        <a:solidFill>
                          <a:schemeClr val="dk1"/>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3044394411"/>
                  </a:ext>
                </a:extLst>
              </a:tr>
              <a:tr h="0">
                <a:tc>
                  <a:txBody>
                    <a:bodyPr/>
                    <a:lstStyle/>
                    <a:p>
                      <a:pPr marL="0" algn="ctr" defTabSz="914400" rtl="0" eaLnBrk="1" fontAlgn="ctr" latinLnBrk="0" hangingPunct="1">
                        <a:lnSpc>
                          <a:spcPct val="80000"/>
                        </a:lnSpc>
                      </a:pP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Sync</a:t>
                      </a:r>
                      <a:r>
                        <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with</a:t>
                      </a:r>
                      <a:r>
                        <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rPr>
                        <a:t>Cloud</a:t>
                      </a:r>
                      <a:endParaRPr lang="zh-TW" altLang="en-US" sz="1800" b="1" kern="1200">
                        <a:solidFill>
                          <a:srgbClr val="002060"/>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600">
                          <a:effectLst/>
                        </a:rPr>
                        <a:t>Sync</a:t>
                      </a:r>
                      <a:r>
                        <a:rPr lang="zh-TW" altLang="en-US" sz="1600">
                          <a:effectLst/>
                        </a:rPr>
                        <a:t> </a:t>
                      </a:r>
                      <a:r>
                        <a:rPr lang="en-US" altLang="zh-TW" sz="1600">
                          <a:effectLst/>
                        </a:rPr>
                        <a:t>only</a:t>
                      </a:r>
                      <a:r>
                        <a:rPr lang="zh-TW" altLang="en-US" sz="1600">
                          <a:effectLst/>
                        </a:rPr>
                        <a:t> </a:t>
                      </a:r>
                      <a:r>
                        <a:rPr lang="en-US" altLang="zh-TW" sz="1600">
                          <a:effectLst/>
                        </a:rPr>
                        <a:t>when</a:t>
                      </a:r>
                      <a:r>
                        <a:rPr lang="zh-TW" altLang="en-US" sz="1600">
                          <a:effectLst/>
                        </a:rPr>
                        <a:t> </a:t>
                      </a:r>
                      <a:r>
                        <a:rPr lang="en-US" altLang="zh-TW" sz="1600">
                          <a:effectLst/>
                        </a:rPr>
                        <a:t>browsing</a:t>
                      </a:r>
                      <a:endParaRPr lang="zh-TW" altLang="en-US" sz="1600" b="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600" dirty="0">
                          <a:effectLst/>
                        </a:rPr>
                        <a:t>NOT</a:t>
                      </a:r>
                      <a:r>
                        <a:rPr lang="zh-TW" altLang="en-US" sz="1600" dirty="0">
                          <a:effectLst/>
                        </a:rPr>
                        <a:t> </a:t>
                      </a:r>
                      <a:r>
                        <a:rPr lang="en-US" altLang="zh-TW" sz="1600" dirty="0">
                          <a:effectLst/>
                        </a:rPr>
                        <a:t>Supported</a:t>
                      </a:r>
                      <a:endParaRPr lang="zh-TW" altLang="en-US" sz="1600" b="0" dirty="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63444660"/>
                  </a:ext>
                </a:extLst>
              </a:tr>
              <a:tr h="473978">
                <a:tc>
                  <a:txBody>
                    <a:bodyPr/>
                    <a:lstStyle/>
                    <a:p>
                      <a:pPr lvl="0" algn="ctr">
                        <a:lnSpc>
                          <a:spcPct val="80000"/>
                        </a:lnSpc>
                        <a:buNone/>
                      </a:pPr>
                      <a:r>
                        <a:rPr lang="en-US" altLang="zh-TW"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Support </a:t>
                      </a: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QTS</a:t>
                      </a:r>
                      <a:r>
                        <a:rPr lang="en-US" altLang="zh-TW"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application</a:t>
                      </a:r>
                      <a:endPar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600">
                          <a:effectLst/>
                        </a:rPr>
                        <a:t>NOT</a:t>
                      </a:r>
                      <a:r>
                        <a:rPr lang="zh-TW" altLang="en-US" sz="1600">
                          <a:effectLst/>
                        </a:rPr>
                        <a:t> </a:t>
                      </a:r>
                      <a:r>
                        <a:rPr lang="en-US" altLang="zh-TW" sz="1600">
                          <a:effectLst/>
                        </a:rPr>
                        <a:t>Supported</a:t>
                      </a:r>
                      <a:endParaRPr lang="zh-TW" altLang="en-US" sz="1600" b="0">
                        <a:effectLst/>
                        <a:latin typeface="Arial" panose="020B0604020202020204" pitchFamily="34" charset="0"/>
                        <a:ea typeface="Microsoft JhengHei UI"/>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lvl="0" algn="l" defTabSz="914400" rtl="0" eaLnBrk="1" fontAlgn="ctr" latinLnBrk="0" hangingPunct="1">
                        <a:lnSpc>
                          <a:spcPct val="80000"/>
                        </a:lnSpc>
                        <a:buNone/>
                      </a:pPr>
                      <a:r>
                        <a:rPr lang="en-US" altLang="zh-TW" sz="1600" b="0" kern="1200" dirty="0">
                          <a:solidFill>
                            <a:schemeClr val="dk1"/>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600" dirty="0">
                          <a:effectLst/>
                        </a:rPr>
                        <a:t>Supported</a:t>
                      </a:r>
                      <a:r>
                        <a:rPr lang="zh-TW" altLang="en-US" sz="1600" b="0" kern="1200" dirty="0">
                          <a:solidFill>
                            <a:schemeClr val="dk1"/>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600" b="0" kern="1200" dirty="0">
                          <a:solidFill>
                            <a:schemeClr val="dk1"/>
                          </a:solidFill>
                          <a:effectLst/>
                          <a:latin typeface="Arial" panose="020B0604020202020204" pitchFamily="34" charset="0"/>
                          <a:ea typeface="微軟正黑體" panose="020B0604030504040204" pitchFamily="34" charset="-120"/>
                          <a:cs typeface="Arial" panose="020B0604020202020204" pitchFamily="34" charset="0"/>
                        </a:rPr>
                        <a:t>                                  ...</a:t>
                      </a:r>
                      <a:endParaRPr lang="zh-TW" altLang="en-US" sz="1600" b="0" kern="1200" dirty="0">
                        <a:solidFill>
                          <a:schemeClr val="dk1"/>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42044804"/>
                  </a:ext>
                </a:extLst>
              </a:tr>
            </a:tbl>
          </a:graphicData>
        </a:graphic>
      </p:graphicFrame>
      <p:grpSp>
        <p:nvGrpSpPr>
          <p:cNvPr id="14" name="群組 13">
            <a:extLst>
              <a:ext uri="{FF2B5EF4-FFF2-40B4-BE49-F238E27FC236}">
                <a16:creationId xmlns:a16="http://schemas.microsoft.com/office/drawing/2014/main" id="{A63C3C8C-4075-46F6-A474-42C240D7C5D7}"/>
              </a:ext>
            </a:extLst>
          </p:cNvPr>
          <p:cNvGrpSpPr/>
          <p:nvPr/>
        </p:nvGrpSpPr>
        <p:grpSpPr>
          <a:xfrm>
            <a:off x="8999048" y="5372940"/>
            <a:ext cx="2084745" cy="324000"/>
            <a:chOff x="8673395" y="5513040"/>
            <a:chExt cx="2084745" cy="324000"/>
          </a:xfrm>
        </p:grpSpPr>
        <p:pic>
          <p:nvPicPr>
            <p:cNvPr id="15"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F9CFD0E5-E292-4058-B671-611259E7E7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4140" y="5513040"/>
              <a:ext cx="324000" cy="324000"/>
            </a:xfrm>
            <a:prstGeom prst="rect">
              <a:avLst/>
            </a:prstGeom>
            <a:noFill/>
            <a:effectLst/>
          </p:spPr>
        </p:pic>
        <p:pic>
          <p:nvPicPr>
            <p:cNvPr id="16"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194B9FA9-1FE4-4E3A-8059-23E6146B57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94341" y="5513040"/>
              <a:ext cx="324000" cy="324000"/>
            </a:xfrm>
            <a:prstGeom prst="rect">
              <a:avLst/>
            </a:prstGeom>
            <a:noFill/>
            <a:effectLst/>
          </p:spPr>
        </p:pic>
        <p:pic>
          <p:nvPicPr>
            <p:cNvPr id="17" name="Google Shape;261;p27">
              <a:extLst>
                <a:ext uri="{FF2B5EF4-FFF2-40B4-BE49-F238E27FC236}">
                  <a16:creationId xmlns:a16="http://schemas.microsoft.com/office/drawing/2014/main" id="{FF08EBFA-CD78-45E5-8DBA-86FB9EB78AE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555213" y="5513040"/>
              <a:ext cx="324000" cy="324000"/>
            </a:xfrm>
            <a:prstGeom prst="rect">
              <a:avLst/>
            </a:prstGeom>
            <a:noFill/>
            <a:ln>
              <a:noFill/>
            </a:ln>
            <a:effectLst/>
          </p:spPr>
        </p:pic>
        <p:pic>
          <p:nvPicPr>
            <p:cNvPr id="18" name="Google Shape;223;p20">
              <a:extLst>
                <a:ext uri="{FF2B5EF4-FFF2-40B4-BE49-F238E27FC236}">
                  <a16:creationId xmlns:a16="http://schemas.microsoft.com/office/drawing/2014/main" id="{83D737E6-E873-4B35-B667-CA312DE58C96}"/>
                </a:ext>
              </a:extLst>
            </p:cNvPr>
            <p:cNvPicPr preferRelativeResize="0">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8673395" y="5531040"/>
              <a:ext cx="807462" cy="288000"/>
            </a:xfrm>
            <a:prstGeom prst="rect">
              <a:avLst/>
            </a:prstGeom>
            <a:noFill/>
            <a:ln>
              <a:noFill/>
            </a:ln>
            <a:effectLst/>
          </p:spPr>
        </p:pic>
      </p:grpSp>
      <p:sp>
        <p:nvSpPr>
          <p:cNvPr id="19" name="矩形 18">
            <a:extLst>
              <a:ext uri="{FF2B5EF4-FFF2-40B4-BE49-F238E27FC236}">
                <a16:creationId xmlns:a16="http://schemas.microsoft.com/office/drawing/2014/main" id="{9022AC28-8E3D-4CE3-A290-93AF65BEAADD}"/>
              </a:ext>
            </a:extLst>
          </p:cNvPr>
          <p:cNvSpPr/>
          <p:nvPr/>
        </p:nvSpPr>
        <p:spPr>
          <a:xfrm>
            <a:off x="4403557" y="1193144"/>
            <a:ext cx="159257" cy="4578902"/>
          </a:xfrm>
          <a:prstGeom prst="rect">
            <a:avLst/>
          </a:prstGeom>
          <a:gradFill flip="none" rotWithShape="1">
            <a:gsLst>
              <a:gs pos="0">
                <a:schemeClr val="dk1">
                  <a:satMod val="103000"/>
                  <a:lumMod val="102000"/>
                  <a:tint val="94000"/>
                  <a:alpha val="0"/>
                </a:schemeClr>
              </a:gs>
              <a:gs pos="100000">
                <a:schemeClr val="dk1">
                  <a:lumMod val="99000"/>
                  <a:satMod val="120000"/>
                  <a:shade val="78000"/>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矩形 19">
            <a:extLst>
              <a:ext uri="{FF2B5EF4-FFF2-40B4-BE49-F238E27FC236}">
                <a16:creationId xmlns:a16="http://schemas.microsoft.com/office/drawing/2014/main" id="{741E4036-C7FB-4ADC-9AB4-0580D749638C}"/>
              </a:ext>
            </a:extLst>
          </p:cNvPr>
          <p:cNvSpPr/>
          <p:nvPr/>
        </p:nvSpPr>
        <p:spPr>
          <a:xfrm>
            <a:off x="7888704" y="1193144"/>
            <a:ext cx="159257" cy="4578901"/>
          </a:xfrm>
          <a:prstGeom prst="rect">
            <a:avLst/>
          </a:prstGeom>
          <a:gradFill flip="none" rotWithShape="1">
            <a:gsLst>
              <a:gs pos="0">
                <a:schemeClr val="dk1">
                  <a:satMod val="103000"/>
                  <a:lumMod val="102000"/>
                  <a:tint val="94000"/>
                  <a:alpha val="0"/>
                </a:schemeClr>
              </a:gs>
              <a:gs pos="100000">
                <a:schemeClr val="dk1">
                  <a:lumMod val="99000"/>
                  <a:satMod val="120000"/>
                  <a:shade val="78000"/>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1701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A6D538-77BF-4332-98DC-4C7BA2D1871D}"/>
              </a:ext>
            </a:extLst>
          </p:cNvPr>
          <p:cNvSpPr>
            <a:spLocks noGrp="1"/>
          </p:cNvSpPr>
          <p:nvPr>
            <p:ph type="title"/>
          </p:nvPr>
        </p:nvSpPr>
        <p:spPr>
          <a:xfrm>
            <a:off x="424873" y="121024"/>
            <a:ext cx="9606633" cy="2003611"/>
          </a:xfrm>
        </p:spPr>
        <p:txBody>
          <a:bodyPr/>
          <a:lstStyle/>
          <a:p>
            <a:r>
              <a:rPr lang="en-US" altLang="zh-TW" dirty="0"/>
              <a:t>Expected requirements and solutions for power sourcing equipment</a:t>
            </a:r>
            <a:endParaRPr lang="zh-TW" altLang="en-US" dirty="0"/>
          </a:p>
        </p:txBody>
      </p:sp>
      <p:grpSp>
        <p:nvGrpSpPr>
          <p:cNvPr id="10" name="群組 9">
            <a:extLst>
              <a:ext uri="{FF2B5EF4-FFF2-40B4-BE49-F238E27FC236}">
                <a16:creationId xmlns:a16="http://schemas.microsoft.com/office/drawing/2014/main" id="{879A0E32-768A-4728-8614-621775D28417}"/>
              </a:ext>
            </a:extLst>
          </p:cNvPr>
          <p:cNvGrpSpPr/>
          <p:nvPr/>
        </p:nvGrpSpPr>
        <p:grpSpPr>
          <a:xfrm>
            <a:off x="9978189" y="479608"/>
            <a:ext cx="1860884" cy="1686075"/>
            <a:chOff x="2832242" y="2934050"/>
            <a:chExt cx="1678114" cy="2464066"/>
          </a:xfrm>
        </p:grpSpPr>
        <p:sp>
          <p:nvSpPr>
            <p:cNvPr id="16" name="手繪多邊形: 圖案 15">
              <a:extLst>
                <a:ext uri="{FF2B5EF4-FFF2-40B4-BE49-F238E27FC236}">
                  <a16:creationId xmlns:a16="http://schemas.microsoft.com/office/drawing/2014/main" id="{C2E45E6C-9C76-4CDE-8D58-9B0925FADF7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9B60B9B7-B227-44D7-ADB6-223CDF8BFD85}"/>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48DDD925-58A6-4A6E-B705-F9C31285369F}"/>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CAFEBCCE-2CED-4D5E-A9E8-C15933965AF1}"/>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B8352B2F-7D54-466C-80BF-E6E76C4B59C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1" name="圖形 13">
              <a:extLst>
                <a:ext uri="{FF2B5EF4-FFF2-40B4-BE49-F238E27FC236}">
                  <a16:creationId xmlns:a16="http://schemas.microsoft.com/office/drawing/2014/main" id="{48560321-81FC-4E9C-BB58-05688E6DFFBF}"/>
                </a:ext>
              </a:extLst>
            </p:cNvPr>
            <p:cNvGrpSpPr/>
            <p:nvPr/>
          </p:nvGrpSpPr>
          <p:grpSpPr>
            <a:xfrm>
              <a:off x="3216084" y="3002290"/>
              <a:ext cx="1200170" cy="79657"/>
              <a:chOff x="3216084" y="3002290"/>
              <a:chExt cx="1200170" cy="79657"/>
            </a:xfrm>
            <a:solidFill>
              <a:srgbClr val="000000"/>
            </a:solidFill>
          </p:grpSpPr>
          <p:sp>
            <p:nvSpPr>
              <p:cNvPr id="22" name="手繪多邊形: 圖案 21">
                <a:extLst>
                  <a:ext uri="{FF2B5EF4-FFF2-40B4-BE49-F238E27FC236}">
                    <a16:creationId xmlns:a16="http://schemas.microsoft.com/office/drawing/2014/main" id="{73D347E1-5DDE-43C3-BF77-EA0D5D5CDE9C}"/>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2F898523-181D-44C9-AA69-06954EC86A4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C2E21854-25A4-47A7-9DA7-5CEA4AB7940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40165B00-55B3-4B64-9812-1705153EF308}"/>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9DBF395B-1E8E-4004-A340-1FF724588E5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DE81FB1B-D87A-481E-8EEB-A7AD0F03EA46}"/>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1CD48C19-AEB7-4069-A3DF-639B94138DF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D40D94A8-E03B-49B9-9B1D-A4B81D263524}"/>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77A8A044-0863-4290-A1E2-CE541DF3DFA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A70AE658-3E76-4DEF-80F2-C13BDF8DC960}"/>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FFBB0B43-986E-40AA-A6A5-3BC041B72B39}"/>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84CF36EB-1477-4529-AE66-03E37715ED2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59639C91-2CE7-4457-8518-1969221DDE8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30297A39-1924-42B8-B860-DFD2CB7F86AA}"/>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44B03362-A9C2-4911-8C4A-3F321AF3145C}"/>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0B52625A-F44E-4E85-8B0A-ACF5D21394B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10017FA9-9A97-4832-A5AB-430AADB05E8C}"/>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444B21DB-FF81-475D-811A-0B03D1C2BE2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295BA91F-011F-444F-8CF7-A818040FF8E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41" name="矩形 40">
            <a:extLst>
              <a:ext uri="{FF2B5EF4-FFF2-40B4-BE49-F238E27FC236}">
                <a16:creationId xmlns:a16="http://schemas.microsoft.com/office/drawing/2014/main" id="{DDDD48C3-CC5C-4299-8FA3-4CB31BDE8DF3}"/>
              </a:ext>
            </a:extLst>
          </p:cNvPr>
          <p:cNvSpPr/>
          <p:nvPr/>
        </p:nvSpPr>
        <p:spPr>
          <a:xfrm>
            <a:off x="10074443" y="794036"/>
            <a:ext cx="1636294" cy="1200329"/>
          </a:xfrm>
          <a:prstGeom prst="rect">
            <a:avLst/>
          </a:prstGeom>
          <a:noFill/>
        </p:spPr>
        <p:txBody>
          <a:bodyPr wrap="square" anchor="t">
            <a:spAutoFit/>
          </a:bodyPr>
          <a:lstStyle/>
          <a:p>
            <a:pPr algn="ctr"/>
            <a:r>
              <a:rPr lang="zh-TW" altLang="en-US" sz="2400" dirty="0">
                <a:solidFill>
                  <a:schemeClr val="bg1">
                    <a:lumMod val="95000"/>
                  </a:schemeClr>
                </a:solidFill>
                <a:latin typeface="Arial" panose="020B0604020202020204" pitchFamily="34" charset="0"/>
                <a:ea typeface="微軟正黑體"/>
                <a:cs typeface="Arial" panose="020B0604020202020204" pitchFamily="34" charset="0"/>
              </a:rPr>
              <a:t>Current Issures for PoE</a:t>
            </a:r>
            <a:endParaRPr lang="zh-TW" dirty="0">
              <a:solidFill>
                <a:schemeClr val="bg1">
                  <a:lumMod val="95000"/>
                </a:schemeClr>
              </a:solidFill>
              <a:latin typeface="Arial" panose="020B0604020202020204" pitchFamily="34" charset="0"/>
              <a:cs typeface="Arial" panose="020B0604020202020204" pitchFamily="34" charset="0"/>
            </a:endParaRPr>
          </a:p>
        </p:txBody>
      </p:sp>
      <p:pic>
        <p:nvPicPr>
          <p:cNvPr id="42" name="圖片 41">
            <a:extLst>
              <a:ext uri="{FF2B5EF4-FFF2-40B4-BE49-F238E27FC236}">
                <a16:creationId xmlns:a16="http://schemas.microsoft.com/office/drawing/2014/main" id="{2B3879D2-0DDF-48C9-9553-411B3BFE6E6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1088" y="2038546"/>
            <a:ext cx="6590563" cy="1244884"/>
          </a:xfrm>
          <a:prstGeom prst="rect">
            <a:avLst/>
          </a:prstGeom>
        </p:spPr>
      </p:pic>
      <p:sp>
        <p:nvSpPr>
          <p:cNvPr id="43" name="矩形 42">
            <a:extLst>
              <a:ext uri="{FF2B5EF4-FFF2-40B4-BE49-F238E27FC236}">
                <a16:creationId xmlns:a16="http://schemas.microsoft.com/office/drawing/2014/main" id="{0FF057D8-0190-4A27-BEBF-028DD0B49F0D}"/>
              </a:ext>
            </a:extLst>
          </p:cNvPr>
          <p:cNvSpPr/>
          <p:nvPr/>
        </p:nvSpPr>
        <p:spPr>
          <a:xfrm>
            <a:off x="1311264" y="2322610"/>
            <a:ext cx="6082030" cy="707886"/>
          </a:xfrm>
          <a:prstGeom prst="rect">
            <a:avLst/>
          </a:prstGeom>
        </p:spPr>
        <p:txBody>
          <a:bodyPr wrap="square" anchor="t">
            <a:spAutoFit/>
          </a:bodyPr>
          <a:lstStyle/>
          <a:p>
            <a:pPr defTabSz="457200">
              <a:defRPr/>
            </a:pPr>
            <a:r>
              <a:rPr lang="en-US" altLang="zh-TW" sz="2000" b="1" kern="0" dirty="0">
                <a:solidFill>
                  <a:srgbClr val="D7F71E"/>
                </a:solidFill>
                <a:latin typeface="Arial"/>
                <a:ea typeface="微軟正黑體"/>
                <a:cs typeface="Arial"/>
                <a:sym typeface="Arial"/>
              </a:rPr>
              <a:t>Want to have a high wattage, high-power equipment to meet all types of powered devices</a:t>
            </a:r>
            <a:endParaRPr lang="zh-TW" altLang="en-US" sz="2000" b="1" kern="0" dirty="0">
              <a:solidFill>
                <a:srgbClr val="D7F71E"/>
              </a:solidFill>
              <a:latin typeface="Arial"/>
              <a:ea typeface="微軟正黑體"/>
              <a:cs typeface="Arial"/>
            </a:endParaRPr>
          </a:p>
        </p:txBody>
      </p:sp>
      <p:pic>
        <p:nvPicPr>
          <p:cNvPr id="44" name="圖片 43">
            <a:extLst>
              <a:ext uri="{FF2B5EF4-FFF2-40B4-BE49-F238E27FC236}">
                <a16:creationId xmlns:a16="http://schemas.microsoft.com/office/drawing/2014/main" id="{E8A8A13B-E318-4EDA-BC28-65ACA9D9361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1088" y="3517531"/>
            <a:ext cx="6590563" cy="1244884"/>
          </a:xfrm>
          <a:prstGeom prst="rect">
            <a:avLst/>
          </a:prstGeom>
        </p:spPr>
      </p:pic>
      <p:sp>
        <p:nvSpPr>
          <p:cNvPr id="45" name="矩形 44">
            <a:extLst>
              <a:ext uri="{FF2B5EF4-FFF2-40B4-BE49-F238E27FC236}">
                <a16:creationId xmlns:a16="http://schemas.microsoft.com/office/drawing/2014/main" id="{BC6E7F76-928E-4E6D-BAC4-DD914641860F}"/>
              </a:ext>
            </a:extLst>
          </p:cNvPr>
          <p:cNvSpPr/>
          <p:nvPr/>
        </p:nvSpPr>
        <p:spPr>
          <a:xfrm>
            <a:off x="1311264" y="3802072"/>
            <a:ext cx="5858285" cy="707886"/>
          </a:xfrm>
          <a:prstGeom prst="rect">
            <a:avLst/>
          </a:prstGeom>
        </p:spPr>
        <p:txBody>
          <a:bodyPr wrap="square" anchor="t">
            <a:spAutoFit/>
          </a:bodyPr>
          <a:lstStyle/>
          <a:p>
            <a:pPr defTabSz="457200">
              <a:defRPr/>
            </a:pPr>
            <a:r>
              <a:rPr lang="en-US" altLang="zh-TW" sz="2000" b="1" kern="0" dirty="0">
                <a:solidFill>
                  <a:srgbClr val="D7F71E"/>
                </a:solidFill>
                <a:latin typeface="Arial"/>
                <a:ea typeface="微軟正黑體"/>
                <a:cs typeface="Arial"/>
                <a:sym typeface="Arial"/>
              </a:rPr>
              <a:t>Want integrated solutions that reduce learning, maintenance and cost</a:t>
            </a:r>
            <a:endParaRPr lang="zh-TW" altLang="en-US" sz="2000" b="1" kern="0" dirty="0">
              <a:solidFill>
                <a:srgbClr val="D7F71E"/>
              </a:solidFill>
              <a:latin typeface="Arial"/>
              <a:ea typeface="微軟正黑體"/>
              <a:cs typeface="Arial"/>
            </a:endParaRPr>
          </a:p>
        </p:txBody>
      </p:sp>
      <p:pic>
        <p:nvPicPr>
          <p:cNvPr id="46" name="圖片 45">
            <a:extLst>
              <a:ext uri="{FF2B5EF4-FFF2-40B4-BE49-F238E27FC236}">
                <a16:creationId xmlns:a16="http://schemas.microsoft.com/office/drawing/2014/main" id="{08E9BF72-11DF-4916-B110-2C0B88942AE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1088" y="4996516"/>
            <a:ext cx="6590563" cy="1244884"/>
          </a:xfrm>
          <a:prstGeom prst="rect">
            <a:avLst/>
          </a:prstGeom>
        </p:spPr>
      </p:pic>
      <p:sp>
        <p:nvSpPr>
          <p:cNvPr id="47" name="矩形 46">
            <a:extLst>
              <a:ext uri="{FF2B5EF4-FFF2-40B4-BE49-F238E27FC236}">
                <a16:creationId xmlns:a16="http://schemas.microsoft.com/office/drawing/2014/main" id="{C3749823-6E62-47FD-A083-5018E12EA9CC}"/>
              </a:ext>
            </a:extLst>
          </p:cNvPr>
          <p:cNvSpPr/>
          <p:nvPr/>
        </p:nvSpPr>
        <p:spPr>
          <a:xfrm>
            <a:off x="1311264" y="5265015"/>
            <a:ext cx="5858285" cy="707886"/>
          </a:xfrm>
          <a:prstGeom prst="rect">
            <a:avLst/>
          </a:prstGeom>
        </p:spPr>
        <p:txBody>
          <a:bodyPr wrap="square" anchor="t">
            <a:spAutoFit/>
          </a:bodyPr>
          <a:lstStyle/>
          <a:p>
            <a:pPr defTabSz="457200">
              <a:defRPr/>
            </a:pPr>
            <a:r>
              <a:rPr lang="en-US" altLang="zh-TW" sz="2000" b="1" kern="0" dirty="0">
                <a:solidFill>
                  <a:srgbClr val="D7F71E"/>
                </a:solidFill>
                <a:latin typeface="Arial"/>
                <a:ea typeface="微軟正黑體"/>
                <a:cs typeface="Arial"/>
                <a:sym typeface="Arial"/>
              </a:rPr>
              <a:t>Want a high-expansion, high-elastic device to meet the future growing network needs</a:t>
            </a:r>
            <a:endParaRPr lang="zh-TW" altLang="en-US" sz="2000" b="1" kern="0" dirty="0">
              <a:solidFill>
                <a:srgbClr val="D7F71E"/>
              </a:solidFill>
              <a:latin typeface="Arial"/>
              <a:ea typeface="微軟正黑體"/>
              <a:cs typeface="Arial"/>
            </a:endParaRPr>
          </a:p>
        </p:txBody>
      </p:sp>
      <p:pic>
        <p:nvPicPr>
          <p:cNvPr id="48" name="圖片 47">
            <a:extLst>
              <a:ext uri="{FF2B5EF4-FFF2-40B4-BE49-F238E27FC236}">
                <a16:creationId xmlns:a16="http://schemas.microsoft.com/office/drawing/2014/main" id="{5A72D73F-E19A-42D2-94B1-57CF6FE8D5D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738280" y="2417366"/>
            <a:ext cx="4339989" cy="4535044"/>
          </a:xfrm>
          <a:prstGeom prst="rect">
            <a:avLst/>
          </a:prstGeom>
        </p:spPr>
      </p:pic>
    </p:spTree>
    <p:extLst>
      <p:ext uri="{BB962C8B-B14F-4D97-AF65-F5344CB8AC3E}">
        <p14:creationId xmlns:p14="http://schemas.microsoft.com/office/powerpoint/2010/main" val="1601339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r>
              <a:rPr lang="en-US" altLang="zh-TW" dirty="0">
                <a:latin typeface="Arial"/>
                <a:ea typeface="微軟正黑體"/>
                <a:cs typeface="Arial"/>
              </a:rPr>
              <a:t>Synchronization and co-management of global multi-site office files</a:t>
            </a:r>
            <a:endParaRPr dirty="0">
              <a:latin typeface="Arial"/>
              <a:ea typeface="微軟正黑體"/>
              <a:cs typeface="Arial"/>
            </a:endParaRPr>
          </a:p>
        </p:txBody>
      </p:sp>
      <p:sp>
        <p:nvSpPr>
          <p:cNvPr id="141" name="TextBox 13">
            <a:extLst>
              <a:ext uri="{FF2B5EF4-FFF2-40B4-BE49-F238E27FC236}">
                <a16:creationId xmlns:a16="http://schemas.microsoft.com/office/drawing/2014/main" id="{5900D481-05E0-41FF-B574-2180DE6ED1FF}"/>
              </a:ext>
            </a:extLst>
          </p:cNvPr>
          <p:cNvSpPr txBox="1"/>
          <p:nvPr/>
        </p:nvSpPr>
        <p:spPr>
          <a:xfrm>
            <a:off x="6549138" y="1447701"/>
            <a:ext cx="49668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With a cloud space, it can be accessed all over the world and achieve file synchronization. Collect data from global locations and freely expand space.</a:t>
            </a:r>
            <a:endParaRPr kumimoji="0" lang="en-US"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2" name="TextBox 69">
            <a:extLst>
              <a:ext uri="{FF2B5EF4-FFF2-40B4-BE49-F238E27FC236}">
                <a16:creationId xmlns:a16="http://schemas.microsoft.com/office/drawing/2014/main" id="{6C4FA983-3D64-4484-8CB7-26B32B11DDBB}"/>
              </a:ext>
            </a:extLst>
          </p:cNvPr>
          <p:cNvSpPr txBox="1"/>
          <p:nvPr/>
        </p:nvSpPr>
        <p:spPr>
          <a:xfrm>
            <a:off x="6565195" y="2743163"/>
            <a:ext cx="49507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Configure Guardian as a file-based cloud gateway at each point office.</a:t>
            </a:r>
            <a:endParaRPr kumimoji="0" lang="en-US"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3" name="TextBox 70">
            <a:extLst>
              <a:ext uri="{FF2B5EF4-FFF2-40B4-BE49-F238E27FC236}">
                <a16:creationId xmlns:a16="http://schemas.microsoft.com/office/drawing/2014/main" id="{E8056562-3DE8-4B27-9166-856686CD9ECA}"/>
              </a:ext>
            </a:extLst>
          </p:cNvPr>
          <p:cNvSpPr txBox="1"/>
          <p:nvPr/>
        </p:nvSpPr>
        <p:spPr>
          <a:xfrm>
            <a:off x="6549138" y="3484627"/>
            <a:ext cx="491885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Easy and efficient access to the cloud by office users</a:t>
            </a:r>
          </a:p>
          <a:p>
            <a:pPr marL="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Support access protocol</a:t>
            </a:r>
          </a:p>
          <a:p>
            <a:pPr marL="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local cache allows access to cloud files as if it were a local experience</a:t>
            </a:r>
            <a:endParaRPr kumimoji="0" lang="en-US"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4" name="矩形: 圓角 35">
            <a:extLst>
              <a:ext uri="{FF2B5EF4-FFF2-40B4-BE49-F238E27FC236}">
                <a16:creationId xmlns:a16="http://schemas.microsoft.com/office/drawing/2014/main" id="{0E514403-FBF5-46CB-8694-64BFD648B678}"/>
              </a:ext>
            </a:extLst>
          </p:cNvPr>
          <p:cNvSpPr/>
          <p:nvPr/>
        </p:nvSpPr>
        <p:spPr>
          <a:xfrm>
            <a:off x="6476999" y="5043865"/>
            <a:ext cx="4902093" cy="660140"/>
          </a:xfrm>
          <a:prstGeom prst="roundRect">
            <a:avLst>
              <a:gd name="adj" fmla="val 50000"/>
            </a:avLst>
          </a:prstGeom>
          <a:solidFill>
            <a:srgbClr val="D7F71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Eliminate the traditional VPN time-consuming and laborious access method</a:t>
            </a:r>
            <a:endParaRPr kumimoji="0" lang="zh-TW" altLang="en-US" sz="1600" b="1"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62" name="圖片 61">
            <a:extLst>
              <a:ext uri="{FF2B5EF4-FFF2-40B4-BE49-F238E27FC236}">
                <a16:creationId xmlns:a16="http://schemas.microsoft.com/office/drawing/2014/main" id="{01B01044-4C31-40FA-BB01-D750EB7B4D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4272" y="36752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63" name="圖片 62">
            <a:extLst>
              <a:ext uri="{FF2B5EF4-FFF2-40B4-BE49-F238E27FC236}">
                <a16:creationId xmlns:a16="http://schemas.microsoft.com/office/drawing/2014/main" id="{41C32C83-C503-4992-B92A-A572E8E5C4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3497" y="36752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64" name="圖片 63">
            <a:extLst>
              <a:ext uri="{FF2B5EF4-FFF2-40B4-BE49-F238E27FC236}">
                <a16:creationId xmlns:a16="http://schemas.microsoft.com/office/drawing/2014/main" id="{51CC929E-C17E-4460-9553-ADB54024763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54788" y="36752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sp>
        <p:nvSpPr>
          <p:cNvPr id="65" name="文字方塊 64">
            <a:extLst>
              <a:ext uri="{FF2B5EF4-FFF2-40B4-BE49-F238E27FC236}">
                <a16:creationId xmlns:a16="http://schemas.microsoft.com/office/drawing/2014/main" id="{7C8F5571-DD4F-4D9D-82AC-F2DEBE9A0B63}"/>
              </a:ext>
            </a:extLst>
          </p:cNvPr>
          <p:cNvSpPr txBox="1"/>
          <p:nvPr/>
        </p:nvSpPr>
        <p:spPr>
          <a:xfrm>
            <a:off x="1522048" y="3750291"/>
            <a:ext cx="683359"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defRPr/>
            </a:pPr>
            <a:r>
              <a:rPr kumimoji="1" lang="en-US" altLang="zh-CN" sz="1400" b="1">
                <a:solidFill>
                  <a:srgbClr val="D7F71E"/>
                </a:solidFill>
                <a:latin typeface="微軟正黑體" panose="020B0604030504040204" pitchFamily="34" charset="-120"/>
                <a:ea typeface="微軟正黑體" panose="020B0604030504040204" pitchFamily="34" charset="-120"/>
              </a:rPr>
              <a:t>Taipei</a:t>
            </a:r>
          </a:p>
        </p:txBody>
      </p:sp>
      <p:sp>
        <p:nvSpPr>
          <p:cNvPr id="66" name="文字方塊 65">
            <a:extLst>
              <a:ext uri="{FF2B5EF4-FFF2-40B4-BE49-F238E27FC236}">
                <a16:creationId xmlns:a16="http://schemas.microsoft.com/office/drawing/2014/main" id="{CC0C7545-1529-46C1-BB83-9B6029663FE8}"/>
              </a:ext>
            </a:extLst>
          </p:cNvPr>
          <p:cNvSpPr txBox="1"/>
          <p:nvPr/>
        </p:nvSpPr>
        <p:spPr>
          <a:xfrm>
            <a:off x="3175463" y="3750291"/>
            <a:ext cx="741418"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defRPr/>
            </a:pPr>
            <a:r>
              <a:rPr kumimoji="1" lang="en-US" altLang="zh-CN" sz="1400" b="1">
                <a:solidFill>
                  <a:srgbClr val="D7F71E"/>
                </a:solidFill>
                <a:latin typeface="微軟正黑體" panose="020B0604030504040204" pitchFamily="34" charset="-120"/>
                <a:ea typeface="微軟正黑體" panose="020B0604030504040204" pitchFamily="34" charset="-120"/>
              </a:rPr>
              <a:t>Tokyo</a:t>
            </a:r>
          </a:p>
        </p:txBody>
      </p:sp>
      <p:sp>
        <p:nvSpPr>
          <p:cNvPr id="67" name="文字方塊 66">
            <a:extLst>
              <a:ext uri="{FF2B5EF4-FFF2-40B4-BE49-F238E27FC236}">
                <a16:creationId xmlns:a16="http://schemas.microsoft.com/office/drawing/2014/main" id="{9F7F4063-9C6E-4B2C-8207-A37F5F4F2879}"/>
              </a:ext>
            </a:extLst>
          </p:cNvPr>
          <p:cNvSpPr txBox="1"/>
          <p:nvPr/>
        </p:nvSpPr>
        <p:spPr>
          <a:xfrm>
            <a:off x="4954385" y="3777373"/>
            <a:ext cx="1246910"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defRPr/>
            </a:pPr>
            <a:r>
              <a:rPr kumimoji="1" lang="en-US" altLang="zh-CN" sz="1400" b="1">
                <a:solidFill>
                  <a:srgbClr val="D7F71E"/>
                </a:solidFill>
                <a:latin typeface="微軟正黑體" panose="020B0604030504040204" pitchFamily="34" charset="-120"/>
                <a:ea typeface="微軟正黑體" panose="020B0604030504040204" pitchFamily="34" charset="-120"/>
              </a:rPr>
              <a:t>New York</a:t>
            </a:r>
          </a:p>
        </p:txBody>
      </p:sp>
      <p:pic>
        <p:nvPicPr>
          <p:cNvPr id="68" name="圖形 67">
            <a:extLst>
              <a:ext uri="{FF2B5EF4-FFF2-40B4-BE49-F238E27FC236}">
                <a16:creationId xmlns:a16="http://schemas.microsoft.com/office/drawing/2014/main" id="{01A3E75E-513D-42F2-9033-7C497DF600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0172" y="5530819"/>
            <a:ext cx="829647" cy="570383"/>
          </a:xfrm>
          <a:prstGeom prst="rect">
            <a:avLst/>
          </a:prstGeom>
        </p:spPr>
      </p:pic>
      <p:pic>
        <p:nvPicPr>
          <p:cNvPr id="69" name="圖形 68">
            <a:extLst>
              <a:ext uri="{FF2B5EF4-FFF2-40B4-BE49-F238E27FC236}">
                <a16:creationId xmlns:a16="http://schemas.microsoft.com/office/drawing/2014/main" id="{A1D88654-222A-4A8C-928A-81F0E866C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1837" y="5530819"/>
            <a:ext cx="829647" cy="570383"/>
          </a:xfrm>
          <a:prstGeom prst="rect">
            <a:avLst/>
          </a:prstGeom>
        </p:spPr>
      </p:pic>
      <p:pic>
        <p:nvPicPr>
          <p:cNvPr id="70" name="圖形 69">
            <a:extLst>
              <a:ext uri="{FF2B5EF4-FFF2-40B4-BE49-F238E27FC236}">
                <a16:creationId xmlns:a16="http://schemas.microsoft.com/office/drawing/2014/main" id="{669E8B05-3C1D-4DC1-AB8B-EA0266C607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9998" y="5530819"/>
            <a:ext cx="829647" cy="570383"/>
          </a:xfrm>
          <a:prstGeom prst="rect">
            <a:avLst/>
          </a:prstGeom>
        </p:spPr>
      </p:pic>
      <p:cxnSp>
        <p:nvCxnSpPr>
          <p:cNvPr id="71" name="直線單箭頭接點 70">
            <a:extLst>
              <a:ext uri="{FF2B5EF4-FFF2-40B4-BE49-F238E27FC236}">
                <a16:creationId xmlns:a16="http://schemas.microsoft.com/office/drawing/2014/main" id="{2AA40479-DC19-4E53-806B-04C4993964B6}"/>
              </a:ext>
            </a:extLst>
          </p:cNvPr>
          <p:cNvCxnSpPr/>
          <p:nvPr/>
        </p:nvCxnSpPr>
        <p:spPr>
          <a:xfrm flipH="1">
            <a:off x="1731911" y="2751644"/>
            <a:ext cx="1704855" cy="924675"/>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7632EFB3-B596-4D00-BE0B-24BB134B4B87}"/>
              </a:ext>
            </a:extLst>
          </p:cNvPr>
          <p:cNvCxnSpPr>
            <a:cxnSpLocks/>
            <a:endCxn id="64" idx="0"/>
          </p:cNvCxnSpPr>
          <p:nvPr/>
        </p:nvCxnSpPr>
        <p:spPr>
          <a:xfrm>
            <a:off x="3579315" y="2744063"/>
            <a:ext cx="1792077" cy="931147"/>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49E457E5-3BA1-44CB-B25C-64FF775DC90F}"/>
              </a:ext>
            </a:extLst>
          </p:cNvPr>
          <p:cNvCxnSpPr>
            <a:cxnSpLocks/>
          </p:cNvCxnSpPr>
          <p:nvPr/>
        </p:nvCxnSpPr>
        <p:spPr>
          <a:xfrm>
            <a:off x="3515329" y="2744063"/>
            <a:ext cx="22307" cy="964205"/>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BC5BD1A1-D9C8-45B5-931C-61B3C84F9883}"/>
              </a:ext>
            </a:extLst>
          </p:cNvPr>
          <p:cNvCxnSpPr>
            <a:cxnSpLocks/>
          </p:cNvCxnSpPr>
          <p:nvPr/>
        </p:nvCxnSpPr>
        <p:spPr>
          <a:xfrm>
            <a:off x="1714941" y="4606862"/>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78" name="直線單箭頭接點 77">
            <a:extLst>
              <a:ext uri="{FF2B5EF4-FFF2-40B4-BE49-F238E27FC236}">
                <a16:creationId xmlns:a16="http://schemas.microsoft.com/office/drawing/2014/main" id="{FAB7C216-4F80-4E69-925B-74D56E9C56E3}"/>
              </a:ext>
            </a:extLst>
          </p:cNvPr>
          <p:cNvCxnSpPr>
            <a:cxnSpLocks/>
          </p:cNvCxnSpPr>
          <p:nvPr/>
        </p:nvCxnSpPr>
        <p:spPr>
          <a:xfrm>
            <a:off x="3524391" y="4631725"/>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79" name="直線單箭頭接點 78">
            <a:extLst>
              <a:ext uri="{FF2B5EF4-FFF2-40B4-BE49-F238E27FC236}">
                <a16:creationId xmlns:a16="http://schemas.microsoft.com/office/drawing/2014/main" id="{F9BED696-49FB-4C1A-9ED3-9DC40A8BEFBE}"/>
              </a:ext>
            </a:extLst>
          </p:cNvPr>
          <p:cNvCxnSpPr>
            <a:cxnSpLocks/>
          </p:cNvCxnSpPr>
          <p:nvPr/>
        </p:nvCxnSpPr>
        <p:spPr>
          <a:xfrm>
            <a:off x="5415102" y="4620690"/>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80" name="橢圓 79">
            <a:extLst>
              <a:ext uri="{FF2B5EF4-FFF2-40B4-BE49-F238E27FC236}">
                <a16:creationId xmlns:a16="http://schemas.microsoft.com/office/drawing/2014/main" id="{8EB74D1B-D5A2-4EE2-877E-2A0EFA65F32A}"/>
              </a:ext>
            </a:extLst>
          </p:cNvPr>
          <p:cNvSpPr/>
          <p:nvPr/>
        </p:nvSpPr>
        <p:spPr>
          <a:xfrm>
            <a:off x="2371899" y="303535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1" name="橢圓 80">
            <a:extLst>
              <a:ext uri="{FF2B5EF4-FFF2-40B4-BE49-F238E27FC236}">
                <a16:creationId xmlns:a16="http://schemas.microsoft.com/office/drawing/2014/main" id="{5CC0B7C7-2CB6-4C54-ACE5-2561F2360F72}"/>
              </a:ext>
            </a:extLst>
          </p:cNvPr>
          <p:cNvSpPr/>
          <p:nvPr/>
        </p:nvSpPr>
        <p:spPr>
          <a:xfrm>
            <a:off x="3353092" y="3035353"/>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2" name="橢圓 81">
            <a:extLst>
              <a:ext uri="{FF2B5EF4-FFF2-40B4-BE49-F238E27FC236}">
                <a16:creationId xmlns:a16="http://schemas.microsoft.com/office/drawing/2014/main" id="{E3FA6843-94AC-4E33-A36D-5AD6FB5A6147}"/>
              </a:ext>
            </a:extLst>
          </p:cNvPr>
          <p:cNvSpPr/>
          <p:nvPr/>
        </p:nvSpPr>
        <p:spPr>
          <a:xfrm>
            <a:off x="4424251" y="304271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3" name="圖形 82">
            <a:extLst>
              <a:ext uri="{FF2B5EF4-FFF2-40B4-BE49-F238E27FC236}">
                <a16:creationId xmlns:a16="http://schemas.microsoft.com/office/drawing/2014/main" id="{7F2B685D-1365-4D3A-8B68-F013B8BED23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81547" y="1781482"/>
            <a:ext cx="1514951" cy="907583"/>
          </a:xfrm>
          <a:prstGeom prst="rect">
            <a:avLst/>
          </a:prstGeom>
        </p:spPr>
      </p:pic>
      <p:grpSp>
        <p:nvGrpSpPr>
          <p:cNvPr id="84" name="圖形 15">
            <a:extLst>
              <a:ext uri="{FF2B5EF4-FFF2-40B4-BE49-F238E27FC236}">
                <a16:creationId xmlns:a16="http://schemas.microsoft.com/office/drawing/2014/main" id="{C5BF2B56-AF8F-4BFC-9C0E-75C4AF0AB7C8}"/>
              </a:ext>
            </a:extLst>
          </p:cNvPr>
          <p:cNvGrpSpPr/>
          <p:nvPr/>
        </p:nvGrpSpPr>
        <p:grpSpPr>
          <a:xfrm>
            <a:off x="2447092" y="3082418"/>
            <a:ext cx="171009" cy="232084"/>
            <a:chOff x="5700272" y="2268099"/>
            <a:chExt cx="128257" cy="174063"/>
          </a:xfrm>
          <a:solidFill>
            <a:schemeClr val="tx1"/>
          </a:solidFill>
        </p:grpSpPr>
        <p:sp>
          <p:nvSpPr>
            <p:cNvPr id="85" name="手繪多邊形: 圖案 84">
              <a:extLst>
                <a:ext uri="{FF2B5EF4-FFF2-40B4-BE49-F238E27FC236}">
                  <a16:creationId xmlns:a16="http://schemas.microsoft.com/office/drawing/2014/main" id="{673372D7-5C82-4496-A8FD-549277A4030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6" name="手繪多邊形: 圖案 85">
              <a:extLst>
                <a:ext uri="{FF2B5EF4-FFF2-40B4-BE49-F238E27FC236}">
                  <a16:creationId xmlns:a16="http://schemas.microsoft.com/office/drawing/2014/main" id="{DA9BB397-F56F-4D0D-9544-D11633DA64D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7" name="手繪多邊形: 圖案 86">
              <a:extLst>
                <a:ext uri="{FF2B5EF4-FFF2-40B4-BE49-F238E27FC236}">
                  <a16:creationId xmlns:a16="http://schemas.microsoft.com/office/drawing/2014/main" id="{90836939-A7C1-4D90-817C-7CFCDEC62587}"/>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2" name="手繪多邊形: 圖案 91">
              <a:extLst>
                <a:ext uri="{FF2B5EF4-FFF2-40B4-BE49-F238E27FC236}">
                  <a16:creationId xmlns:a16="http://schemas.microsoft.com/office/drawing/2014/main" id="{FB811F04-343F-42B4-A78D-61A7EC768D2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93" name="圖形 15">
            <a:extLst>
              <a:ext uri="{FF2B5EF4-FFF2-40B4-BE49-F238E27FC236}">
                <a16:creationId xmlns:a16="http://schemas.microsoft.com/office/drawing/2014/main" id="{087B6404-84C7-4096-B4AC-0104832747C2}"/>
              </a:ext>
            </a:extLst>
          </p:cNvPr>
          <p:cNvGrpSpPr/>
          <p:nvPr/>
        </p:nvGrpSpPr>
        <p:grpSpPr>
          <a:xfrm>
            <a:off x="3426454" y="3082418"/>
            <a:ext cx="171009" cy="232084"/>
            <a:chOff x="5700272" y="2268099"/>
            <a:chExt cx="128257" cy="174063"/>
          </a:xfrm>
          <a:solidFill>
            <a:schemeClr val="tx1"/>
          </a:solidFill>
        </p:grpSpPr>
        <p:sp>
          <p:nvSpPr>
            <p:cNvPr id="94" name="手繪多邊形: 圖案 93">
              <a:extLst>
                <a:ext uri="{FF2B5EF4-FFF2-40B4-BE49-F238E27FC236}">
                  <a16:creationId xmlns:a16="http://schemas.microsoft.com/office/drawing/2014/main" id="{A174E75F-29D8-4C79-957F-145CBBD2589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5" name="手繪多邊形: 圖案 94">
              <a:extLst>
                <a:ext uri="{FF2B5EF4-FFF2-40B4-BE49-F238E27FC236}">
                  <a16:creationId xmlns:a16="http://schemas.microsoft.com/office/drawing/2014/main" id="{CDA736FB-1A72-4080-AAD9-FC8F0E71A70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6" name="手繪多邊形: 圖案 95">
              <a:extLst>
                <a:ext uri="{FF2B5EF4-FFF2-40B4-BE49-F238E27FC236}">
                  <a16:creationId xmlns:a16="http://schemas.microsoft.com/office/drawing/2014/main" id="{60307548-0570-4DA2-931D-C33D602C75DA}"/>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6" name="手繪多邊形: 圖案 145">
              <a:extLst>
                <a:ext uri="{FF2B5EF4-FFF2-40B4-BE49-F238E27FC236}">
                  <a16:creationId xmlns:a16="http://schemas.microsoft.com/office/drawing/2014/main" id="{9DF416F0-C3AE-4B03-B2D2-6139263E6B20}"/>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47" name="圖形 15">
            <a:extLst>
              <a:ext uri="{FF2B5EF4-FFF2-40B4-BE49-F238E27FC236}">
                <a16:creationId xmlns:a16="http://schemas.microsoft.com/office/drawing/2014/main" id="{856A78AA-813C-47B3-B082-8FA97BF1EA9B}"/>
              </a:ext>
            </a:extLst>
          </p:cNvPr>
          <p:cNvGrpSpPr/>
          <p:nvPr/>
        </p:nvGrpSpPr>
        <p:grpSpPr>
          <a:xfrm>
            <a:off x="4507226" y="3086622"/>
            <a:ext cx="171009" cy="232084"/>
            <a:chOff x="5700272" y="2268099"/>
            <a:chExt cx="128257" cy="174063"/>
          </a:xfrm>
          <a:solidFill>
            <a:schemeClr val="tx1"/>
          </a:solidFill>
        </p:grpSpPr>
        <p:sp>
          <p:nvSpPr>
            <p:cNvPr id="148" name="手繪多邊形: 圖案 147">
              <a:extLst>
                <a:ext uri="{FF2B5EF4-FFF2-40B4-BE49-F238E27FC236}">
                  <a16:creationId xmlns:a16="http://schemas.microsoft.com/office/drawing/2014/main" id="{5B602276-F51C-4048-8285-34B23F837A30}"/>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9" name="手繪多邊形: 圖案 148">
              <a:extLst>
                <a:ext uri="{FF2B5EF4-FFF2-40B4-BE49-F238E27FC236}">
                  <a16:creationId xmlns:a16="http://schemas.microsoft.com/office/drawing/2014/main" id="{695906B3-64C1-4A77-9614-888D78EB9B31}"/>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0" name="手繪多邊形: 圖案 149">
              <a:extLst>
                <a:ext uri="{FF2B5EF4-FFF2-40B4-BE49-F238E27FC236}">
                  <a16:creationId xmlns:a16="http://schemas.microsoft.com/office/drawing/2014/main" id="{6187A2BE-67AC-4B77-B7B3-EC4212B02A8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1" name="手繪多邊形: 圖案 150">
              <a:extLst>
                <a:ext uri="{FF2B5EF4-FFF2-40B4-BE49-F238E27FC236}">
                  <a16:creationId xmlns:a16="http://schemas.microsoft.com/office/drawing/2014/main" id="{6BC350A2-ADB6-42AA-8CCF-B37F82B226D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152" name="圖形 151">
            <a:extLst>
              <a:ext uri="{FF2B5EF4-FFF2-40B4-BE49-F238E27FC236}">
                <a16:creationId xmlns:a16="http://schemas.microsoft.com/office/drawing/2014/main" id="{B15CB313-0725-4F6A-B02D-DF58153D8D7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584169" y="1813796"/>
            <a:ext cx="1694959" cy="1015421"/>
          </a:xfrm>
          <a:prstGeom prst="rect">
            <a:avLst/>
          </a:prstGeom>
          <a:effectLst>
            <a:outerShdw blurRad="50800" dist="38100" dir="2700000" algn="tl" rotWithShape="0">
              <a:prstClr val="black">
                <a:alpha val="40000"/>
              </a:prstClr>
            </a:outerShdw>
          </a:effectLst>
        </p:spPr>
      </p:pic>
      <p:sp>
        <p:nvSpPr>
          <p:cNvPr id="153" name="橢圓 152">
            <a:extLst>
              <a:ext uri="{FF2B5EF4-FFF2-40B4-BE49-F238E27FC236}">
                <a16:creationId xmlns:a16="http://schemas.microsoft.com/office/drawing/2014/main" id="{CB3495E3-2646-4547-909C-2DD04F9A177D}"/>
              </a:ext>
            </a:extLst>
          </p:cNvPr>
          <p:cNvSpPr/>
          <p:nvPr/>
        </p:nvSpPr>
        <p:spPr>
          <a:xfrm>
            <a:off x="1581728" y="48929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54" name="圖形 15">
            <a:extLst>
              <a:ext uri="{FF2B5EF4-FFF2-40B4-BE49-F238E27FC236}">
                <a16:creationId xmlns:a16="http://schemas.microsoft.com/office/drawing/2014/main" id="{6B48BCBB-1A34-4D41-8412-9AA10F49D7B1}"/>
              </a:ext>
            </a:extLst>
          </p:cNvPr>
          <p:cNvGrpSpPr/>
          <p:nvPr/>
        </p:nvGrpSpPr>
        <p:grpSpPr>
          <a:xfrm>
            <a:off x="1656921" y="4940028"/>
            <a:ext cx="171009" cy="232084"/>
            <a:chOff x="5700272" y="2268099"/>
            <a:chExt cx="128257" cy="174063"/>
          </a:xfrm>
          <a:solidFill>
            <a:schemeClr val="tx1"/>
          </a:solidFill>
        </p:grpSpPr>
        <p:sp>
          <p:nvSpPr>
            <p:cNvPr id="155" name="手繪多邊形: 圖案 154">
              <a:extLst>
                <a:ext uri="{FF2B5EF4-FFF2-40B4-BE49-F238E27FC236}">
                  <a16:creationId xmlns:a16="http://schemas.microsoft.com/office/drawing/2014/main" id="{8AE5583A-A895-41D1-A8BA-FFD644DECB65}"/>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6" name="手繪多邊形: 圖案 155">
              <a:extLst>
                <a:ext uri="{FF2B5EF4-FFF2-40B4-BE49-F238E27FC236}">
                  <a16:creationId xmlns:a16="http://schemas.microsoft.com/office/drawing/2014/main" id="{19D0C302-4FCE-4D32-A7FC-589A222838E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7" name="手繪多邊形: 圖案 156">
              <a:extLst>
                <a:ext uri="{FF2B5EF4-FFF2-40B4-BE49-F238E27FC236}">
                  <a16:creationId xmlns:a16="http://schemas.microsoft.com/office/drawing/2014/main" id="{2CB6F991-152C-464D-B0BA-1B6B599C7CF3}"/>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8" name="手繪多邊形: 圖案 157">
              <a:extLst>
                <a:ext uri="{FF2B5EF4-FFF2-40B4-BE49-F238E27FC236}">
                  <a16:creationId xmlns:a16="http://schemas.microsoft.com/office/drawing/2014/main" id="{9D755E7B-CAFA-4C81-A2FD-48020887138F}"/>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59" name="橢圓 158">
            <a:extLst>
              <a:ext uri="{FF2B5EF4-FFF2-40B4-BE49-F238E27FC236}">
                <a16:creationId xmlns:a16="http://schemas.microsoft.com/office/drawing/2014/main" id="{80D87088-E67F-4B6B-9A99-2A2030CC79C8}"/>
              </a:ext>
            </a:extLst>
          </p:cNvPr>
          <p:cNvSpPr/>
          <p:nvPr/>
        </p:nvSpPr>
        <p:spPr>
          <a:xfrm>
            <a:off x="3352800" y="48929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60" name="圖形 15">
            <a:extLst>
              <a:ext uri="{FF2B5EF4-FFF2-40B4-BE49-F238E27FC236}">
                <a16:creationId xmlns:a16="http://schemas.microsoft.com/office/drawing/2014/main" id="{D281F5EF-FCE9-4480-AF5E-8AB758DFD1C4}"/>
              </a:ext>
            </a:extLst>
          </p:cNvPr>
          <p:cNvGrpSpPr/>
          <p:nvPr/>
        </p:nvGrpSpPr>
        <p:grpSpPr>
          <a:xfrm>
            <a:off x="3427993" y="4940028"/>
            <a:ext cx="171009" cy="232084"/>
            <a:chOff x="5700272" y="2268099"/>
            <a:chExt cx="128257" cy="174063"/>
          </a:xfrm>
          <a:solidFill>
            <a:schemeClr val="tx1"/>
          </a:solidFill>
        </p:grpSpPr>
        <p:sp>
          <p:nvSpPr>
            <p:cNvPr id="161" name="手繪多邊形: 圖案 160">
              <a:extLst>
                <a:ext uri="{FF2B5EF4-FFF2-40B4-BE49-F238E27FC236}">
                  <a16:creationId xmlns:a16="http://schemas.microsoft.com/office/drawing/2014/main" id="{0E1545A4-E00F-4897-A357-6F36AADC84A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2" name="手繪多邊形: 圖案 161">
              <a:extLst>
                <a:ext uri="{FF2B5EF4-FFF2-40B4-BE49-F238E27FC236}">
                  <a16:creationId xmlns:a16="http://schemas.microsoft.com/office/drawing/2014/main" id="{AC910DEF-1CBA-43CA-9250-6C6BCC8C9B66}"/>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3" name="手繪多邊形: 圖案 162">
              <a:extLst>
                <a:ext uri="{FF2B5EF4-FFF2-40B4-BE49-F238E27FC236}">
                  <a16:creationId xmlns:a16="http://schemas.microsoft.com/office/drawing/2014/main" id="{6CDC6F7E-2A62-486F-AB3E-6D367644171F}"/>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4" name="手繪多邊形: 圖案 163">
              <a:extLst>
                <a:ext uri="{FF2B5EF4-FFF2-40B4-BE49-F238E27FC236}">
                  <a16:creationId xmlns:a16="http://schemas.microsoft.com/office/drawing/2014/main" id="{A64E8350-9A9D-4DC0-B64F-8B1CF0A32AE0}"/>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65" name="橢圓 164">
            <a:extLst>
              <a:ext uri="{FF2B5EF4-FFF2-40B4-BE49-F238E27FC236}">
                <a16:creationId xmlns:a16="http://schemas.microsoft.com/office/drawing/2014/main" id="{233DC443-1A89-4765-821A-7A9C9574ACC5}"/>
              </a:ext>
            </a:extLst>
          </p:cNvPr>
          <p:cNvSpPr/>
          <p:nvPr/>
        </p:nvSpPr>
        <p:spPr>
          <a:xfrm>
            <a:off x="5257800" y="48929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66" name="圖形 15">
            <a:extLst>
              <a:ext uri="{FF2B5EF4-FFF2-40B4-BE49-F238E27FC236}">
                <a16:creationId xmlns:a16="http://schemas.microsoft.com/office/drawing/2014/main" id="{4D668A5E-4DAF-48A9-9E5E-2231ADA2444F}"/>
              </a:ext>
            </a:extLst>
          </p:cNvPr>
          <p:cNvGrpSpPr/>
          <p:nvPr/>
        </p:nvGrpSpPr>
        <p:grpSpPr>
          <a:xfrm>
            <a:off x="5332993" y="4940028"/>
            <a:ext cx="171009" cy="232084"/>
            <a:chOff x="5700272" y="2268099"/>
            <a:chExt cx="128257" cy="174063"/>
          </a:xfrm>
          <a:solidFill>
            <a:schemeClr val="tx1"/>
          </a:solidFill>
        </p:grpSpPr>
        <p:sp>
          <p:nvSpPr>
            <p:cNvPr id="167" name="手繪多邊形: 圖案 166">
              <a:extLst>
                <a:ext uri="{FF2B5EF4-FFF2-40B4-BE49-F238E27FC236}">
                  <a16:creationId xmlns:a16="http://schemas.microsoft.com/office/drawing/2014/main" id="{11900677-505D-4F2A-914A-143102879961}"/>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8" name="手繪多邊形: 圖案 167">
              <a:extLst>
                <a:ext uri="{FF2B5EF4-FFF2-40B4-BE49-F238E27FC236}">
                  <a16:creationId xmlns:a16="http://schemas.microsoft.com/office/drawing/2014/main" id="{D656DC6B-8941-41A5-A027-13C81774AEDE}"/>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9" name="手繪多邊形: 圖案 168">
              <a:extLst>
                <a:ext uri="{FF2B5EF4-FFF2-40B4-BE49-F238E27FC236}">
                  <a16:creationId xmlns:a16="http://schemas.microsoft.com/office/drawing/2014/main" id="{0BDA5A49-67A4-41BA-AF6C-EA9458778901}"/>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0" name="手繪多邊形: 圖案 169">
              <a:extLst>
                <a:ext uri="{FF2B5EF4-FFF2-40B4-BE49-F238E27FC236}">
                  <a16:creationId xmlns:a16="http://schemas.microsoft.com/office/drawing/2014/main" id="{43C770CC-3704-4A8A-8566-7D49DAC045CB}"/>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4059724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標題 1">
            <a:extLst>
              <a:ext uri="{FF2B5EF4-FFF2-40B4-BE49-F238E27FC236}">
                <a16:creationId xmlns:a16="http://schemas.microsoft.com/office/drawing/2014/main" id="{08F1AE68-8059-4AE6-BA74-F1CC8C9177C2}"/>
              </a:ext>
            </a:extLst>
          </p:cNvPr>
          <p:cNvSpPr>
            <a:spLocks noGrp="1"/>
          </p:cNvSpPr>
          <p:nvPr>
            <p:ph type="title"/>
          </p:nvPr>
        </p:nvSpPr>
        <p:spPr/>
        <p:txBody>
          <a:bodyPr>
            <a:normAutofit/>
          </a:bodyPr>
          <a:lstStyle/>
          <a:p>
            <a:r>
              <a:rPr lang="en-US" altLang="zh-TW"/>
              <a:t>QNAP </a:t>
            </a:r>
            <a:r>
              <a:rPr lang="en-US" altLang="zh-TW" err="1"/>
              <a:t>QvPC</a:t>
            </a:r>
            <a:r>
              <a:rPr lang="en-US" altLang="zh-TW"/>
              <a:t> Innovation Technology</a:t>
            </a:r>
            <a:endParaRPr lang="zh-TW" altLang="en-US"/>
          </a:p>
        </p:txBody>
      </p:sp>
      <p:sp>
        <p:nvSpPr>
          <p:cNvPr id="21" name="文字版面配置區 2">
            <a:extLst>
              <a:ext uri="{FF2B5EF4-FFF2-40B4-BE49-F238E27FC236}">
                <a16:creationId xmlns:a16="http://schemas.microsoft.com/office/drawing/2014/main" id="{453243EE-8524-410C-91B9-0A6569976369}"/>
              </a:ext>
            </a:extLst>
          </p:cNvPr>
          <p:cNvSpPr>
            <a:spLocks noGrp="1"/>
          </p:cNvSpPr>
          <p:nvPr>
            <p:ph idx="1"/>
          </p:nvPr>
        </p:nvSpPr>
        <p:spPr/>
        <p:txBody>
          <a:bodyPr>
            <a:normAutofit/>
          </a:bodyPr>
          <a:lstStyle/>
          <a:p>
            <a:pPr marL="0" indent="0">
              <a:buNone/>
            </a:pPr>
            <a:r>
              <a:rPr lang="en-US" altLang="zh-TW" dirty="0"/>
              <a:t>With QNAP's exclusive </a:t>
            </a:r>
            <a:r>
              <a:rPr lang="en-US" altLang="zh-TW" dirty="0" err="1"/>
              <a:t>QvPC</a:t>
            </a:r>
            <a:r>
              <a:rPr lang="en-US" altLang="zh-TW" dirty="0"/>
              <a:t> technology (QNAP virtualized Personal Computer Technology), you can connect your Guardian to a keyboard, mouse, and connect to the monitor via HDMI to use the Guardian switch as a PC.</a:t>
            </a:r>
          </a:p>
        </p:txBody>
      </p:sp>
      <p:grpSp>
        <p:nvGrpSpPr>
          <p:cNvPr id="50" name="群組 49">
            <a:extLst>
              <a:ext uri="{FF2B5EF4-FFF2-40B4-BE49-F238E27FC236}">
                <a16:creationId xmlns:a16="http://schemas.microsoft.com/office/drawing/2014/main" id="{DA0321A1-C343-45AE-821D-70C6A52B983F}"/>
              </a:ext>
            </a:extLst>
          </p:cNvPr>
          <p:cNvGrpSpPr/>
          <p:nvPr/>
        </p:nvGrpSpPr>
        <p:grpSpPr>
          <a:xfrm>
            <a:off x="1283561" y="2593672"/>
            <a:ext cx="4104844" cy="3110103"/>
            <a:chOff x="1512169" y="2735407"/>
            <a:chExt cx="4273431" cy="3328928"/>
          </a:xfrm>
        </p:grpSpPr>
        <p:pic>
          <p:nvPicPr>
            <p:cNvPr id="51" name="Picture 2" descr="C:\Users\Han Tsai\Desktop\HD_直播\MPNITOR.png">
              <a:extLst>
                <a:ext uri="{FF2B5EF4-FFF2-40B4-BE49-F238E27FC236}">
                  <a16:creationId xmlns:a16="http://schemas.microsoft.com/office/drawing/2014/main" id="{CB4A0201-7061-4501-A6F8-9582383DEA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2169" y="2735407"/>
              <a:ext cx="4273431" cy="3328928"/>
            </a:xfrm>
            <a:prstGeom prst="rect">
              <a:avLst/>
            </a:prstGeom>
            <a:noFill/>
          </p:spPr>
        </p:pic>
        <p:pic>
          <p:nvPicPr>
            <p:cNvPr id="52" name="圖片 51" descr="一張含有 螢幕擷取畫面, 黑色, 天空 的圖片&#10;&#10;自動產生的描述">
              <a:extLst>
                <a:ext uri="{FF2B5EF4-FFF2-40B4-BE49-F238E27FC236}">
                  <a16:creationId xmlns:a16="http://schemas.microsoft.com/office/drawing/2014/main" id="{B497A405-B9AF-4554-94A6-9A1644013F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7258" y="2887678"/>
              <a:ext cx="4088643" cy="2283046"/>
            </a:xfrm>
            <a:prstGeom prst="rect">
              <a:avLst/>
            </a:prstGeom>
          </p:spPr>
        </p:pic>
      </p:grpSp>
      <p:pic>
        <p:nvPicPr>
          <p:cNvPr id="53" name="Picture 2" descr="C:\Users\Han Tsai\Desktop\HD_直播\KEYBOARD.png">
            <a:extLst>
              <a:ext uri="{FF2B5EF4-FFF2-40B4-BE49-F238E27FC236}">
                <a16:creationId xmlns:a16="http://schemas.microsoft.com/office/drawing/2014/main" id="{A3841195-91DF-4C90-B555-019BE817C2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4684" y="5718029"/>
            <a:ext cx="3673335" cy="332173"/>
          </a:xfrm>
          <a:prstGeom prst="rect">
            <a:avLst/>
          </a:prstGeom>
          <a:noFill/>
          <a:effectLst>
            <a:outerShdw blurRad="50800" dist="38100" dir="5400000" algn="t" rotWithShape="0">
              <a:prstClr val="black">
                <a:alpha val="40000"/>
              </a:prstClr>
            </a:outerShdw>
          </a:effectLst>
        </p:spPr>
      </p:pic>
      <p:pic>
        <p:nvPicPr>
          <p:cNvPr id="54" name="Picture 3" descr="C:\Users\Han Tsai\Desktop\HD_直播\mouse.png">
            <a:extLst>
              <a:ext uri="{FF2B5EF4-FFF2-40B4-BE49-F238E27FC236}">
                <a16:creationId xmlns:a16="http://schemas.microsoft.com/office/drawing/2014/main" id="{5BDBE8AF-0406-46C0-A75F-B618D83296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30546" y="5830421"/>
            <a:ext cx="950332" cy="298522"/>
          </a:xfrm>
          <a:prstGeom prst="rect">
            <a:avLst/>
          </a:prstGeom>
          <a:noFill/>
        </p:spPr>
      </p:pic>
      <p:grpSp>
        <p:nvGrpSpPr>
          <p:cNvPr id="55" name="群組 54">
            <a:extLst>
              <a:ext uri="{FF2B5EF4-FFF2-40B4-BE49-F238E27FC236}">
                <a16:creationId xmlns:a16="http://schemas.microsoft.com/office/drawing/2014/main" id="{F96879BB-D593-4F2E-BB68-5A3328268E77}"/>
              </a:ext>
            </a:extLst>
          </p:cNvPr>
          <p:cNvGrpSpPr/>
          <p:nvPr/>
        </p:nvGrpSpPr>
        <p:grpSpPr>
          <a:xfrm>
            <a:off x="4863311" y="3221265"/>
            <a:ext cx="6627224" cy="3470160"/>
            <a:chOff x="5773781" y="3109328"/>
            <a:chExt cx="6627224" cy="3470160"/>
          </a:xfrm>
        </p:grpSpPr>
        <p:pic>
          <p:nvPicPr>
            <p:cNvPr id="56" name="圖片 55">
              <a:extLst>
                <a:ext uri="{FF2B5EF4-FFF2-40B4-BE49-F238E27FC236}">
                  <a16:creationId xmlns:a16="http://schemas.microsoft.com/office/drawing/2014/main" id="{B0F8BD1C-2DE6-4186-A53D-C5DC91024C57}"/>
                </a:ext>
              </a:extLst>
            </p:cNvPr>
            <p:cNvPicPr>
              <a:picLocks noChangeAspect="1"/>
            </p:cNvPicPr>
            <p:nvPr/>
          </p:nvPicPr>
          <p:blipFill>
            <a:blip r:embed="rId6" cstate="print">
              <a:alphaModFix amt="55000"/>
              <a:extLst>
                <a:ext uri="{28A0092B-C50C-407E-A947-70E740481C1C}">
                  <a14:useLocalDpi xmlns:a14="http://schemas.microsoft.com/office/drawing/2010/main"/>
                </a:ext>
              </a:extLst>
            </a:blip>
            <a:stretch>
              <a:fillRect/>
            </a:stretch>
          </p:blipFill>
          <p:spPr>
            <a:xfrm rot="5400000">
              <a:off x="8895802" y="2074934"/>
              <a:ext cx="383181" cy="6627224"/>
            </a:xfrm>
            <a:prstGeom prst="rect">
              <a:avLst/>
            </a:prstGeom>
          </p:spPr>
        </p:pic>
        <p:pic>
          <p:nvPicPr>
            <p:cNvPr id="57" name="圖片 56">
              <a:extLst>
                <a:ext uri="{FF2B5EF4-FFF2-40B4-BE49-F238E27FC236}">
                  <a16:creationId xmlns:a16="http://schemas.microsoft.com/office/drawing/2014/main" id="{94A93966-0AD4-4246-84D5-622C7FC7299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358122" y="3109328"/>
              <a:ext cx="5550298" cy="3470160"/>
            </a:xfrm>
            <a:prstGeom prst="rect">
              <a:avLst/>
            </a:prstGeom>
            <a:effectLst/>
          </p:spPr>
        </p:pic>
      </p:grpSp>
      <p:grpSp>
        <p:nvGrpSpPr>
          <p:cNvPr id="13" name="群組 12">
            <a:extLst>
              <a:ext uri="{FF2B5EF4-FFF2-40B4-BE49-F238E27FC236}">
                <a16:creationId xmlns:a16="http://schemas.microsoft.com/office/drawing/2014/main" id="{5334021D-E015-4C3B-AA40-3937F9E93E44}"/>
              </a:ext>
            </a:extLst>
          </p:cNvPr>
          <p:cNvGrpSpPr/>
          <p:nvPr/>
        </p:nvGrpSpPr>
        <p:grpSpPr>
          <a:xfrm rot="5400000">
            <a:off x="7454736" y="1266185"/>
            <a:ext cx="1691637" cy="4473278"/>
            <a:chOff x="2832242" y="2934050"/>
            <a:chExt cx="1678114" cy="2464066"/>
          </a:xfrm>
        </p:grpSpPr>
        <p:sp>
          <p:nvSpPr>
            <p:cNvPr id="14" name="手繪多邊形: 圖案 13">
              <a:extLst>
                <a:ext uri="{FF2B5EF4-FFF2-40B4-BE49-F238E27FC236}">
                  <a16:creationId xmlns:a16="http://schemas.microsoft.com/office/drawing/2014/main" id="{F2275517-0589-4837-A165-0E6D21E7B49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 name="手繪多邊形: 圖案 14">
              <a:extLst>
                <a:ext uri="{FF2B5EF4-FFF2-40B4-BE49-F238E27FC236}">
                  <a16:creationId xmlns:a16="http://schemas.microsoft.com/office/drawing/2014/main" id="{0D60E7FE-A1BF-4DE6-83EB-350C01A12BF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 name="手繪多邊形: 圖案 15">
              <a:extLst>
                <a:ext uri="{FF2B5EF4-FFF2-40B4-BE49-F238E27FC236}">
                  <a16:creationId xmlns:a16="http://schemas.microsoft.com/office/drawing/2014/main" id="{AD9F4E8F-B641-48DE-A6DF-1D20B38C6FEA}"/>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58BD2E6A-55E0-4A0D-AD1B-44057234AA65}"/>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C9153B17-6C4A-4F6B-9500-02466C61825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0" name="圖形 13">
              <a:extLst>
                <a:ext uri="{FF2B5EF4-FFF2-40B4-BE49-F238E27FC236}">
                  <a16:creationId xmlns:a16="http://schemas.microsoft.com/office/drawing/2014/main" id="{3491514E-BC6E-4DBD-AE84-42DAE5012107}"/>
                </a:ext>
              </a:extLst>
            </p:cNvPr>
            <p:cNvGrpSpPr/>
            <p:nvPr/>
          </p:nvGrpSpPr>
          <p:grpSpPr>
            <a:xfrm>
              <a:off x="3216084" y="3002290"/>
              <a:ext cx="1203675" cy="79657"/>
              <a:chOff x="3216084" y="3002290"/>
              <a:chExt cx="1203675" cy="79657"/>
            </a:xfrm>
            <a:solidFill>
              <a:srgbClr val="000000"/>
            </a:solidFill>
          </p:grpSpPr>
          <p:sp>
            <p:nvSpPr>
              <p:cNvPr id="31" name="手繪多邊形: 圖案 30">
                <a:extLst>
                  <a:ext uri="{FF2B5EF4-FFF2-40B4-BE49-F238E27FC236}">
                    <a16:creationId xmlns:a16="http://schemas.microsoft.com/office/drawing/2014/main" id="{A8E3181D-2E2F-4D59-9A63-C377A8B44DC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4973B51E-652A-42B4-8803-DDBF2936FE4B}"/>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7F83EA51-1092-4E93-868C-36DE23A040BB}"/>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C343C56B-12D4-48BA-83EA-6E9508F5C01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9F04DC63-5780-4BAA-831B-A66605F748AB}"/>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69F6EC6A-64A5-453C-87E1-41258BF551B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0225A66A-4149-4167-81B5-8224228D738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03BB7542-42D1-46E6-9C5B-5AFE211366DC}"/>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5969024A-AF70-4F63-BAFF-69B1C25D410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8BE1E1B4-4B08-4D4A-8367-838339EF4540}"/>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 name="手繪多邊形: 圖案 40">
                <a:extLst>
                  <a:ext uri="{FF2B5EF4-FFF2-40B4-BE49-F238E27FC236}">
                    <a16:creationId xmlns:a16="http://schemas.microsoft.com/office/drawing/2014/main" id="{37540FCA-ED3A-46DB-94D7-9BD0DF18790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497C7759-7F17-4409-B8D5-52037228D246}"/>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A3BEB9ED-33E6-4071-AE7C-9F8134D07F7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 name="手繪多邊形: 圖案 43">
                <a:extLst>
                  <a:ext uri="{FF2B5EF4-FFF2-40B4-BE49-F238E27FC236}">
                    <a16:creationId xmlns:a16="http://schemas.microsoft.com/office/drawing/2014/main" id="{E0F62BBA-FEDB-4504-BA31-15F5DBB70D4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 name="手繪多邊形: 圖案 44">
                <a:extLst>
                  <a:ext uri="{FF2B5EF4-FFF2-40B4-BE49-F238E27FC236}">
                    <a16:creationId xmlns:a16="http://schemas.microsoft.com/office/drawing/2014/main" id="{9615FD50-A16D-4A4E-A478-50FE7FC679F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 name="手繪多邊形: 圖案 45">
                <a:extLst>
                  <a:ext uri="{FF2B5EF4-FFF2-40B4-BE49-F238E27FC236}">
                    <a16:creationId xmlns:a16="http://schemas.microsoft.com/office/drawing/2014/main" id="{53FE2253-FDB8-4E22-8B2B-8D51E54AB06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 name="手繪多邊形: 圖案 46">
                <a:extLst>
                  <a:ext uri="{FF2B5EF4-FFF2-40B4-BE49-F238E27FC236}">
                    <a16:creationId xmlns:a16="http://schemas.microsoft.com/office/drawing/2014/main" id="{D8DCB1F5-3E4B-45CA-9141-FE3172F3A72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DBA2A9FC-DAAA-47F1-9262-D5D3DC76D10B}"/>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C83D74C9-FE2B-4459-AE53-397E90DABB73}"/>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27" name="矩形: 圓角 35">
            <a:extLst>
              <a:ext uri="{FF2B5EF4-FFF2-40B4-BE49-F238E27FC236}">
                <a16:creationId xmlns:a16="http://schemas.microsoft.com/office/drawing/2014/main" id="{9693F2F7-D89E-471E-9895-1FFE3B63AA40}"/>
              </a:ext>
            </a:extLst>
          </p:cNvPr>
          <p:cNvSpPr/>
          <p:nvPr/>
        </p:nvSpPr>
        <p:spPr>
          <a:xfrm>
            <a:off x="5993949" y="3047556"/>
            <a:ext cx="4390704" cy="1028023"/>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Connect the mouse keyboard,</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Switch </a:t>
            </a:r>
            <a:r>
              <a:rPr kumimoji="0" lang="en-US" altLang="zh-TW" sz="2000" b="1"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can also be used as a </a:t>
            </a:r>
            <a:r>
              <a:rPr kumimoji="0" lang="en-US" altLang="zh-TW" sz="2000" b="1" i="0" u="none" strike="noStrike" kern="120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PC</a:t>
            </a:r>
          </a:p>
        </p:txBody>
      </p:sp>
    </p:spTree>
    <p:extLst>
      <p:ext uri="{BB962C8B-B14F-4D97-AF65-F5344CB8AC3E}">
        <p14:creationId xmlns:p14="http://schemas.microsoft.com/office/powerpoint/2010/main" val="4097724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0537B4-38D2-4874-B000-A5142BAE5B25}"/>
              </a:ext>
            </a:extLst>
          </p:cNvPr>
          <p:cNvSpPr>
            <a:spLocks noGrp="1"/>
          </p:cNvSpPr>
          <p:nvPr>
            <p:ph type="title"/>
          </p:nvPr>
        </p:nvSpPr>
        <p:spPr/>
        <p:txBody>
          <a:bodyPr/>
          <a:lstStyle/>
          <a:p>
            <a:r>
              <a:rPr lang="en-US" altLang="zh-TW" dirty="0">
                <a:latin typeface="Arial"/>
                <a:ea typeface="微軟正黑體"/>
                <a:cs typeface="Arial"/>
              </a:rPr>
              <a:t>HD Station rich application</a:t>
            </a:r>
            <a:endParaRPr lang="zh-TW" altLang="en-US" dirty="0">
              <a:latin typeface="Arial"/>
              <a:ea typeface="微軟正黑體"/>
              <a:cs typeface="Arial"/>
            </a:endParaRPr>
          </a:p>
        </p:txBody>
      </p:sp>
      <p:sp>
        <p:nvSpPr>
          <p:cNvPr id="28" name="文字版面配置區 2">
            <a:extLst>
              <a:ext uri="{FF2B5EF4-FFF2-40B4-BE49-F238E27FC236}">
                <a16:creationId xmlns:a16="http://schemas.microsoft.com/office/drawing/2014/main" id="{80A856AE-2932-4FCB-AA98-EB6F25B2A195}"/>
              </a:ext>
            </a:extLst>
          </p:cNvPr>
          <p:cNvSpPr>
            <a:spLocks noGrp="1"/>
          </p:cNvSpPr>
          <p:nvPr>
            <p:ph idx="1"/>
          </p:nvPr>
        </p:nvSpPr>
        <p:spPr>
          <a:xfrm>
            <a:off x="685800" y="1152357"/>
            <a:ext cx="10515600" cy="371643"/>
          </a:xfrm>
        </p:spPr>
        <p:txBody>
          <a:bodyPr>
            <a:normAutofit lnSpcReduction="10000"/>
          </a:bodyPr>
          <a:lstStyle/>
          <a:p>
            <a:pPr marL="152396" indent="0">
              <a:lnSpc>
                <a:spcPct val="100000"/>
              </a:lnSpc>
              <a:buNone/>
            </a:pPr>
            <a:r>
              <a:rPr lang="en-US" altLang="zh-TW" dirty="0"/>
              <a:t>A variety of web apps let you get started quickly.</a:t>
            </a:r>
            <a:endParaRPr lang="zh-TW" altLang="en-US" dirty="0"/>
          </a:p>
        </p:txBody>
      </p:sp>
      <p:grpSp>
        <p:nvGrpSpPr>
          <p:cNvPr id="7" name="群組 6">
            <a:extLst>
              <a:ext uri="{FF2B5EF4-FFF2-40B4-BE49-F238E27FC236}">
                <a16:creationId xmlns:a16="http://schemas.microsoft.com/office/drawing/2014/main" id="{B2C3C9D2-0746-47D3-BBFA-69E0F6CEB323}"/>
              </a:ext>
            </a:extLst>
          </p:cNvPr>
          <p:cNvGrpSpPr/>
          <p:nvPr/>
        </p:nvGrpSpPr>
        <p:grpSpPr>
          <a:xfrm>
            <a:off x="215824" y="1615368"/>
            <a:ext cx="11912008" cy="4899957"/>
            <a:chOff x="267292" y="1742368"/>
            <a:chExt cx="11912008" cy="4899957"/>
          </a:xfrm>
        </p:grpSpPr>
        <p:grpSp>
          <p:nvGrpSpPr>
            <p:cNvPr id="33" name="群組 32">
              <a:extLst>
                <a:ext uri="{FF2B5EF4-FFF2-40B4-BE49-F238E27FC236}">
                  <a16:creationId xmlns:a16="http://schemas.microsoft.com/office/drawing/2014/main" id="{977010D0-7C46-4D37-9E88-48D33F6D1FFE}"/>
                </a:ext>
              </a:extLst>
            </p:cNvPr>
            <p:cNvGrpSpPr/>
            <p:nvPr/>
          </p:nvGrpSpPr>
          <p:grpSpPr>
            <a:xfrm rot="16200000">
              <a:off x="6894328" y="952865"/>
              <a:ext cx="2392574" cy="4053398"/>
              <a:chOff x="2832242" y="2934050"/>
              <a:chExt cx="1678114" cy="2464066"/>
            </a:xfrm>
          </p:grpSpPr>
          <p:sp>
            <p:nvSpPr>
              <p:cNvPr id="34" name="手繪多邊形: 圖案 33">
                <a:extLst>
                  <a:ext uri="{FF2B5EF4-FFF2-40B4-BE49-F238E27FC236}">
                    <a16:creationId xmlns:a16="http://schemas.microsoft.com/office/drawing/2014/main" id="{D5ED930F-FB0B-4535-AEB2-4C1895B2B226}"/>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0E3187B4-6F5F-4E47-8CB4-808575AD570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7532E325-7F2E-4A46-8C42-F46ACECD337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64FD4740-2F1F-409B-81BA-BF21161C4179}"/>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2FAD0E1A-ABE4-4707-A60E-5075EC72009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39" name="圖形 13">
                <a:extLst>
                  <a:ext uri="{FF2B5EF4-FFF2-40B4-BE49-F238E27FC236}">
                    <a16:creationId xmlns:a16="http://schemas.microsoft.com/office/drawing/2014/main" id="{7FDA6ACA-C21B-443B-A355-E04C334742A7}"/>
                  </a:ext>
                </a:extLst>
              </p:cNvPr>
              <p:cNvGrpSpPr/>
              <p:nvPr/>
            </p:nvGrpSpPr>
            <p:grpSpPr>
              <a:xfrm>
                <a:off x="3216084" y="3002290"/>
                <a:ext cx="1203675" cy="79657"/>
                <a:chOff x="3216084" y="3002290"/>
                <a:chExt cx="1203675" cy="79657"/>
              </a:xfrm>
              <a:solidFill>
                <a:srgbClr val="000000"/>
              </a:solidFill>
            </p:grpSpPr>
            <p:sp>
              <p:nvSpPr>
                <p:cNvPr id="40" name="手繪多邊形: 圖案 39">
                  <a:extLst>
                    <a:ext uri="{FF2B5EF4-FFF2-40B4-BE49-F238E27FC236}">
                      <a16:creationId xmlns:a16="http://schemas.microsoft.com/office/drawing/2014/main" id="{0C20D6B7-B8D2-4C23-91DB-B8637EE0ADAB}"/>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26456C9B-9C5E-4D46-9916-871A9B055A5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2A9F1CE6-F65B-4BA9-8F5D-471C5439136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CECD8494-961A-49EA-894B-0058D5F4B7A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A8932BED-2C4C-415F-BFD6-1D8B2F94CBC3}"/>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116EA085-AC63-4204-A41A-279B1D7C446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5141E7B0-477C-4749-9F18-42D03F1A6836}"/>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1FA430DC-42D6-418D-8CC4-1EF18312094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04C8DF5-7FF9-4938-A5AB-8FEE89820C2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2A0F2BC8-2050-4CF9-99E5-B674BDDECCEA}"/>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824B8C04-D21B-48F7-A152-2850BA29FEEA}"/>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1A65A96E-6CA9-4AD2-881A-19E9A54FBC7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B6D297F9-5BC2-48AC-9DCC-2240119CCEF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BBE567A9-C655-4BD6-BFE8-97574212EAD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6B4D8C9F-3C16-4ECF-A01C-96320820D6A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CBCCD973-7CA3-47B8-8152-1389C785EBBD}"/>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785E9666-EC69-48BD-B765-7B025228CBB5}"/>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8CFBF983-56B1-4342-8A72-00D3299519D2}"/>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419CA06E-063A-4ECB-B8EA-C68CA9FF6FD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59" name="群組 58">
              <a:extLst>
                <a:ext uri="{FF2B5EF4-FFF2-40B4-BE49-F238E27FC236}">
                  <a16:creationId xmlns:a16="http://schemas.microsoft.com/office/drawing/2014/main" id="{F6404346-5EFD-4707-9CEB-6D1DA1B6C64A}"/>
                </a:ext>
              </a:extLst>
            </p:cNvPr>
            <p:cNvGrpSpPr/>
            <p:nvPr/>
          </p:nvGrpSpPr>
          <p:grpSpPr>
            <a:xfrm rot="16200000">
              <a:off x="2744678" y="3419339"/>
              <a:ext cx="2392574" cy="4053398"/>
              <a:chOff x="2832242" y="2934050"/>
              <a:chExt cx="1678114" cy="2464066"/>
            </a:xfrm>
          </p:grpSpPr>
          <p:sp>
            <p:nvSpPr>
              <p:cNvPr id="60" name="手繪多邊形: 圖案 59">
                <a:extLst>
                  <a:ext uri="{FF2B5EF4-FFF2-40B4-BE49-F238E27FC236}">
                    <a16:creationId xmlns:a16="http://schemas.microsoft.com/office/drawing/2014/main" id="{F4DA8573-0587-43C2-8052-049CD11F511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9EC542EB-E845-4016-A7E0-A92965FA668A}"/>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374254B1-85C7-4327-B37A-9CB14F4FB600}"/>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8F2869E4-51CF-4134-8EE3-A147B6D7B223}"/>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5EB1BCBD-B87F-483D-BC2F-043D57496456}"/>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65" name="圖形 13">
                <a:extLst>
                  <a:ext uri="{FF2B5EF4-FFF2-40B4-BE49-F238E27FC236}">
                    <a16:creationId xmlns:a16="http://schemas.microsoft.com/office/drawing/2014/main" id="{DA90F761-2184-448E-BEFE-069B2EFFD119}"/>
                  </a:ext>
                </a:extLst>
              </p:cNvPr>
              <p:cNvGrpSpPr/>
              <p:nvPr/>
            </p:nvGrpSpPr>
            <p:grpSpPr>
              <a:xfrm>
                <a:off x="3216084" y="3002290"/>
                <a:ext cx="1203675" cy="79657"/>
                <a:chOff x="3216084" y="3002290"/>
                <a:chExt cx="1203675" cy="79657"/>
              </a:xfrm>
              <a:solidFill>
                <a:srgbClr val="000000"/>
              </a:solidFill>
            </p:grpSpPr>
            <p:sp>
              <p:nvSpPr>
                <p:cNvPr id="66" name="手繪多邊形: 圖案 65">
                  <a:extLst>
                    <a:ext uri="{FF2B5EF4-FFF2-40B4-BE49-F238E27FC236}">
                      <a16:creationId xmlns:a16="http://schemas.microsoft.com/office/drawing/2014/main" id="{B297A599-95B6-4BD5-98D9-CEDA3B5AAE4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9DB4DBD9-4BF2-4D5C-8B9A-DC62368FA99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E164652C-088E-4E69-8CC9-34A268447CB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8D372A5A-358C-4F3E-80BC-5925FB80D37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F2B3D894-040E-4B4D-A981-8C23204B67A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09918CCF-4C9E-4F45-B566-16B4DE2B076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C8F311F1-E88E-4530-ABD5-7C0FD63E77E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74781E71-BEA0-494A-AAB9-E6C6A74F8661}"/>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ADFEDDAD-4284-4B62-A7FD-F14F6727B13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E54C761F-4FF2-4153-8C47-AEAEB38684F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078169D0-6B25-4A11-8267-B2634DE93806}"/>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2A0400A9-63DC-4892-8347-3BDD0C93C7D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74270B1E-8DB1-498F-8E16-E8388A1BF73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8CBD5B03-B6C6-4288-839E-76F89646E2B4}"/>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AF1E5847-1CE5-4AEF-97E5-D6E1D65BFA28}"/>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689FAE5B-60B2-4CA7-870E-A965762974C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AF4E232C-0E33-44EE-AC38-35D2C6AC1985}"/>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7E16BC2A-3C40-4FDC-BB35-5E50AD50C1C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A5DB5CD2-21A9-496F-8FE2-5A489282195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85" name="群組 84">
              <a:extLst>
                <a:ext uri="{FF2B5EF4-FFF2-40B4-BE49-F238E27FC236}">
                  <a16:creationId xmlns:a16="http://schemas.microsoft.com/office/drawing/2014/main" id="{314ED058-A517-41E1-BF0B-8B41747FEA65}"/>
                </a:ext>
              </a:extLst>
            </p:cNvPr>
            <p:cNvGrpSpPr/>
            <p:nvPr/>
          </p:nvGrpSpPr>
          <p:grpSpPr>
            <a:xfrm rot="16200000">
              <a:off x="6894328" y="3419339"/>
              <a:ext cx="2392574" cy="4053398"/>
              <a:chOff x="2832242" y="2934050"/>
              <a:chExt cx="1678114" cy="2464066"/>
            </a:xfrm>
          </p:grpSpPr>
          <p:sp>
            <p:nvSpPr>
              <p:cNvPr id="86" name="手繪多邊形: 圖案 85">
                <a:extLst>
                  <a:ext uri="{FF2B5EF4-FFF2-40B4-BE49-F238E27FC236}">
                    <a16:creationId xmlns:a16="http://schemas.microsoft.com/office/drawing/2014/main" id="{607DDDC3-10CA-4543-9733-A4DFAFCB9174}"/>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A4B70E5B-E1AF-46CF-93F1-F207ED4D32B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8F324EEB-13B3-4B7F-B2E7-23DCE8A402F9}"/>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F0EF2B28-6FAE-44C3-B0D2-3FC15A85615F}"/>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DFBD8741-D390-48B3-8966-37A5C7E79FD7}"/>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91" name="圖形 13">
                <a:extLst>
                  <a:ext uri="{FF2B5EF4-FFF2-40B4-BE49-F238E27FC236}">
                    <a16:creationId xmlns:a16="http://schemas.microsoft.com/office/drawing/2014/main" id="{4C1B7DE9-4CA2-499D-B006-9B9DFFE03E6F}"/>
                  </a:ext>
                </a:extLst>
              </p:cNvPr>
              <p:cNvGrpSpPr/>
              <p:nvPr/>
            </p:nvGrpSpPr>
            <p:grpSpPr>
              <a:xfrm>
                <a:off x="3216084" y="3002290"/>
                <a:ext cx="1203675" cy="79657"/>
                <a:chOff x="3216084" y="3002290"/>
                <a:chExt cx="1203675" cy="79657"/>
              </a:xfrm>
              <a:solidFill>
                <a:srgbClr val="000000"/>
              </a:solidFill>
            </p:grpSpPr>
            <p:sp>
              <p:nvSpPr>
                <p:cNvPr id="92" name="手繪多邊形: 圖案 91">
                  <a:extLst>
                    <a:ext uri="{FF2B5EF4-FFF2-40B4-BE49-F238E27FC236}">
                      <a16:creationId xmlns:a16="http://schemas.microsoft.com/office/drawing/2014/main" id="{B0DA09EF-5DF1-46B1-91D2-D42D260F38D1}"/>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3AB2E529-BAD2-426B-8A50-EEABF31EFFC9}"/>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67F33E93-330F-4A07-A4CE-BED579C7401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0907247E-BCA2-4090-A0B3-1454E1B45D7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F79CC7AB-4121-4ECD-B0A3-62EE9114AFC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10F3916A-5791-4F05-BFE5-1106E7D45FC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B9B7BF02-6DFA-485A-B04C-5C1EB722AA7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1652C597-9525-4D53-A0B2-32B66ECAF89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91011581-5AB5-4583-8DEC-F82719DD84A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8DE132A4-689B-463A-BCEC-6A3795EFBC3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9B484F19-218D-4E59-B9FF-5C53B288793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B49A9947-78B6-4248-BCE9-6822B196158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E039D2AF-5B1E-46AA-915D-F39E27F19F0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E14DBC66-FBF4-44C2-8962-8D5530339F3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CF5F596C-FE18-4163-ABE1-307EF2D9CC9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5F008CF5-AADF-448A-B279-966BA62D9C0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AFA0A679-DE9C-4BEF-9090-9AEE41F37FF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9DD2EBD8-951C-4CC8-8693-53D9B4B007E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B77F4786-06F4-49F6-9F8E-12DF606857A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11" name="群組 110">
              <a:extLst>
                <a:ext uri="{FF2B5EF4-FFF2-40B4-BE49-F238E27FC236}">
                  <a16:creationId xmlns:a16="http://schemas.microsoft.com/office/drawing/2014/main" id="{5F048348-2B59-4CA3-A607-91A738FF59F9}"/>
                </a:ext>
              </a:extLst>
            </p:cNvPr>
            <p:cNvGrpSpPr/>
            <p:nvPr/>
          </p:nvGrpSpPr>
          <p:grpSpPr>
            <a:xfrm rot="16200000">
              <a:off x="2744678" y="952865"/>
              <a:ext cx="2392574" cy="4053398"/>
              <a:chOff x="2832242" y="2934050"/>
              <a:chExt cx="1678114" cy="2464066"/>
            </a:xfrm>
          </p:grpSpPr>
          <p:sp>
            <p:nvSpPr>
              <p:cNvPr id="112" name="手繪多邊形: 圖案 111">
                <a:extLst>
                  <a:ext uri="{FF2B5EF4-FFF2-40B4-BE49-F238E27FC236}">
                    <a16:creationId xmlns:a16="http://schemas.microsoft.com/office/drawing/2014/main" id="{1EF09D98-2675-4A12-9590-2C4DEF8C5E93}"/>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055534AE-A01F-440E-ABBA-369AC0A8D6A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2B62EF56-A4BE-43ED-B681-FE642A7D1583}"/>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148965DF-2D91-48D3-92FF-AE36B99CC40A}"/>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DBE120AD-A325-4C51-9D23-E83305E60A68}"/>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17" name="圖形 13">
                <a:extLst>
                  <a:ext uri="{FF2B5EF4-FFF2-40B4-BE49-F238E27FC236}">
                    <a16:creationId xmlns:a16="http://schemas.microsoft.com/office/drawing/2014/main" id="{393A05A7-F467-4626-B375-E6B3430D584D}"/>
                  </a:ext>
                </a:extLst>
              </p:cNvPr>
              <p:cNvGrpSpPr/>
              <p:nvPr/>
            </p:nvGrpSpPr>
            <p:grpSpPr>
              <a:xfrm>
                <a:off x="3216084" y="3002290"/>
                <a:ext cx="1203675" cy="79657"/>
                <a:chOff x="3216084" y="3002290"/>
                <a:chExt cx="1203675" cy="79657"/>
              </a:xfrm>
              <a:solidFill>
                <a:srgbClr val="000000"/>
              </a:solidFill>
            </p:grpSpPr>
            <p:sp>
              <p:nvSpPr>
                <p:cNvPr id="118" name="手繪多邊形: 圖案 117">
                  <a:extLst>
                    <a:ext uri="{FF2B5EF4-FFF2-40B4-BE49-F238E27FC236}">
                      <a16:creationId xmlns:a16="http://schemas.microsoft.com/office/drawing/2014/main" id="{0E70CA7D-7766-4BF5-9841-31E7625EFA0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DB121FF6-DE64-4365-B585-F40BBBE03C9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328B2FB0-ED6B-4A41-8300-8177074B8212}"/>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2307699C-67CC-415F-814F-A5811ABB28A5}"/>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E95A1327-6830-46BD-AD3E-0DF21F01D44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961A5FB0-A0D5-4039-9513-08C206C809B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E0ABC629-49E6-42B1-806C-E38E37E4CA9D}"/>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B8A3CD34-43E5-4A2A-879E-508771FC30B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13FC7B17-11E3-49EC-8561-ACC36775B480}"/>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E4FFC175-796D-4170-AD73-0535D20F087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83920FC2-1AFF-4097-A4C2-FC95A92DFC08}"/>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3424323E-2C68-4CEF-A336-B9B1F13E58E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65C96410-2EE3-4B14-92DE-2837A24B7BF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570B03B7-6AB5-4BAF-BD30-6612A25D58A5}"/>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067599CE-F74D-4D2B-B749-42A8C14E6338}"/>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EB92900F-7BF4-47C0-80BE-1B49D459C022}"/>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D93F85F6-9D4A-486B-8EAE-04521A744F3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9208FA6C-7A48-42D5-9F06-E9107DEE006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0DF783AD-04EE-4CA3-AA24-F1CCF1AF21E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pic>
          <p:nvPicPr>
            <p:cNvPr id="137" name="Shape 517">
              <a:extLst>
                <a:ext uri="{FF2B5EF4-FFF2-40B4-BE49-F238E27FC236}">
                  <a16:creationId xmlns:a16="http://schemas.microsoft.com/office/drawing/2014/main" id="{BF8702A7-C9D4-47AA-A39A-319D85ED0F10}"/>
                </a:ext>
              </a:extLst>
            </p:cNvPr>
            <p:cNvPicPr preferRelativeResize="0"/>
            <p:nvPr/>
          </p:nvPicPr>
          <p:blipFill>
            <a:blip r:embed="rId2" cstate="screen">
              <a:extLst>
                <a:ext uri="{28A0092B-C50C-407E-A947-70E740481C1C}">
                  <a14:useLocalDpi xmlns:a14="http://schemas.microsoft.com/office/drawing/2010/main"/>
                </a:ext>
              </a:extLst>
            </a:blip>
            <a:stretch>
              <a:fillRect/>
            </a:stretch>
          </p:blipFill>
          <p:spPr>
            <a:xfrm>
              <a:off x="2259537" y="1986710"/>
              <a:ext cx="3524368" cy="1960900"/>
            </a:xfrm>
            <a:prstGeom prst="roundRect">
              <a:avLst>
                <a:gd name="adj" fmla="val 3072"/>
              </a:avLst>
            </a:prstGeom>
            <a:solidFill>
              <a:srgbClr val="FFFFFF">
                <a:shade val="85000"/>
              </a:srgbClr>
            </a:solidFill>
            <a:ln w="38100">
              <a:noFill/>
            </a:ln>
            <a:effectLst/>
          </p:spPr>
        </p:pic>
        <p:pic>
          <p:nvPicPr>
            <p:cNvPr id="138" name="Shape 519">
              <a:extLst>
                <a:ext uri="{FF2B5EF4-FFF2-40B4-BE49-F238E27FC236}">
                  <a16:creationId xmlns:a16="http://schemas.microsoft.com/office/drawing/2014/main" id="{5EACB746-1674-4BE3-B0AD-8871C912D8A4}"/>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2255238" y="4464428"/>
              <a:ext cx="3559146" cy="1960900"/>
            </a:xfrm>
            <a:prstGeom prst="roundRect">
              <a:avLst>
                <a:gd name="adj" fmla="val 3072"/>
              </a:avLst>
            </a:prstGeom>
            <a:solidFill>
              <a:srgbClr val="FFFFFF">
                <a:shade val="85000"/>
              </a:srgbClr>
            </a:solidFill>
            <a:ln w="38100">
              <a:noFill/>
            </a:ln>
            <a:effectLst/>
          </p:spPr>
        </p:pic>
        <p:pic>
          <p:nvPicPr>
            <p:cNvPr id="139" name="圖片 138" descr="一張含有 螢幕擷取畫面, 黑色, 天空 的圖片&#10;&#10;自動產生的描述">
              <a:extLst>
                <a:ext uri="{FF2B5EF4-FFF2-40B4-BE49-F238E27FC236}">
                  <a16:creationId xmlns:a16="http://schemas.microsoft.com/office/drawing/2014/main" id="{DFB2DD59-32B8-4FCD-9BAB-69816AA5DE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5917" y="4506557"/>
              <a:ext cx="3524368" cy="1960900"/>
            </a:xfrm>
            <a:prstGeom prst="roundRect">
              <a:avLst>
                <a:gd name="adj" fmla="val 3072"/>
              </a:avLst>
            </a:prstGeom>
            <a:solidFill>
              <a:srgbClr val="FFFFFF">
                <a:shade val="85000"/>
              </a:srgbClr>
            </a:solidFill>
            <a:ln w="38100">
              <a:noFill/>
            </a:ln>
            <a:effectLst/>
          </p:spPr>
        </p:pic>
        <p:pic>
          <p:nvPicPr>
            <p:cNvPr id="140" name="Shape 665">
              <a:extLst>
                <a:ext uri="{FF2B5EF4-FFF2-40B4-BE49-F238E27FC236}">
                  <a16:creationId xmlns:a16="http://schemas.microsoft.com/office/drawing/2014/main" id="{99C91605-746E-41BB-B5E4-B294A50046EF}"/>
                </a:ext>
              </a:extLst>
            </p:cNvPr>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6438466" y="2046755"/>
              <a:ext cx="3524368" cy="1960900"/>
            </a:xfrm>
            <a:prstGeom prst="roundRect">
              <a:avLst>
                <a:gd name="adj" fmla="val 3072"/>
              </a:avLst>
            </a:prstGeom>
            <a:solidFill>
              <a:srgbClr val="FFFFFF">
                <a:shade val="85000"/>
              </a:srgbClr>
            </a:solidFill>
            <a:ln w="38100">
              <a:noFill/>
            </a:ln>
            <a:effectLst/>
          </p:spPr>
        </p:pic>
        <p:sp>
          <p:nvSpPr>
            <p:cNvPr id="141" name="Shape 414">
              <a:extLst>
                <a:ext uri="{FF2B5EF4-FFF2-40B4-BE49-F238E27FC236}">
                  <a16:creationId xmlns:a16="http://schemas.microsoft.com/office/drawing/2014/main" id="{F33D904D-B670-45F3-A6DB-E814037CDAFE}"/>
                </a:ext>
              </a:extLst>
            </p:cNvPr>
            <p:cNvSpPr txBox="1"/>
            <p:nvPr/>
          </p:nvSpPr>
          <p:spPr>
            <a:xfrm>
              <a:off x="10145872" y="1742368"/>
              <a:ext cx="2033428" cy="841739"/>
            </a:xfrm>
            <a:prstGeom prst="rect">
              <a:avLst/>
            </a:prstGeom>
            <a:noFill/>
            <a:ln>
              <a:noFill/>
            </a:ln>
          </p:spPr>
          <p:txBody>
            <a:bodyPr wrap="square" lIns="121900" tIns="121900" rIns="121900" bIns="121900" anchor="t" anchorCtr="0">
              <a:noAutofit/>
            </a:bodyPr>
            <a:lstStyle/>
            <a:p>
              <a:pPr lvl="0" defTabSz="1219170">
                <a:buClr>
                  <a:srgbClr val="000000"/>
                </a:buClr>
                <a:defRPr/>
              </a:pPr>
              <a:r>
                <a:rPr lang="en-US" altLang="zh-TW" sz="2000" kern="0" dirty="0">
                  <a:solidFill>
                    <a:srgbClr val="D7F71E"/>
                  </a:solidFill>
                  <a:latin typeface="Arial" panose="020B0604020202020204" pitchFamily="34" charset="0"/>
                  <a:ea typeface="微軟正黑體" pitchFamily="34" charset="-120"/>
                  <a:cs typeface="Arial" panose="020B0604020202020204" pitchFamily="34" charset="0"/>
                  <a:sym typeface="Arial"/>
                </a:rPr>
                <a:t>QVR</a:t>
              </a:r>
              <a:r>
                <a:rPr lang="zh-TW" altLang="en-US" sz="2000" kern="0" dirty="0">
                  <a:solidFill>
                    <a:srgbClr val="D7F71E"/>
                  </a:solidFill>
                  <a:latin typeface="Arial" panose="020B0604020202020204" pitchFamily="34" charset="0"/>
                  <a:ea typeface="微軟正黑體" pitchFamily="34" charset="-120"/>
                  <a:cs typeface="Arial" panose="020B0604020202020204" pitchFamily="34" charset="0"/>
                  <a:sym typeface="Arial"/>
                </a:rPr>
                <a:t> </a:t>
              </a:r>
              <a:r>
                <a:rPr lang="en-US" altLang="zh-TW" sz="2000" kern="0" dirty="0">
                  <a:solidFill>
                    <a:srgbClr val="D7F71E"/>
                  </a:solidFill>
                  <a:latin typeface="Arial" panose="020B0604020202020204" pitchFamily="34" charset="0"/>
                  <a:ea typeface="微軟正黑體" pitchFamily="34" charset="-120"/>
                  <a:cs typeface="Arial" panose="020B0604020202020204" pitchFamily="34" charset="0"/>
                  <a:sym typeface="Arial"/>
                </a:rPr>
                <a:t>Pro Client</a:t>
              </a:r>
              <a:endParaRPr lang="zh-TW" altLang="en-US" sz="2000" kern="0" dirty="0">
                <a:solidFill>
                  <a:srgbClr val="D7F71E"/>
                </a:solidFill>
                <a:latin typeface="Arial" panose="020B0604020202020204" pitchFamily="34" charset="0"/>
                <a:ea typeface="微軟正黑體" pitchFamily="34" charset="-120"/>
                <a:cs typeface="Arial" panose="020B0604020202020204" pitchFamily="34" charset="0"/>
                <a:sym typeface="Arial"/>
              </a:endParaRPr>
            </a:p>
          </p:txBody>
        </p:sp>
        <p:sp>
          <p:nvSpPr>
            <p:cNvPr id="142" name="矩形: 圓角 35">
              <a:extLst>
                <a:ext uri="{FF2B5EF4-FFF2-40B4-BE49-F238E27FC236}">
                  <a16:creationId xmlns:a16="http://schemas.microsoft.com/office/drawing/2014/main" id="{56213DAD-FB7F-48DA-AD6B-A0B4D47D0B51}"/>
                </a:ext>
              </a:extLst>
            </p:cNvPr>
            <p:cNvSpPr/>
            <p:nvPr/>
          </p:nvSpPr>
          <p:spPr>
            <a:xfrm>
              <a:off x="10138611" y="2197003"/>
              <a:ext cx="1663913" cy="822312"/>
            </a:xfrm>
            <a:prstGeom prst="roundRect">
              <a:avLst>
                <a:gd name="adj" fmla="val 0"/>
              </a:avLst>
            </a:prstGeom>
            <a:solidFill>
              <a:srgbClr val="D7F71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70">
                <a:defRPr/>
              </a:pPr>
              <a:r>
                <a:rPr lang="en-US" altLang="zh-TW" sz="1400" b="1" dirty="0">
                  <a:solidFill>
                    <a:schemeClr val="tx1"/>
                  </a:solidFill>
                  <a:latin typeface="Arial"/>
                  <a:ea typeface="微軟正黑體"/>
                  <a:cs typeface="Arial"/>
                  <a:sym typeface="Arial"/>
                </a:rPr>
                <a:t>QVR Pro Client can also view monitoring screens directly</a:t>
              </a:r>
            </a:p>
          </p:txBody>
        </p:sp>
        <p:sp>
          <p:nvSpPr>
            <p:cNvPr id="143" name="Shape 414">
              <a:extLst>
                <a:ext uri="{FF2B5EF4-FFF2-40B4-BE49-F238E27FC236}">
                  <a16:creationId xmlns:a16="http://schemas.microsoft.com/office/drawing/2014/main" id="{59BD6F10-1B27-4BBC-BC9C-85655AA7C000}"/>
                </a:ext>
              </a:extLst>
            </p:cNvPr>
            <p:cNvSpPr txBox="1"/>
            <p:nvPr/>
          </p:nvSpPr>
          <p:spPr>
            <a:xfrm>
              <a:off x="10134565" y="4113685"/>
              <a:ext cx="1848887" cy="563482"/>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i="0" u="none" strike="noStrike" kern="0" cap="none" spc="0" normalizeH="0" baseline="0" noProof="0" dirty="0" err="1">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QuNetSwitch</a:t>
              </a:r>
              <a:endParaRPr kumimoji="0" lang="zh-TW" altLang="en-US" sz="2000"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144" name="Shape 414">
              <a:extLst>
                <a:ext uri="{FF2B5EF4-FFF2-40B4-BE49-F238E27FC236}">
                  <a16:creationId xmlns:a16="http://schemas.microsoft.com/office/drawing/2014/main" id="{BE35F5A9-8F32-45D9-8086-960D1CA41F9A}"/>
                </a:ext>
              </a:extLst>
            </p:cNvPr>
            <p:cNvSpPr txBox="1"/>
            <p:nvPr/>
          </p:nvSpPr>
          <p:spPr>
            <a:xfrm>
              <a:off x="406204" y="1742368"/>
              <a:ext cx="1197102" cy="656819"/>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QTS</a:t>
              </a:r>
              <a:endParaRPr kumimoji="0" lang="zh-TW" altLang="en-US" sz="2000"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145" name="Shape 414">
              <a:extLst>
                <a:ext uri="{FF2B5EF4-FFF2-40B4-BE49-F238E27FC236}">
                  <a16:creationId xmlns:a16="http://schemas.microsoft.com/office/drawing/2014/main" id="{3FF65029-868E-41D7-B199-76274A234875}"/>
                </a:ext>
              </a:extLst>
            </p:cNvPr>
            <p:cNvSpPr txBox="1"/>
            <p:nvPr/>
          </p:nvSpPr>
          <p:spPr>
            <a:xfrm>
              <a:off x="267292" y="4145769"/>
              <a:ext cx="1545826" cy="571504"/>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File Station</a:t>
              </a:r>
              <a:endParaRPr kumimoji="0" lang="zh-TW" altLang="en-US" sz="2000"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146" name="手繪多邊形: 圖案 145">
              <a:extLst>
                <a:ext uri="{FF2B5EF4-FFF2-40B4-BE49-F238E27FC236}">
                  <a16:creationId xmlns:a16="http://schemas.microsoft.com/office/drawing/2014/main" id="{4FF67DB9-C577-49FB-A2E2-EC166318EB1E}"/>
                </a:ext>
              </a:extLst>
            </p:cNvPr>
            <p:cNvSpPr/>
            <p:nvPr/>
          </p:nvSpPr>
          <p:spPr>
            <a:xfrm>
              <a:off x="364076" y="2188184"/>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B23CA707-76AE-474C-9E5F-55A18B111128}"/>
                </a:ext>
              </a:extLst>
            </p:cNvPr>
            <p:cNvSpPr/>
            <p:nvPr/>
          </p:nvSpPr>
          <p:spPr>
            <a:xfrm>
              <a:off x="364076" y="4584925"/>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F39EAFB7-47FD-4D56-B606-4D086E19C1F4}"/>
                </a:ext>
              </a:extLst>
            </p:cNvPr>
            <p:cNvSpPr/>
            <p:nvPr/>
          </p:nvSpPr>
          <p:spPr>
            <a:xfrm flipH="1">
              <a:off x="10161789" y="4584925"/>
              <a:ext cx="1532905" cy="220579"/>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grpSp>
    </p:spTree>
    <p:extLst>
      <p:ext uri="{BB962C8B-B14F-4D97-AF65-F5344CB8AC3E}">
        <p14:creationId xmlns:p14="http://schemas.microsoft.com/office/powerpoint/2010/main" val="992952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48F30EF-8E53-4D96-BAA4-FEEE9DCD8AF3}"/>
              </a:ext>
            </a:extLst>
          </p:cNvPr>
          <p:cNvSpPr>
            <a:spLocks noGrp="1"/>
          </p:cNvSpPr>
          <p:nvPr>
            <p:ph type="ctrTitle"/>
          </p:nvPr>
        </p:nvSpPr>
        <p:spPr>
          <a:xfrm>
            <a:off x="2347899" y="770021"/>
            <a:ext cx="7293408" cy="1523205"/>
          </a:xfrm>
        </p:spPr>
        <p:txBody>
          <a:bodyPr>
            <a:noAutofit/>
          </a:bodyPr>
          <a:lstStyle/>
          <a:p>
            <a:pPr lvl="1" algn="ctr" rtl="0">
              <a:lnSpc>
                <a:spcPct val="90000"/>
              </a:lnSpc>
              <a:spcBef>
                <a:spcPct val="0"/>
              </a:spcBef>
            </a:pPr>
            <a:r>
              <a:rPr lang="en-US" altLang="zh-TW" sz="2800" b="1" kern="1200" dirty="0">
                <a:solidFill>
                  <a:srgbClr val="D7F71E"/>
                </a:solidFill>
                <a:latin typeface="Arial" panose="020B0604020202020204" pitchFamily="34" charset="0"/>
                <a:ea typeface="微軟正黑體" panose="020B0604030504040204" pitchFamily="34" charset="-120"/>
                <a:cs typeface="Arial" panose="020B0604020202020204" pitchFamily="34" charset="0"/>
              </a:rPr>
              <a:t>Multi-purpose for one machine: Guardian's practical application in various environmental architectures</a:t>
            </a:r>
          </a:p>
        </p:txBody>
      </p:sp>
    </p:spTree>
    <p:extLst>
      <p:ext uri="{BB962C8B-B14F-4D97-AF65-F5344CB8AC3E}">
        <p14:creationId xmlns:p14="http://schemas.microsoft.com/office/powerpoint/2010/main" val="2304926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A4E01D2A-E5AE-4499-BB30-E18599D2508A}"/>
              </a:ext>
            </a:extLst>
          </p:cNvPr>
          <p:cNvSpPr/>
          <p:nvPr/>
        </p:nvSpPr>
        <p:spPr>
          <a:xfrm>
            <a:off x="6186160" y="1931407"/>
            <a:ext cx="5442279" cy="3766553"/>
          </a:xfrm>
          <a:prstGeom prst="roundRect">
            <a:avLst>
              <a:gd name="adj" fmla="val 6195"/>
            </a:avLst>
          </a:prstGeom>
          <a:gradFill>
            <a:gsLst>
              <a:gs pos="0">
                <a:schemeClr val="bg1"/>
              </a:gs>
              <a:gs pos="100000">
                <a:srgbClr val="D7F71E"/>
              </a:gs>
            </a:gsLst>
            <a:lin ang="5400000" scaled="0"/>
          </a:gradFill>
          <a:ln w="28575">
            <a:solidFill>
              <a:srgbClr val="D7F7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8" name="圖片 47" descr="一張含有 螢幕擷取畫面 的圖片&#10;&#10;自動產生的描述">
            <a:extLst>
              <a:ext uri="{FF2B5EF4-FFF2-40B4-BE49-F238E27FC236}">
                <a16:creationId xmlns:a16="http://schemas.microsoft.com/office/drawing/2014/main" id="{9150E605-F98F-4E90-BC83-05CBAEE813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689"/>
          <a:stretch/>
        </p:blipFill>
        <p:spPr>
          <a:xfrm>
            <a:off x="6140114" y="5017470"/>
            <a:ext cx="5473823" cy="1105002"/>
          </a:xfrm>
          <a:prstGeom prst="rect">
            <a:avLst/>
          </a:prstGeom>
        </p:spPr>
      </p:pic>
      <p:sp>
        <p:nvSpPr>
          <p:cNvPr id="7" name="矩形: 圓角 6">
            <a:extLst>
              <a:ext uri="{FF2B5EF4-FFF2-40B4-BE49-F238E27FC236}">
                <a16:creationId xmlns:a16="http://schemas.microsoft.com/office/drawing/2014/main" id="{59C14898-F38F-4DEB-A2D8-75D62C319D65}"/>
              </a:ext>
            </a:extLst>
          </p:cNvPr>
          <p:cNvSpPr/>
          <p:nvPr/>
        </p:nvSpPr>
        <p:spPr>
          <a:xfrm>
            <a:off x="512814" y="1945758"/>
            <a:ext cx="5442279" cy="3913755"/>
          </a:xfrm>
          <a:prstGeom prst="roundRect">
            <a:avLst>
              <a:gd name="adj" fmla="val 6195"/>
            </a:avLst>
          </a:prstGeom>
          <a:gradFill>
            <a:gsLst>
              <a:gs pos="0">
                <a:schemeClr val="bg1"/>
              </a:gs>
              <a:gs pos="100000">
                <a:schemeClr val="bg1">
                  <a:lumMod val="75000"/>
                </a:schemeClr>
              </a:gs>
            </a:gsLst>
            <a:lin ang="5400000" scaled="0"/>
          </a:gra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圖片 3" descr="一張含有 螢幕擷取畫面 的圖片&#10;&#10;自動產生的描述">
            <a:extLst>
              <a:ext uri="{FF2B5EF4-FFF2-40B4-BE49-F238E27FC236}">
                <a16:creationId xmlns:a16="http://schemas.microsoft.com/office/drawing/2014/main" id="{DC2DA17D-E9FC-4D3F-B1AC-90130149A8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270" y="5007945"/>
            <a:ext cx="5473823" cy="1105002"/>
          </a:xfrm>
          <a:prstGeom prst="rect">
            <a:avLst/>
          </a:prstGeom>
        </p:spPr>
      </p:pic>
      <p:pic>
        <p:nvPicPr>
          <p:cNvPr id="49" name="圖片 48">
            <a:extLst>
              <a:ext uri="{FF2B5EF4-FFF2-40B4-BE49-F238E27FC236}">
                <a16:creationId xmlns:a16="http://schemas.microsoft.com/office/drawing/2014/main" id="{4E0271D7-475A-462F-B7BD-0EA7A815FB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74"/>
          <a:stretch/>
        </p:blipFill>
        <p:spPr>
          <a:xfrm>
            <a:off x="6187593" y="1399551"/>
            <a:ext cx="5370973" cy="3485684"/>
          </a:xfrm>
          <a:prstGeom prst="rect">
            <a:avLst/>
          </a:prstGeom>
        </p:spPr>
      </p:pic>
      <p:pic>
        <p:nvPicPr>
          <p:cNvPr id="47" name="圖片 46">
            <a:extLst>
              <a:ext uri="{FF2B5EF4-FFF2-40B4-BE49-F238E27FC236}">
                <a16:creationId xmlns:a16="http://schemas.microsoft.com/office/drawing/2014/main" id="{55D1B090-D85F-4CCB-8262-3D0A547BC4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0175" y="1399551"/>
            <a:ext cx="5370973" cy="3485684"/>
          </a:xfrm>
          <a:prstGeom prst="rect">
            <a:avLst/>
          </a:prstGeom>
        </p:spPr>
      </p:pic>
      <p:sp>
        <p:nvSpPr>
          <p:cNvPr id="2" name="標題 1">
            <a:extLst>
              <a:ext uri="{FF2B5EF4-FFF2-40B4-BE49-F238E27FC236}">
                <a16:creationId xmlns:a16="http://schemas.microsoft.com/office/drawing/2014/main" id="{B06EA6CD-C78E-465D-BA58-A8073476A3E1}"/>
              </a:ext>
            </a:extLst>
          </p:cNvPr>
          <p:cNvSpPr>
            <a:spLocks noGrp="1"/>
          </p:cNvSpPr>
          <p:nvPr>
            <p:ph type="title"/>
          </p:nvPr>
        </p:nvSpPr>
        <p:spPr/>
        <p:txBody>
          <a:bodyPr/>
          <a:lstStyle/>
          <a:p>
            <a:r>
              <a:rPr lang="en-US" altLang="zh-TW" dirty="0"/>
              <a:t>Guardian brings a new IP surveillance integrated solution</a:t>
            </a:r>
            <a:endParaRPr lang="zh-TW" altLang="en-US" dirty="0"/>
          </a:p>
        </p:txBody>
      </p:sp>
      <p:sp>
        <p:nvSpPr>
          <p:cNvPr id="28" name="文字方塊 27">
            <a:extLst>
              <a:ext uri="{FF2B5EF4-FFF2-40B4-BE49-F238E27FC236}">
                <a16:creationId xmlns:a16="http://schemas.microsoft.com/office/drawing/2014/main" id="{798C5B03-2C12-417B-9385-4DE8A36FB59A}"/>
              </a:ext>
            </a:extLst>
          </p:cNvPr>
          <p:cNvSpPr txBox="1"/>
          <p:nvPr/>
        </p:nvSpPr>
        <p:spPr>
          <a:xfrm>
            <a:off x="1642791" y="5143247"/>
            <a:ext cx="4027789" cy="830997"/>
          </a:xfrm>
          <a:prstGeom prst="rect">
            <a:avLst/>
          </a:prstGeom>
          <a:noFill/>
        </p:spPr>
        <p:txBody>
          <a:bodyPr wrap="square" rtlCol="0">
            <a:spAutoFit/>
          </a:bodyPr>
          <a:lstStyle/>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TW" sz="12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Need to buy a variety of equipment, cost increases</a:t>
            </a:r>
          </a:p>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TW" sz="12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Complex wiring, difficult to build and maintain</a:t>
            </a:r>
          </a:p>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TW" sz="12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Low scalability, difficult to cope with future changes</a:t>
            </a:r>
          </a:p>
        </p:txBody>
      </p:sp>
      <p:sp>
        <p:nvSpPr>
          <p:cNvPr id="31" name="文字方塊 30">
            <a:extLst>
              <a:ext uri="{FF2B5EF4-FFF2-40B4-BE49-F238E27FC236}">
                <a16:creationId xmlns:a16="http://schemas.microsoft.com/office/drawing/2014/main" id="{8EC5B4AC-7A6C-4A1C-B791-5F1C12525350}"/>
              </a:ext>
            </a:extLst>
          </p:cNvPr>
          <p:cNvSpPr txBox="1"/>
          <p:nvPr/>
        </p:nvSpPr>
        <p:spPr>
          <a:xfrm>
            <a:off x="7209621" y="5041659"/>
            <a:ext cx="4272827" cy="1015663"/>
          </a:xfrm>
          <a:prstGeom prst="rect">
            <a:avLst/>
          </a:prstGeom>
          <a:noFill/>
        </p:spPr>
        <p:txBody>
          <a:bodyPr wrap="square" rtlCol="0">
            <a:spAutoFit/>
          </a:bodyPr>
          <a:lstStyle/>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TW" sz="12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One machine can meet storage, NVR, router, PoE power supply</a:t>
            </a:r>
          </a:p>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TW" sz="12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 new generation of IEEE 802.3bt PoE power supply for all kinds of high-profile cameras</a:t>
            </a:r>
          </a:p>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TW" sz="12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Highly flexible function deployment, high scalability</a:t>
            </a:r>
            <a:endParaRPr kumimoji="0" lang="zh-TW" altLang="en-US" sz="12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3" name="文字方塊 32">
            <a:extLst>
              <a:ext uri="{FF2B5EF4-FFF2-40B4-BE49-F238E27FC236}">
                <a16:creationId xmlns:a16="http://schemas.microsoft.com/office/drawing/2014/main" id="{95E5EDB7-C0E8-4CCA-AEFF-70868C1362FF}"/>
              </a:ext>
            </a:extLst>
          </p:cNvPr>
          <p:cNvSpPr txBox="1"/>
          <p:nvPr/>
        </p:nvSpPr>
        <p:spPr>
          <a:xfrm>
            <a:off x="1592649" y="1456030"/>
            <a:ext cx="4813481"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0" cap="none" spc="0" normalizeH="0" baseline="0" noProof="0" dirty="0">
                <a:ln>
                  <a:noFill/>
                </a:ln>
                <a:solidFill>
                  <a:schemeClr val="bg1">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Traditional IP monitoring Deployment</a:t>
            </a:r>
            <a:endParaRPr kumimoji="0" lang="zh-TW" altLang="en-US" sz="2000" b="1" i="0" u="none" strike="noStrike" kern="0" cap="none" spc="0" normalizeH="0" baseline="0" noProof="0" dirty="0">
              <a:ln>
                <a:noFill/>
              </a:ln>
              <a:solidFill>
                <a:schemeClr val="bg1">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4" name="文字方塊 33">
            <a:extLst>
              <a:ext uri="{FF2B5EF4-FFF2-40B4-BE49-F238E27FC236}">
                <a16:creationId xmlns:a16="http://schemas.microsoft.com/office/drawing/2014/main" id="{7AAEA0FE-BE39-406A-BB6F-7CD6F801E7E9}"/>
              </a:ext>
            </a:extLst>
          </p:cNvPr>
          <p:cNvSpPr txBox="1"/>
          <p:nvPr/>
        </p:nvSpPr>
        <p:spPr>
          <a:xfrm>
            <a:off x="7338557" y="1456030"/>
            <a:ext cx="439362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 IP monitoring Deployment</a:t>
            </a:r>
          </a:p>
        </p:txBody>
      </p:sp>
      <p:sp>
        <p:nvSpPr>
          <p:cNvPr id="35" name="文字方塊 34">
            <a:extLst>
              <a:ext uri="{FF2B5EF4-FFF2-40B4-BE49-F238E27FC236}">
                <a16:creationId xmlns:a16="http://schemas.microsoft.com/office/drawing/2014/main" id="{23CDC328-5BA1-451D-9593-5F73EDE47A29}"/>
              </a:ext>
            </a:extLst>
          </p:cNvPr>
          <p:cNvSpPr txBox="1"/>
          <p:nvPr/>
        </p:nvSpPr>
        <p:spPr>
          <a:xfrm>
            <a:off x="612506" y="1751795"/>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6" name="文字方塊 35">
            <a:extLst>
              <a:ext uri="{FF2B5EF4-FFF2-40B4-BE49-F238E27FC236}">
                <a16:creationId xmlns:a16="http://schemas.microsoft.com/office/drawing/2014/main" id="{45A918E3-5E74-430F-BDCD-959FE42297BD}"/>
              </a:ext>
            </a:extLst>
          </p:cNvPr>
          <p:cNvSpPr txBox="1"/>
          <p:nvPr/>
        </p:nvSpPr>
        <p:spPr>
          <a:xfrm>
            <a:off x="6300853" y="1751795"/>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7" name="文字方塊 36">
            <a:extLst>
              <a:ext uri="{FF2B5EF4-FFF2-40B4-BE49-F238E27FC236}">
                <a16:creationId xmlns:a16="http://schemas.microsoft.com/office/drawing/2014/main" id="{BDABD880-AD0B-46D0-85F2-606273542133}"/>
              </a:ext>
            </a:extLst>
          </p:cNvPr>
          <p:cNvSpPr txBox="1"/>
          <p:nvPr/>
        </p:nvSpPr>
        <p:spPr>
          <a:xfrm>
            <a:off x="653360" y="3499888"/>
            <a:ext cx="1017441"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8" name="文字方塊 37">
            <a:extLst>
              <a:ext uri="{FF2B5EF4-FFF2-40B4-BE49-F238E27FC236}">
                <a16:creationId xmlns:a16="http://schemas.microsoft.com/office/drawing/2014/main" id="{879DB0D1-7DF5-4415-9312-69CBA8328757}"/>
              </a:ext>
            </a:extLst>
          </p:cNvPr>
          <p:cNvSpPr txBox="1"/>
          <p:nvPr/>
        </p:nvSpPr>
        <p:spPr>
          <a:xfrm>
            <a:off x="2052084" y="2404789"/>
            <a:ext cx="1754372"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Managed</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Switch</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9" name="文字方塊 38">
            <a:extLst>
              <a:ext uri="{FF2B5EF4-FFF2-40B4-BE49-F238E27FC236}">
                <a16:creationId xmlns:a16="http://schemas.microsoft.com/office/drawing/2014/main" id="{19E35EB1-7E0D-4EDE-AF17-7ED1AF7FEC90}"/>
              </a:ext>
            </a:extLst>
          </p:cNvPr>
          <p:cNvSpPr txBox="1"/>
          <p:nvPr/>
        </p:nvSpPr>
        <p:spPr>
          <a:xfrm>
            <a:off x="4078837" y="2270760"/>
            <a:ext cx="1754372"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Camera</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0" name="文字方塊 39">
            <a:extLst>
              <a:ext uri="{FF2B5EF4-FFF2-40B4-BE49-F238E27FC236}">
                <a16:creationId xmlns:a16="http://schemas.microsoft.com/office/drawing/2014/main" id="{378A713D-7657-4359-9141-6101F65EDF30}"/>
              </a:ext>
            </a:extLst>
          </p:cNvPr>
          <p:cNvSpPr txBox="1"/>
          <p:nvPr/>
        </p:nvSpPr>
        <p:spPr>
          <a:xfrm>
            <a:off x="4509015" y="4105353"/>
            <a:ext cx="998464"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rPr>
              <a:t>Monitor</a:t>
            </a:r>
            <a:endParaRPr kumimoji="0" lang="zh-TW"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1" name="文字方塊 40">
            <a:extLst>
              <a:ext uri="{FF2B5EF4-FFF2-40B4-BE49-F238E27FC236}">
                <a16:creationId xmlns:a16="http://schemas.microsoft.com/office/drawing/2014/main" id="{BD08EDAD-0B90-4207-A9EC-4223BAB81B52}"/>
              </a:ext>
            </a:extLst>
          </p:cNvPr>
          <p:cNvSpPr txBox="1"/>
          <p:nvPr/>
        </p:nvSpPr>
        <p:spPr>
          <a:xfrm>
            <a:off x="10194704" y="4105353"/>
            <a:ext cx="998464"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rPr>
              <a:t>Monitor</a:t>
            </a:r>
            <a:endParaRPr kumimoji="0" lang="zh-TW"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2" name="文字方塊 41">
            <a:extLst>
              <a:ext uri="{FF2B5EF4-FFF2-40B4-BE49-F238E27FC236}">
                <a16:creationId xmlns:a16="http://schemas.microsoft.com/office/drawing/2014/main" id="{CF682A3A-9001-47ED-8729-5E171A16161E}"/>
              </a:ext>
            </a:extLst>
          </p:cNvPr>
          <p:cNvSpPr txBox="1"/>
          <p:nvPr/>
        </p:nvSpPr>
        <p:spPr>
          <a:xfrm>
            <a:off x="9841772" y="2270760"/>
            <a:ext cx="1754372"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Camera</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3" name="文字方塊 42">
            <a:extLst>
              <a:ext uri="{FF2B5EF4-FFF2-40B4-BE49-F238E27FC236}">
                <a16:creationId xmlns:a16="http://schemas.microsoft.com/office/drawing/2014/main" id="{AA3F70D1-055A-4C4E-A474-D91D8715D69E}"/>
              </a:ext>
            </a:extLst>
          </p:cNvPr>
          <p:cNvSpPr txBox="1"/>
          <p:nvPr/>
        </p:nvSpPr>
        <p:spPr>
          <a:xfrm>
            <a:off x="7142946" y="2547106"/>
            <a:ext cx="78422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4" name="文字方塊 43">
            <a:extLst>
              <a:ext uri="{FF2B5EF4-FFF2-40B4-BE49-F238E27FC236}">
                <a16:creationId xmlns:a16="http://schemas.microsoft.com/office/drawing/2014/main" id="{F392EC93-1564-4971-B69C-BAC271C84F6C}"/>
              </a:ext>
            </a:extLst>
          </p:cNvPr>
          <p:cNvSpPr txBox="1"/>
          <p:nvPr/>
        </p:nvSpPr>
        <p:spPr>
          <a:xfrm>
            <a:off x="8071560" y="2546965"/>
            <a:ext cx="71624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NVR</a:t>
            </a:r>
            <a:endParaRPr kumimoji="0" lang="zh-TW" altLang="en-US"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5" name="文字方塊 44">
            <a:extLst>
              <a:ext uri="{FF2B5EF4-FFF2-40B4-BE49-F238E27FC236}">
                <a16:creationId xmlns:a16="http://schemas.microsoft.com/office/drawing/2014/main" id="{A9104300-7DB7-4D02-A1E8-9085CFD82ACF}"/>
              </a:ext>
            </a:extLst>
          </p:cNvPr>
          <p:cNvSpPr txBox="1"/>
          <p:nvPr/>
        </p:nvSpPr>
        <p:spPr>
          <a:xfrm>
            <a:off x="8962717" y="2546965"/>
            <a:ext cx="71624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PoE</a:t>
            </a:r>
            <a:endParaRPr kumimoji="0" lang="zh-TW" altLang="en-US"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6" name="文字方塊 45">
            <a:extLst>
              <a:ext uri="{FF2B5EF4-FFF2-40B4-BE49-F238E27FC236}">
                <a16:creationId xmlns:a16="http://schemas.microsoft.com/office/drawing/2014/main" id="{28B55307-ECC4-4D36-AA15-0CC027340002}"/>
              </a:ext>
            </a:extLst>
          </p:cNvPr>
          <p:cNvSpPr txBox="1"/>
          <p:nvPr/>
        </p:nvSpPr>
        <p:spPr>
          <a:xfrm>
            <a:off x="7062538" y="3422024"/>
            <a:ext cx="2712675"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Smart PoE Switch</a:t>
            </a:r>
            <a:endParaRPr kumimoji="0" lang="zh-TW" altLang="en-US" sz="16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683770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標題 1">
            <a:extLst>
              <a:ext uri="{FF2B5EF4-FFF2-40B4-BE49-F238E27FC236}">
                <a16:creationId xmlns:a16="http://schemas.microsoft.com/office/drawing/2014/main" id="{43FDA14E-255B-454F-AB1F-3A0DE210DFB6}"/>
              </a:ext>
            </a:extLst>
          </p:cNvPr>
          <p:cNvSpPr txBox="1">
            <a:spLocks/>
          </p:cNvSpPr>
          <p:nvPr/>
        </p:nvSpPr>
        <p:spPr>
          <a:xfrm>
            <a:off x="0" y="1598714"/>
            <a:ext cx="4537706" cy="238977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altLang="zh-TW" sz="3200" b="1" i="0" u="none" strike="noStrike" kern="1200" cap="none" spc="0" normalizeH="0" baseline="0" noProof="0" dirty="0">
                <a:ln>
                  <a:noFill/>
                </a:ln>
                <a:solidFill>
                  <a:srgbClr val="D7F71E"/>
                </a:solidFill>
                <a:effectLst/>
                <a:uLnTx/>
                <a:uFillTx/>
                <a:latin typeface="Arial" panose="020B0604020202020204" pitchFamily="34" charset="0"/>
                <a:ea typeface="新細明體"/>
                <a:cs typeface="Arial" panose="020B0604020202020204" pitchFamily="34" charset="0"/>
              </a:rPr>
              <a:t>Guardian X QVR Pro</a:t>
            </a:r>
            <a:br>
              <a:rPr kumimoji="0" lang="en-US" altLang="zh-TW" sz="3200" b="1" i="0" u="none" strike="noStrike" kern="1200" cap="none" spc="0" normalizeH="0" baseline="0" noProof="0" dirty="0">
                <a:ln>
                  <a:noFill/>
                </a:ln>
                <a:solidFill>
                  <a:srgbClr val="D7F71E"/>
                </a:solidFill>
                <a:effectLst/>
                <a:uLnTx/>
                <a:uFillTx/>
                <a:latin typeface="Arial" panose="020B0604020202020204" pitchFamily="34" charset="0"/>
                <a:ea typeface="新細明體"/>
                <a:cs typeface="Arial" panose="020B0604020202020204" pitchFamily="34" charset="0"/>
              </a:rPr>
            </a:br>
            <a:r>
              <a:rPr kumimoji="0" lang="en-US" altLang="zh-TW" sz="3200" b="1" i="0" u="none" strike="noStrike" kern="1200" cap="none" spc="0" normalizeH="0" baseline="0" noProof="0" dirty="0">
                <a:ln>
                  <a:noFill/>
                </a:ln>
                <a:solidFill>
                  <a:srgbClr val="D7F71E"/>
                </a:solidFill>
                <a:effectLst/>
                <a:uLnTx/>
                <a:uFillTx/>
                <a:latin typeface="Arial" panose="020B0604020202020204" pitchFamily="34" charset="0"/>
                <a:ea typeface="新細明體"/>
                <a:cs typeface="Arial" panose="020B0604020202020204" pitchFamily="34" charset="0"/>
              </a:rPr>
              <a:t>Individual User Deployment Diagram</a:t>
            </a:r>
            <a:endParaRPr kumimoji="0" lang="zh-TW" altLang="en-US" sz="3200" b="1" i="0" u="none" strike="noStrike" kern="120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4" name="群組 3">
            <a:extLst>
              <a:ext uri="{FF2B5EF4-FFF2-40B4-BE49-F238E27FC236}">
                <a16:creationId xmlns:a16="http://schemas.microsoft.com/office/drawing/2014/main" id="{12DDD64B-2CFD-4B45-B19E-145DD68A04AF}"/>
              </a:ext>
            </a:extLst>
          </p:cNvPr>
          <p:cNvGrpSpPr/>
          <p:nvPr/>
        </p:nvGrpSpPr>
        <p:grpSpPr>
          <a:xfrm>
            <a:off x="-2008955" y="1525120"/>
            <a:ext cx="6392879" cy="214862"/>
            <a:chOff x="-2028167" y="893108"/>
            <a:chExt cx="6392879" cy="214862"/>
          </a:xfrm>
        </p:grpSpPr>
        <p:grpSp>
          <p:nvGrpSpPr>
            <p:cNvPr id="37" name="圖形 13">
              <a:extLst>
                <a:ext uri="{FF2B5EF4-FFF2-40B4-BE49-F238E27FC236}">
                  <a16:creationId xmlns:a16="http://schemas.microsoft.com/office/drawing/2014/main" id="{1F5F93AD-E342-4668-BFD7-7545F12BF6B3}"/>
                </a:ext>
              </a:extLst>
            </p:cNvPr>
            <p:cNvGrpSpPr/>
            <p:nvPr/>
          </p:nvGrpSpPr>
          <p:grpSpPr>
            <a:xfrm>
              <a:off x="-2028167" y="893108"/>
              <a:ext cx="3246753" cy="214862"/>
              <a:chOff x="3216084" y="3002290"/>
              <a:chExt cx="1203675" cy="79657"/>
            </a:xfrm>
            <a:solidFill>
              <a:srgbClr val="D7F71E"/>
            </a:solidFill>
          </p:grpSpPr>
          <p:sp>
            <p:nvSpPr>
              <p:cNvPr id="38" name="手繪多邊形: 圖案 37">
                <a:extLst>
                  <a:ext uri="{FF2B5EF4-FFF2-40B4-BE49-F238E27FC236}">
                    <a16:creationId xmlns:a16="http://schemas.microsoft.com/office/drawing/2014/main" id="{D4B757EE-EB0A-48E0-B8E3-3E271FEE5268}"/>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3F19D6A4-48F8-4E3A-82CD-8F02395F465D}"/>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EFF06D37-5BAD-4427-8633-D0EC902F483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BFB9F8DD-895F-4ABF-B498-C7B6E2960A6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B47D3382-5271-492F-9852-B19E9268146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ACA008E5-74A3-45B1-9915-556849C02B7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05F81A1F-99C4-44B3-8BAF-28FA2BBA4BC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756A9596-B3D7-4801-9EFE-F0F2AE94A44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96529FB5-883F-406A-9F16-8A469EC912A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848AEE34-1CB8-4041-AEC6-4AC5E40E9D6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74FA6900-7F5F-4407-9D23-A50C26C2869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1C272A56-EB88-4ADA-B051-8F515ABE733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A773D47C-698E-44CB-BD76-C9BBC551A96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35223E74-D5D1-46BF-9A16-A8566D58AEA5}"/>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7125FDF8-1115-4F50-97D7-0E33D695683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5696275D-A692-4391-9A08-36C4AB378EB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1463105B-FF93-42A3-B6E8-F8123251613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0BEF27D7-1F10-4B05-9DB8-6B92FCD1DC0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8133B84A-19F8-410D-B9BD-ADB4FCADF41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100" name="圖形 13">
              <a:extLst>
                <a:ext uri="{FF2B5EF4-FFF2-40B4-BE49-F238E27FC236}">
                  <a16:creationId xmlns:a16="http://schemas.microsoft.com/office/drawing/2014/main" id="{7987219C-3058-451B-8CFA-1A37CFEA51FB}"/>
                </a:ext>
              </a:extLst>
            </p:cNvPr>
            <p:cNvGrpSpPr/>
            <p:nvPr/>
          </p:nvGrpSpPr>
          <p:grpSpPr>
            <a:xfrm>
              <a:off x="1117959" y="893108"/>
              <a:ext cx="3246753" cy="214862"/>
              <a:chOff x="3216084" y="3002290"/>
              <a:chExt cx="1203675" cy="79657"/>
            </a:xfrm>
            <a:solidFill>
              <a:srgbClr val="D7F71E"/>
            </a:solidFill>
          </p:grpSpPr>
          <p:sp>
            <p:nvSpPr>
              <p:cNvPr id="101" name="手繪多邊形: 圖案 100">
                <a:extLst>
                  <a:ext uri="{FF2B5EF4-FFF2-40B4-BE49-F238E27FC236}">
                    <a16:creationId xmlns:a16="http://schemas.microsoft.com/office/drawing/2014/main" id="{A7FE786B-3E61-47D4-B45F-CE5F25519370}"/>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2C9621E0-4BE5-4A0E-9DA6-E22A4D44577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A1168FD7-06C9-4D9E-960B-7E1F41A26D8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E0F90E37-A5F0-441E-986E-45D97BA79E1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18D0F3E0-E3CA-4478-B1F5-96DF3B09D0D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AA72B0FB-38B2-4860-B628-623FCDB12952}"/>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46729E81-C250-4BCE-B914-FA7C8B212FB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36DD4CF9-0576-422A-A8BF-CDEA174CD035}"/>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0B89A226-D284-414B-A3A1-84EE9A8C055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88A26985-1192-4203-ABC8-A64CA21766AA}"/>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DE617E01-A814-40C4-861C-7B3EAC5DA2B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DC631EDC-512E-4411-B8A7-103450EC412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47FFA8B4-21AE-4F2C-9609-B2EC2E27899C}"/>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7521ADAC-AABE-4DC0-9C29-E57E597ADAD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B70305A3-DE0C-4BC8-86C1-17AF9A48FB29}"/>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D2969379-1239-47CB-A977-A24C731A373D}"/>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594D7AF2-E91A-4971-9165-7A55DB26E19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B0C81B95-3FC1-4835-AEE9-2B1252A08985}"/>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060F8CB2-E502-4495-945F-8FB60C5BB00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grpSp>
        <p:nvGrpSpPr>
          <p:cNvPr id="5" name="群組 4">
            <a:extLst>
              <a:ext uri="{FF2B5EF4-FFF2-40B4-BE49-F238E27FC236}">
                <a16:creationId xmlns:a16="http://schemas.microsoft.com/office/drawing/2014/main" id="{1E5F13D4-F676-4773-AB29-EDA0A6F61978}"/>
              </a:ext>
            </a:extLst>
          </p:cNvPr>
          <p:cNvGrpSpPr/>
          <p:nvPr/>
        </p:nvGrpSpPr>
        <p:grpSpPr>
          <a:xfrm>
            <a:off x="-2008955" y="3844107"/>
            <a:ext cx="6392879" cy="214862"/>
            <a:chOff x="-2028167" y="4484370"/>
            <a:chExt cx="6392879" cy="214862"/>
          </a:xfrm>
        </p:grpSpPr>
        <p:grpSp>
          <p:nvGrpSpPr>
            <p:cNvPr id="63" name="圖形 13">
              <a:extLst>
                <a:ext uri="{FF2B5EF4-FFF2-40B4-BE49-F238E27FC236}">
                  <a16:creationId xmlns:a16="http://schemas.microsoft.com/office/drawing/2014/main" id="{D195CC1A-EB66-4C2C-8B84-703ADFBED272}"/>
                </a:ext>
              </a:extLst>
            </p:cNvPr>
            <p:cNvGrpSpPr/>
            <p:nvPr/>
          </p:nvGrpSpPr>
          <p:grpSpPr>
            <a:xfrm>
              <a:off x="-2028167" y="4484370"/>
              <a:ext cx="3246753" cy="214862"/>
              <a:chOff x="3216084" y="3002290"/>
              <a:chExt cx="1203675" cy="79657"/>
            </a:xfrm>
            <a:solidFill>
              <a:srgbClr val="D7F71E"/>
            </a:solidFill>
          </p:grpSpPr>
          <p:sp>
            <p:nvSpPr>
              <p:cNvPr id="64" name="手繪多邊形: 圖案 63">
                <a:extLst>
                  <a:ext uri="{FF2B5EF4-FFF2-40B4-BE49-F238E27FC236}">
                    <a16:creationId xmlns:a16="http://schemas.microsoft.com/office/drawing/2014/main" id="{401B3AFC-8574-4460-9E7F-692A18D4D425}"/>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B0CF37D7-38CC-4D1C-9EDA-7B87EED1F5EE}"/>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00B7A364-9636-4AE9-9158-9DC878240C7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1C747922-324E-401A-B272-DF7E3CAC7ED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DA7CF683-921C-4D82-8320-4455CA118F0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51A8238B-01D3-4060-941D-A0C994DFC4B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5BC9D078-5C19-45F1-A240-F4149964E1F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7DD29D9D-1B12-47B4-9755-B84CAEC9584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73C95E66-FDAE-4573-B904-B2CEFFC4951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6799A862-C6DA-47C2-BC4B-F5253D444F35}"/>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0835B90E-CFE1-4BE0-BBB1-14E13FEAB75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A491ABB1-EEC2-4398-8BA4-667D2E483D06}"/>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168428E4-D6E7-436D-A4EE-FC63F93C982E}"/>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962204C3-A342-4F7F-9DD1-F91A3AEC007B}"/>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8BF8CB77-486B-48E3-A578-CB7A4B5148A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656AB591-2E0B-48A7-8CA4-9D3F6444E8A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906BE589-19CC-41BE-9206-0720B0D53ED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D286DAA1-EA94-4984-BCAC-484C38B7A87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FDCC887A-5931-4842-9846-7F8E55A47B8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123" name="圖形 13">
              <a:extLst>
                <a:ext uri="{FF2B5EF4-FFF2-40B4-BE49-F238E27FC236}">
                  <a16:creationId xmlns:a16="http://schemas.microsoft.com/office/drawing/2014/main" id="{AF7A38A0-5EAC-43B7-B2D1-A8B00F7C24FB}"/>
                </a:ext>
              </a:extLst>
            </p:cNvPr>
            <p:cNvGrpSpPr/>
            <p:nvPr/>
          </p:nvGrpSpPr>
          <p:grpSpPr>
            <a:xfrm>
              <a:off x="1117959" y="4484370"/>
              <a:ext cx="3246753" cy="214862"/>
              <a:chOff x="3216084" y="3002290"/>
              <a:chExt cx="1203675" cy="79657"/>
            </a:xfrm>
            <a:solidFill>
              <a:srgbClr val="D7F71E"/>
            </a:solidFill>
          </p:grpSpPr>
          <p:sp>
            <p:nvSpPr>
              <p:cNvPr id="124" name="手繪多邊形: 圖案 123">
                <a:extLst>
                  <a:ext uri="{FF2B5EF4-FFF2-40B4-BE49-F238E27FC236}">
                    <a16:creationId xmlns:a16="http://schemas.microsoft.com/office/drawing/2014/main" id="{B7086A52-14BB-4D80-BF25-09F9AF74831B}"/>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7D80ED82-B6DC-4F00-9917-A423ACA878E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C65CAFCB-ECFE-415E-A593-517B84E48FC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2E231A6E-ED7D-46C4-BB8F-113EB3B7CA2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7835F498-3848-4CEC-B284-F7E63E5E034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87533CEF-156C-478C-BFC3-B7EAE73B7DB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9D3C5744-3538-4732-A5AB-4BD78C46B7F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2DDC4F0A-43F7-4553-9F9C-B477397AECCC}"/>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6DE346BA-94FE-464B-96DB-4078CC7D6B0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44C181CB-FE22-41C3-ADCC-F7326B3325E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84F7E142-F643-4EAF-BEAA-33D7796BE5C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A44DACCC-56A0-4EFF-9B9F-BEC67B90EAF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B4A85683-A851-4EA9-A7AF-751F920ED6E2}"/>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9AF87D37-E21A-4D67-8CC2-F01DC3C66C33}"/>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30E7916A-1356-4A13-935F-9FB1388EBCB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BBE0F4BA-7949-49D8-A183-436FD3FBBBAB}"/>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883D5839-A8F8-4227-A475-41400A46AF3B}"/>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E223CF83-70F6-4CBC-B516-2DBC0602D0E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128A6C15-3F1A-4A18-B7E1-025380DC135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sp>
        <p:nvSpPr>
          <p:cNvPr id="94" name="矩形: 剪去對角角落 93">
            <a:extLst>
              <a:ext uri="{FF2B5EF4-FFF2-40B4-BE49-F238E27FC236}">
                <a16:creationId xmlns:a16="http://schemas.microsoft.com/office/drawing/2014/main" id="{A0AE40E8-9B26-4FC4-AC9A-797EB4561BBC}"/>
              </a:ext>
            </a:extLst>
          </p:cNvPr>
          <p:cNvSpPr/>
          <p:nvPr/>
        </p:nvSpPr>
        <p:spPr>
          <a:xfrm>
            <a:off x="4594860" y="389824"/>
            <a:ext cx="7223760" cy="5509260"/>
          </a:xfrm>
          <a:prstGeom prst="snip2DiagRect">
            <a:avLst>
              <a:gd name="adj1" fmla="val 0"/>
              <a:gd name="adj2" fmla="val 11966"/>
            </a:avLst>
          </a:prstGeom>
          <a:gradFill>
            <a:gsLst>
              <a:gs pos="0">
                <a:schemeClr val="bg1"/>
              </a:gs>
              <a:gs pos="100000">
                <a:srgbClr val="D7F71E"/>
              </a:gs>
            </a:gsLst>
            <a:lin ang="5400000" scaled="0"/>
          </a:gradFill>
          <a:ln w="28575">
            <a:solidFill>
              <a:srgbClr val="D7F7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grpSp>
        <p:nvGrpSpPr>
          <p:cNvPr id="118" name="群組 117">
            <a:extLst>
              <a:ext uri="{FF2B5EF4-FFF2-40B4-BE49-F238E27FC236}">
                <a16:creationId xmlns:a16="http://schemas.microsoft.com/office/drawing/2014/main" id="{C0265E31-323A-4A33-B41A-33F8A4A60743}"/>
              </a:ext>
            </a:extLst>
          </p:cNvPr>
          <p:cNvGrpSpPr/>
          <p:nvPr/>
        </p:nvGrpSpPr>
        <p:grpSpPr>
          <a:xfrm>
            <a:off x="4601865" y="477570"/>
            <a:ext cx="7005819" cy="5511845"/>
            <a:chOff x="3020292" y="1939563"/>
            <a:chExt cx="5888142" cy="4485330"/>
          </a:xfrm>
        </p:grpSpPr>
        <p:pic>
          <p:nvPicPr>
            <p:cNvPr id="119" name="圖片 118">
              <a:extLst>
                <a:ext uri="{FF2B5EF4-FFF2-40B4-BE49-F238E27FC236}">
                  <a16:creationId xmlns:a16="http://schemas.microsoft.com/office/drawing/2014/main" id="{3286D72C-93A8-4F20-8184-5C273BEE40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0292" y="1939563"/>
              <a:ext cx="5888142" cy="4485330"/>
            </a:xfrm>
            <a:prstGeom prst="rect">
              <a:avLst/>
            </a:prstGeom>
          </p:spPr>
        </p:pic>
        <p:sp>
          <p:nvSpPr>
            <p:cNvPr id="120" name="文字方塊 119">
              <a:extLst>
                <a:ext uri="{FF2B5EF4-FFF2-40B4-BE49-F238E27FC236}">
                  <a16:creationId xmlns:a16="http://schemas.microsoft.com/office/drawing/2014/main" id="{78F96909-CC44-409C-9514-0C0E5FF9D7FB}"/>
                </a:ext>
              </a:extLst>
            </p:cNvPr>
            <p:cNvSpPr txBox="1"/>
            <p:nvPr/>
          </p:nvSpPr>
          <p:spPr>
            <a:xfrm>
              <a:off x="7018814" y="2283973"/>
              <a:ext cx="1246482" cy="6594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ISP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1" lang="zh-TW" altLang="en-US"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4" name="文字方塊 143">
              <a:extLst>
                <a:ext uri="{FF2B5EF4-FFF2-40B4-BE49-F238E27FC236}">
                  <a16:creationId xmlns:a16="http://schemas.microsoft.com/office/drawing/2014/main" id="{BC0FDD26-90A5-40C6-998E-92FB824E9508}"/>
                </a:ext>
              </a:extLst>
            </p:cNvPr>
            <p:cNvSpPr txBox="1"/>
            <p:nvPr/>
          </p:nvSpPr>
          <p:spPr>
            <a:xfrm>
              <a:off x="3055023" y="3073735"/>
              <a:ext cx="1246482" cy="2826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1"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VJBOD</a:t>
              </a:r>
              <a:endParaRPr kumimoji="1" lang="zh-TW" altLang="en-US" sz="1200" b="1"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5" name="文字方塊 144">
              <a:extLst>
                <a:ext uri="{FF2B5EF4-FFF2-40B4-BE49-F238E27FC236}">
                  <a16:creationId xmlns:a16="http://schemas.microsoft.com/office/drawing/2014/main" id="{4F41E262-92C0-4625-A46B-82A499706FBF}"/>
                </a:ext>
              </a:extLst>
            </p:cNvPr>
            <p:cNvSpPr txBox="1"/>
            <p:nvPr/>
          </p:nvSpPr>
          <p:spPr>
            <a:xfrm>
              <a:off x="3677966" y="2398840"/>
              <a:ext cx="1364542" cy="2826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TS-1685</a:t>
              </a:r>
              <a:endParaRPr kumimoji="1"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6" name="文字方塊 145">
              <a:extLst>
                <a:ext uri="{FF2B5EF4-FFF2-40B4-BE49-F238E27FC236}">
                  <a16:creationId xmlns:a16="http://schemas.microsoft.com/office/drawing/2014/main" id="{B2642FD3-558A-4FF6-80DB-1B6445F640DC}"/>
                </a:ext>
              </a:extLst>
            </p:cNvPr>
            <p:cNvSpPr txBox="1"/>
            <p:nvPr/>
          </p:nvSpPr>
          <p:spPr>
            <a:xfrm>
              <a:off x="5242188" y="5746229"/>
              <a:ext cx="1938468" cy="25045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1" i="0" u="none" strike="noStrike" kern="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TR-002 / TR-004 </a:t>
              </a:r>
              <a:endParaRPr kumimoji="1" lang="zh-TW" altLang="en-US" sz="1400" b="1" i="0" u="none" strike="noStrike" kern="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7" name="文字方塊 146">
              <a:extLst>
                <a:ext uri="{FF2B5EF4-FFF2-40B4-BE49-F238E27FC236}">
                  <a16:creationId xmlns:a16="http://schemas.microsoft.com/office/drawing/2014/main" id="{7BA5A8F7-B53B-41AF-B3DA-9DE753B24E37}"/>
                </a:ext>
              </a:extLst>
            </p:cNvPr>
            <p:cNvSpPr txBox="1"/>
            <p:nvPr/>
          </p:nvSpPr>
          <p:spPr>
            <a:xfrm>
              <a:off x="5260732" y="5920493"/>
              <a:ext cx="1938468" cy="225411"/>
            </a:xfrm>
            <a:prstGeom prst="rect">
              <a:avLst/>
            </a:prstGeom>
            <a:noFill/>
          </p:spPr>
          <p:txBody>
            <a:bodyPr wrap="square" rtlCol="0">
              <a:spAutoFit/>
            </a:bodyPr>
            <a:lstStyle/>
            <a:p>
              <a:pPr lvl="0" algn="ctr" defTabSz="1219170">
                <a:buClr>
                  <a:srgbClr val="000000"/>
                </a:buClr>
                <a:defRPr/>
              </a:pPr>
              <a:r>
                <a:rPr kumimoji="1" lang="en-US" altLang="zh-TW" sz="1200" b="1" kern="0" dirty="0">
                  <a:latin typeface="Arial" panose="020B0604020202020204" pitchFamily="34" charset="0"/>
                  <a:ea typeface="微軟正黑體" panose="020B0604030504040204" pitchFamily="34" charset="-120"/>
                  <a:cs typeface="Arial" panose="020B0604020202020204" pitchFamily="34" charset="0"/>
                </a:rPr>
                <a:t>RAID expansion enclosure</a:t>
              </a:r>
              <a:endParaRPr kumimoji="1" lang="zh-TW" altLang="en-US" sz="1200" b="1" kern="0" dirty="0">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148" name="圖形 2">
            <a:extLst>
              <a:ext uri="{FF2B5EF4-FFF2-40B4-BE49-F238E27FC236}">
                <a16:creationId xmlns:a16="http://schemas.microsoft.com/office/drawing/2014/main" id="{9489A13E-C45C-43DA-A5B0-55C764A14B47}"/>
              </a:ext>
            </a:extLst>
          </p:cNvPr>
          <p:cNvGrpSpPr/>
          <p:nvPr/>
        </p:nvGrpSpPr>
        <p:grpSpPr>
          <a:xfrm>
            <a:off x="4084177" y="6088215"/>
            <a:ext cx="5739670" cy="92011"/>
            <a:chOff x="3224212" y="3381375"/>
            <a:chExt cx="5739670" cy="92011"/>
          </a:xfrm>
        </p:grpSpPr>
        <p:grpSp>
          <p:nvGrpSpPr>
            <p:cNvPr id="149" name="圖形 2">
              <a:extLst>
                <a:ext uri="{FF2B5EF4-FFF2-40B4-BE49-F238E27FC236}">
                  <a16:creationId xmlns:a16="http://schemas.microsoft.com/office/drawing/2014/main" id="{34E5260C-7A56-43D0-AC5A-4D18B45FB012}"/>
                </a:ext>
              </a:extLst>
            </p:cNvPr>
            <p:cNvGrpSpPr/>
            <p:nvPr/>
          </p:nvGrpSpPr>
          <p:grpSpPr>
            <a:xfrm>
              <a:off x="5777865" y="3381375"/>
              <a:ext cx="3186017" cy="9525"/>
              <a:chOff x="5777865" y="3381375"/>
              <a:chExt cx="3186017" cy="9525"/>
            </a:xfrm>
          </p:grpSpPr>
          <p:sp>
            <p:nvSpPr>
              <p:cNvPr id="153" name="手繪多邊形: 圖案 152">
                <a:extLst>
                  <a:ext uri="{FF2B5EF4-FFF2-40B4-BE49-F238E27FC236}">
                    <a16:creationId xmlns:a16="http://schemas.microsoft.com/office/drawing/2014/main" id="{E533EF13-7D7C-40AD-A46E-F5F043D44986}"/>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2DFDB6CE-3A6A-4B46-8257-3AE80FF2C4A6}"/>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5256C718-0014-4D42-8974-5FCE0FCADD5C}"/>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04784EE4-1EBF-44B1-9366-572E9A700245}"/>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150" name="圖形 2">
              <a:extLst>
                <a:ext uri="{FF2B5EF4-FFF2-40B4-BE49-F238E27FC236}">
                  <a16:creationId xmlns:a16="http://schemas.microsoft.com/office/drawing/2014/main" id="{F010154F-6196-4AD1-BC03-56FC51E3A8EF}"/>
                </a:ext>
              </a:extLst>
            </p:cNvPr>
            <p:cNvGrpSpPr/>
            <p:nvPr/>
          </p:nvGrpSpPr>
          <p:grpSpPr>
            <a:xfrm>
              <a:off x="3224212" y="3381375"/>
              <a:ext cx="3275648" cy="92011"/>
              <a:chOff x="3224212" y="3381375"/>
              <a:chExt cx="3275648" cy="92011"/>
            </a:xfrm>
            <a:solidFill>
              <a:srgbClr val="D7F71E"/>
            </a:solidFill>
          </p:grpSpPr>
          <p:sp>
            <p:nvSpPr>
              <p:cNvPr id="151" name="手繪多邊形: 圖案 150">
                <a:extLst>
                  <a:ext uri="{FF2B5EF4-FFF2-40B4-BE49-F238E27FC236}">
                    <a16:creationId xmlns:a16="http://schemas.microsoft.com/office/drawing/2014/main" id="{F1542602-0A5C-49DD-AC0B-F3ADDCA41C3F}"/>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61D00FE7-E506-4DC4-BA7E-5C1D68DCAD17}"/>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sp>
        <p:nvSpPr>
          <p:cNvPr id="157" name="矩形: 圓角 156">
            <a:extLst>
              <a:ext uri="{FF2B5EF4-FFF2-40B4-BE49-F238E27FC236}">
                <a16:creationId xmlns:a16="http://schemas.microsoft.com/office/drawing/2014/main" id="{8204CDEF-4E72-4C73-8698-70C70F160CA5}"/>
              </a:ext>
            </a:extLst>
          </p:cNvPr>
          <p:cNvSpPr/>
          <p:nvPr/>
        </p:nvSpPr>
        <p:spPr>
          <a:xfrm>
            <a:off x="7937968" y="3691189"/>
            <a:ext cx="767882" cy="307776"/>
          </a:xfrm>
          <a:prstGeom prst="roundRect">
            <a:avLst/>
          </a:prstGeom>
          <a:solidFill>
            <a:srgbClr val="87B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Arial" panose="020B0604020202020204" pitchFamily="34" charset="0"/>
                <a:ea typeface="新細明體"/>
                <a:cs typeface="Arial" panose="020B0604020202020204" pitchFamily="34" charset="0"/>
              </a:rPr>
              <a:t>USB 3.0</a:t>
            </a:r>
          </a:p>
        </p:txBody>
      </p:sp>
    </p:spTree>
    <p:extLst>
      <p:ext uri="{BB962C8B-B14F-4D97-AF65-F5344CB8AC3E}">
        <p14:creationId xmlns:p14="http://schemas.microsoft.com/office/powerpoint/2010/main" val="410005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3356F9-1CDB-473E-A2BF-669CE5251B70}"/>
              </a:ext>
            </a:extLst>
          </p:cNvPr>
          <p:cNvSpPr>
            <a:spLocks noGrp="1"/>
          </p:cNvSpPr>
          <p:nvPr>
            <p:ph type="title"/>
          </p:nvPr>
        </p:nvSpPr>
        <p:spPr/>
        <p:txBody>
          <a:bodyPr>
            <a:normAutofit/>
          </a:bodyPr>
          <a:lstStyle/>
          <a:p>
            <a:r>
              <a:rPr lang="en-US" altLang="zh-TW">
                <a:ea typeface="新細明體"/>
              </a:rPr>
              <a:t>Guardian X QVR Pro</a:t>
            </a:r>
            <a:br>
              <a:rPr lang="en-US" altLang="zh-TW">
                <a:ea typeface="新細明體"/>
              </a:rPr>
            </a:br>
            <a:r>
              <a:rPr lang="en-US" altLang="zh-TW">
                <a:ea typeface="新細明體"/>
              </a:rPr>
              <a:t>Enterprise User / Multipoint Management</a:t>
            </a:r>
            <a:endParaRPr lang="zh-TW" altLang="en-US">
              <a:ea typeface="新細明體"/>
            </a:endParaRPr>
          </a:p>
        </p:txBody>
      </p:sp>
      <p:sp>
        <p:nvSpPr>
          <p:cNvPr id="97" name="橢圓 96">
            <a:extLst>
              <a:ext uri="{FF2B5EF4-FFF2-40B4-BE49-F238E27FC236}">
                <a16:creationId xmlns:a16="http://schemas.microsoft.com/office/drawing/2014/main" id="{8FE64A6D-E3C6-4347-92E9-7C012C9B909A}"/>
              </a:ext>
            </a:extLst>
          </p:cNvPr>
          <p:cNvSpPr/>
          <p:nvPr/>
        </p:nvSpPr>
        <p:spPr>
          <a:xfrm>
            <a:off x="3724175" y="4652210"/>
            <a:ext cx="4924927" cy="1636295"/>
          </a:xfrm>
          <a:prstGeom prst="ellipse">
            <a:avLst/>
          </a:prstGeom>
          <a:solidFill>
            <a:schemeClr val="bg1">
              <a:lumMod val="65000"/>
            </a:schemeClr>
          </a:solidFill>
          <a:effectLst>
            <a:glow>
              <a:schemeClr val="accent1">
                <a:alpha val="40000"/>
              </a:schemeClr>
            </a:glow>
            <a:softEdge rad="546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8" name="群組 97">
            <a:extLst>
              <a:ext uri="{FF2B5EF4-FFF2-40B4-BE49-F238E27FC236}">
                <a16:creationId xmlns:a16="http://schemas.microsoft.com/office/drawing/2014/main" id="{3FB8E81D-2066-4C5B-BEC2-659B86140C4B}"/>
              </a:ext>
            </a:extLst>
          </p:cNvPr>
          <p:cNvGrpSpPr/>
          <p:nvPr/>
        </p:nvGrpSpPr>
        <p:grpSpPr>
          <a:xfrm flipH="1">
            <a:off x="7268672" y="1634637"/>
            <a:ext cx="4219883" cy="4493446"/>
            <a:chOff x="2832242" y="2934050"/>
            <a:chExt cx="1678114" cy="2464066"/>
          </a:xfrm>
        </p:grpSpPr>
        <p:sp>
          <p:nvSpPr>
            <p:cNvPr id="99" name="手繪多邊形: 圖案 98">
              <a:extLst>
                <a:ext uri="{FF2B5EF4-FFF2-40B4-BE49-F238E27FC236}">
                  <a16:creationId xmlns:a16="http://schemas.microsoft.com/office/drawing/2014/main" id="{E8A20858-984D-4930-8B19-6571AE504704}"/>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0F08A76B-D9EE-43F6-9445-C902CD657B9C}"/>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BCB61A40-C93A-42C9-B3F3-0123A2F00167}"/>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F0C64375-4A8A-4C60-B948-646154ECABB3}"/>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173A9136-3517-4DB8-95A3-4EFFDD303D6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04" name="圖形 13">
              <a:extLst>
                <a:ext uri="{FF2B5EF4-FFF2-40B4-BE49-F238E27FC236}">
                  <a16:creationId xmlns:a16="http://schemas.microsoft.com/office/drawing/2014/main" id="{99364A32-B906-46A6-9759-671D5E742B85}"/>
                </a:ext>
              </a:extLst>
            </p:cNvPr>
            <p:cNvGrpSpPr/>
            <p:nvPr/>
          </p:nvGrpSpPr>
          <p:grpSpPr>
            <a:xfrm>
              <a:off x="3216084" y="3002290"/>
              <a:ext cx="1203675" cy="79657"/>
              <a:chOff x="3216084" y="3002290"/>
              <a:chExt cx="1203675" cy="79657"/>
            </a:xfrm>
            <a:solidFill>
              <a:srgbClr val="000000"/>
            </a:solidFill>
          </p:grpSpPr>
          <p:sp>
            <p:nvSpPr>
              <p:cNvPr id="105" name="手繪多邊形: 圖案 104">
                <a:extLst>
                  <a:ext uri="{FF2B5EF4-FFF2-40B4-BE49-F238E27FC236}">
                    <a16:creationId xmlns:a16="http://schemas.microsoft.com/office/drawing/2014/main" id="{D9FE1A3F-9B54-43D9-9DD1-FF4BD49CD01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2DAE7634-60E7-4C64-91BD-BD899900B13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5FF7D320-F404-4C32-8185-C8059BC8E9B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AC7C1DAC-6FF2-466A-B299-CB07AC3574A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8C6C5B47-894B-4520-B083-7FB0BC46CDE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FC527099-3CCD-4CF1-A144-72D6EDD68B0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5F0A8953-5367-4603-AF16-0F604A68411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853D55E3-AD7E-4257-8682-4BAEF4D3E76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85EC4475-471C-4055-BC1F-951D41F9EC49}"/>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A8279A69-2E5E-4D89-B3F0-79B4BCA5D21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32AF0CC3-3F8A-4B5A-B29D-D5B9A5FEFE9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6FFEFFDF-9BA4-420A-9A74-9169D6B6E08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2B1515B8-80D7-4709-B1DF-C96FB6D347B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8B4535A0-26C1-4D77-A9AA-AF05EBDACF8D}"/>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5EF4C742-2D22-4AB5-A665-CAB499D719C0}"/>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F72DBD88-5BEE-460E-956C-24939420321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229E677E-B072-406A-9C1A-A66D70B3795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963C4B3A-6F11-481A-8B4D-8928C481986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C483D9A1-1DB4-4C8B-9289-D27B9AF106E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37" name="群組 136">
            <a:extLst>
              <a:ext uri="{FF2B5EF4-FFF2-40B4-BE49-F238E27FC236}">
                <a16:creationId xmlns:a16="http://schemas.microsoft.com/office/drawing/2014/main" id="{94EBEE20-CF31-43A9-A7D1-643B9A888684}"/>
              </a:ext>
            </a:extLst>
          </p:cNvPr>
          <p:cNvGrpSpPr/>
          <p:nvPr/>
        </p:nvGrpSpPr>
        <p:grpSpPr>
          <a:xfrm>
            <a:off x="717087" y="1682764"/>
            <a:ext cx="4146075" cy="4493446"/>
            <a:chOff x="2832242" y="2934050"/>
            <a:chExt cx="1678114" cy="2464066"/>
          </a:xfrm>
        </p:grpSpPr>
        <p:sp>
          <p:nvSpPr>
            <p:cNvPr id="138" name="手繪多邊形: 圖案 137">
              <a:extLst>
                <a:ext uri="{FF2B5EF4-FFF2-40B4-BE49-F238E27FC236}">
                  <a16:creationId xmlns:a16="http://schemas.microsoft.com/office/drawing/2014/main" id="{8C5DEEF0-B05D-4039-887B-AE0C930EE022}"/>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2C23ABBD-F188-4A53-A99B-FF34BFFB35D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6D119C16-48F2-4CD4-AC7B-29227DF23910}"/>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F2AAB624-BF3F-441E-9FE4-F5B47C036A70}"/>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87E7B18E-44C3-4359-98B6-64B37E2A1ECC}"/>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14" name="圖形 13">
              <a:extLst>
                <a:ext uri="{FF2B5EF4-FFF2-40B4-BE49-F238E27FC236}">
                  <a16:creationId xmlns:a16="http://schemas.microsoft.com/office/drawing/2014/main" id="{C4FB45E0-C610-44BE-9DFF-756F2B6CDA8D}"/>
                </a:ext>
              </a:extLst>
            </p:cNvPr>
            <p:cNvGrpSpPr/>
            <p:nvPr/>
          </p:nvGrpSpPr>
          <p:grpSpPr>
            <a:xfrm>
              <a:off x="3216084" y="3002290"/>
              <a:ext cx="1203675" cy="79657"/>
              <a:chOff x="3216084" y="3002290"/>
              <a:chExt cx="1203675" cy="79657"/>
            </a:xfrm>
            <a:solidFill>
              <a:srgbClr val="000000"/>
            </a:solidFill>
          </p:grpSpPr>
          <p:sp>
            <p:nvSpPr>
              <p:cNvPr id="215" name="手繪多邊形: 圖案 214">
                <a:extLst>
                  <a:ext uri="{FF2B5EF4-FFF2-40B4-BE49-F238E27FC236}">
                    <a16:creationId xmlns:a16="http://schemas.microsoft.com/office/drawing/2014/main" id="{BC4C6A9B-39FD-40CC-BEAC-5C9E4B99B038}"/>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E85D8BD7-13B5-4ED6-900E-403EF58824F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62ABA65B-5B61-4442-94B2-E8AD9B7F5B1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6F9794FD-7315-468F-AE1E-BA3630FBF56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E0943E44-EEEE-4394-928F-2A16446ACD3F}"/>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761F9040-8434-4989-8FCC-AFDFBE88D15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CC58A170-E2F3-4EBD-987E-3DCC57E6E7EB}"/>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27089F0D-39AF-4155-865F-4DAE2CD1051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F9A2C73A-5C19-494F-A86B-CAA330072219}"/>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83F0F6CD-56BE-49E2-A98B-C57ECC91A76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70F56380-6607-4850-A6F9-AA347B323936}"/>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668298DD-79BA-4C09-B22E-0766A2ABE78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52008812-8019-4783-B0F9-11C0740EF7C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C77006A9-DAEF-4EFC-BC74-FD6DF0BB21D4}"/>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704C5C64-0558-47F2-8E5E-CF9B5898B9D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A7DD1E2F-1F0D-40E5-BA23-7F7636A7099D}"/>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03A096AD-A669-498E-A59F-842CB9CEF0AF}"/>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D19C1550-7AC7-44F4-B47E-D74FAA8E897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1DAFDF46-4E72-444F-BF2A-207BCD28788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34" name="文字方塊 233">
            <a:extLst>
              <a:ext uri="{FF2B5EF4-FFF2-40B4-BE49-F238E27FC236}">
                <a16:creationId xmlns:a16="http://schemas.microsoft.com/office/drawing/2014/main" id="{D071BFF4-7A28-4604-BE66-95D37EBB44F2}"/>
              </a:ext>
            </a:extLst>
          </p:cNvPr>
          <p:cNvSpPr txBox="1"/>
          <p:nvPr/>
        </p:nvSpPr>
        <p:spPr>
          <a:xfrm>
            <a:off x="5143911" y="6025311"/>
            <a:ext cx="2051937" cy="379656"/>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Remote NAS</a:t>
            </a:r>
            <a:endParaRPr kumimoji="0" lang="zh-TW" altLang="en-US" sz="18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pic>
        <p:nvPicPr>
          <p:cNvPr id="235" name="圖片 234">
            <a:extLst>
              <a:ext uri="{FF2B5EF4-FFF2-40B4-BE49-F238E27FC236}">
                <a16:creationId xmlns:a16="http://schemas.microsoft.com/office/drawing/2014/main" id="{DFD1591D-49D8-4716-A2DF-982195F95C5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17747" y="2693143"/>
            <a:ext cx="2835429" cy="1587404"/>
          </a:xfrm>
          <a:prstGeom prst="rect">
            <a:avLst/>
          </a:prstGeom>
          <a:ln>
            <a:noFill/>
          </a:ln>
        </p:spPr>
      </p:pic>
      <p:sp>
        <p:nvSpPr>
          <p:cNvPr id="236" name="文字方塊 235">
            <a:extLst>
              <a:ext uri="{FF2B5EF4-FFF2-40B4-BE49-F238E27FC236}">
                <a16:creationId xmlns:a16="http://schemas.microsoft.com/office/drawing/2014/main" id="{D784074C-D037-4C01-BE97-898DD31493B0}"/>
              </a:ext>
            </a:extLst>
          </p:cNvPr>
          <p:cNvSpPr txBox="1"/>
          <p:nvPr/>
        </p:nvSpPr>
        <p:spPr>
          <a:xfrm>
            <a:off x="5496935" y="3358568"/>
            <a:ext cx="1221609" cy="707886"/>
          </a:xfrm>
          <a:prstGeom prst="rect">
            <a:avLst/>
          </a:prstGeom>
          <a:noFill/>
        </p:spPr>
        <p:txBody>
          <a:bodyPr wrap="square" rtlCol="0">
            <a:spAutoFit/>
          </a:bodyPr>
          <a:lstStyle/>
          <a:p>
            <a:pPr lvl="0" algn="ctr" defTabSz="1219170">
              <a:buClr>
                <a:srgbClr val="000000"/>
              </a:buClr>
              <a:defRPr/>
            </a:pPr>
            <a:r>
              <a:rPr kumimoji="1" lang="en-US" altLang="zh-TW" sz="20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Internet</a:t>
            </a:r>
            <a:r>
              <a:rPr kumimoji="1" lang="zh-TW" altLang="en-US" sz="20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 </a:t>
            </a:r>
            <a:r>
              <a:rPr kumimoji="1" lang="en-US" altLang="zh-TW" sz="20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a:t>
            </a:r>
            <a:r>
              <a:rPr kumimoji="1" lang="zh-TW" altLang="en-US" sz="20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 </a:t>
            </a:r>
            <a:r>
              <a:rPr kumimoji="1" lang="en-US" altLang="zh-TW" sz="20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Intranet</a:t>
            </a:r>
            <a:endParaRPr kumimoji="1" lang="zh-TW" altLang="en-US" sz="20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237" name="直線接點 236">
            <a:extLst>
              <a:ext uri="{FF2B5EF4-FFF2-40B4-BE49-F238E27FC236}">
                <a16:creationId xmlns:a16="http://schemas.microsoft.com/office/drawing/2014/main" id="{A8187C68-B045-4923-B7D8-78ACD423908F}"/>
              </a:ext>
            </a:extLst>
          </p:cNvPr>
          <p:cNvCxnSpPr>
            <a:cxnSpLocks/>
          </p:cNvCxnSpPr>
          <p:nvPr/>
        </p:nvCxnSpPr>
        <p:spPr>
          <a:xfrm>
            <a:off x="6126353" y="4030179"/>
            <a:ext cx="1" cy="966084"/>
          </a:xfrm>
          <a:prstGeom prst="line">
            <a:avLst/>
          </a:prstGeom>
          <a:ln w="38100">
            <a:solidFill>
              <a:srgbClr val="D7F71E"/>
            </a:solidFill>
          </a:ln>
          <a:effectLst/>
        </p:spPr>
        <p:style>
          <a:lnRef idx="1">
            <a:schemeClr val="accent1"/>
          </a:lnRef>
          <a:fillRef idx="0">
            <a:schemeClr val="accent1"/>
          </a:fillRef>
          <a:effectRef idx="0">
            <a:schemeClr val="accent1"/>
          </a:effectRef>
          <a:fontRef idx="minor">
            <a:schemeClr val="tx1"/>
          </a:fontRef>
        </p:style>
      </p:cxnSp>
      <p:sp>
        <p:nvSpPr>
          <p:cNvPr id="238" name="矩形: 圓角 237">
            <a:extLst>
              <a:ext uri="{FF2B5EF4-FFF2-40B4-BE49-F238E27FC236}">
                <a16:creationId xmlns:a16="http://schemas.microsoft.com/office/drawing/2014/main" id="{9BB88C82-83D7-4839-B487-B81C148048B2}"/>
              </a:ext>
            </a:extLst>
          </p:cNvPr>
          <p:cNvSpPr/>
          <p:nvPr/>
        </p:nvSpPr>
        <p:spPr>
          <a:xfrm>
            <a:off x="962445" y="2229094"/>
            <a:ext cx="3144644" cy="1893042"/>
          </a:xfrm>
          <a:prstGeom prst="roundRect">
            <a:avLst>
              <a:gd name="adj" fmla="val 10007"/>
            </a:avLst>
          </a:prstGeom>
          <a:solidFill>
            <a:schemeClr val="tx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239" name="圖片 238">
            <a:extLst>
              <a:ext uri="{FF2B5EF4-FFF2-40B4-BE49-F238E27FC236}">
                <a16:creationId xmlns:a16="http://schemas.microsoft.com/office/drawing/2014/main" id="{57E4E7C4-276F-4B27-ACC0-62B028331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93"/>
          <a:stretch/>
        </p:blipFill>
        <p:spPr>
          <a:xfrm>
            <a:off x="1176857" y="3453342"/>
            <a:ext cx="2663303" cy="389033"/>
          </a:xfrm>
          <a:prstGeom prst="rect">
            <a:avLst/>
          </a:prstGeom>
          <a:effectLst>
            <a:outerShdw blurRad="50800" dist="38100" dir="5400000" algn="t" rotWithShape="0">
              <a:prstClr val="black">
                <a:alpha val="40000"/>
              </a:prstClr>
            </a:outerShdw>
          </a:effectLst>
        </p:spPr>
      </p:pic>
      <p:pic>
        <p:nvPicPr>
          <p:cNvPr id="240" name="圖片 239" descr="一張含有 向量圖形 的圖片&#10;&#10;自動產生的描述">
            <a:extLst>
              <a:ext uri="{FF2B5EF4-FFF2-40B4-BE49-F238E27FC236}">
                <a16:creationId xmlns:a16="http://schemas.microsoft.com/office/drawing/2014/main" id="{DF610892-096E-43A8-BA60-42A593D081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6804" y="2421795"/>
            <a:ext cx="713893" cy="713893"/>
          </a:xfrm>
          <a:prstGeom prst="rect">
            <a:avLst/>
          </a:prstGeom>
        </p:spPr>
      </p:pic>
      <p:sp>
        <p:nvSpPr>
          <p:cNvPr id="241" name="文字方塊 240">
            <a:extLst>
              <a:ext uri="{FF2B5EF4-FFF2-40B4-BE49-F238E27FC236}">
                <a16:creationId xmlns:a16="http://schemas.microsoft.com/office/drawing/2014/main" id="{C1CB8519-9476-4759-8932-36946D02B706}"/>
              </a:ext>
            </a:extLst>
          </p:cNvPr>
          <p:cNvSpPr txBox="1"/>
          <p:nvPr/>
        </p:nvSpPr>
        <p:spPr>
          <a:xfrm>
            <a:off x="2053247" y="3844282"/>
            <a:ext cx="1671707"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PoE Switch</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sp>
        <p:nvSpPr>
          <p:cNvPr id="242" name="文字方塊 241">
            <a:extLst>
              <a:ext uri="{FF2B5EF4-FFF2-40B4-BE49-F238E27FC236}">
                <a16:creationId xmlns:a16="http://schemas.microsoft.com/office/drawing/2014/main" id="{81289243-CC44-4273-A0B2-C167DAC296CB}"/>
              </a:ext>
            </a:extLst>
          </p:cNvPr>
          <p:cNvSpPr txBox="1"/>
          <p:nvPr/>
        </p:nvSpPr>
        <p:spPr>
          <a:xfrm>
            <a:off x="2998899" y="3088509"/>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cxnSp>
        <p:nvCxnSpPr>
          <p:cNvPr id="243" name="直線接點 242">
            <a:extLst>
              <a:ext uri="{FF2B5EF4-FFF2-40B4-BE49-F238E27FC236}">
                <a16:creationId xmlns:a16="http://schemas.microsoft.com/office/drawing/2014/main" id="{34515FC1-565F-4A05-9506-EE60AF9D630D}"/>
              </a:ext>
            </a:extLst>
          </p:cNvPr>
          <p:cNvCxnSpPr>
            <a:cxnSpLocks/>
          </p:cNvCxnSpPr>
          <p:nvPr/>
        </p:nvCxnSpPr>
        <p:spPr>
          <a:xfrm>
            <a:off x="6031957" y="4046222"/>
            <a:ext cx="1" cy="966084"/>
          </a:xfrm>
          <a:prstGeom prst="line">
            <a:avLst/>
          </a:prstGeom>
          <a:ln w="38100">
            <a:solidFill>
              <a:srgbClr val="D7F71E"/>
            </a:solidFill>
          </a:ln>
          <a:effectLst/>
        </p:spPr>
        <p:style>
          <a:lnRef idx="1">
            <a:schemeClr val="accent1"/>
          </a:lnRef>
          <a:fillRef idx="0">
            <a:schemeClr val="accent1"/>
          </a:fillRef>
          <a:effectRef idx="0">
            <a:schemeClr val="accent1"/>
          </a:effectRef>
          <a:fontRef idx="minor">
            <a:schemeClr val="tx1"/>
          </a:fontRef>
        </p:style>
      </p:cxnSp>
      <p:pic>
        <p:nvPicPr>
          <p:cNvPr id="244" name="圖片 243">
            <a:extLst>
              <a:ext uri="{FF2B5EF4-FFF2-40B4-BE49-F238E27FC236}">
                <a16:creationId xmlns:a16="http://schemas.microsoft.com/office/drawing/2014/main" id="{0BF1BE68-5223-4F51-9B6B-87139A89D8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91618" y="4668252"/>
            <a:ext cx="2072147" cy="1267726"/>
          </a:xfrm>
          <a:prstGeom prst="rect">
            <a:avLst/>
          </a:prstGeom>
        </p:spPr>
      </p:pic>
      <p:cxnSp>
        <p:nvCxnSpPr>
          <p:cNvPr id="245" name="直線單箭頭接點 244">
            <a:extLst>
              <a:ext uri="{FF2B5EF4-FFF2-40B4-BE49-F238E27FC236}">
                <a16:creationId xmlns:a16="http://schemas.microsoft.com/office/drawing/2014/main" id="{ABCAE15B-9CDE-4AE9-A7B2-C87CB514B22F}"/>
              </a:ext>
            </a:extLst>
          </p:cNvPr>
          <p:cNvCxnSpPr>
            <a:cxnSpLocks/>
          </p:cNvCxnSpPr>
          <p:nvPr/>
        </p:nvCxnSpPr>
        <p:spPr>
          <a:xfrm>
            <a:off x="4189396" y="2566736"/>
            <a:ext cx="843245" cy="922447"/>
          </a:xfrm>
          <a:prstGeom prst="straightConnector1">
            <a:avLst/>
          </a:prstGeom>
          <a:ln w="38100">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6" name="直線單箭頭接點 245">
            <a:extLst>
              <a:ext uri="{FF2B5EF4-FFF2-40B4-BE49-F238E27FC236}">
                <a16:creationId xmlns:a16="http://schemas.microsoft.com/office/drawing/2014/main" id="{1B0AAF80-DC52-4F8D-B339-7EBAA0B6864E}"/>
              </a:ext>
            </a:extLst>
          </p:cNvPr>
          <p:cNvCxnSpPr>
            <a:cxnSpLocks/>
          </p:cNvCxnSpPr>
          <p:nvPr/>
        </p:nvCxnSpPr>
        <p:spPr>
          <a:xfrm flipV="1">
            <a:off x="4151694" y="4165104"/>
            <a:ext cx="1115122" cy="970156"/>
          </a:xfrm>
          <a:prstGeom prst="straightConnector1">
            <a:avLst/>
          </a:prstGeom>
          <a:ln w="38100">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7" name="直線單箭頭接點 246">
            <a:extLst>
              <a:ext uri="{FF2B5EF4-FFF2-40B4-BE49-F238E27FC236}">
                <a16:creationId xmlns:a16="http://schemas.microsoft.com/office/drawing/2014/main" id="{C9A1642E-D47A-4EFD-B671-5B89240EF790}"/>
              </a:ext>
            </a:extLst>
          </p:cNvPr>
          <p:cNvCxnSpPr>
            <a:cxnSpLocks/>
          </p:cNvCxnSpPr>
          <p:nvPr/>
        </p:nvCxnSpPr>
        <p:spPr>
          <a:xfrm flipV="1">
            <a:off x="7129070" y="2454441"/>
            <a:ext cx="910432" cy="967835"/>
          </a:xfrm>
          <a:prstGeom prst="straightConnector1">
            <a:avLst/>
          </a:prstGeom>
          <a:ln w="38100">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8" name="直線單箭頭接點 247">
            <a:extLst>
              <a:ext uri="{FF2B5EF4-FFF2-40B4-BE49-F238E27FC236}">
                <a16:creationId xmlns:a16="http://schemas.microsoft.com/office/drawing/2014/main" id="{8ECA940F-509B-4A0B-82C9-B38BC4D2F054}"/>
              </a:ext>
            </a:extLst>
          </p:cNvPr>
          <p:cNvCxnSpPr>
            <a:cxnSpLocks/>
          </p:cNvCxnSpPr>
          <p:nvPr/>
        </p:nvCxnSpPr>
        <p:spPr>
          <a:xfrm>
            <a:off x="6936898" y="4171450"/>
            <a:ext cx="1056134" cy="1172256"/>
          </a:xfrm>
          <a:prstGeom prst="straightConnector1">
            <a:avLst/>
          </a:prstGeom>
          <a:ln w="38100">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9" name="圓角矩形 46">
            <a:extLst>
              <a:ext uri="{FF2B5EF4-FFF2-40B4-BE49-F238E27FC236}">
                <a16:creationId xmlns:a16="http://schemas.microsoft.com/office/drawing/2014/main" id="{07D8CFB2-55BC-4CDD-BE3A-FD6FC1059D36}"/>
              </a:ext>
            </a:extLst>
          </p:cNvPr>
          <p:cNvSpPr/>
          <p:nvPr/>
        </p:nvSpPr>
        <p:spPr>
          <a:xfrm>
            <a:off x="4120096" y="4432418"/>
            <a:ext cx="894985" cy="352672"/>
          </a:xfrm>
          <a:prstGeom prst="roundRect">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VJBOD</a:t>
            </a:r>
          </a:p>
        </p:txBody>
      </p:sp>
      <p:sp>
        <p:nvSpPr>
          <p:cNvPr id="250" name="圓角矩形 46">
            <a:extLst>
              <a:ext uri="{FF2B5EF4-FFF2-40B4-BE49-F238E27FC236}">
                <a16:creationId xmlns:a16="http://schemas.microsoft.com/office/drawing/2014/main" id="{9FD0007F-2AFC-470F-8FC4-257ED2ED4CCF}"/>
              </a:ext>
            </a:extLst>
          </p:cNvPr>
          <p:cNvSpPr/>
          <p:nvPr/>
        </p:nvSpPr>
        <p:spPr>
          <a:xfrm>
            <a:off x="7194984" y="4485437"/>
            <a:ext cx="894985" cy="352672"/>
          </a:xfrm>
          <a:prstGeom prst="roundRect">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VJBOD</a:t>
            </a:r>
          </a:p>
        </p:txBody>
      </p:sp>
      <p:grpSp>
        <p:nvGrpSpPr>
          <p:cNvPr id="251" name="群組 250">
            <a:extLst>
              <a:ext uri="{FF2B5EF4-FFF2-40B4-BE49-F238E27FC236}">
                <a16:creationId xmlns:a16="http://schemas.microsoft.com/office/drawing/2014/main" id="{A6A7F2BC-8A7D-4AE6-A35C-A281F8E59BA2}"/>
              </a:ext>
            </a:extLst>
          </p:cNvPr>
          <p:cNvGrpSpPr/>
          <p:nvPr/>
        </p:nvGrpSpPr>
        <p:grpSpPr>
          <a:xfrm>
            <a:off x="1073018" y="2336065"/>
            <a:ext cx="993400" cy="988902"/>
            <a:chOff x="-119577" y="7259461"/>
            <a:chExt cx="1230674" cy="1225101"/>
          </a:xfrm>
        </p:grpSpPr>
        <p:grpSp>
          <p:nvGrpSpPr>
            <p:cNvPr id="252" name="群組 251">
              <a:extLst>
                <a:ext uri="{FF2B5EF4-FFF2-40B4-BE49-F238E27FC236}">
                  <a16:creationId xmlns:a16="http://schemas.microsoft.com/office/drawing/2014/main" id="{CFB7F139-4BA8-47DA-993E-2F87231EBCB1}"/>
                </a:ext>
              </a:extLst>
            </p:cNvPr>
            <p:cNvGrpSpPr/>
            <p:nvPr/>
          </p:nvGrpSpPr>
          <p:grpSpPr>
            <a:xfrm>
              <a:off x="-119577" y="7259461"/>
              <a:ext cx="1230674" cy="1225101"/>
              <a:chOff x="-318169" y="9374732"/>
              <a:chExt cx="601941" cy="744194"/>
            </a:xfrm>
          </p:grpSpPr>
          <p:sp>
            <p:nvSpPr>
              <p:cNvPr id="254" name="手繪多邊形: 圖案 253">
                <a:extLst>
                  <a:ext uri="{FF2B5EF4-FFF2-40B4-BE49-F238E27FC236}">
                    <a16:creationId xmlns:a16="http://schemas.microsoft.com/office/drawing/2014/main" id="{7B349D9E-FC46-4782-950D-55DC9616C759}"/>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5" name="手繪多邊形: 圖案 254">
                <a:extLst>
                  <a:ext uri="{FF2B5EF4-FFF2-40B4-BE49-F238E27FC236}">
                    <a16:creationId xmlns:a16="http://schemas.microsoft.com/office/drawing/2014/main" id="{6042FDB9-0E3C-4072-B326-7CE037D02164}"/>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6" name="手繪多邊形: 圖案 255">
                <a:extLst>
                  <a:ext uri="{FF2B5EF4-FFF2-40B4-BE49-F238E27FC236}">
                    <a16:creationId xmlns:a16="http://schemas.microsoft.com/office/drawing/2014/main" id="{AE0C67F7-93ED-4ECF-A784-0E40ED767C93}"/>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7" name="手繪多邊形: 圖案 256">
                <a:extLst>
                  <a:ext uri="{FF2B5EF4-FFF2-40B4-BE49-F238E27FC236}">
                    <a16:creationId xmlns:a16="http://schemas.microsoft.com/office/drawing/2014/main" id="{B0863011-A244-4861-9E1C-0C58326E1EF5}"/>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8" name="手繪多邊形: 圖案 257">
                <a:extLst>
                  <a:ext uri="{FF2B5EF4-FFF2-40B4-BE49-F238E27FC236}">
                    <a16:creationId xmlns:a16="http://schemas.microsoft.com/office/drawing/2014/main" id="{6BA71DFE-F0F1-490A-995C-45078EF3B59C}"/>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9" name="手繪多邊形: 圖案 258">
                <a:extLst>
                  <a:ext uri="{FF2B5EF4-FFF2-40B4-BE49-F238E27FC236}">
                    <a16:creationId xmlns:a16="http://schemas.microsoft.com/office/drawing/2014/main" id="{0B792D5C-62F1-4E31-BAD2-47ECB78AF70C}"/>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0" name="手繪多邊形: 圖案 259">
                <a:extLst>
                  <a:ext uri="{FF2B5EF4-FFF2-40B4-BE49-F238E27FC236}">
                    <a16:creationId xmlns:a16="http://schemas.microsoft.com/office/drawing/2014/main" id="{C57344F5-3AEF-486B-8D61-51B8FCC4BFB2}"/>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1" name="手繪多邊形: 圖案 260">
                <a:extLst>
                  <a:ext uri="{FF2B5EF4-FFF2-40B4-BE49-F238E27FC236}">
                    <a16:creationId xmlns:a16="http://schemas.microsoft.com/office/drawing/2014/main" id="{990A70C7-12C3-435A-B546-F559A813A6DF}"/>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2" name="手繪多邊形: 圖案 261">
                <a:extLst>
                  <a:ext uri="{FF2B5EF4-FFF2-40B4-BE49-F238E27FC236}">
                    <a16:creationId xmlns:a16="http://schemas.microsoft.com/office/drawing/2014/main" id="{EEDE4BBC-4C0C-45B0-BC3F-6CCC44A72857}"/>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3" name="手繪多邊形: 圖案 262">
                <a:extLst>
                  <a:ext uri="{FF2B5EF4-FFF2-40B4-BE49-F238E27FC236}">
                    <a16:creationId xmlns:a16="http://schemas.microsoft.com/office/drawing/2014/main" id="{37B1213D-2A77-478E-BD40-BB695FA72C8A}"/>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4" name="手繪多邊形: 圖案 263">
                <a:extLst>
                  <a:ext uri="{FF2B5EF4-FFF2-40B4-BE49-F238E27FC236}">
                    <a16:creationId xmlns:a16="http://schemas.microsoft.com/office/drawing/2014/main" id="{FFCFA1B2-88E1-4FBB-9923-2AC257ADFCEC}"/>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253" name="矩形 252">
              <a:extLst>
                <a:ext uri="{FF2B5EF4-FFF2-40B4-BE49-F238E27FC236}">
                  <a16:creationId xmlns:a16="http://schemas.microsoft.com/office/drawing/2014/main" id="{747E7350-2139-4077-A1BB-AD09A20315AA}"/>
                </a:ext>
              </a:extLst>
            </p:cNvPr>
            <p:cNvSpPr/>
            <p:nvPr/>
          </p:nvSpPr>
          <p:spPr>
            <a:xfrm>
              <a:off x="47364" y="7762427"/>
              <a:ext cx="554312" cy="57193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A</a:t>
              </a:r>
              <a:endParaRPr kumimoji="0" lang="zh-TW" altLang="en-US" sz="2400" b="0" i="0" u="none" strike="noStrike" kern="1200" cap="none" spc="0" normalizeH="0" baseline="0" noProof="0">
                <a:ln>
                  <a:noFill/>
                </a:ln>
                <a:solidFill>
                  <a:srgbClr val="D7F71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265" name="手繪多邊形: 圖案 264">
            <a:extLst>
              <a:ext uri="{FF2B5EF4-FFF2-40B4-BE49-F238E27FC236}">
                <a16:creationId xmlns:a16="http://schemas.microsoft.com/office/drawing/2014/main" id="{610E7DAF-BE5F-4337-9840-CED436A6B165}"/>
              </a:ext>
            </a:extLst>
          </p:cNvPr>
          <p:cNvSpPr/>
          <p:nvPr/>
        </p:nvSpPr>
        <p:spPr>
          <a:xfrm>
            <a:off x="2303959" y="2396216"/>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6" name="矩形: 圓角 265">
            <a:extLst>
              <a:ext uri="{FF2B5EF4-FFF2-40B4-BE49-F238E27FC236}">
                <a16:creationId xmlns:a16="http://schemas.microsoft.com/office/drawing/2014/main" id="{612880FE-C9AA-412E-AB1D-0ADBC78A68AB}"/>
              </a:ext>
            </a:extLst>
          </p:cNvPr>
          <p:cNvSpPr/>
          <p:nvPr/>
        </p:nvSpPr>
        <p:spPr>
          <a:xfrm>
            <a:off x="962445" y="4219000"/>
            <a:ext cx="3144644" cy="1893042"/>
          </a:xfrm>
          <a:prstGeom prst="roundRect">
            <a:avLst>
              <a:gd name="adj" fmla="val 10007"/>
            </a:avLst>
          </a:prstGeom>
          <a:solidFill>
            <a:schemeClr val="tx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267" name="圖片 266">
            <a:extLst>
              <a:ext uri="{FF2B5EF4-FFF2-40B4-BE49-F238E27FC236}">
                <a16:creationId xmlns:a16="http://schemas.microsoft.com/office/drawing/2014/main" id="{3DA49F6A-BA67-4B7A-B3C9-C27E4C87D4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93"/>
          <a:stretch/>
        </p:blipFill>
        <p:spPr>
          <a:xfrm>
            <a:off x="1176857" y="5443248"/>
            <a:ext cx="2663303" cy="389033"/>
          </a:xfrm>
          <a:prstGeom prst="rect">
            <a:avLst/>
          </a:prstGeom>
          <a:effectLst>
            <a:outerShdw blurRad="50800" dist="38100" dir="5400000" algn="t" rotWithShape="0">
              <a:prstClr val="black">
                <a:alpha val="40000"/>
              </a:prstClr>
            </a:outerShdw>
          </a:effectLst>
        </p:spPr>
      </p:pic>
      <p:pic>
        <p:nvPicPr>
          <p:cNvPr id="268" name="圖片 267" descr="一張含有 向量圖形 的圖片&#10;&#10;自動產生的描述">
            <a:extLst>
              <a:ext uri="{FF2B5EF4-FFF2-40B4-BE49-F238E27FC236}">
                <a16:creationId xmlns:a16="http://schemas.microsoft.com/office/drawing/2014/main" id="{0949B8CA-AB39-478A-8BBB-18ECC27BFB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6804" y="4411701"/>
            <a:ext cx="713893" cy="713893"/>
          </a:xfrm>
          <a:prstGeom prst="rect">
            <a:avLst/>
          </a:prstGeom>
        </p:spPr>
      </p:pic>
      <p:sp>
        <p:nvSpPr>
          <p:cNvPr id="269" name="文字方塊 268">
            <a:extLst>
              <a:ext uri="{FF2B5EF4-FFF2-40B4-BE49-F238E27FC236}">
                <a16:creationId xmlns:a16="http://schemas.microsoft.com/office/drawing/2014/main" id="{3CADD0A1-304F-4D20-9741-4E47AB5E194B}"/>
              </a:ext>
            </a:extLst>
          </p:cNvPr>
          <p:cNvSpPr txBox="1"/>
          <p:nvPr/>
        </p:nvSpPr>
        <p:spPr>
          <a:xfrm>
            <a:off x="2053247" y="5778432"/>
            <a:ext cx="1671707"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PoE Switch</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sp>
        <p:nvSpPr>
          <p:cNvPr id="270" name="文字方塊 269">
            <a:extLst>
              <a:ext uri="{FF2B5EF4-FFF2-40B4-BE49-F238E27FC236}">
                <a16:creationId xmlns:a16="http://schemas.microsoft.com/office/drawing/2014/main" id="{CE1EA63C-59A8-400C-A7F5-307446683AEA}"/>
              </a:ext>
            </a:extLst>
          </p:cNvPr>
          <p:cNvSpPr txBox="1"/>
          <p:nvPr/>
        </p:nvSpPr>
        <p:spPr>
          <a:xfrm>
            <a:off x="2998899" y="5078415"/>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grpSp>
        <p:nvGrpSpPr>
          <p:cNvPr id="271" name="群組 270">
            <a:extLst>
              <a:ext uri="{FF2B5EF4-FFF2-40B4-BE49-F238E27FC236}">
                <a16:creationId xmlns:a16="http://schemas.microsoft.com/office/drawing/2014/main" id="{E5BF66A5-E005-4374-ACCA-56A5D87C1526}"/>
              </a:ext>
            </a:extLst>
          </p:cNvPr>
          <p:cNvGrpSpPr/>
          <p:nvPr/>
        </p:nvGrpSpPr>
        <p:grpSpPr>
          <a:xfrm>
            <a:off x="1073014" y="4325941"/>
            <a:ext cx="993402" cy="988899"/>
            <a:chOff x="-318169" y="9374732"/>
            <a:chExt cx="601941" cy="744194"/>
          </a:xfrm>
        </p:grpSpPr>
        <p:sp>
          <p:nvSpPr>
            <p:cNvPr id="272" name="手繪多邊形: 圖案 271">
              <a:extLst>
                <a:ext uri="{FF2B5EF4-FFF2-40B4-BE49-F238E27FC236}">
                  <a16:creationId xmlns:a16="http://schemas.microsoft.com/office/drawing/2014/main" id="{C9F9E4F0-35EE-4171-8E10-CAFDDC7D89CB}"/>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3" name="手繪多邊形: 圖案 272">
              <a:extLst>
                <a:ext uri="{FF2B5EF4-FFF2-40B4-BE49-F238E27FC236}">
                  <a16:creationId xmlns:a16="http://schemas.microsoft.com/office/drawing/2014/main" id="{EEFD1203-1C60-40ED-BCCD-19773647FBB2}"/>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4" name="手繪多邊形: 圖案 273">
              <a:extLst>
                <a:ext uri="{FF2B5EF4-FFF2-40B4-BE49-F238E27FC236}">
                  <a16:creationId xmlns:a16="http://schemas.microsoft.com/office/drawing/2014/main" id="{3FFA5B4D-D88A-4ACD-87C9-F4C652DFF532}"/>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5" name="手繪多邊形: 圖案 274">
              <a:extLst>
                <a:ext uri="{FF2B5EF4-FFF2-40B4-BE49-F238E27FC236}">
                  <a16:creationId xmlns:a16="http://schemas.microsoft.com/office/drawing/2014/main" id="{82C65D67-1848-4B35-84F1-A36282AFD962}"/>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6" name="手繪多邊形: 圖案 275">
              <a:extLst>
                <a:ext uri="{FF2B5EF4-FFF2-40B4-BE49-F238E27FC236}">
                  <a16:creationId xmlns:a16="http://schemas.microsoft.com/office/drawing/2014/main" id="{CC7DE090-27EA-43FD-B767-8DD578073B27}"/>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7" name="手繪多邊形: 圖案 276">
              <a:extLst>
                <a:ext uri="{FF2B5EF4-FFF2-40B4-BE49-F238E27FC236}">
                  <a16:creationId xmlns:a16="http://schemas.microsoft.com/office/drawing/2014/main" id="{D2803430-CFF6-4223-B904-430F6FAF4D5E}"/>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8" name="手繪多邊形: 圖案 277">
              <a:extLst>
                <a:ext uri="{FF2B5EF4-FFF2-40B4-BE49-F238E27FC236}">
                  <a16:creationId xmlns:a16="http://schemas.microsoft.com/office/drawing/2014/main" id="{B386E4F3-45B8-4981-B7E1-25AE75C22A8A}"/>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9" name="手繪多邊形: 圖案 278">
              <a:extLst>
                <a:ext uri="{FF2B5EF4-FFF2-40B4-BE49-F238E27FC236}">
                  <a16:creationId xmlns:a16="http://schemas.microsoft.com/office/drawing/2014/main" id="{E995DA3F-32A3-4297-B917-87E6C73206B0}"/>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80" name="手繪多邊形: 圖案 279">
              <a:extLst>
                <a:ext uri="{FF2B5EF4-FFF2-40B4-BE49-F238E27FC236}">
                  <a16:creationId xmlns:a16="http://schemas.microsoft.com/office/drawing/2014/main" id="{DBCA7735-9235-45D0-A1DC-701DE5E12153}"/>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81" name="手繪多邊形: 圖案 280">
              <a:extLst>
                <a:ext uri="{FF2B5EF4-FFF2-40B4-BE49-F238E27FC236}">
                  <a16:creationId xmlns:a16="http://schemas.microsoft.com/office/drawing/2014/main" id="{4703A7BF-71DA-4792-B4F4-28952B538D91}"/>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82" name="手繪多邊形: 圖案 281">
              <a:extLst>
                <a:ext uri="{FF2B5EF4-FFF2-40B4-BE49-F238E27FC236}">
                  <a16:creationId xmlns:a16="http://schemas.microsoft.com/office/drawing/2014/main" id="{A429D7EC-D2E9-44F2-B8F5-41F9C0D861BE}"/>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283" name="手繪多邊形: 圖案 282">
            <a:extLst>
              <a:ext uri="{FF2B5EF4-FFF2-40B4-BE49-F238E27FC236}">
                <a16:creationId xmlns:a16="http://schemas.microsoft.com/office/drawing/2014/main" id="{4B6CEF7A-54AA-4AAA-9DDF-D7A2A2B37F2A}"/>
              </a:ext>
            </a:extLst>
          </p:cNvPr>
          <p:cNvSpPr/>
          <p:nvPr/>
        </p:nvSpPr>
        <p:spPr>
          <a:xfrm>
            <a:off x="2303959" y="4386122"/>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84" name="矩形: 圓角 283">
            <a:extLst>
              <a:ext uri="{FF2B5EF4-FFF2-40B4-BE49-F238E27FC236}">
                <a16:creationId xmlns:a16="http://schemas.microsoft.com/office/drawing/2014/main" id="{CEB31D9D-489B-48DE-A5D5-5A67D53E58B1}"/>
              </a:ext>
            </a:extLst>
          </p:cNvPr>
          <p:cNvSpPr/>
          <p:nvPr/>
        </p:nvSpPr>
        <p:spPr>
          <a:xfrm>
            <a:off x="8078782" y="2229094"/>
            <a:ext cx="3144644" cy="1893042"/>
          </a:xfrm>
          <a:prstGeom prst="roundRect">
            <a:avLst>
              <a:gd name="adj" fmla="val 10007"/>
            </a:avLst>
          </a:prstGeom>
          <a:solidFill>
            <a:schemeClr val="tx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285" name="圖片 284">
            <a:extLst>
              <a:ext uri="{FF2B5EF4-FFF2-40B4-BE49-F238E27FC236}">
                <a16:creationId xmlns:a16="http://schemas.microsoft.com/office/drawing/2014/main" id="{476926D1-B778-41E6-B668-28CAFDA3FF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93"/>
          <a:stretch/>
        </p:blipFill>
        <p:spPr>
          <a:xfrm>
            <a:off x="8293194" y="3453342"/>
            <a:ext cx="2663303" cy="389033"/>
          </a:xfrm>
          <a:prstGeom prst="rect">
            <a:avLst/>
          </a:prstGeom>
          <a:effectLst>
            <a:outerShdw blurRad="50800" dist="38100" dir="5400000" algn="t" rotWithShape="0">
              <a:prstClr val="black">
                <a:alpha val="40000"/>
              </a:prstClr>
            </a:outerShdw>
          </a:effectLst>
        </p:spPr>
      </p:pic>
      <p:pic>
        <p:nvPicPr>
          <p:cNvPr id="286" name="圖片 285" descr="一張含有 向量圖形 的圖片&#10;&#10;自動產生的描述">
            <a:extLst>
              <a:ext uri="{FF2B5EF4-FFF2-40B4-BE49-F238E27FC236}">
                <a16:creationId xmlns:a16="http://schemas.microsoft.com/office/drawing/2014/main" id="{0ACC46B9-01D9-4B8A-A3FA-0059564FA0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3141" y="2421795"/>
            <a:ext cx="713893" cy="713893"/>
          </a:xfrm>
          <a:prstGeom prst="rect">
            <a:avLst/>
          </a:prstGeom>
        </p:spPr>
      </p:pic>
      <p:sp>
        <p:nvSpPr>
          <p:cNvPr id="287" name="文字方塊 286">
            <a:extLst>
              <a:ext uri="{FF2B5EF4-FFF2-40B4-BE49-F238E27FC236}">
                <a16:creationId xmlns:a16="http://schemas.microsoft.com/office/drawing/2014/main" id="{4A702E51-BB9B-4F7F-9C65-AA1DA62058EA}"/>
              </a:ext>
            </a:extLst>
          </p:cNvPr>
          <p:cNvSpPr txBox="1"/>
          <p:nvPr/>
        </p:nvSpPr>
        <p:spPr>
          <a:xfrm>
            <a:off x="9169584" y="3844282"/>
            <a:ext cx="1671707" cy="307777"/>
          </a:xfrm>
          <a:prstGeom prst="rect">
            <a:avLst/>
          </a:prstGeom>
          <a:noFill/>
          <a:ln w="19050">
            <a:noFill/>
          </a:ln>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PoE Switch</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sp>
        <p:nvSpPr>
          <p:cNvPr id="288" name="文字方塊 287">
            <a:extLst>
              <a:ext uri="{FF2B5EF4-FFF2-40B4-BE49-F238E27FC236}">
                <a16:creationId xmlns:a16="http://schemas.microsoft.com/office/drawing/2014/main" id="{5C9395CD-48CA-4E34-8BB9-E8AA903E20DD}"/>
              </a:ext>
            </a:extLst>
          </p:cNvPr>
          <p:cNvSpPr txBox="1"/>
          <p:nvPr/>
        </p:nvSpPr>
        <p:spPr>
          <a:xfrm>
            <a:off x="10115236" y="3088509"/>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grpSp>
        <p:nvGrpSpPr>
          <p:cNvPr id="289" name="群組 288">
            <a:extLst>
              <a:ext uri="{FF2B5EF4-FFF2-40B4-BE49-F238E27FC236}">
                <a16:creationId xmlns:a16="http://schemas.microsoft.com/office/drawing/2014/main" id="{70B97D5B-34F9-47FE-89F8-FCE060297B57}"/>
              </a:ext>
            </a:extLst>
          </p:cNvPr>
          <p:cNvGrpSpPr/>
          <p:nvPr/>
        </p:nvGrpSpPr>
        <p:grpSpPr>
          <a:xfrm>
            <a:off x="8189355" y="2336065"/>
            <a:ext cx="993400" cy="988902"/>
            <a:chOff x="-119577" y="7259461"/>
            <a:chExt cx="1230674" cy="1225101"/>
          </a:xfrm>
        </p:grpSpPr>
        <p:grpSp>
          <p:nvGrpSpPr>
            <p:cNvPr id="290" name="群組 289">
              <a:extLst>
                <a:ext uri="{FF2B5EF4-FFF2-40B4-BE49-F238E27FC236}">
                  <a16:creationId xmlns:a16="http://schemas.microsoft.com/office/drawing/2014/main" id="{560F4EBF-3AA7-42E3-AD67-019D5EDCA0B3}"/>
                </a:ext>
              </a:extLst>
            </p:cNvPr>
            <p:cNvGrpSpPr/>
            <p:nvPr/>
          </p:nvGrpSpPr>
          <p:grpSpPr>
            <a:xfrm>
              <a:off x="-119577" y="7259461"/>
              <a:ext cx="1230674" cy="1225101"/>
              <a:chOff x="-318169" y="9374732"/>
              <a:chExt cx="601941" cy="744194"/>
            </a:xfrm>
          </p:grpSpPr>
          <p:sp>
            <p:nvSpPr>
              <p:cNvPr id="292" name="手繪多邊形: 圖案 291">
                <a:extLst>
                  <a:ext uri="{FF2B5EF4-FFF2-40B4-BE49-F238E27FC236}">
                    <a16:creationId xmlns:a16="http://schemas.microsoft.com/office/drawing/2014/main" id="{AFE4287D-3746-44F5-B8E4-AD8352C5A5DA}"/>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93" name="手繪多邊形: 圖案 292">
                <a:extLst>
                  <a:ext uri="{FF2B5EF4-FFF2-40B4-BE49-F238E27FC236}">
                    <a16:creationId xmlns:a16="http://schemas.microsoft.com/office/drawing/2014/main" id="{984F1510-CA18-4B61-A21F-B8D9219A5247}"/>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94" name="手繪多邊形: 圖案 293">
                <a:extLst>
                  <a:ext uri="{FF2B5EF4-FFF2-40B4-BE49-F238E27FC236}">
                    <a16:creationId xmlns:a16="http://schemas.microsoft.com/office/drawing/2014/main" id="{28CCA76F-A083-4600-8280-6A160735A8D6}"/>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95" name="手繪多邊形: 圖案 294">
                <a:extLst>
                  <a:ext uri="{FF2B5EF4-FFF2-40B4-BE49-F238E27FC236}">
                    <a16:creationId xmlns:a16="http://schemas.microsoft.com/office/drawing/2014/main" id="{70E57C28-3F6B-49A2-AC3D-262340D047A8}"/>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96" name="手繪多邊形: 圖案 295">
                <a:extLst>
                  <a:ext uri="{FF2B5EF4-FFF2-40B4-BE49-F238E27FC236}">
                    <a16:creationId xmlns:a16="http://schemas.microsoft.com/office/drawing/2014/main" id="{24C647DD-F877-45C4-8355-ADD2449F091A}"/>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97" name="手繪多邊形: 圖案 296">
                <a:extLst>
                  <a:ext uri="{FF2B5EF4-FFF2-40B4-BE49-F238E27FC236}">
                    <a16:creationId xmlns:a16="http://schemas.microsoft.com/office/drawing/2014/main" id="{8206D11E-DDB8-4E00-91F9-D9719C63F99B}"/>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98" name="手繪多邊形: 圖案 297">
                <a:extLst>
                  <a:ext uri="{FF2B5EF4-FFF2-40B4-BE49-F238E27FC236}">
                    <a16:creationId xmlns:a16="http://schemas.microsoft.com/office/drawing/2014/main" id="{9834A845-CD8A-4EEE-9AF1-937399F1FD3B}"/>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99" name="手繪多邊形: 圖案 298">
                <a:extLst>
                  <a:ext uri="{FF2B5EF4-FFF2-40B4-BE49-F238E27FC236}">
                    <a16:creationId xmlns:a16="http://schemas.microsoft.com/office/drawing/2014/main" id="{5F880253-1F5A-4157-8ABA-AB24E61B99A4}"/>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300" name="手繪多邊形: 圖案 299">
                <a:extLst>
                  <a:ext uri="{FF2B5EF4-FFF2-40B4-BE49-F238E27FC236}">
                    <a16:creationId xmlns:a16="http://schemas.microsoft.com/office/drawing/2014/main" id="{7C1C09DA-CA22-4B6D-B78F-3098898801D1}"/>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301" name="手繪多邊形: 圖案 300">
                <a:extLst>
                  <a:ext uri="{FF2B5EF4-FFF2-40B4-BE49-F238E27FC236}">
                    <a16:creationId xmlns:a16="http://schemas.microsoft.com/office/drawing/2014/main" id="{390DC4DA-58B7-429A-994A-E959BF9FDC05}"/>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302" name="手繪多邊形: 圖案 301">
                <a:extLst>
                  <a:ext uri="{FF2B5EF4-FFF2-40B4-BE49-F238E27FC236}">
                    <a16:creationId xmlns:a16="http://schemas.microsoft.com/office/drawing/2014/main" id="{D943D355-51D5-468B-9C68-7443CCE5D4EF}"/>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sp>
          <p:nvSpPr>
            <p:cNvPr id="291" name="矩形 290">
              <a:extLst>
                <a:ext uri="{FF2B5EF4-FFF2-40B4-BE49-F238E27FC236}">
                  <a16:creationId xmlns:a16="http://schemas.microsoft.com/office/drawing/2014/main" id="{249E1B55-9C39-4500-A0E9-EDAAFB5857FC}"/>
                </a:ext>
              </a:extLst>
            </p:cNvPr>
            <p:cNvSpPr/>
            <p:nvPr/>
          </p:nvSpPr>
          <p:spPr>
            <a:xfrm>
              <a:off x="47364" y="7762427"/>
              <a:ext cx="554312" cy="57193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C</a:t>
              </a:r>
              <a:endParaRPr kumimoji="0" lang="zh-TW" altLang="en-US" sz="2400" b="0" i="0" u="none" strike="noStrike" kern="1200" cap="none" spc="0" normalizeH="0" baseline="0" noProof="0">
                <a:ln>
                  <a:noFill/>
                </a:ln>
                <a:solidFill>
                  <a:srgbClr val="D7F71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03" name="手繪多邊形: 圖案 302">
            <a:extLst>
              <a:ext uri="{FF2B5EF4-FFF2-40B4-BE49-F238E27FC236}">
                <a16:creationId xmlns:a16="http://schemas.microsoft.com/office/drawing/2014/main" id="{13A0705A-8386-44E5-B909-B1E231970C8E}"/>
              </a:ext>
            </a:extLst>
          </p:cNvPr>
          <p:cNvSpPr/>
          <p:nvPr/>
        </p:nvSpPr>
        <p:spPr>
          <a:xfrm>
            <a:off x="9420296" y="2396216"/>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04" name="矩形: 圓角 303">
            <a:extLst>
              <a:ext uri="{FF2B5EF4-FFF2-40B4-BE49-F238E27FC236}">
                <a16:creationId xmlns:a16="http://schemas.microsoft.com/office/drawing/2014/main" id="{03A392F1-E3EB-407E-899C-52296321C13D}"/>
              </a:ext>
            </a:extLst>
          </p:cNvPr>
          <p:cNvSpPr/>
          <p:nvPr/>
        </p:nvSpPr>
        <p:spPr>
          <a:xfrm>
            <a:off x="8078782" y="4219000"/>
            <a:ext cx="3144644" cy="1893042"/>
          </a:xfrm>
          <a:prstGeom prst="roundRect">
            <a:avLst>
              <a:gd name="adj" fmla="val 10007"/>
            </a:avLst>
          </a:prstGeom>
          <a:solidFill>
            <a:schemeClr val="tx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305" name="圖片 304">
            <a:extLst>
              <a:ext uri="{FF2B5EF4-FFF2-40B4-BE49-F238E27FC236}">
                <a16:creationId xmlns:a16="http://schemas.microsoft.com/office/drawing/2014/main" id="{7347299C-2602-4DD0-BB0B-861BA6E9B9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93"/>
          <a:stretch/>
        </p:blipFill>
        <p:spPr>
          <a:xfrm>
            <a:off x="8293194" y="5443248"/>
            <a:ext cx="2663303" cy="389033"/>
          </a:xfrm>
          <a:prstGeom prst="rect">
            <a:avLst/>
          </a:prstGeom>
          <a:effectLst>
            <a:outerShdw blurRad="50800" dist="38100" dir="5400000" algn="t" rotWithShape="0">
              <a:prstClr val="black">
                <a:alpha val="40000"/>
              </a:prstClr>
            </a:outerShdw>
          </a:effectLst>
        </p:spPr>
      </p:pic>
      <p:pic>
        <p:nvPicPr>
          <p:cNvPr id="306" name="圖片 305" descr="一張含有 向量圖形 的圖片&#10;&#10;自動產生的描述">
            <a:extLst>
              <a:ext uri="{FF2B5EF4-FFF2-40B4-BE49-F238E27FC236}">
                <a16:creationId xmlns:a16="http://schemas.microsoft.com/office/drawing/2014/main" id="{0451D95A-4267-4E04-8FD7-417115CEE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3141" y="4411701"/>
            <a:ext cx="713893" cy="713893"/>
          </a:xfrm>
          <a:prstGeom prst="rect">
            <a:avLst/>
          </a:prstGeom>
        </p:spPr>
      </p:pic>
      <p:sp>
        <p:nvSpPr>
          <p:cNvPr id="307" name="文字方塊 306">
            <a:extLst>
              <a:ext uri="{FF2B5EF4-FFF2-40B4-BE49-F238E27FC236}">
                <a16:creationId xmlns:a16="http://schemas.microsoft.com/office/drawing/2014/main" id="{0233E487-FF22-4ED6-A938-8968A3D5C2F6}"/>
              </a:ext>
            </a:extLst>
          </p:cNvPr>
          <p:cNvSpPr txBox="1"/>
          <p:nvPr/>
        </p:nvSpPr>
        <p:spPr>
          <a:xfrm>
            <a:off x="9169584" y="5778432"/>
            <a:ext cx="1671707"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PoE Switch</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sp>
        <p:nvSpPr>
          <p:cNvPr id="308" name="文字方塊 307">
            <a:extLst>
              <a:ext uri="{FF2B5EF4-FFF2-40B4-BE49-F238E27FC236}">
                <a16:creationId xmlns:a16="http://schemas.microsoft.com/office/drawing/2014/main" id="{64FBA158-9970-4EB8-BD65-3769EB6DB669}"/>
              </a:ext>
            </a:extLst>
          </p:cNvPr>
          <p:cNvSpPr txBox="1"/>
          <p:nvPr/>
        </p:nvSpPr>
        <p:spPr>
          <a:xfrm>
            <a:off x="10115236" y="5078415"/>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grpSp>
        <p:nvGrpSpPr>
          <p:cNvPr id="309" name="群組 308">
            <a:extLst>
              <a:ext uri="{FF2B5EF4-FFF2-40B4-BE49-F238E27FC236}">
                <a16:creationId xmlns:a16="http://schemas.microsoft.com/office/drawing/2014/main" id="{6BEDDC9A-4E16-42F9-8C83-F3A41C673FD0}"/>
              </a:ext>
            </a:extLst>
          </p:cNvPr>
          <p:cNvGrpSpPr/>
          <p:nvPr/>
        </p:nvGrpSpPr>
        <p:grpSpPr>
          <a:xfrm>
            <a:off x="8189351" y="4325941"/>
            <a:ext cx="993402" cy="988899"/>
            <a:chOff x="-318169" y="9374732"/>
            <a:chExt cx="601941" cy="744194"/>
          </a:xfrm>
        </p:grpSpPr>
        <p:sp>
          <p:nvSpPr>
            <p:cNvPr id="310" name="手繪多邊形: 圖案 309">
              <a:extLst>
                <a:ext uri="{FF2B5EF4-FFF2-40B4-BE49-F238E27FC236}">
                  <a16:creationId xmlns:a16="http://schemas.microsoft.com/office/drawing/2014/main" id="{7E1F1DB1-AAC2-4DC8-A427-21D1926B3D8A}"/>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1" name="手繪多邊形: 圖案 310">
              <a:extLst>
                <a:ext uri="{FF2B5EF4-FFF2-40B4-BE49-F238E27FC236}">
                  <a16:creationId xmlns:a16="http://schemas.microsoft.com/office/drawing/2014/main" id="{874A2413-507F-43E8-8987-690164297C4D}"/>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2" name="手繪多邊形: 圖案 311">
              <a:extLst>
                <a:ext uri="{FF2B5EF4-FFF2-40B4-BE49-F238E27FC236}">
                  <a16:creationId xmlns:a16="http://schemas.microsoft.com/office/drawing/2014/main" id="{62B198B2-3044-420B-8330-ACAD0EBA1E09}"/>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3" name="手繪多邊形: 圖案 312">
              <a:extLst>
                <a:ext uri="{FF2B5EF4-FFF2-40B4-BE49-F238E27FC236}">
                  <a16:creationId xmlns:a16="http://schemas.microsoft.com/office/drawing/2014/main" id="{D8E731BF-E743-4220-8717-75B2DC2EF56F}"/>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4" name="手繪多邊形: 圖案 313">
              <a:extLst>
                <a:ext uri="{FF2B5EF4-FFF2-40B4-BE49-F238E27FC236}">
                  <a16:creationId xmlns:a16="http://schemas.microsoft.com/office/drawing/2014/main" id="{7A513FDE-9DD0-4E58-A425-AE2F0FB7018A}"/>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5" name="手繪多邊形: 圖案 314">
              <a:extLst>
                <a:ext uri="{FF2B5EF4-FFF2-40B4-BE49-F238E27FC236}">
                  <a16:creationId xmlns:a16="http://schemas.microsoft.com/office/drawing/2014/main" id="{8431B5FD-4806-4C89-952B-C563C2203438}"/>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6" name="手繪多邊形: 圖案 315">
              <a:extLst>
                <a:ext uri="{FF2B5EF4-FFF2-40B4-BE49-F238E27FC236}">
                  <a16:creationId xmlns:a16="http://schemas.microsoft.com/office/drawing/2014/main" id="{74FA89A0-7FF9-41C2-82A3-AA6F8E9D6A90}"/>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7" name="手繪多邊形: 圖案 316">
              <a:extLst>
                <a:ext uri="{FF2B5EF4-FFF2-40B4-BE49-F238E27FC236}">
                  <a16:creationId xmlns:a16="http://schemas.microsoft.com/office/drawing/2014/main" id="{FF2455D5-D1E3-4A8F-982E-E9B777FCD3F3}"/>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8" name="手繪多邊形: 圖案 317">
              <a:extLst>
                <a:ext uri="{FF2B5EF4-FFF2-40B4-BE49-F238E27FC236}">
                  <a16:creationId xmlns:a16="http://schemas.microsoft.com/office/drawing/2014/main" id="{0868F6D1-B474-46C0-9E5F-9F88284659F5}"/>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9" name="手繪多邊形: 圖案 318">
              <a:extLst>
                <a:ext uri="{FF2B5EF4-FFF2-40B4-BE49-F238E27FC236}">
                  <a16:creationId xmlns:a16="http://schemas.microsoft.com/office/drawing/2014/main" id="{F36866D3-BB5C-4318-AD6F-50596C162D93}"/>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0" name="手繪多邊形: 圖案 319">
              <a:extLst>
                <a:ext uri="{FF2B5EF4-FFF2-40B4-BE49-F238E27FC236}">
                  <a16:creationId xmlns:a16="http://schemas.microsoft.com/office/drawing/2014/main" id="{BD457B49-98B6-4A57-AB9A-04472EF2AA5E}"/>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21" name="手繪多邊形: 圖案 320">
            <a:extLst>
              <a:ext uri="{FF2B5EF4-FFF2-40B4-BE49-F238E27FC236}">
                <a16:creationId xmlns:a16="http://schemas.microsoft.com/office/drawing/2014/main" id="{423E7574-5EA9-4E8F-8773-622DEF67014A}"/>
              </a:ext>
            </a:extLst>
          </p:cNvPr>
          <p:cNvSpPr/>
          <p:nvPr/>
        </p:nvSpPr>
        <p:spPr>
          <a:xfrm>
            <a:off x="9420296" y="4386122"/>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2" name="矩形 321">
            <a:extLst>
              <a:ext uri="{FF2B5EF4-FFF2-40B4-BE49-F238E27FC236}">
                <a16:creationId xmlns:a16="http://schemas.microsoft.com/office/drawing/2014/main" id="{86115312-60A2-4FD1-9C6A-86753F907A96}"/>
              </a:ext>
            </a:extLst>
          </p:cNvPr>
          <p:cNvSpPr/>
          <p:nvPr/>
        </p:nvSpPr>
        <p:spPr>
          <a:xfrm>
            <a:off x="1226357" y="4763554"/>
            <a:ext cx="44744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B</a:t>
            </a:r>
            <a:endParaRPr kumimoji="0" lang="zh-TW" altLang="en-US" sz="2400" b="0" i="0" u="none" strike="noStrike" kern="1200" cap="none" spc="0" normalizeH="0" baseline="0" noProof="0">
              <a:ln>
                <a:noFill/>
              </a:ln>
              <a:solidFill>
                <a:srgbClr val="D7F71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23" name="矩形 322">
            <a:extLst>
              <a:ext uri="{FF2B5EF4-FFF2-40B4-BE49-F238E27FC236}">
                <a16:creationId xmlns:a16="http://schemas.microsoft.com/office/drawing/2014/main" id="{06506F30-E152-4EED-9277-AB65531B5CE9}"/>
              </a:ext>
            </a:extLst>
          </p:cNvPr>
          <p:cNvSpPr/>
          <p:nvPr/>
        </p:nvSpPr>
        <p:spPr>
          <a:xfrm>
            <a:off x="8359420" y="4748686"/>
            <a:ext cx="44744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D</a:t>
            </a:r>
            <a:endParaRPr kumimoji="0" lang="zh-TW" altLang="en-US" sz="2400" b="0" i="0" u="none" strike="noStrike" kern="1200" cap="none" spc="0" normalizeH="0" baseline="0" noProof="0">
              <a:ln>
                <a:noFill/>
              </a:ln>
              <a:solidFill>
                <a:srgbClr val="D7F71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24" name="圓角矩形 46">
            <a:extLst>
              <a:ext uri="{FF2B5EF4-FFF2-40B4-BE49-F238E27FC236}">
                <a16:creationId xmlns:a16="http://schemas.microsoft.com/office/drawing/2014/main" id="{B9797A36-6FAB-43FD-8BBD-BB1274A128CA}"/>
              </a:ext>
            </a:extLst>
          </p:cNvPr>
          <p:cNvSpPr/>
          <p:nvPr/>
        </p:nvSpPr>
        <p:spPr>
          <a:xfrm>
            <a:off x="4157462" y="2901768"/>
            <a:ext cx="894985" cy="352672"/>
          </a:xfrm>
          <a:prstGeom prst="roundRect">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VJBOD</a:t>
            </a:r>
          </a:p>
        </p:txBody>
      </p:sp>
      <p:sp>
        <p:nvSpPr>
          <p:cNvPr id="325" name="圓角矩形 46">
            <a:extLst>
              <a:ext uri="{FF2B5EF4-FFF2-40B4-BE49-F238E27FC236}">
                <a16:creationId xmlns:a16="http://schemas.microsoft.com/office/drawing/2014/main" id="{AEFF365E-CAEA-490A-B209-67FB06972E86}"/>
              </a:ext>
            </a:extLst>
          </p:cNvPr>
          <p:cNvSpPr/>
          <p:nvPr/>
        </p:nvSpPr>
        <p:spPr>
          <a:xfrm>
            <a:off x="7139534" y="2746824"/>
            <a:ext cx="894985" cy="352672"/>
          </a:xfrm>
          <a:prstGeom prst="roundRect">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VJBOD</a:t>
            </a:r>
          </a:p>
        </p:txBody>
      </p:sp>
    </p:spTree>
    <p:extLst>
      <p:ext uri="{BB962C8B-B14F-4D97-AF65-F5344CB8AC3E}">
        <p14:creationId xmlns:p14="http://schemas.microsoft.com/office/powerpoint/2010/main" val="407985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A84E52-95C0-421B-A1AB-44E15394B5E1}"/>
              </a:ext>
            </a:extLst>
          </p:cNvPr>
          <p:cNvSpPr>
            <a:spLocks noGrp="1"/>
          </p:cNvSpPr>
          <p:nvPr>
            <p:ph type="title"/>
          </p:nvPr>
        </p:nvSpPr>
        <p:spPr>
          <a:xfrm>
            <a:off x="1" y="136525"/>
            <a:ext cx="12192000" cy="843792"/>
          </a:xfrm>
        </p:spPr>
        <p:txBody>
          <a:bodyPr>
            <a:noAutofit/>
          </a:bodyPr>
          <a:lstStyle/>
          <a:p>
            <a:pPr algn="ctr"/>
            <a:r>
              <a:rPr lang="en-US" altLang="zh-TW" sz="3800" dirty="0">
                <a:latin typeface="Arial"/>
                <a:ea typeface="新細明體"/>
                <a:cs typeface="Arial"/>
              </a:rPr>
              <a:t>Guardian Commercial Wireless AP Integrated Solution</a:t>
            </a:r>
            <a:endParaRPr lang="zh-TW" altLang="en-US" sz="3800" dirty="0">
              <a:latin typeface="Microsoft JhengHei"/>
              <a:ea typeface="Microsoft JhengHei"/>
              <a:cs typeface="Arial"/>
            </a:endParaRPr>
          </a:p>
        </p:txBody>
      </p:sp>
      <p:sp>
        <p:nvSpPr>
          <p:cNvPr id="61" name="矩形: 圓角 60">
            <a:extLst>
              <a:ext uri="{FF2B5EF4-FFF2-40B4-BE49-F238E27FC236}">
                <a16:creationId xmlns:a16="http://schemas.microsoft.com/office/drawing/2014/main" id="{82BD8450-B48A-4156-8C21-74B028C64B9A}"/>
              </a:ext>
            </a:extLst>
          </p:cNvPr>
          <p:cNvSpPr/>
          <p:nvPr/>
        </p:nvSpPr>
        <p:spPr>
          <a:xfrm>
            <a:off x="5316645" y="1129981"/>
            <a:ext cx="6445961" cy="5238735"/>
          </a:xfrm>
          <a:prstGeom prst="roundRect">
            <a:avLst>
              <a:gd name="adj" fmla="val 0"/>
            </a:avLst>
          </a:prstGeom>
          <a:solidFill>
            <a:schemeClr val="bg1">
              <a:lumMod val="8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 name="矩形: 圓角 61">
            <a:extLst>
              <a:ext uri="{FF2B5EF4-FFF2-40B4-BE49-F238E27FC236}">
                <a16:creationId xmlns:a16="http://schemas.microsoft.com/office/drawing/2014/main" id="{BABE513B-FFF5-4EBC-A0C2-7CDBA44FB2F2}"/>
              </a:ext>
            </a:extLst>
          </p:cNvPr>
          <p:cNvSpPr/>
          <p:nvPr/>
        </p:nvSpPr>
        <p:spPr>
          <a:xfrm>
            <a:off x="352927" y="1129981"/>
            <a:ext cx="4844716" cy="5238735"/>
          </a:xfrm>
          <a:prstGeom prst="roundRect">
            <a:avLst>
              <a:gd name="adj" fmla="val 0"/>
            </a:avLst>
          </a:prstGeom>
          <a:solidFill>
            <a:schemeClr val="bg1">
              <a:lumMod val="8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4" name="矩形: 圓角 63">
            <a:extLst>
              <a:ext uri="{FF2B5EF4-FFF2-40B4-BE49-F238E27FC236}">
                <a16:creationId xmlns:a16="http://schemas.microsoft.com/office/drawing/2014/main" id="{5296395D-A3C4-4CD8-A4A6-B2A6BE3BDFCB}"/>
              </a:ext>
            </a:extLst>
          </p:cNvPr>
          <p:cNvSpPr/>
          <p:nvPr/>
        </p:nvSpPr>
        <p:spPr>
          <a:xfrm>
            <a:off x="5473404" y="3063799"/>
            <a:ext cx="3755914" cy="2181988"/>
          </a:xfrm>
          <a:prstGeom prst="roundRect">
            <a:avLst>
              <a:gd name="adj" fmla="val 14561"/>
            </a:avLst>
          </a:prstGeom>
          <a:solidFill>
            <a:srgbClr val="D7F71E"/>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89" name="圖片 88">
            <a:extLst>
              <a:ext uri="{FF2B5EF4-FFF2-40B4-BE49-F238E27FC236}">
                <a16:creationId xmlns:a16="http://schemas.microsoft.com/office/drawing/2014/main" id="{75638E01-CC6D-432E-AC96-AF94CF255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5865" y="5311004"/>
            <a:ext cx="1259005" cy="739941"/>
          </a:xfrm>
          <a:prstGeom prst="rect">
            <a:avLst/>
          </a:prstGeom>
        </p:spPr>
      </p:pic>
      <p:pic>
        <p:nvPicPr>
          <p:cNvPr id="90" name="圖片 89" descr="一張含有 電子用品 的圖片&#10;&#10;自動產生的描述">
            <a:extLst>
              <a:ext uri="{FF2B5EF4-FFF2-40B4-BE49-F238E27FC236}">
                <a16:creationId xmlns:a16="http://schemas.microsoft.com/office/drawing/2014/main" id="{5909A6E9-3C7B-44DD-A66E-264C799A01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280" y="1770833"/>
            <a:ext cx="1292966" cy="1292966"/>
          </a:xfrm>
          <a:prstGeom prst="rect">
            <a:avLst/>
          </a:prstGeom>
          <a:effectLst>
            <a:outerShdw blurRad="50800" dist="38100" dir="5400000" algn="t" rotWithShape="0">
              <a:prstClr val="black">
                <a:alpha val="40000"/>
              </a:prstClr>
            </a:outerShdw>
          </a:effectLst>
        </p:spPr>
      </p:pic>
      <p:pic>
        <p:nvPicPr>
          <p:cNvPr id="92" name="圖片 91" descr="一張含有 坐, 室內 的圖片&#10;&#10;自動產生的描述">
            <a:extLst>
              <a:ext uri="{FF2B5EF4-FFF2-40B4-BE49-F238E27FC236}">
                <a16:creationId xmlns:a16="http://schemas.microsoft.com/office/drawing/2014/main" id="{118B04B9-3BF6-4659-809B-AF97A2142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3592" y="1808449"/>
            <a:ext cx="430896" cy="1725518"/>
          </a:xfrm>
          <a:prstGeom prst="rect">
            <a:avLst/>
          </a:prstGeom>
          <a:effectLst>
            <a:outerShdw blurRad="50800" dist="38100" dir="5400000" algn="t" rotWithShape="0">
              <a:prstClr val="black">
                <a:alpha val="40000"/>
              </a:prstClr>
            </a:outerShdw>
          </a:effectLst>
        </p:spPr>
      </p:pic>
      <p:grpSp>
        <p:nvGrpSpPr>
          <p:cNvPr id="93" name="群組 92">
            <a:extLst>
              <a:ext uri="{FF2B5EF4-FFF2-40B4-BE49-F238E27FC236}">
                <a16:creationId xmlns:a16="http://schemas.microsoft.com/office/drawing/2014/main" id="{9BC926BB-4B10-4B28-958E-15771AA478C7}"/>
              </a:ext>
            </a:extLst>
          </p:cNvPr>
          <p:cNvGrpSpPr/>
          <p:nvPr/>
        </p:nvGrpSpPr>
        <p:grpSpPr>
          <a:xfrm>
            <a:off x="708127" y="1927079"/>
            <a:ext cx="980474" cy="980474"/>
            <a:chOff x="585192" y="1584966"/>
            <a:chExt cx="980474" cy="980474"/>
          </a:xfrm>
        </p:grpSpPr>
        <p:sp>
          <p:nvSpPr>
            <p:cNvPr id="94" name="橢圓 93">
              <a:extLst>
                <a:ext uri="{FF2B5EF4-FFF2-40B4-BE49-F238E27FC236}">
                  <a16:creationId xmlns:a16="http://schemas.microsoft.com/office/drawing/2014/main" id="{63898E04-C9DA-4B03-A0C1-54C3CB056E66}"/>
                </a:ext>
              </a:extLst>
            </p:cNvPr>
            <p:cNvSpPr/>
            <p:nvPr/>
          </p:nvSpPr>
          <p:spPr>
            <a:xfrm>
              <a:off x="585192" y="1584966"/>
              <a:ext cx="980474" cy="980474"/>
            </a:xfrm>
            <a:prstGeom prst="ellipse">
              <a:avLst/>
            </a:prstGeom>
            <a:gradFill>
              <a:gsLst>
                <a:gs pos="100000">
                  <a:srgbClr val="00B0F0"/>
                </a:gs>
                <a:gs pos="0">
                  <a:srgbClr val="00206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95" name="圖片 94" descr="一張含有 室內, 牆 的圖片&#10;&#10;自動產生的描述">
              <a:extLst>
                <a:ext uri="{FF2B5EF4-FFF2-40B4-BE49-F238E27FC236}">
                  <a16:creationId xmlns:a16="http://schemas.microsoft.com/office/drawing/2014/main" id="{59CC7AA2-EA8C-4D48-B7A3-D37251B012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259" y="1663982"/>
              <a:ext cx="318339" cy="800268"/>
            </a:xfrm>
            <a:prstGeom prst="rect">
              <a:avLst/>
            </a:prstGeom>
          </p:spPr>
        </p:pic>
      </p:grpSp>
      <p:pic>
        <p:nvPicPr>
          <p:cNvPr id="96" name="圖片 95" descr="一張含有 電子用品 的圖片&#10;&#10;自動產生的描述">
            <a:extLst>
              <a:ext uri="{FF2B5EF4-FFF2-40B4-BE49-F238E27FC236}">
                <a16:creationId xmlns:a16="http://schemas.microsoft.com/office/drawing/2014/main" id="{C047C807-4FA1-447A-A74E-C2966E2CF3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14648" y="5174554"/>
            <a:ext cx="1477848" cy="1433364"/>
          </a:xfrm>
          <a:prstGeom prst="rect">
            <a:avLst/>
          </a:prstGeom>
          <a:effectLst>
            <a:outerShdw blurRad="50800" dist="38100" dir="5400000" algn="t" rotWithShape="0">
              <a:prstClr val="black">
                <a:alpha val="40000"/>
              </a:prstClr>
            </a:outerShdw>
          </a:effectLst>
        </p:spPr>
      </p:pic>
      <p:pic>
        <p:nvPicPr>
          <p:cNvPr id="97" name="圖片 96" descr="一張含有 電子用品 的圖片&#10;&#10;自動產生的描述">
            <a:extLst>
              <a:ext uri="{FF2B5EF4-FFF2-40B4-BE49-F238E27FC236}">
                <a16:creationId xmlns:a16="http://schemas.microsoft.com/office/drawing/2014/main" id="{E9EE16E9-1F7B-4F1B-81FF-66BDDDB491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7349" y="1770833"/>
            <a:ext cx="1292966" cy="1292966"/>
          </a:xfrm>
          <a:prstGeom prst="rect">
            <a:avLst/>
          </a:prstGeom>
          <a:effectLst>
            <a:outerShdw blurRad="50800" dist="38100" dir="5400000" algn="t" rotWithShape="0">
              <a:prstClr val="black">
                <a:alpha val="40000"/>
              </a:prstClr>
            </a:outerShdw>
          </a:effectLst>
        </p:spPr>
      </p:pic>
      <p:sp>
        <p:nvSpPr>
          <p:cNvPr id="98" name="文字方塊 97">
            <a:extLst>
              <a:ext uri="{FF2B5EF4-FFF2-40B4-BE49-F238E27FC236}">
                <a16:creationId xmlns:a16="http://schemas.microsoft.com/office/drawing/2014/main" id="{0BFA1DA9-E1DB-485B-AEDA-06047E843E2C}"/>
              </a:ext>
            </a:extLst>
          </p:cNvPr>
          <p:cNvSpPr txBox="1"/>
          <p:nvPr/>
        </p:nvSpPr>
        <p:spPr>
          <a:xfrm>
            <a:off x="320790" y="1639260"/>
            <a:ext cx="1613914"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Cloud</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Key</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99" name="文字方塊 98">
            <a:extLst>
              <a:ext uri="{FF2B5EF4-FFF2-40B4-BE49-F238E27FC236}">
                <a16:creationId xmlns:a16="http://schemas.microsoft.com/office/drawing/2014/main" id="{84267245-A0D8-4415-9506-0BA75A2DB9B0}"/>
              </a:ext>
            </a:extLst>
          </p:cNvPr>
          <p:cNvSpPr txBox="1"/>
          <p:nvPr/>
        </p:nvSpPr>
        <p:spPr>
          <a:xfrm>
            <a:off x="1692645" y="1651263"/>
            <a:ext cx="1594048"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UAP-AC-PRO</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p:txBody>
      </p:sp>
      <p:sp>
        <p:nvSpPr>
          <p:cNvPr id="100" name="文字方塊 99">
            <a:extLst>
              <a:ext uri="{FF2B5EF4-FFF2-40B4-BE49-F238E27FC236}">
                <a16:creationId xmlns:a16="http://schemas.microsoft.com/office/drawing/2014/main" id="{BBF859D7-62B9-4196-87E0-8175B3FFF7A6}"/>
              </a:ext>
            </a:extLst>
          </p:cNvPr>
          <p:cNvSpPr txBox="1"/>
          <p:nvPr/>
        </p:nvSpPr>
        <p:spPr>
          <a:xfrm>
            <a:off x="3034304" y="1651263"/>
            <a:ext cx="1342770"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UAP-AC-LR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1" name="文字方塊 100">
            <a:extLst>
              <a:ext uri="{FF2B5EF4-FFF2-40B4-BE49-F238E27FC236}">
                <a16:creationId xmlns:a16="http://schemas.microsoft.com/office/drawing/2014/main" id="{FE7F8758-503C-4A96-9A7C-C9FCC5FF52D1}"/>
              </a:ext>
            </a:extLst>
          </p:cNvPr>
          <p:cNvSpPr txBox="1"/>
          <p:nvPr/>
        </p:nvSpPr>
        <p:spPr>
          <a:xfrm>
            <a:off x="4234364" y="1652608"/>
            <a:ext cx="1065509"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UAP-AC-M</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102" name="接點: 肘形 101">
            <a:extLst>
              <a:ext uri="{FF2B5EF4-FFF2-40B4-BE49-F238E27FC236}">
                <a16:creationId xmlns:a16="http://schemas.microsoft.com/office/drawing/2014/main" id="{BC35D550-46E7-4468-A604-D9C89612E7A1}"/>
              </a:ext>
            </a:extLst>
          </p:cNvPr>
          <p:cNvCxnSpPr>
            <a:cxnSpLocks/>
          </p:cNvCxnSpPr>
          <p:nvPr/>
        </p:nvCxnSpPr>
        <p:spPr>
          <a:xfrm rot="16200000" flipH="1">
            <a:off x="375894" y="3730022"/>
            <a:ext cx="2495443" cy="850503"/>
          </a:xfrm>
          <a:prstGeom prst="bentConnector3">
            <a:avLst>
              <a:gd name="adj1" fmla="val 13904"/>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3" name="圖片 102" descr="一張含有 音樂 的圖片&#10;&#10;自動產生的描述">
            <a:extLst>
              <a:ext uri="{FF2B5EF4-FFF2-40B4-BE49-F238E27FC236}">
                <a16:creationId xmlns:a16="http://schemas.microsoft.com/office/drawing/2014/main" id="{AAA38C67-AD74-4E9D-BEF4-AE301DA31D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097" y="3505214"/>
            <a:ext cx="3535832" cy="713060"/>
          </a:xfrm>
          <a:prstGeom prst="rect">
            <a:avLst/>
          </a:prstGeom>
          <a:effectLst>
            <a:outerShdw blurRad="50800" dist="38100" dir="5400000" algn="t" rotWithShape="0">
              <a:prstClr val="black">
                <a:alpha val="40000"/>
              </a:prstClr>
            </a:outerShdw>
          </a:effectLst>
        </p:spPr>
      </p:pic>
      <p:pic>
        <p:nvPicPr>
          <p:cNvPr id="104" name="圖片 103" descr="一張含有 螢幕擷取畫面 的圖片&#10;&#10;自動產生的描述">
            <a:extLst>
              <a:ext uri="{FF2B5EF4-FFF2-40B4-BE49-F238E27FC236}">
                <a16:creationId xmlns:a16="http://schemas.microsoft.com/office/drawing/2014/main" id="{20B25216-3EEA-4FA1-89AA-175B412FC1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764" y="4409695"/>
            <a:ext cx="3594497" cy="698540"/>
          </a:xfrm>
          <a:prstGeom prst="rect">
            <a:avLst/>
          </a:prstGeom>
          <a:effectLst>
            <a:outerShdw blurRad="50800" dist="38100" dir="5400000" algn="t" rotWithShape="0">
              <a:prstClr val="black">
                <a:alpha val="40000"/>
              </a:prstClr>
            </a:outerShdw>
          </a:effectLst>
        </p:spPr>
      </p:pic>
      <p:cxnSp>
        <p:nvCxnSpPr>
          <p:cNvPr id="105" name="直線接點 104">
            <a:extLst>
              <a:ext uri="{FF2B5EF4-FFF2-40B4-BE49-F238E27FC236}">
                <a16:creationId xmlns:a16="http://schemas.microsoft.com/office/drawing/2014/main" id="{1FD6232C-0ADC-4686-9DE0-B3E6DAD4C41E}"/>
              </a:ext>
            </a:extLst>
          </p:cNvPr>
          <p:cNvCxnSpPr>
            <a:cxnSpLocks/>
          </p:cNvCxnSpPr>
          <p:nvPr/>
        </p:nvCxnSpPr>
        <p:spPr>
          <a:xfrm>
            <a:off x="2663773" y="5793991"/>
            <a:ext cx="22582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1C694E7D-72A8-440E-B30B-8D9EC7DAA2DD}"/>
              </a:ext>
            </a:extLst>
          </p:cNvPr>
          <p:cNvCxnSpPr>
            <a:cxnSpLocks/>
          </p:cNvCxnSpPr>
          <p:nvPr/>
        </p:nvCxnSpPr>
        <p:spPr>
          <a:xfrm>
            <a:off x="3693836" y="2907553"/>
            <a:ext cx="0" cy="66677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接點: 肘形 106">
            <a:extLst>
              <a:ext uri="{FF2B5EF4-FFF2-40B4-BE49-F238E27FC236}">
                <a16:creationId xmlns:a16="http://schemas.microsoft.com/office/drawing/2014/main" id="{04BF81DA-52C1-416D-8D89-A74C2D9F341D}"/>
              </a:ext>
            </a:extLst>
          </p:cNvPr>
          <p:cNvCxnSpPr>
            <a:cxnSpLocks/>
            <a:stCxn id="92" idx="2"/>
            <a:endCxn id="103" idx="3"/>
          </p:cNvCxnSpPr>
          <p:nvPr/>
        </p:nvCxnSpPr>
        <p:spPr>
          <a:xfrm rot="5400000">
            <a:off x="4372597" y="3535300"/>
            <a:ext cx="327777" cy="325111"/>
          </a:xfrm>
          <a:prstGeom prst="bentConnector2">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6A9F20A9-1D37-454A-837E-9AB3B1F9EBDF}"/>
              </a:ext>
            </a:extLst>
          </p:cNvPr>
          <p:cNvCxnSpPr>
            <a:cxnSpLocks/>
          </p:cNvCxnSpPr>
          <p:nvPr/>
        </p:nvCxnSpPr>
        <p:spPr>
          <a:xfrm>
            <a:off x="2407303" y="2907553"/>
            <a:ext cx="0" cy="66677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9" name="文字方塊 108">
            <a:extLst>
              <a:ext uri="{FF2B5EF4-FFF2-40B4-BE49-F238E27FC236}">
                <a16:creationId xmlns:a16="http://schemas.microsoft.com/office/drawing/2014/main" id="{9B3F3430-6449-4510-BCCA-204127D94E91}"/>
              </a:ext>
            </a:extLst>
          </p:cNvPr>
          <p:cNvSpPr txBox="1"/>
          <p:nvPr/>
        </p:nvSpPr>
        <p:spPr>
          <a:xfrm>
            <a:off x="2013687" y="4209995"/>
            <a:ext cx="1065509"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LAN</a:t>
            </a:r>
            <a:endParaRPr kumimoji="0" lang="zh-TW" altLang="en-US"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0" name="文字方塊 109">
            <a:extLst>
              <a:ext uri="{FF2B5EF4-FFF2-40B4-BE49-F238E27FC236}">
                <a16:creationId xmlns:a16="http://schemas.microsoft.com/office/drawing/2014/main" id="{47AA338D-5AD4-4CC9-9094-B24F8817AE2A}"/>
              </a:ext>
            </a:extLst>
          </p:cNvPr>
          <p:cNvSpPr txBox="1"/>
          <p:nvPr/>
        </p:nvSpPr>
        <p:spPr>
          <a:xfrm>
            <a:off x="2013687" y="5000614"/>
            <a:ext cx="1065509"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WAN</a:t>
            </a:r>
            <a:endParaRPr kumimoji="0" lang="zh-TW" altLang="en-US"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1" name="文字方塊 110">
            <a:extLst>
              <a:ext uri="{FF2B5EF4-FFF2-40B4-BE49-F238E27FC236}">
                <a16:creationId xmlns:a16="http://schemas.microsoft.com/office/drawing/2014/main" id="{39402A9A-D3CD-4E01-9B53-7D00E725B012}"/>
              </a:ext>
            </a:extLst>
          </p:cNvPr>
          <p:cNvSpPr txBox="1"/>
          <p:nvPr/>
        </p:nvSpPr>
        <p:spPr>
          <a:xfrm>
            <a:off x="499402" y="4087213"/>
            <a:ext cx="132867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US-16-150W</a:t>
            </a:r>
            <a:endParaRPr kumimoji="0"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2" name="文字方塊 111">
            <a:extLst>
              <a:ext uri="{FF2B5EF4-FFF2-40B4-BE49-F238E27FC236}">
                <a16:creationId xmlns:a16="http://schemas.microsoft.com/office/drawing/2014/main" id="{6BAB9EFA-00F6-4C36-A80A-AFEC512B8503}"/>
              </a:ext>
            </a:extLst>
          </p:cNvPr>
          <p:cNvSpPr txBox="1"/>
          <p:nvPr/>
        </p:nvSpPr>
        <p:spPr>
          <a:xfrm>
            <a:off x="499402" y="5017527"/>
            <a:ext cx="132867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USG-PRO-4</a:t>
            </a:r>
            <a:endParaRPr kumimoji="0"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3" name="文字方塊 112">
            <a:extLst>
              <a:ext uri="{FF2B5EF4-FFF2-40B4-BE49-F238E27FC236}">
                <a16:creationId xmlns:a16="http://schemas.microsoft.com/office/drawing/2014/main" id="{83930C5B-88F2-4BF9-94C0-B6AA71D879A2}"/>
              </a:ext>
            </a:extLst>
          </p:cNvPr>
          <p:cNvSpPr txBox="1"/>
          <p:nvPr/>
        </p:nvSpPr>
        <p:spPr>
          <a:xfrm>
            <a:off x="895373" y="5480327"/>
            <a:ext cx="849473"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Hybrid</a:t>
            </a:r>
            <a:r>
              <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Cloud</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4" name="文字方塊 113">
            <a:extLst>
              <a:ext uri="{FF2B5EF4-FFF2-40B4-BE49-F238E27FC236}">
                <a16:creationId xmlns:a16="http://schemas.microsoft.com/office/drawing/2014/main" id="{BB5A4512-809D-4507-9FCE-48A08BD2BF94}"/>
              </a:ext>
            </a:extLst>
          </p:cNvPr>
          <p:cNvSpPr txBox="1"/>
          <p:nvPr/>
        </p:nvSpPr>
        <p:spPr>
          <a:xfrm>
            <a:off x="4350676" y="5253734"/>
            <a:ext cx="929174" cy="7757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Remote</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Access</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to</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dirty="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Controller</a:t>
            </a:r>
            <a:endPar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15" name="圖片 114">
            <a:extLst>
              <a:ext uri="{FF2B5EF4-FFF2-40B4-BE49-F238E27FC236}">
                <a16:creationId xmlns:a16="http://schemas.microsoft.com/office/drawing/2014/main" id="{907E89DD-C243-4691-B2FC-8F7C1BE054F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525131" y="3401939"/>
            <a:ext cx="3652460" cy="2283594"/>
          </a:xfrm>
          <a:prstGeom prst="rect">
            <a:avLst/>
          </a:prstGeom>
          <a:effectLst>
            <a:outerShdw blurRad="50800" dist="38100" dir="5400000" algn="t" rotWithShape="0">
              <a:prstClr val="black">
                <a:alpha val="40000"/>
              </a:prstClr>
            </a:outerShdw>
          </a:effectLst>
        </p:spPr>
      </p:pic>
      <p:grpSp>
        <p:nvGrpSpPr>
          <p:cNvPr id="116" name="群組 115">
            <a:extLst>
              <a:ext uri="{FF2B5EF4-FFF2-40B4-BE49-F238E27FC236}">
                <a16:creationId xmlns:a16="http://schemas.microsoft.com/office/drawing/2014/main" id="{B8737319-F195-4FB8-B532-92F67A8F0699}"/>
              </a:ext>
            </a:extLst>
          </p:cNvPr>
          <p:cNvGrpSpPr/>
          <p:nvPr/>
        </p:nvGrpSpPr>
        <p:grpSpPr>
          <a:xfrm>
            <a:off x="5882986" y="2914791"/>
            <a:ext cx="2082642" cy="1066494"/>
            <a:chOff x="6583174" y="2590158"/>
            <a:chExt cx="2501231" cy="1280850"/>
          </a:xfrm>
        </p:grpSpPr>
        <p:pic>
          <p:nvPicPr>
            <p:cNvPr id="117" name="圖片 116" descr="一張含有 座位 的圖片&#10;&#10;自動產生的描述">
              <a:extLst>
                <a:ext uri="{FF2B5EF4-FFF2-40B4-BE49-F238E27FC236}">
                  <a16:creationId xmlns:a16="http://schemas.microsoft.com/office/drawing/2014/main" id="{D59A53DE-7289-4EB3-B254-D8425E6B2D4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83174" y="2869715"/>
              <a:ext cx="756359" cy="756360"/>
            </a:xfrm>
            <a:prstGeom prst="rect">
              <a:avLst/>
            </a:prstGeom>
            <a:effectLst>
              <a:outerShdw blurRad="50800" dist="38100" algn="l" rotWithShape="0">
                <a:prstClr val="black">
                  <a:alpha val="40000"/>
                </a:prstClr>
              </a:outerShdw>
            </a:effectLst>
          </p:spPr>
        </p:pic>
        <p:pic>
          <p:nvPicPr>
            <p:cNvPr id="118" name="圖片 117" descr="一張含有 物件 的圖片&#10;&#10;自動產生的描述">
              <a:extLst>
                <a:ext uri="{FF2B5EF4-FFF2-40B4-BE49-F238E27FC236}">
                  <a16:creationId xmlns:a16="http://schemas.microsoft.com/office/drawing/2014/main" id="{F603ECA3-165E-42D7-AF58-CBB54D7060D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23607" y="2590158"/>
              <a:ext cx="1860798" cy="1280850"/>
            </a:xfrm>
            <a:prstGeom prst="rect">
              <a:avLst/>
            </a:prstGeom>
            <a:effectLst>
              <a:glow rad="101600">
                <a:schemeClr val="bg1">
                  <a:alpha val="60000"/>
                </a:schemeClr>
              </a:glow>
            </a:effectLst>
          </p:spPr>
        </p:pic>
      </p:grpSp>
      <p:pic>
        <p:nvPicPr>
          <p:cNvPr id="119" name="圖片 118" descr="一張含有 電子用品 的圖片&#10;&#10;自動產生的描述">
            <a:extLst>
              <a:ext uri="{FF2B5EF4-FFF2-40B4-BE49-F238E27FC236}">
                <a16:creationId xmlns:a16="http://schemas.microsoft.com/office/drawing/2014/main" id="{8C70393F-B517-48E5-AB7B-0675495107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56848" y="1850382"/>
            <a:ext cx="996263" cy="996263"/>
          </a:xfrm>
          <a:prstGeom prst="rect">
            <a:avLst/>
          </a:prstGeom>
          <a:effectLst>
            <a:outerShdw blurRad="50800" dist="38100" dir="5400000" algn="t" rotWithShape="0">
              <a:prstClr val="black">
                <a:alpha val="40000"/>
              </a:prstClr>
            </a:outerShdw>
          </a:effectLst>
        </p:spPr>
      </p:pic>
      <p:pic>
        <p:nvPicPr>
          <p:cNvPr id="120" name="圖片 119" descr="一張含有 坐, 室內 的圖片&#10;&#10;自動產生的描述">
            <a:extLst>
              <a:ext uri="{FF2B5EF4-FFF2-40B4-BE49-F238E27FC236}">
                <a16:creationId xmlns:a16="http://schemas.microsoft.com/office/drawing/2014/main" id="{95364E77-20E5-49D0-BAB0-27EC15453C2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78151" y="1756777"/>
            <a:ext cx="332016" cy="1329555"/>
          </a:xfrm>
          <a:prstGeom prst="rect">
            <a:avLst/>
          </a:prstGeom>
          <a:effectLst>
            <a:outerShdw blurRad="50800" dist="38100" dir="5400000" algn="t" rotWithShape="0">
              <a:prstClr val="black">
                <a:alpha val="40000"/>
              </a:prstClr>
            </a:outerShdw>
          </a:effectLst>
        </p:spPr>
      </p:pic>
      <p:pic>
        <p:nvPicPr>
          <p:cNvPr id="121" name="圖片 120" descr="一張含有 電子用品 的圖片&#10;&#10;自動產生的描述">
            <a:extLst>
              <a:ext uri="{FF2B5EF4-FFF2-40B4-BE49-F238E27FC236}">
                <a16:creationId xmlns:a16="http://schemas.microsoft.com/office/drawing/2014/main" id="{D8788D00-7894-4500-9571-F0F02EF3300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75902" y="1841949"/>
            <a:ext cx="996263" cy="996263"/>
          </a:xfrm>
          <a:prstGeom prst="rect">
            <a:avLst/>
          </a:prstGeom>
          <a:effectLst>
            <a:outerShdw blurRad="50800" dist="38100" dir="5400000" algn="t" rotWithShape="0">
              <a:prstClr val="black">
                <a:alpha val="40000"/>
              </a:prstClr>
            </a:outerShdw>
          </a:effectLst>
        </p:spPr>
      </p:pic>
      <p:cxnSp>
        <p:nvCxnSpPr>
          <p:cNvPr id="122" name="直線接點 121">
            <a:extLst>
              <a:ext uri="{FF2B5EF4-FFF2-40B4-BE49-F238E27FC236}">
                <a16:creationId xmlns:a16="http://schemas.microsoft.com/office/drawing/2014/main" id="{F322BF93-5D7B-4447-BB1B-B50E7B1F2784}"/>
              </a:ext>
            </a:extLst>
          </p:cNvPr>
          <p:cNvCxnSpPr>
            <a:cxnSpLocks/>
          </p:cNvCxnSpPr>
          <p:nvPr/>
        </p:nvCxnSpPr>
        <p:spPr>
          <a:xfrm>
            <a:off x="7375130" y="2715845"/>
            <a:ext cx="0" cy="32035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文字方塊 122">
            <a:extLst>
              <a:ext uri="{FF2B5EF4-FFF2-40B4-BE49-F238E27FC236}">
                <a16:creationId xmlns:a16="http://schemas.microsoft.com/office/drawing/2014/main" id="{178514B1-B142-428B-A1EF-2D26A2F2E720}"/>
              </a:ext>
            </a:extLst>
          </p:cNvPr>
          <p:cNvSpPr txBox="1"/>
          <p:nvPr/>
        </p:nvSpPr>
        <p:spPr>
          <a:xfrm>
            <a:off x="5309937" y="994611"/>
            <a:ext cx="6448925" cy="561473"/>
          </a:xfrm>
          <a:prstGeom prst="rect">
            <a:avLst/>
          </a:prstGeom>
          <a:solidFill>
            <a:srgbClr val="D7F71E"/>
          </a:solidFill>
          <a:ln>
            <a:solidFill>
              <a:schemeClr val="tx1">
                <a:lumMod val="95000"/>
                <a:lumOff val="5000"/>
              </a:schemeClr>
            </a:solidFill>
          </a:ln>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lvl="0" defTabSz="457200">
              <a:defRPr/>
            </a:pPr>
            <a:r>
              <a:rPr lang="en-US" altLang="zh-TW" dirty="0">
                <a:solidFill>
                  <a:schemeClr val="tx1"/>
                </a:solidFill>
                <a:effectLst/>
                <a:sym typeface="Arial"/>
              </a:rPr>
              <a:t>Guardian</a:t>
            </a:r>
            <a:r>
              <a:rPr lang="zh-TW" altLang="en-US" dirty="0">
                <a:solidFill>
                  <a:schemeClr val="tx1"/>
                </a:solidFill>
                <a:effectLst/>
                <a:sym typeface="Arial"/>
              </a:rPr>
              <a:t> </a:t>
            </a:r>
            <a:r>
              <a:rPr lang="en-US" altLang="zh-TW" dirty="0">
                <a:solidFill>
                  <a:schemeClr val="tx1"/>
                </a:solidFill>
                <a:effectLst/>
                <a:sym typeface="Arial"/>
              </a:rPr>
              <a:t>solution</a:t>
            </a:r>
            <a:endParaRPr lang="zh-TW" altLang="en-US" dirty="0">
              <a:solidFill>
                <a:schemeClr val="tx1"/>
              </a:solidFill>
              <a:effectLst/>
              <a:sym typeface="Arial"/>
            </a:endParaRPr>
          </a:p>
        </p:txBody>
      </p:sp>
      <p:pic>
        <p:nvPicPr>
          <p:cNvPr id="124" name="圖片 123" descr="一張含有 物件 的圖片&#10;&#10;自動產生的描述">
            <a:extLst>
              <a:ext uri="{FF2B5EF4-FFF2-40B4-BE49-F238E27FC236}">
                <a16:creationId xmlns:a16="http://schemas.microsoft.com/office/drawing/2014/main" id="{47AE963D-41D3-4D38-92FA-735085C6F69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42924" y="5507489"/>
            <a:ext cx="1158402" cy="719803"/>
          </a:xfrm>
          <a:prstGeom prst="rect">
            <a:avLst/>
          </a:prstGeom>
        </p:spPr>
      </p:pic>
      <p:sp>
        <p:nvSpPr>
          <p:cNvPr id="125" name="文字方塊 124">
            <a:extLst>
              <a:ext uri="{FF2B5EF4-FFF2-40B4-BE49-F238E27FC236}">
                <a16:creationId xmlns:a16="http://schemas.microsoft.com/office/drawing/2014/main" id="{11E140D8-369C-4C20-BEB1-F738886BFCDD}"/>
              </a:ext>
            </a:extLst>
          </p:cNvPr>
          <p:cNvSpPr txBox="1"/>
          <p:nvPr/>
        </p:nvSpPr>
        <p:spPr>
          <a:xfrm>
            <a:off x="5443228" y="5810388"/>
            <a:ext cx="1058295"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26" name="圖片 125" descr="一張含有 電子用品 的圖片&#10;&#10;自動產生的描述">
            <a:extLst>
              <a:ext uri="{FF2B5EF4-FFF2-40B4-BE49-F238E27FC236}">
                <a16:creationId xmlns:a16="http://schemas.microsoft.com/office/drawing/2014/main" id="{B156F51F-5120-4F7A-B3FD-C64FE1AE5E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9960" y="5263806"/>
            <a:ext cx="1477848" cy="1433364"/>
          </a:xfrm>
          <a:prstGeom prst="rect">
            <a:avLst/>
          </a:prstGeom>
          <a:effectLst>
            <a:outerShdw blurRad="50800" dist="38100" dir="5400000" algn="t" rotWithShape="0">
              <a:prstClr val="black">
                <a:alpha val="40000"/>
              </a:prstClr>
            </a:outerShdw>
          </a:effectLst>
        </p:spPr>
      </p:pic>
      <p:cxnSp>
        <p:nvCxnSpPr>
          <p:cNvPr id="127" name="直線接點 126">
            <a:extLst>
              <a:ext uri="{FF2B5EF4-FFF2-40B4-BE49-F238E27FC236}">
                <a16:creationId xmlns:a16="http://schemas.microsoft.com/office/drawing/2014/main" id="{AB2811BA-C980-41C5-9013-5B2E0FC2DEC1}"/>
              </a:ext>
            </a:extLst>
          </p:cNvPr>
          <p:cNvCxnSpPr>
            <a:cxnSpLocks/>
          </p:cNvCxnSpPr>
          <p:nvPr/>
        </p:nvCxnSpPr>
        <p:spPr>
          <a:xfrm>
            <a:off x="6481203" y="5868157"/>
            <a:ext cx="289717"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8" name="文字方塊 127">
            <a:extLst>
              <a:ext uri="{FF2B5EF4-FFF2-40B4-BE49-F238E27FC236}">
                <a16:creationId xmlns:a16="http://schemas.microsoft.com/office/drawing/2014/main" id="{444782E7-313E-431B-A726-EFE2876802F1}"/>
              </a:ext>
            </a:extLst>
          </p:cNvPr>
          <p:cNvSpPr txBox="1"/>
          <p:nvPr/>
        </p:nvSpPr>
        <p:spPr>
          <a:xfrm>
            <a:off x="8158822" y="5375091"/>
            <a:ext cx="1095922" cy="769441"/>
          </a:xfrm>
          <a:prstGeom prst="rect">
            <a:avLst/>
          </a:prstGeom>
          <a:noFill/>
        </p:spPr>
        <p:txBody>
          <a:bodyPr wrap="square" rtlCol="0">
            <a:spAutoFit/>
          </a:bodyPr>
          <a:lstStyle/>
          <a:p>
            <a:pPr defTabSz="1219170">
              <a:buClr>
                <a:srgbClr val="000000"/>
              </a:buClr>
              <a:defRPr/>
            </a:pPr>
            <a:r>
              <a:rPr lang="en-US" altLang="zh-TW"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Remote</a:t>
            </a:r>
            <a:r>
              <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Access</a:t>
            </a:r>
            <a:r>
              <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to</a:t>
            </a:r>
            <a:r>
              <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dirty="0" err="1">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UniFi</a:t>
            </a:r>
            <a:r>
              <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Controller</a:t>
            </a:r>
            <a:endPar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129" name="直線接點 128">
            <a:extLst>
              <a:ext uri="{FF2B5EF4-FFF2-40B4-BE49-F238E27FC236}">
                <a16:creationId xmlns:a16="http://schemas.microsoft.com/office/drawing/2014/main" id="{2D83DC7C-BA6F-4E55-AD49-8C9C4C343E52}"/>
              </a:ext>
            </a:extLst>
          </p:cNvPr>
          <p:cNvCxnSpPr>
            <a:cxnSpLocks/>
          </p:cNvCxnSpPr>
          <p:nvPr/>
        </p:nvCxnSpPr>
        <p:spPr>
          <a:xfrm flipV="1">
            <a:off x="5961165" y="5263806"/>
            <a:ext cx="0" cy="25384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0" name="文字方塊 129">
            <a:extLst>
              <a:ext uri="{FF2B5EF4-FFF2-40B4-BE49-F238E27FC236}">
                <a16:creationId xmlns:a16="http://schemas.microsoft.com/office/drawing/2014/main" id="{187749B4-F1FB-4DF3-9FD9-A321D8B81A39}"/>
              </a:ext>
            </a:extLst>
          </p:cNvPr>
          <p:cNvSpPr txBox="1"/>
          <p:nvPr/>
        </p:nvSpPr>
        <p:spPr>
          <a:xfrm>
            <a:off x="5556484" y="4876874"/>
            <a:ext cx="3580164"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Smart PoE Switch</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1" name="文字方塊 130">
            <a:extLst>
              <a:ext uri="{FF2B5EF4-FFF2-40B4-BE49-F238E27FC236}">
                <a16:creationId xmlns:a16="http://schemas.microsoft.com/office/drawing/2014/main" id="{EC4193F3-24FA-4AFC-BC94-6E82A88351FF}"/>
              </a:ext>
            </a:extLst>
          </p:cNvPr>
          <p:cNvSpPr txBox="1"/>
          <p:nvPr/>
        </p:nvSpPr>
        <p:spPr>
          <a:xfrm>
            <a:off x="5521344" y="3733562"/>
            <a:ext cx="1365387" cy="261610"/>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a:cs typeface="Arial" panose="020B0604020202020204" pitchFamily="34" charset="0"/>
                <a:sym typeface="Arial"/>
              </a:rPr>
              <a:t>myQNAPcloud</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endParaRPr>
          </a:p>
        </p:txBody>
      </p:sp>
      <p:sp>
        <p:nvSpPr>
          <p:cNvPr id="132" name="文字方塊 131">
            <a:extLst>
              <a:ext uri="{FF2B5EF4-FFF2-40B4-BE49-F238E27FC236}">
                <a16:creationId xmlns:a16="http://schemas.microsoft.com/office/drawing/2014/main" id="{9EEB920D-1879-4746-B8A2-499DCAB6D9BF}"/>
              </a:ext>
            </a:extLst>
          </p:cNvPr>
          <p:cNvSpPr txBox="1"/>
          <p:nvPr/>
        </p:nvSpPr>
        <p:spPr>
          <a:xfrm>
            <a:off x="6686824" y="3759539"/>
            <a:ext cx="961976" cy="43088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Controller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3" name="文字方塊 132">
            <a:extLst>
              <a:ext uri="{FF2B5EF4-FFF2-40B4-BE49-F238E27FC236}">
                <a16:creationId xmlns:a16="http://schemas.microsoft.com/office/drawing/2014/main" id="{1F796BEA-5F86-4E12-85C6-B3A36EA80D88}"/>
              </a:ext>
            </a:extLst>
          </p:cNvPr>
          <p:cNvSpPr txBox="1"/>
          <p:nvPr/>
        </p:nvSpPr>
        <p:spPr>
          <a:xfrm>
            <a:off x="7596995" y="3759539"/>
            <a:ext cx="1360279" cy="430887"/>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a:cs typeface="Arial" panose="020B0604020202020204" pitchFamily="34" charset="0"/>
                <a:sym typeface="Arial"/>
              </a:rPr>
              <a:t>pfSense</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(DHCP</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Server)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endParaRPr>
          </a:p>
        </p:txBody>
      </p:sp>
      <p:sp>
        <p:nvSpPr>
          <p:cNvPr id="134" name="文字方塊 133">
            <a:extLst>
              <a:ext uri="{FF2B5EF4-FFF2-40B4-BE49-F238E27FC236}">
                <a16:creationId xmlns:a16="http://schemas.microsoft.com/office/drawing/2014/main" id="{66F3201C-619D-4BFE-9C48-152099C9BC9F}"/>
              </a:ext>
            </a:extLst>
          </p:cNvPr>
          <p:cNvSpPr txBox="1"/>
          <p:nvPr/>
        </p:nvSpPr>
        <p:spPr>
          <a:xfrm>
            <a:off x="5373794" y="1645932"/>
            <a:ext cx="1594048"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UAP-AC-PRO</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p:txBody>
      </p:sp>
      <p:sp>
        <p:nvSpPr>
          <p:cNvPr id="135" name="文字方塊 134">
            <a:extLst>
              <a:ext uri="{FF2B5EF4-FFF2-40B4-BE49-F238E27FC236}">
                <a16:creationId xmlns:a16="http://schemas.microsoft.com/office/drawing/2014/main" id="{34A0A046-FD29-4609-B1C8-993DDCE6E379}"/>
              </a:ext>
            </a:extLst>
          </p:cNvPr>
          <p:cNvSpPr txBox="1"/>
          <p:nvPr/>
        </p:nvSpPr>
        <p:spPr>
          <a:xfrm>
            <a:off x="6715453" y="1645932"/>
            <a:ext cx="1342770"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UAP-AC-LR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6" name="文字方塊 135">
            <a:extLst>
              <a:ext uri="{FF2B5EF4-FFF2-40B4-BE49-F238E27FC236}">
                <a16:creationId xmlns:a16="http://schemas.microsoft.com/office/drawing/2014/main" id="{9327F68D-CF18-44E7-B124-26664A81068A}"/>
              </a:ext>
            </a:extLst>
          </p:cNvPr>
          <p:cNvSpPr txBox="1"/>
          <p:nvPr/>
        </p:nvSpPr>
        <p:spPr>
          <a:xfrm>
            <a:off x="8092919" y="1647277"/>
            <a:ext cx="1065509"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UAP-AC-M</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137" name="直線接點 136">
            <a:extLst>
              <a:ext uri="{FF2B5EF4-FFF2-40B4-BE49-F238E27FC236}">
                <a16:creationId xmlns:a16="http://schemas.microsoft.com/office/drawing/2014/main" id="{9F2C35AF-BECB-4BFA-9DB3-5B0E924B6CC0}"/>
              </a:ext>
            </a:extLst>
          </p:cNvPr>
          <p:cNvCxnSpPr>
            <a:cxnSpLocks/>
          </p:cNvCxnSpPr>
          <p:nvPr/>
        </p:nvCxnSpPr>
        <p:spPr>
          <a:xfrm>
            <a:off x="6119536" y="2715845"/>
            <a:ext cx="0" cy="32035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接點: 肘形 137">
            <a:extLst>
              <a:ext uri="{FF2B5EF4-FFF2-40B4-BE49-F238E27FC236}">
                <a16:creationId xmlns:a16="http://schemas.microsoft.com/office/drawing/2014/main" id="{33870122-2216-455B-B9C6-C7674105E620}"/>
              </a:ext>
            </a:extLst>
          </p:cNvPr>
          <p:cNvCxnSpPr>
            <a:cxnSpLocks/>
            <a:stCxn id="120" idx="1"/>
          </p:cNvCxnSpPr>
          <p:nvPr/>
        </p:nvCxnSpPr>
        <p:spPr>
          <a:xfrm rot="10800000" flipV="1">
            <a:off x="8217417" y="2421554"/>
            <a:ext cx="260735" cy="634989"/>
          </a:xfrm>
          <a:prstGeom prst="bentConnector2">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9" name="Picture 6" descr="Image result for Pfsense icon">
            <a:extLst>
              <a:ext uri="{FF2B5EF4-FFF2-40B4-BE49-F238E27FC236}">
                <a16:creationId xmlns:a16="http://schemas.microsoft.com/office/drawing/2014/main" id="{9F1D5182-D6D5-4CFF-BF81-8B0ABB2F6FC3}"/>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7779642" y="3412958"/>
            <a:ext cx="1133431" cy="307371"/>
          </a:xfrm>
          <a:prstGeom prst="rect">
            <a:avLst/>
          </a:prstGeom>
          <a:noFill/>
          <a:extLst>
            <a:ext uri="{909E8E84-426E-40DD-AFC4-6F175D3DCCD1}">
              <a14:hiddenFill xmlns:a14="http://schemas.microsoft.com/office/drawing/2010/main">
                <a:solidFill>
                  <a:srgbClr val="FFFFFF"/>
                </a:solidFill>
              </a14:hiddenFill>
            </a:ext>
          </a:extLst>
        </p:spPr>
      </p:pic>
      <p:grpSp>
        <p:nvGrpSpPr>
          <p:cNvPr id="140" name="群組 139">
            <a:extLst>
              <a:ext uri="{FF2B5EF4-FFF2-40B4-BE49-F238E27FC236}">
                <a16:creationId xmlns:a16="http://schemas.microsoft.com/office/drawing/2014/main" id="{7387D834-0B21-492D-96CB-48A474FA44D6}"/>
              </a:ext>
            </a:extLst>
          </p:cNvPr>
          <p:cNvGrpSpPr/>
          <p:nvPr/>
        </p:nvGrpSpPr>
        <p:grpSpPr>
          <a:xfrm>
            <a:off x="9291968" y="1704052"/>
            <a:ext cx="2643358" cy="3910686"/>
            <a:chOff x="9548642" y="1816346"/>
            <a:chExt cx="2643358" cy="3910686"/>
          </a:xfrm>
        </p:grpSpPr>
        <p:grpSp>
          <p:nvGrpSpPr>
            <p:cNvPr id="141" name="群組 140">
              <a:extLst>
                <a:ext uri="{FF2B5EF4-FFF2-40B4-BE49-F238E27FC236}">
                  <a16:creationId xmlns:a16="http://schemas.microsoft.com/office/drawing/2014/main" id="{F23066ED-8892-4DC4-9469-18418E36EE29}"/>
                </a:ext>
              </a:extLst>
            </p:cNvPr>
            <p:cNvGrpSpPr/>
            <p:nvPr/>
          </p:nvGrpSpPr>
          <p:grpSpPr>
            <a:xfrm>
              <a:off x="9548642" y="1816346"/>
              <a:ext cx="2643358" cy="3910686"/>
              <a:chOff x="2832242" y="2934050"/>
              <a:chExt cx="1678114" cy="2464066"/>
            </a:xfrm>
          </p:grpSpPr>
          <p:sp>
            <p:nvSpPr>
              <p:cNvPr id="146" name="手繪多邊形: 圖案 145">
                <a:extLst>
                  <a:ext uri="{FF2B5EF4-FFF2-40B4-BE49-F238E27FC236}">
                    <a16:creationId xmlns:a16="http://schemas.microsoft.com/office/drawing/2014/main" id="{C7B1400A-5E2F-412D-A3BD-BCE7C18A9E22}"/>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dirty="0">
                  <a:latin typeface="Arial" panose="020B0604020202020204" pitchFamily="34" charset="0"/>
                  <a:cs typeface="Arial" panose="020B0604020202020204" pitchFamily="34" charset="0"/>
                </a:endParaRPr>
              </a:p>
            </p:txBody>
          </p:sp>
          <p:sp>
            <p:nvSpPr>
              <p:cNvPr id="147" name="手繪多邊形: 圖案 146">
                <a:extLst>
                  <a:ext uri="{FF2B5EF4-FFF2-40B4-BE49-F238E27FC236}">
                    <a16:creationId xmlns:a16="http://schemas.microsoft.com/office/drawing/2014/main" id="{8E184A16-3C10-4D1D-AF4D-082D3BBC2CC9}"/>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0977A49E-DFC9-44F8-A308-9DBC53BC68AC}"/>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285EE29B-537F-47FA-9F44-A723C52A5814}"/>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33CE859B-B414-4541-9F7E-FCB7165D746D}"/>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51" name="圖形 13">
                <a:extLst>
                  <a:ext uri="{FF2B5EF4-FFF2-40B4-BE49-F238E27FC236}">
                    <a16:creationId xmlns:a16="http://schemas.microsoft.com/office/drawing/2014/main" id="{63CA7EDC-495A-4970-B118-96D38BC8689A}"/>
                  </a:ext>
                </a:extLst>
              </p:cNvPr>
              <p:cNvGrpSpPr/>
              <p:nvPr/>
            </p:nvGrpSpPr>
            <p:grpSpPr>
              <a:xfrm>
                <a:off x="3216084" y="3002290"/>
                <a:ext cx="1203675" cy="79657"/>
                <a:chOff x="3216084" y="3002290"/>
                <a:chExt cx="1203675" cy="79657"/>
              </a:xfrm>
              <a:solidFill>
                <a:srgbClr val="000000"/>
              </a:solidFill>
            </p:grpSpPr>
            <p:sp>
              <p:nvSpPr>
                <p:cNvPr id="152" name="手繪多邊形: 圖案 151">
                  <a:extLst>
                    <a:ext uri="{FF2B5EF4-FFF2-40B4-BE49-F238E27FC236}">
                      <a16:creationId xmlns:a16="http://schemas.microsoft.com/office/drawing/2014/main" id="{3E65E266-24F5-4E71-9917-BAF39C385636}"/>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3" name="手繪多邊形: 圖案 152">
                  <a:extLst>
                    <a:ext uri="{FF2B5EF4-FFF2-40B4-BE49-F238E27FC236}">
                      <a16:creationId xmlns:a16="http://schemas.microsoft.com/office/drawing/2014/main" id="{49115B3C-1D6A-4BF0-B838-96F0DDB86C4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9FF226C0-9674-416B-B7BF-54DAAE19B94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5" name="手繪多邊形: 圖案 154">
                  <a:extLst>
                    <a:ext uri="{FF2B5EF4-FFF2-40B4-BE49-F238E27FC236}">
                      <a16:creationId xmlns:a16="http://schemas.microsoft.com/office/drawing/2014/main" id="{CA0A62EA-27C9-41CD-AA0C-5A9E61D6B218}"/>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65C86588-062E-40C3-AD74-8A118E5D81C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A5C186FE-3CE5-4D18-9F5F-01B50292988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792ADB0C-72B3-4722-BE52-97AC1E67791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2669FE84-CA11-4AE7-9804-7655AB873CCC}"/>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B5F16941-1F22-4228-AE3E-69F7767E605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FCDA2CF7-9854-4109-AAEE-516489557F9A}"/>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2" name="手繪多邊形: 圖案 161">
                  <a:extLst>
                    <a:ext uri="{FF2B5EF4-FFF2-40B4-BE49-F238E27FC236}">
                      <a16:creationId xmlns:a16="http://schemas.microsoft.com/office/drawing/2014/main" id="{AB83BAF8-2DC4-428A-A7A9-3D54E5BE31C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4ACE3644-2EBF-4549-956D-CA385FAF944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4" name="手繪多邊形: 圖案 163">
                  <a:extLst>
                    <a:ext uri="{FF2B5EF4-FFF2-40B4-BE49-F238E27FC236}">
                      <a16:creationId xmlns:a16="http://schemas.microsoft.com/office/drawing/2014/main" id="{25BD9055-B738-43C7-B011-B1B47B91829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7692A443-421B-44C6-B798-325823B72DB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6" name="手繪多邊形: 圖案 165">
                  <a:extLst>
                    <a:ext uri="{FF2B5EF4-FFF2-40B4-BE49-F238E27FC236}">
                      <a16:creationId xmlns:a16="http://schemas.microsoft.com/office/drawing/2014/main" id="{AC23E316-2C98-4E70-A023-C4F0B419A9DF}"/>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6FD196D2-BB29-431A-A6D0-FBE258ECB22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8" name="手繪多邊形: 圖案 167">
                  <a:extLst>
                    <a:ext uri="{FF2B5EF4-FFF2-40B4-BE49-F238E27FC236}">
                      <a16:creationId xmlns:a16="http://schemas.microsoft.com/office/drawing/2014/main" id="{FFD9118D-BE5E-41B1-9271-DE98483137A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9C0129E7-447C-4616-8DCC-8413BFB28D3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0" name="手繪多邊形: 圖案 169">
                  <a:extLst>
                    <a:ext uri="{FF2B5EF4-FFF2-40B4-BE49-F238E27FC236}">
                      <a16:creationId xmlns:a16="http://schemas.microsoft.com/office/drawing/2014/main" id="{D602C285-5892-438A-A71C-45D9F0243597}"/>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142" name="文字方塊 141">
              <a:extLst>
                <a:ext uri="{FF2B5EF4-FFF2-40B4-BE49-F238E27FC236}">
                  <a16:creationId xmlns:a16="http://schemas.microsoft.com/office/drawing/2014/main" id="{975B4F94-2B4D-488F-ABAC-30FDAB29D417}"/>
                </a:ext>
              </a:extLst>
            </p:cNvPr>
            <p:cNvSpPr txBox="1"/>
            <p:nvPr/>
          </p:nvSpPr>
          <p:spPr>
            <a:xfrm>
              <a:off x="9612384" y="2301112"/>
              <a:ext cx="2540436" cy="711644"/>
            </a:xfrm>
            <a:prstGeom prst="rect">
              <a:avLst/>
            </a:prstGeom>
            <a:noFill/>
          </p:spPr>
          <p:txBody>
            <a:bodyPr vert="horz" lIns="91440" tIns="45720" rIns="91440" bIns="45720" rtlCol="0" anchor="ctr">
              <a:normAutofit fontScale="70000" lnSpcReduction="20000"/>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lvl="0" defTabSz="457200">
                <a:defRPr/>
              </a:pPr>
              <a:r>
                <a:rPr lang="en-US" altLang="zh-TW" sz="4400" dirty="0">
                  <a:solidFill>
                    <a:srgbClr val="D7F71E"/>
                  </a:solidFill>
                  <a:effectLst/>
                  <a:sym typeface="Arial"/>
                </a:rPr>
                <a:t>Advantages</a:t>
              </a:r>
              <a:endParaRPr lang="zh-TW" altLang="en-US" sz="4400" dirty="0">
                <a:solidFill>
                  <a:srgbClr val="D7F71E"/>
                </a:solidFill>
                <a:effectLst/>
                <a:sym typeface="Arial"/>
              </a:endParaRPr>
            </a:p>
          </p:txBody>
        </p:sp>
        <p:cxnSp>
          <p:nvCxnSpPr>
            <p:cNvPr id="144" name="直線接點 143">
              <a:extLst>
                <a:ext uri="{FF2B5EF4-FFF2-40B4-BE49-F238E27FC236}">
                  <a16:creationId xmlns:a16="http://schemas.microsoft.com/office/drawing/2014/main" id="{F92D56D2-3B33-4AFA-81A2-6B340ED4DAAB}"/>
                </a:ext>
              </a:extLst>
            </p:cNvPr>
            <p:cNvCxnSpPr/>
            <p:nvPr/>
          </p:nvCxnSpPr>
          <p:spPr>
            <a:xfrm>
              <a:off x="9916118" y="4863700"/>
              <a:ext cx="2255520" cy="0"/>
            </a:xfrm>
            <a:prstGeom prst="line">
              <a:avLst/>
            </a:prstGeom>
            <a:ln>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45" name="直線接點 144">
              <a:extLst>
                <a:ext uri="{FF2B5EF4-FFF2-40B4-BE49-F238E27FC236}">
                  <a16:creationId xmlns:a16="http://schemas.microsoft.com/office/drawing/2014/main" id="{0762C0A4-BC35-4399-A110-18B8CA63EAE7}"/>
                </a:ext>
              </a:extLst>
            </p:cNvPr>
            <p:cNvCxnSpPr/>
            <p:nvPr/>
          </p:nvCxnSpPr>
          <p:spPr>
            <a:xfrm>
              <a:off x="9916118" y="3778184"/>
              <a:ext cx="2255520" cy="0"/>
            </a:xfrm>
            <a:prstGeom prst="line">
              <a:avLst/>
            </a:prstGeom>
            <a:ln>
              <a:solidFill>
                <a:srgbClr val="D7F71E"/>
              </a:solidFill>
            </a:ln>
          </p:spPr>
          <p:style>
            <a:lnRef idx="1">
              <a:schemeClr val="accent1"/>
            </a:lnRef>
            <a:fillRef idx="0">
              <a:schemeClr val="accent1"/>
            </a:fillRef>
            <a:effectRef idx="0">
              <a:schemeClr val="accent1"/>
            </a:effectRef>
            <a:fontRef idx="minor">
              <a:schemeClr val="tx1"/>
            </a:fontRef>
          </p:style>
        </p:cxnSp>
      </p:grpSp>
      <p:sp>
        <p:nvSpPr>
          <p:cNvPr id="171" name="文字方塊 170">
            <a:extLst>
              <a:ext uri="{FF2B5EF4-FFF2-40B4-BE49-F238E27FC236}">
                <a16:creationId xmlns:a16="http://schemas.microsoft.com/office/drawing/2014/main" id="{236DA927-5E24-49CD-9A77-E4C86BA09173}"/>
              </a:ext>
            </a:extLst>
          </p:cNvPr>
          <p:cNvSpPr txBox="1"/>
          <p:nvPr/>
        </p:nvSpPr>
        <p:spPr>
          <a:xfrm>
            <a:off x="352927" y="994611"/>
            <a:ext cx="4844716" cy="561473"/>
          </a:xfrm>
          <a:prstGeom prst="rect">
            <a:avLst/>
          </a:prstGeom>
          <a:solidFill>
            <a:srgbClr val="D7F71E"/>
          </a:solidFill>
          <a:ln>
            <a:solidFill>
              <a:schemeClr val="tx1">
                <a:lumMod val="95000"/>
                <a:lumOff val="5000"/>
              </a:schemeClr>
            </a:solidFill>
          </a:ln>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defTabSz="457200">
              <a:defRPr/>
            </a:pPr>
            <a:r>
              <a:rPr lang="en-US" altLang="zh-TW" dirty="0">
                <a:solidFill>
                  <a:schemeClr val="tx1"/>
                </a:solidFill>
                <a:effectLst/>
                <a:sym typeface="Arial"/>
              </a:rPr>
              <a:t>Traditional Deployment </a:t>
            </a:r>
            <a:endParaRPr lang="zh-TW" altLang="en-US" dirty="0">
              <a:solidFill>
                <a:schemeClr val="tx1"/>
              </a:solidFill>
              <a:effectLst/>
              <a:sym typeface="Arial"/>
            </a:endParaRPr>
          </a:p>
        </p:txBody>
      </p:sp>
      <p:sp>
        <p:nvSpPr>
          <p:cNvPr id="172" name="文字方塊 171">
            <a:extLst>
              <a:ext uri="{FF2B5EF4-FFF2-40B4-BE49-F238E27FC236}">
                <a16:creationId xmlns:a16="http://schemas.microsoft.com/office/drawing/2014/main" id="{DEFFEFC9-DF3B-4A3E-9CB0-55C526D94EF9}"/>
              </a:ext>
            </a:extLst>
          </p:cNvPr>
          <p:cNvSpPr txBox="1"/>
          <p:nvPr/>
        </p:nvSpPr>
        <p:spPr>
          <a:xfrm>
            <a:off x="9503362" y="2848442"/>
            <a:ext cx="2317507" cy="2308324"/>
          </a:xfrm>
          <a:prstGeom prst="rect">
            <a:avLst/>
          </a:prstGeom>
          <a:noFill/>
        </p:spPr>
        <p:txBody>
          <a:bodyPr wrap="square" rtlCol="0">
            <a:spAutoFit/>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600" b="0"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One machine covers all features, saving a lot of space</a:t>
            </a: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altLang="zh-TW" sz="1600" b="0"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600" b="0"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Highly expandable capabilities to meet future growth needs</a:t>
            </a: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altLang="zh-TW" sz="1600" b="0"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600" b="0"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Integrated solution</a:t>
            </a:r>
            <a:endParaRPr kumimoji="0" lang="zh-TW" altLang="en-US" sz="1600" b="0"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1962041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751252D-17CB-46B6-A0B4-8B06FDC377FC}"/>
              </a:ext>
            </a:extLst>
          </p:cNvPr>
          <p:cNvSpPr>
            <a:spLocks noGrp="1"/>
          </p:cNvSpPr>
          <p:nvPr>
            <p:ph idx="1"/>
          </p:nvPr>
        </p:nvSpPr>
        <p:spPr>
          <a:xfrm>
            <a:off x="838200" y="1512565"/>
            <a:ext cx="10515600" cy="4664398"/>
          </a:xfrm>
        </p:spPr>
        <p:txBody>
          <a:bodyPr/>
          <a:lstStyle/>
          <a:p>
            <a:pPr>
              <a:buClr>
                <a:schemeClr val="bg1"/>
              </a:buClr>
              <a:defRPr/>
            </a:pPr>
            <a:r>
              <a:rPr lang="en-US" altLang="zh-TW" dirty="0">
                <a:sym typeface="Arial"/>
              </a:rPr>
              <a:t>Support for installing </a:t>
            </a:r>
            <a:r>
              <a:rPr lang="en-US" altLang="zh-TW" dirty="0" err="1">
                <a:sym typeface="Arial"/>
              </a:rPr>
              <a:t>RouterOS</a:t>
            </a:r>
            <a:r>
              <a:rPr lang="en-US" altLang="zh-TW" dirty="0">
                <a:sym typeface="Arial"/>
              </a:rPr>
              <a:t>, </a:t>
            </a:r>
            <a:r>
              <a:rPr lang="en-US" altLang="zh-TW" dirty="0" err="1">
                <a:sym typeface="Arial"/>
              </a:rPr>
              <a:t>OpenWrt</a:t>
            </a:r>
            <a:endParaRPr lang="en-US" altLang="zh-TW" dirty="0">
              <a:sym typeface="Arial"/>
            </a:endParaRPr>
          </a:p>
          <a:p>
            <a:pPr>
              <a:buClr>
                <a:schemeClr val="bg1"/>
              </a:buClr>
              <a:defRPr/>
            </a:pPr>
            <a:r>
              <a:rPr lang="en-US" altLang="zh-TW" dirty="0">
                <a:sym typeface="Arial"/>
              </a:rPr>
              <a:t>VPN encryption transmission can be established at each office</a:t>
            </a:r>
          </a:p>
          <a:p>
            <a:pPr>
              <a:buClr>
                <a:schemeClr val="bg1"/>
              </a:buClr>
              <a:defRPr/>
            </a:pPr>
            <a:r>
              <a:rPr lang="en-US" altLang="zh-TW" dirty="0">
                <a:sym typeface="Arial"/>
              </a:rPr>
              <a:t>Share the wireless network to the device with the QWA-2600AC wireless network card</a:t>
            </a:r>
            <a:endParaRPr lang="zh-TW" altLang="en-US" dirty="0">
              <a:sym typeface="Arial"/>
            </a:endParaRPr>
          </a:p>
        </p:txBody>
      </p:sp>
      <p:sp>
        <p:nvSpPr>
          <p:cNvPr id="2" name="標題 1">
            <a:extLst>
              <a:ext uri="{FF2B5EF4-FFF2-40B4-BE49-F238E27FC236}">
                <a16:creationId xmlns:a16="http://schemas.microsoft.com/office/drawing/2014/main" id="{AD9B3952-35BB-4E16-A335-B4D9FAE0E472}"/>
              </a:ext>
            </a:extLst>
          </p:cNvPr>
          <p:cNvSpPr>
            <a:spLocks noGrp="1"/>
          </p:cNvSpPr>
          <p:nvPr>
            <p:ph type="title"/>
          </p:nvPr>
        </p:nvSpPr>
        <p:spPr/>
        <p:txBody>
          <a:bodyPr>
            <a:normAutofit/>
          </a:bodyPr>
          <a:lstStyle/>
          <a:p>
            <a:r>
              <a:rPr lang="en-US" altLang="zh-TW"/>
              <a:t>Guardian X </a:t>
            </a:r>
            <a:r>
              <a:rPr lang="en-US" altLang="zh-TW" err="1"/>
              <a:t>RouterOS</a:t>
            </a:r>
            <a:r>
              <a:rPr lang="en-US" altLang="zh-TW"/>
              <a:t> X QWA-AC2600</a:t>
            </a:r>
            <a:br>
              <a:rPr lang="en-US" altLang="zh-TW"/>
            </a:br>
            <a:r>
              <a:rPr lang="en-US" altLang="zh-TW"/>
              <a:t>network solution</a:t>
            </a:r>
            <a:endParaRPr lang="zh-TW" altLang="en-US"/>
          </a:p>
        </p:txBody>
      </p:sp>
      <p:grpSp>
        <p:nvGrpSpPr>
          <p:cNvPr id="24" name="群組 23">
            <a:extLst>
              <a:ext uri="{FF2B5EF4-FFF2-40B4-BE49-F238E27FC236}">
                <a16:creationId xmlns:a16="http://schemas.microsoft.com/office/drawing/2014/main" id="{99AB994B-0C1B-4FF0-A390-3715B6E885D2}"/>
              </a:ext>
            </a:extLst>
          </p:cNvPr>
          <p:cNvGrpSpPr/>
          <p:nvPr/>
        </p:nvGrpSpPr>
        <p:grpSpPr>
          <a:xfrm>
            <a:off x="280102" y="2795336"/>
            <a:ext cx="11206046" cy="3771176"/>
            <a:chOff x="153138" y="2677336"/>
            <a:chExt cx="11716646" cy="3943008"/>
          </a:xfrm>
        </p:grpSpPr>
        <p:pic>
          <p:nvPicPr>
            <p:cNvPr id="26" name="圖片 25">
              <a:extLst>
                <a:ext uri="{FF2B5EF4-FFF2-40B4-BE49-F238E27FC236}">
                  <a16:creationId xmlns:a16="http://schemas.microsoft.com/office/drawing/2014/main" id="{82561A95-F266-4A5F-BC7B-89BDD612C1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138" y="2746241"/>
              <a:ext cx="11661134" cy="3874103"/>
            </a:xfrm>
            <a:prstGeom prst="rect">
              <a:avLst/>
            </a:prstGeom>
          </p:spPr>
        </p:pic>
        <p:sp>
          <p:nvSpPr>
            <p:cNvPr id="28" name="文字方塊 27">
              <a:extLst>
                <a:ext uri="{FF2B5EF4-FFF2-40B4-BE49-F238E27FC236}">
                  <a16:creationId xmlns:a16="http://schemas.microsoft.com/office/drawing/2014/main" id="{2D8019C4-D350-4F9F-AF84-0D97D9255DCF}"/>
                </a:ext>
              </a:extLst>
            </p:cNvPr>
            <p:cNvSpPr txBox="1"/>
            <p:nvPr/>
          </p:nvSpPr>
          <p:spPr>
            <a:xfrm>
              <a:off x="3795397" y="2814284"/>
              <a:ext cx="67656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err="1">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WiFi</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6" name="文字方塊 45">
              <a:extLst>
                <a:ext uri="{FF2B5EF4-FFF2-40B4-BE49-F238E27FC236}">
                  <a16:creationId xmlns:a16="http://schemas.microsoft.com/office/drawing/2014/main" id="{F4D7C7DC-6966-4362-BEB5-9C5FAB680161}"/>
                </a:ext>
              </a:extLst>
            </p:cNvPr>
            <p:cNvSpPr txBox="1"/>
            <p:nvPr/>
          </p:nvSpPr>
          <p:spPr>
            <a:xfrm>
              <a:off x="4588189" y="2814285"/>
              <a:ext cx="67656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NAS</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7" name="文字方塊 46">
              <a:extLst>
                <a:ext uri="{FF2B5EF4-FFF2-40B4-BE49-F238E27FC236}">
                  <a16:creationId xmlns:a16="http://schemas.microsoft.com/office/drawing/2014/main" id="{B922F661-995F-428F-A1D2-604F623440AA}"/>
                </a:ext>
              </a:extLst>
            </p:cNvPr>
            <p:cNvSpPr txBox="1"/>
            <p:nvPr/>
          </p:nvSpPr>
          <p:spPr>
            <a:xfrm>
              <a:off x="5336309" y="2826114"/>
              <a:ext cx="839784"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IP CAM</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8" name="文字方塊 47">
              <a:extLst>
                <a:ext uri="{FF2B5EF4-FFF2-40B4-BE49-F238E27FC236}">
                  <a16:creationId xmlns:a16="http://schemas.microsoft.com/office/drawing/2014/main" id="{E7EB9116-D776-41C9-89E0-4114C69FD6F0}"/>
                </a:ext>
              </a:extLst>
            </p:cNvPr>
            <p:cNvSpPr txBox="1"/>
            <p:nvPr/>
          </p:nvSpPr>
          <p:spPr>
            <a:xfrm>
              <a:off x="10229440" y="2826114"/>
              <a:ext cx="982311"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IP CAM</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9" name="文字方塊 48">
              <a:extLst>
                <a:ext uri="{FF2B5EF4-FFF2-40B4-BE49-F238E27FC236}">
                  <a16:creationId xmlns:a16="http://schemas.microsoft.com/office/drawing/2014/main" id="{CD0610D0-7B87-46C7-8AAA-0A3AEF5DBE55}"/>
                </a:ext>
              </a:extLst>
            </p:cNvPr>
            <p:cNvSpPr txBox="1"/>
            <p:nvPr/>
          </p:nvSpPr>
          <p:spPr>
            <a:xfrm>
              <a:off x="9527642" y="2677336"/>
              <a:ext cx="806113" cy="5470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Access Control</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0" name="文字方塊 49">
              <a:extLst>
                <a:ext uri="{FF2B5EF4-FFF2-40B4-BE49-F238E27FC236}">
                  <a16:creationId xmlns:a16="http://schemas.microsoft.com/office/drawing/2014/main" id="{6ECFE216-D819-4305-B86B-945D6C484DE6}"/>
                </a:ext>
              </a:extLst>
            </p:cNvPr>
            <p:cNvSpPr txBox="1"/>
            <p:nvPr/>
          </p:nvSpPr>
          <p:spPr>
            <a:xfrm>
              <a:off x="8729414" y="2814286"/>
              <a:ext cx="80611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Device</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1" name="文字方塊 50">
              <a:extLst>
                <a:ext uri="{FF2B5EF4-FFF2-40B4-BE49-F238E27FC236}">
                  <a16:creationId xmlns:a16="http://schemas.microsoft.com/office/drawing/2014/main" id="{3156AEF5-A8BD-439C-B006-470D7AF0F9C0}"/>
                </a:ext>
              </a:extLst>
            </p:cNvPr>
            <p:cNvSpPr txBox="1"/>
            <p:nvPr/>
          </p:nvSpPr>
          <p:spPr>
            <a:xfrm>
              <a:off x="7905059" y="2826114"/>
              <a:ext cx="80611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IoT</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2" name="文字方塊 51">
              <a:extLst>
                <a:ext uri="{FF2B5EF4-FFF2-40B4-BE49-F238E27FC236}">
                  <a16:creationId xmlns:a16="http://schemas.microsoft.com/office/drawing/2014/main" id="{9B9F3BCB-208F-42E2-AD3E-DCAE606F68D8}"/>
                </a:ext>
              </a:extLst>
            </p:cNvPr>
            <p:cNvSpPr txBox="1"/>
            <p:nvPr/>
          </p:nvSpPr>
          <p:spPr>
            <a:xfrm>
              <a:off x="4824389" y="4223589"/>
              <a:ext cx="67656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LAN</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3" name="文字方塊 52">
              <a:extLst>
                <a:ext uri="{FF2B5EF4-FFF2-40B4-BE49-F238E27FC236}">
                  <a16:creationId xmlns:a16="http://schemas.microsoft.com/office/drawing/2014/main" id="{208E631F-3139-4559-8924-F4BE4D61F4A3}"/>
                </a:ext>
              </a:extLst>
            </p:cNvPr>
            <p:cNvSpPr txBox="1"/>
            <p:nvPr/>
          </p:nvSpPr>
          <p:spPr>
            <a:xfrm>
              <a:off x="9718509" y="4223589"/>
              <a:ext cx="67656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LAN</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4" name="文字方塊 53">
              <a:extLst>
                <a:ext uri="{FF2B5EF4-FFF2-40B4-BE49-F238E27FC236}">
                  <a16:creationId xmlns:a16="http://schemas.microsoft.com/office/drawing/2014/main" id="{8E1880D1-B355-4759-B3DC-46509CC00FC0}"/>
                </a:ext>
              </a:extLst>
            </p:cNvPr>
            <p:cNvSpPr txBox="1"/>
            <p:nvPr/>
          </p:nvSpPr>
          <p:spPr>
            <a:xfrm>
              <a:off x="8669810" y="5138564"/>
              <a:ext cx="806113" cy="32180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WAN3</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5" name="文字方塊 54">
              <a:extLst>
                <a:ext uri="{FF2B5EF4-FFF2-40B4-BE49-F238E27FC236}">
                  <a16:creationId xmlns:a16="http://schemas.microsoft.com/office/drawing/2014/main" id="{B7132ECE-17AD-42BA-BC5F-92F8CF151358}"/>
                </a:ext>
              </a:extLst>
            </p:cNvPr>
            <p:cNvSpPr txBox="1"/>
            <p:nvPr/>
          </p:nvSpPr>
          <p:spPr>
            <a:xfrm>
              <a:off x="5956409" y="5382193"/>
              <a:ext cx="806113" cy="32180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WAN1</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6" name="文字方塊 55">
              <a:extLst>
                <a:ext uri="{FF2B5EF4-FFF2-40B4-BE49-F238E27FC236}">
                  <a16:creationId xmlns:a16="http://schemas.microsoft.com/office/drawing/2014/main" id="{29FA949A-FD55-49E1-824B-EA2E9F887731}"/>
                </a:ext>
              </a:extLst>
            </p:cNvPr>
            <p:cNvSpPr txBox="1"/>
            <p:nvPr/>
          </p:nvSpPr>
          <p:spPr>
            <a:xfrm>
              <a:off x="5970057" y="5838928"/>
              <a:ext cx="806113" cy="32180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WAN2</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7" name="文字方塊 56">
              <a:extLst>
                <a:ext uri="{FF2B5EF4-FFF2-40B4-BE49-F238E27FC236}">
                  <a16:creationId xmlns:a16="http://schemas.microsoft.com/office/drawing/2014/main" id="{D490185C-0D0F-47CF-96FC-9DCE2EB6D85A}"/>
                </a:ext>
              </a:extLst>
            </p:cNvPr>
            <p:cNvSpPr txBox="1"/>
            <p:nvPr/>
          </p:nvSpPr>
          <p:spPr>
            <a:xfrm>
              <a:off x="5998338" y="6188314"/>
              <a:ext cx="1906721" cy="3861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00B05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VPN Tunnel</a:t>
              </a:r>
              <a:endParaRPr kumimoji="0" lang="zh-TW" altLang="en-US" sz="1800" b="0" i="0" u="none" strike="noStrike" kern="0" cap="none" spc="0" normalizeH="0" baseline="0" noProof="0">
                <a:ln>
                  <a:noFill/>
                </a:ln>
                <a:solidFill>
                  <a:srgbClr val="00B05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8" name="文字方塊 57">
              <a:extLst>
                <a:ext uri="{FF2B5EF4-FFF2-40B4-BE49-F238E27FC236}">
                  <a16:creationId xmlns:a16="http://schemas.microsoft.com/office/drawing/2014/main" id="{6668808A-CD24-44DB-9C5A-67CA3BDA6E63}"/>
                </a:ext>
              </a:extLst>
            </p:cNvPr>
            <p:cNvSpPr txBox="1"/>
            <p:nvPr/>
          </p:nvSpPr>
          <p:spPr>
            <a:xfrm>
              <a:off x="7107313" y="5469596"/>
              <a:ext cx="1010461" cy="3861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Internet</a:t>
              </a:r>
              <a:endParaRPr kumimoji="0" lang="zh-TW" altLang="en-US"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9" name="文字方塊 58">
              <a:extLst>
                <a:ext uri="{FF2B5EF4-FFF2-40B4-BE49-F238E27FC236}">
                  <a16:creationId xmlns:a16="http://schemas.microsoft.com/office/drawing/2014/main" id="{7D64253D-920C-49BD-A1F1-813E788AEA77}"/>
                </a:ext>
              </a:extLst>
            </p:cNvPr>
            <p:cNvSpPr txBox="1"/>
            <p:nvPr/>
          </p:nvSpPr>
          <p:spPr>
            <a:xfrm>
              <a:off x="8081752" y="6137514"/>
              <a:ext cx="1010461" cy="3861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Internet</a:t>
              </a:r>
              <a:endParaRPr kumimoji="0" lang="zh-TW" altLang="en-US"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60" name="文字方塊 59">
              <a:extLst>
                <a:ext uri="{FF2B5EF4-FFF2-40B4-BE49-F238E27FC236}">
                  <a16:creationId xmlns:a16="http://schemas.microsoft.com/office/drawing/2014/main" id="{EF09ECD9-EB1C-4F6A-BDF7-576AC1B8FDB4}"/>
                </a:ext>
              </a:extLst>
            </p:cNvPr>
            <p:cNvSpPr txBox="1"/>
            <p:nvPr/>
          </p:nvSpPr>
          <p:spPr>
            <a:xfrm>
              <a:off x="2788154" y="5095058"/>
              <a:ext cx="3112743" cy="353980"/>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HQ</a:t>
              </a: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 </a:t>
              </a:r>
              <a:r>
                <a:rPr kumimoji="0" lang="en-US" altLang="zh-TW"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QGD with </a:t>
              </a:r>
              <a:r>
                <a:rPr kumimoji="0" lang="en-US" altLang="zh-TW" sz="1600" b="0" i="0" u="none" strike="noStrike" kern="0" cap="none" spc="0" normalizeH="0" baseline="0" noProof="0" err="1">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RouterOS</a:t>
              </a:r>
              <a:endParaRPr kumimoji="0" lang="zh-TW" altLang="en-US"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endParaRPr>
            </a:p>
          </p:txBody>
        </p:sp>
        <p:sp>
          <p:nvSpPr>
            <p:cNvPr id="61" name="文字方塊 60">
              <a:extLst>
                <a:ext uri="{FF2B5EF4-FFF2-40B4-BE49-F238E27FC236}">
                  <a16:creationId xmlns:a16="http://schemas.microsoft.com/office/drawing/2014/main" id="{44E76A55-13EF-4FA0-9F44-679207F0DBB6}"/>
                </a:ext>
              </a:extLst>
            </p:cNvPr>
            <p:cNvSpPr txBox="1"/>
            <p:nvPr/>
          </p:nvSpPr>
          <p:spPr>
            <a:xfrm>
              <a:off x="9642459" y="5095058"/>
              <a:ext cx="2227325" cy="611420"/>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Branch</a:t>
              </a: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 </a:t>
              </a:r>
              <a:r>
                <a:rPr kumimoji="0" lang="en-US" altLang="zh-TW"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QGD with </a:t>
              </a:r>
              <a:r>
                <a:rPr kumimoji="0" lang="en-US" altLang="zh-TW" sz="1600" b="0" i="0" u="none" strike="noStrike" kern="0" cap="none" spc="0" normalizeH="0" baseline="0" noProof="0" err="1">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RouterOS</a:t>
              </a:r>
              <a:endParaRPr kumimoji="0" lang="zh-TW" altLang="en-US"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endParaRPr>
            </a:p>
          </p:txBody>
        </p:sp>
        <p:sp>
          <p:nvSpPr>
            <p:cNvPr id="62" name="文字方塊 61">
              <a:extLst>
                <a:ext uri="{FF2B5EF4-FFF2-40B4-BE49-F238E27FC236}">
                  <a16:creationId xmlns:a16="http://schemas.microsoft.com/office/drawing/2014/main" id="{6FA3C4B5-D027-488F-B850-ED2757E267EA}"/>
                </a:ext>
              </a:extLst>
            </p:cNvPr>
            <p:cNvSpPr txBox="1"/>
            <p:nvPr/>
          </p:nvSpPr>
          <p:spPr>
            <a:xfrm>
              <a:off x="866656" y="4428764"/>
              <a:ext cx="1874263" cy="3861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QWA-2600AC</a:t>
              </a:r>
              <a:endParaRPr kumimoji="0" lang="zh-TW" altLang="en-US" sz="18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grpSp>
    </p:spTree>
    <p:extLst>
      <p:ext uri="{BB962C8B-B14F-4D97-AF65-F5344CB8AC3E}">
        <p14:creationId xmlns:p14="http://schemas.microsoft.com/office/powerpoint/2010/main" val="2203983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8F39E6-90EF-4BF9-8913-2C4F74512443}"/>
              </a:ext>
            </a:extLst>
          </p:cNvPr>
          <p:cNvSpPr>
            <a:spLocks noGrp="1"/>
          </p:cNvSpPr>
          <p:nvPr>
            <p:ph type="title"/>
          </p:nvPr>
        </p:nvSpPr>
        <p:spPr/>
        <p:txBody>
          <a:bodyPr/>
          <a:lstStyle/>
          <a:p>
            <a:r>
              <a:rPr lang="en-US" altLang="zh-TW" dirty="0"/>
              <a:t>Guardian X</a:t>
            </a:r>
            <a:r>
              <a:rPr lang="zh-TW" altLang="en-US" dirty="0"/>
              <a:t> </a:t>
            </a:r>
            <a:r>
              <a:rPr lang="en-US" altLang="zh-TW" dirty="0" err="1"/>
              <a:t>pfSense</a:t>
            </a:r>
            <a:r>
              <a:rPr lang="zh-TW" altLang="en-US" dirty="0"/>
              <a:t> </a:t>
            </a:r>
            <a:r>
              <a:rPr lang="en-US" altLang="zh-TW" dirty="0"/>
              <a:t>solution</a:t>
            </a:r>
            <a:endParaRPr lang="zh-TW" altLang="en-US" dirty="0"/>
          </a:p>
        </p:txBody>
      </p:sp>
      <p:pic>
        <p:nvPicPr>
          <p:cNvPr id="16" name="Picture 2" descr="Image result for NAS icon">
            <a:extLst>
              <a:ext uri="{FF2B5EF4-FFF2-40B4-BE49-F238E27FC236}">
                <a16:creationId xmlns:a16="http://schemas.microsoft.com/office/drawing/2014/main" id="{A0C96539-0020-4C87-A380-716D9B9A19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19401" y="6370318"/>
            <a:ext cx="124604" cy="124604"/>
          </a:xfrm>
          <a:prstGeom prst="rect">
            <a:avLst/>
          </a:prstGeom>
          <a:noFill/>
          <a:extLst>
            <a:ext uri="{909E8E84-426E-40DD-AFC4-6F175D3DCCD1}">
              <a14:hiddenFill xmlns:a14="http://schemas.microsoft.com/office/drawing/2010/main">
                <a:solidFill>
                  <a:srgbClr val="FFFFFF"/>
                </a:solidFill>
              </a14:hiddenFill>
            </a:ext>
          </a:extLst>
        </p:spPr>
      </p:pic>
      <p:sp>
        <p:nvSpPr>
          <p:cNvPr id="36" name="文字方塊 35">
            <a:extLst>
              <a:ext uri="{FF2B5EF4-FFF2-40B4-BE49-F238E27FC236}">
                <a16:creationId xmlns:a16="http://schemas.microsoft.com/office/drawing/2014/main" id="{DA24D18F-D6BA-4B19-922E-936B2505D657}"/>
              </a:ext>
            </a:extLst>
          </p:cNvPr>
          <p:cNvSpPr txBox="1"/>
          <p:nvPr/>
        </p:nvSpPr>
        <p:spPr>
          <a:xfrm>
            <a:off x="872358" y="1203704"/>
            <a:ext cx="10577961" cy="1200329"/>
          </a:xfrm>
          <a:prstGeom prst="rect">
            <a:avLst/>
          </a:prstGeom>
          <a:noFill/>
        </p:spPr>
        <p:txBody>
          <a:bodyPr wrap="square" rtlCol="0">
            <a:spAutoFit/>
          </a:bodyPr>
          <a:lstStyle/>
          <a:p>
            <a:pPr marR="0" lvl="0" fontAlgn="auto">
              <a:lnSpc>
                <a:spcPct val="90000"/>
              </a:lnSpc>
              <a:spcBef>
                <a:spcPts val="1000"/>
              </a:spcBef>
              <a:spcAft>
                <a:spcPts val="0"/>
              </a:spcAft>
              <a:buClr>
                <a:srgbClr val="000000"/>
              </a:buClr>
              <a:buSzTx/>
              <a:tabLst/>
              <a:defRPr/>
            </a:pPr>
            <a:r>
              <a:rPr lang="en-US" altLang="zh-TW" sz="20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QGD-1600P supports the installation of </a:t>
            </a:r>
            <a:r>
              <a:rPr lang="en-US" altLang="zh-TW" sz="2000" dirty="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pfSense</a:t>
            </a:r>
            <a:r>
              <a:rPr lang="en-US" altLang="zh-TW" sz="20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firewall software on virtual machines to effectively block external network intrusion threats. In addition, for enterprise intranets, protection and blocking can be implemented according to requirements, which can effectively improve the information security of devices in each intranet.</a:t>
            </a:r>
            <a:endParaRPr lang="zh-TW" altLang="en-US" sz="20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4" name="矩形: 圓角 103">
            <a:extLst>
              <a:ext uri="{FF2B5EF4-FFF2-40B4-BE49-F238E27FC236}">
                <a16:creationId xmlns:a16="http://schemas.microsoft.com/office/drawing/2014/main" id="{98047FFD-1A73-4524-A5A1-4B44C00D5FE2}"/>
              </a:ext>
            </a:extLst>
          </p:cNvPr>
          <p:cNvSpPr/>
          <p:nvPr/>
        </p:nvSpPr>
        <p:spPr>
          <a:xfrm>
            <a:off x="7868653" y="2921097"/>
            <a:ext cx="2005263" cy="1042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圓角 104">
            <a:extLst>
              <a:ext uri="{FF2B5EF4-FFF2-40B4-BE49-F238E27FC236}">
                <a16:creationId xmlns:a16="http://schemas.microsoft.com/office/drawing/2014/main" id="{543646BD-FB4D-4A1E-961D-B968A65DC1FC}"/>
              </a:ext>
            </a:extLst>
          </p:cNvPr>
          <p:cNvSpPr/>
          <p:nvPr/>
        </p:nvSpPr>
        <p:spPr>
          <a:xfrm>
            <a:off x="1748590" y="2921097"/>
            <a:ext cx="2005263" cy="1042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6" name="群組 105">
            <a:extLst>
              <a:ext uri="{FF2B5EF4-FFF2-40B4-BE49-F238E27FC236}">
                <a16:creationId xmlns:a16="http://schemas.microsoft.com/office/drawing/2014/main" id="{7B1210D2-DB70-4882-8A6F-D6640C1BEC0B}"/>
              </a:ext>
            </a:extLst>
          </p:cNvPr>
          <p:cNvGrpSpPr/>
          <p:nvPr/>
        </p:nvGrpSpPr>
        <p:grpSpPr>
          <a:xfrm>
            <a:off x="194878" y="3018711"/>
            <a:ext cx="11526361" cy="2838090"/>
            <a:chOff x="6839606" y="3427088"/>
            <a:chExt cx="9547437" cy="2350829"/>
          </a:xfrm>
        </p:grpSpPr>
        <p:sp>
          <p:nvSpPr>
            <p:cNvPr id="107" name="流程圖: 人工作業 106">
              <a:extLst>
                <a:ext uri="{FF2B5EF4-FFF2-40B4-BE49-F238E27FC236}">
                  <a16:creationId xmlns:a16="http://schemas.microsoft.com/office/drawing/2014/main" id="{DDF890A9-DF9B-4850-B934-63077E935918}"/>
                </a:ext>
              </a:extLst>
            </p:cNvPr>
            <p:cNvSpPr/>
            <p:nvPr/>
          </p:nvSpPr>
          <p:spPr>
            <a:xfrm rot="10800000">
              <a:off x="6839606" y="4472151"/>
              <a:ext cx="4593020" cy="1305766"/>
            </a:xfrm>
            <a:prstGeom prst="flowChartManualOperation">
              <a:avLst/>
            </a:prstGeom>
            <a:gradFill>
              <a:gsLst>
                <a:gs pos="0">
                  <a:srgbClr val="D7F71E">
                    <a:alpha val="0"/>
                  </a:srgbClr>
                </a:gs>
                <a:gs pos="73000">
                  <a:srgbClr val="D7F71E"/>
                </a:gs>
                <a:gs pos="100000">
                  <a:srgbClr val="D7F71E"/>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pic>
          <p:nvPicPr>
            <p:cNvPr id="108" name="圖片 107">
              <a:extLst>
                <a:ext uri="{FF2B5EF4-FFF2-40B4-BE49-F238E27FC236}">
                  <a16:creationId xmlns:a16="http://schemas.microsoft.com/office/drawing/2014/main" id="{686C51F2-FB6F-457D-9E96-EA78D765650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88317" y="3427088"/>
              <a:ext cx="3695599" cy="2310565"/>
            </a:xfrm>
            <a:prstGeom prst="rect">
              <a:avLst/>
            </a:prstGeom>
            <a:effectLst>
              <a:outerShdw blurRad="50800" dist="38100" dir="5400000" algn="t" rotWithShape="0">
                <a:prstClr val="black">
                  <a:alpha val="40000"/>
                </a:prstClr>
              </a:outerShdw>
            </a:effectLst>
          </p:spPr>
        </p:pic>
        <p:sp>
          <p:nvSpPr>
            <p:cNvPr id="109" name="流程圖: 人工作業 108">
              <a:extLst>
                <a:ext uri="{FF2B5EF4-FFF2-40B4-BE49-F238E27FC236}">
                  <a16:creationId xmlns:a16="http://schemas.microsoft.com/office/drawing/2014/main" id="{9555AF1E-FE42-46C9-A74C-A7153E992615}"/>
                </a:ext>
              </a:extLst>
            </p:cNvPr>
            <p:cNvSpPr/>
            <p:nvPr/>
          </p:nvSpPr>
          <p:spPr>
            <a:xfrm rot="10800000">
              <a:off x="11794023" y="4551879"/>
              <a:ext cx="4593020" cy="1172887"/>
            </a:xfrm>
            <a:prstGeom prst="flowChartManualOperation">
              <a:avLst/>
            </a:prstGeom>
            <a:gradFill>
              <a:gsLst>
                <a:gs pos="0">
                  <a:srgbClr val="D7F71E">
                    <a:alpha val="0"/>
                  </a:srgbClr>
                </a:gs>
                <a:gs pos="73000">
                  <a:srgbClr val="D7F71E"/>
                </a:gs>
                <a:gs pos="100000">
                  <a:srgbClr val="D7F71E"/>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grpSp>
      <p:sp>
        <p:nvSpPr>
          <p:cNvPr id="110" name="箭號: 左-右雙向 109">
            <a:extLst>
              <a:ext uri="{FF2B5EF4-FFF2-40B4-BE49-F238E27FC236}">
                <a16:creationId xmlns:a16="http://schemas.microsoft.com/office/drawing/2014/main" id="{643DBB97-9832-41D8-9F8A-EC91DCE44EAC}"/>
              </a:ext>
            </a:extLst>
          </p:cNvPr>
          <p:cNvSpPr/>
          <p:nvPr/>
        </p:nvSpPr>
        <p:spPr>
          <a:xfrm>
            <a:off x="3821563" y="3069249"/>
            <a:ext cx="3966937" cy="784729"/>
          </a:xfrm>
          <a:prstGeom prst="leftRightArrow">
            <a:avLst/>
          </a:prstGeom>
          <a:gradFill>
            <a:gsLst>
              <a:gs pos="70000">
                <a:schemeClr val="bg1">
                  <a:alpha val="90000"/>
                </a:schemeClr>
              </a:gs>
              <a:gs pos="30000">
                <a:schemeClr val="bg1"/>
              </a:gs>
              <a:gs pos="606">
                <a:srgbClr val="D7F71E"/>
              </a:gs>
              <a:gs pos="100000">
                <a:srgbClr val="D7F71E"/>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pic>
        <p:nvPicPr>
          <p:cNvPr id="111" name="圖片 110">
            <a:extLst>
              <a:ext uri="{FF2B5EF4-FFF2-40B4-BE49-F238E27FC236}">
                <a16:creationId xmlns:a16="http://schemas.microsoft.com/office/drawing/2014/main" id="{9041895D-E9BB-424A-96D6-8467DD8D05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48827" y="2917643"/>
            <a:ext cx="1324852" cy="978592"/>
          </a:xfrm>
          <a:prstGeom prst="roundRect">
            <a:avLst>
              <a:gd name="adj" fmla="val 23847"/>
            </a:avLst>
          </a:prstGeom>
        </p:spPr>
      </p:pic>
      <p:pic>
        <p:nvPicPr>
          <p:cNvPr id="112" name="Picture 6" descr="Image result for Pfsense icon">
            <a:extLst>
              <a:ext uri="{FF2B5EF4-FFF2-40B4-BE49-F238E27FC236}">
                <a16:creationId xmlns:a16="http://schemas.microsoft.com/office/drawing/2014/main" id="{6F2F63D3-CE21-46C8-AEAB-481E8B5C403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847538" y="3393010"/>
            <a:ext cx="179832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3" name="圖片 112">
            <a:extLst>
              <a:ext uri="{FF2B5EF4-FFF2-40B4-BE49-F238E27FC236}">
                <a16:creationId xmlns:a16="http://schemas.microsoft.com/office/drawing/2014/main" id="{2A225AC9-CFD4-45AD-97F3-956B375180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07283" y="3018710"/>
            <a:ext cx="4461596" cy="2789480"/>
          </a:xfrm>
          <a:prstGeom prst="rect">
            <a:avLst/>
          </a:prstGeom>
          <a:effectLst>
            <a:outerShdw blurRad="50800" dist="38100" dir="5400000" algn="t" rotWithShape="0">
              <a:prstClr val="black">
                <a:alpha val="40000"/>
              </a:prstClr>
            </a:outerShdw>
          </a:effectLst>
        </p:spPr>
      </p:pic>
      <p:pic>
        <p:nvPicPr>
          <p:cNvPr id="114" name="Picture 6" descr="Image result for Pfsense icon">
            <a:extLst>
              <a:ext uri="{FF2B5EF4-FFF2-40B4-BE49-F238E27FC236}">
                <a16:creationId xmlns:a16="http://schemas.microsoft.com/office/drawing/2014/main" id="{34D9680F-4385-4EEF-AE92-594E0931CF4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988854" y="3393010"/>
            <a:ext cx="1798320" cy="487680"/>
          </a:xfrm>
          <a:prstGeom prst="rect">
            <a:avLst/>
          </a:prstGeom>
          <a:noFill/>
          <a:extLst>
            <a:ext uri="{909E8E84-426E-40DD-AFC4-6F175D3DCCD1}">
              <a14:hiddenFill xmlns:a14="http://schemas.microsoft.com/office/drawing/2010/main">
                <a:solidFill>
                  <a:srgbClr val="FFFFFF"/>
                </a:solidFill>
              </a14:hiddenFill>
            </a:ext>
          </a:extLst>
        </p:spPr>
      </p:pic>
      <p:sp>
        <p:nvSpPr>
          <p:cNvPr id="115" name="文字方塊 114">
            <a:extLst>
              <a:ext uri="{FF2B5EF4-FFF2-40B4-BE49-F238E27FC236}">
                <a16:creationId xmlns:a16="http://schemas.microsoft.com/office/drawing/2014/main" id="{811EB53A-4460-4BB3-AFC2-DEB57F4A5300}"/>
              </a:ext>
            </a:extLst>
          </p:cNvPr>
          <p:cNvSpPr txBox="1"/>
          <p:nvPr/>
        </p:nvSpPr>
        <p:spPr>
          <a:xfrm>
            <a:off x="2217084" y="3006449"/>
            <a:ext cx="1209040" cy="379656"/>
          </a:xfrm>
          <a:prstGeom prst="rect">
            <a:avLst/>
          </a:prstGeom>
          <a:noFill/>
        </p:spPr>
        <p:txBody>
          <a:bodyPr wrap="square" rtlCol="0">
            <a:spAutoFit/>
          </a:bodyPr>
          <a:lstStyle/>
          <a:p>
            <a:pPr lvl="0" defTabSz="1219170">
              <a:buClr>
                <a:srgbClr val="000000"/>
              </a:buClr>
              <a:defRPr/>
            </a:pPr>
            <a:r>
              <a:rPr lang="en-US" altLang="zh-TW" sz="1867" b="1"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Office</a:t>
            </a:r>
            <a:r>
              <a:rPr kumimoji="0" lang="zh-TW" altLang="en-US" sz="1867"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Arial"/>
                <a:sym typeface="Arial"/>
              </a:rPr>
              <a:t> </a:t>
            </a:r>
            <a:r>
              <a:rPr kumimoji="0" lang="en-US" altLang="zh-TW" sz="1867"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Arial"/>
                <a:sym typeface="Arial"/>
              </a:rPr>
              <a:t>A</a:t>
            </a:r>
            <a:endParaRPr kumimoji="0" lang="zh-TW" altLang="en-US" sz="1867"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Arial"/>
              <a:sym typeface="Arial"/>
            </a:endParaRPr>
          </a:p>
        </p:txBody>
      </p:sp>
      <p:sp>
        <p:nvSpPr>
          <p:cNvPr id="116" name="文字方塊 115">
            <a:extLst>
              <a:ext uri="{FF2B5EF4-FFF2-40B4-BE49-F238E27FC236}">
                <a16:creationId xmlns:a16="http://schemas.microsoft.com/office/drawing/2014/main" id="{67D36471-0245-44B8-B31E-52BF45A7C401}"/>
              </a:ext>
            </a:extLst>
          </p:cNvPr>
          <p:cNvSpPr txBox="1"/>
          <p:nvPr/>
        </p:nvSpPr>
        <p:spPr>
          <a:xfrm>
            <a:off x="8338086" y="3027283"/>
            <a:ext cx="1209040" cy="379656"/>
          </a:xfrm>
          <a:prstGeom prst="rect">
            <a:avLst/>
          </a:prstGeom>
          <a:noFill/>
        </p:spPr>
        <p:txBody>
          <a:bodyPr wrap="square" rtlCol="0">
            <a:spAutoFit/>
          </a:bodyPr>
          <a:lstStyle/>
          <a:p>
            <a:pPr lvl="0" defTabSz="1219170">
              <a:buClr>
                <a:srgbClr val="000000"/>
              </a:buClr>
              <a:defRPr/>
            </a:pPr>
            <a:r>
              <a:rPr lang="en-US" altLang="zh-TW" sz="1867" b="1"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Office</a:t>
            </a:r>
            <a:r>
              <a:rPr kumimoji="0" lang="zh-TW" altLang="en-US" sz="1867"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Arial"/>
                <a:sym typeface="Arial"/>
              </a:rPr>
              <a:t> </a:t>
            </a:r>
            <a:r>
              <a:rPr kumimoji="0" lang="en-US" altLang="zh-TW" sz="1867"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Arial"/>
                <a:sym typeface="Arial"/>
              </a:rPr>
              <a:t>B</a:t>
            </a:r>
            <a:endParaRPr kumimoji="0" lang="zh-TW" altLang="en-US" sz="1867"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Arial"/>
              <a:sym typeface="Arial"/>
            </a:endParaRPr>
          </a:p>
        </p:txBody>
      </p:sp>
      <p:grpSp>
        <p:nvGrpSpPr>
          <p:cNvPr id="117" name="群組 116">
            <a:extLst>
              <a:ext uri="{FF2B5EF4-FFF2-40B4-BE49-F238E27FC236}">
                <a16:creationId xmlns:a16="http://schemas.microsoft.com/office/drawing/2014/main" id="{B1295468-E846-4D0F-9A4F-1C7E272E1B5D}"/>
              </a:ext>
            </a:extLst>
          </p:cNvPr>
          <p:cNvGrpSpPr/>
          <p:nvPr/>
        </p:nvGrpSpPr>
        <p:grpSpPr>
          <a:xfrm>
            <a:off x="7496592" y="4944245"/>
            <a:ext cx="2497640" cy="781436"/>
            <a:chOff x="7669973" y="5126044"/>
            <a:chExt cx="3014943" cy="943282"/>
          </a:xfrm>
        </p:grpSpPr>
        <p:pic>
          <p:nvPicPr>
            <p:cNvPr id="118" name="Picture 8" descr="Image result for kiosk icon">
              <a:extLst>
                <a:ext uri="{FF2B5EF4-FFF2-40B4-BE49-F238E27FC236}">
                  <a16:creationId xmlns:a16="http://schemas.microsoft.com/office/drawing/2014/main" id="{4DBBCADB-FAE9-4F76-A20A-4804334D7E8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8334703" y="5139558"/>
              <a:ext cx="1001564" cy="929768"/>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Image result for Ip camera icon">
              <a:extLst>
                <a:ext uri="{FF2B5EF4-FFF2-40B4-BE49-F238E27FC236}">
                  <a16:creationId xmlns:a16="http://schemas.microsoft.com/office/drawing/2014/main" id="{AE41E0DA-831F-4711-8B7E-08C424B5F60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69973" y="5184362"/>
              <a:ext cx="858724" cy="858724"/>
            </a:xfrm>
            <a:prstGeom prst="rect">
              <a:avLst/>
            </a:prstGeom>
            <a:noFill/>
            <a:extLst>
              <a:ext uri="{909E8E84-426E-40DD-AFC4-6F175D3DCCD1}">
                <a14:hiddenFill xmlns:a14="http://schemas.microsoft.com/office/drawing/2010/main">
                  <a:solidFill>
                    <a:srgbClr val="FFFFFF"/>
                  </a:solidFill>
                </a14:hiddenFill>
              </a:ext>
            </a:extLst>
          </p:spPr>
        </p:pic>
        <p:grpSp>
          <p:nvGrpSpPr>
            <p:cNvPr id="120" name="群組 119">
              <a:extLst>
                <a:ext uri="{FF2B5EF4-FFF2-40B4-BE49-F238E27FC236}">
                  <a16:creationId xmlns:a16="http://schemas.microsoft.com/office/drawing/2014/main" id="{5631E7C6-6B30-4B80-91C2-17FDC3B57371}"/>
                </a:ext>
              </a:extLst>
            </p:cNvPr>
            <p:cNvGrpSpPr/>
            <p:nvPr/>
          </p:nvGrpSpPr>
          <p:grpSpPr>
            <a:xfrm>
              <a:off x="9280616" y="5126044"/>
              <a:ext cx="1404300" cy="881186"/>
              <a:chOff x="3150124" y="5712264"/>
              <a:chExt cx="1404300" cy="881186"/>
            </a:xfrm>
          </p:grpSpPr>
          <p:grpSp>
            <p:nvGrpSpPr>
              <p:cNvPr id="121" name="群組 120">
                <a:extLst>
                  <a:ext uri="{FF2B5EF4-FFF2-40B4-BE49-F238E27FC236}">
                    <a16:creationId xmlns:a16="http://schemas.microsoft.com/office/drawing/2014/main" id="{A61449A9-6679-4871-B0DE-547AB51B7B4E}"/>
                  </a:ext>
                </a:extLst>
              </p:cNvPr>
              <p:cNvGrpSpPr/>
              <p:nvPr/>
            </p:nvGrpSpPr>
            <p:grpSpPr>
              <a:xfrm>
                <a:off x="3150124" y="5788482"/>
                <a:ext cx="387545" cy="788763"/>
                <a:chOff x="315956" y="2626868"/>
                <a:chExt cx="252544" cy="514000"/>
              </a:xfrm>
            </p:grpSpPr>
            <p:sp>
              <p:nvSpPr>
                <p:cNvPr id="137" name="手繪多邊形: 圖案 136">
                  <a:extLst>
                    <a:ext uri="{FF2B5EF4-FFF2-40B4-BE49-F238E27FC236}">
                      <a16:creationId xmlns:a16="http://schemas.microsoft.com/office/drawing/2014/main" id="{73CFDB92-EC19-483C-929E-0E6DA7792CD2}"/>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8" name="手繪多邊形: 圖案 137">
                  <a:extLst>
                    <a:ext uri="{FF2B5EF4-FFF2-40B4-BE49-F238E27FC236}">
                      <a16:creationId xmlns:a16="http://schemas.microsoft.com/office/drawing/2014/main" id="{0D5695F5-6578-454F-B05C-38FE66BB01AA}"/>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9" name="手繪多邊形: 圖案 138">
                  <a:extLst>
                    <a:ext uri="{FF2B5EF4-FFF2-40B4-BE49-F238E27FC236}">
                      <a16:creationId xmlns:a16="http://schemas.microsoft.com/office/drawing/2014/main" id="{423CCC60-10A9-49C5-8E1C-0D9D0D1BFB36}"/>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40" name="手繪多邊形: 圖案 139">
                  <a:extLst>
                    <a:ext uri="{FF2B5EF4-FFF2-40B4-BE49-F238E27FC236}">
                      <a16:creationId xmlns:a16="http://schemas.microsoft.com/office/drawing/2014/main" id="{A7AE585F-46D7-4536-AA88-6C12851E3F78}"/>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41" name="手繪多邊形: 圖案 140">
                  <a:extLst>
                    <a:ext uri="{FF2B5EF4-FFF2-40B4-BE49-F238E27FC236}">
                      <a16:creationId xmlns:a16="http://schemas.microsoft.com/office/drawing/2014/main" id="{5C33B424-29A6-4057-9CB4-379CB7062848}"/>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122" name="群組 121">
                <a:extLst>
                  <a:ext uri="{FF2B5EF4-FFF2-40B4-BE49-F238E27FC236}">
                    <a16:creationId xmlns:a16="http://schemas.microsoft.com/office/drawing/2014/main" id="{CBEE134D-4719-4BAC-8D83-97DFB001ADE3}"/>
                  </a:ext>
                </a:extLst>
              </p:cNvPr>
              <p:cNvGrpSpPr/>
              <p:nvPr/>
            </p:nvGrpSpPr>
            <p:grpSpPr>
              <a:xfrm>
                <a:off x="3512128" y="5712264"/>
                <a:ext cx="1042296" cy="881186"/>
                <a:chOff x="3680079" y="6085489"/>
                <a:chExt cx="1042296" cy="881186"/>
              </a:xfrm>
            </p:grpSpPr>
            <p:sp>
              <p:nvSpPr>
                <p:cNvPr id="123" name="手繪多邊形: 圖案 122">
                  <a:extLst>
                    <a:ext uri="{FF2B5EF4-FFF2-40B4-BE49-F238E27FC236}">
                      <a16:creationId xmlns:a16="http://schemas.microsoft.com/office/drawing/2014/main" id="{E07320DD-62E4-489B-906F-18C1BF2FEC38}"/>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4" name="手繪多邊形: 圖案 123">
                  <a:extLst>
                    <a:ext uri="{FF2B5EF4-FFF2-40B4-BE49-F238E27FC236}">
                      <a16:creationId xmlns:a16="http://schemas.microsoft.com/office/drawing/2014/main" id="{E39F76A2-9C2F-4743-9052-1F0ACD406B5E}"/>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5" name="手繪多邊形: 圖案 124">
                  <a:extLst>
                    <a:ext uri="{FF2B5EF4-FFF2-40B4-BE49-F238E27FC236}">
                      <a16:creationId xmlns:a16="http://schemas.microsoft.com/office/drawing/2014/main" id="{A517EB1D-3F04-43E9-B566-9E6BDD9199AF}"/>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126" name="群組 125">
                  <a:extLst>
                    <a:ext uri="{FF2B5EF4-FFF2-40B4-BE49-F238E27FC236}">
                      <a16:creationId xmlns:a16="http://schemas.microsoft.com/office/drawing/2014/main" id="{8093EB20-5629-4694-AB45-39E5F7B2AF43}"/>
                    </a:ext>
                  </a:extLst>
                </p:cNvPr>
                <p:cNvGrpSpPr/>
                <p:nvPr/>
              </p:nvGrpSpPr>
              <p:grpSpPr>
                <a:xfrm>
                  <a:off x="3757628" y="6179066"/>
                  <a:ext cx="879953" cy="551678"/>
                  <a:chOff x="7380172" y="1874094"/>
                  <a:chExt cx="958662" cy="601018"/>
                </a:xfrm>
                <a:noFill/>
              </p:grpSpPr>
              <p:sp>
                <p:nvSpPr>
                  <p:cNvPr id="127" name="手繪多邊形: 圖案 126">
                    <a:extLst>
                      <a:ext uri="{FF2B5EF4-FFF2-40B4-BE49-F238E27FC236}">
                        <a16:creationId xmlns:a16="http://schemas.microsoft.com/office/drawing/2014/main" id="{CFE24639-A635-470D-87D9-B1AEC5CFAA3A}"/>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8" name="手繪多邊形: 圖案 127">
                    <a:extLst>
                      <a:ext uri="{FF2B5EF4-FFF2-40B4-BE49-F238E27FC236}">
                        <a16:creationId xmlns:a16="http://schemas.microsoft.com/office/drawing/2014/main" id="{47868514-DC3B-43BE-91A1-2E0B93C3775B}"/>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9" name="手繪多邊形: 圖案 128">
                    <a:extLst>
                      <a:ext uri="{FF2B5EF4-FFF2-40B4-BE49-F238E27FC236}">
                        <a16:creationId xmlns:a16="http://schemas.microsoft.com/office/drawing/2014/main" id="{92F7AB48-5F31-4F73-9EFF-F38AFF1AD584}"/>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0" name="手繪多邊形: 圖案 129">
                    <a:extLst>
                      <a:ext uri="{FF2B5EF4-FFF2-40B4-BE49-F238E27FC236}">
                        <a16:creationId xmlns:a16="http://schemas.microsoft.com/office/drawing/2014/main" id="{94347030-6398-4A22-9B04-EC0B0276D3B1}"/>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1" name="手繪多邊形: 圖案 130">
                    <a:extLst>
                      <a:ext uri="{FF2B5EF4-FFF2-40B4-BE49-F238E27FC236}">
                        <a16:creationId xmlns:a16="http://schemas.microsoft.com/office/drawing/2014/main" id="{3E8D7861-E81D-4FE4-BDB7-6BC2C49B010F}"/>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2" name="手繪多邊形: 圖案 131">
                    <a:extLst>
                      <a:ext uri="{FF2B5EF4-FFF2-40B4-BE49-F238E27FC236}">
                        <a16:creationId xmlns:a16="http://schemas.microsoft.com/office/drawing/2014/main" id="{D59D1D87-B5EA-4422-BF54-21C092EDEB04}"/>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3" name="手繪多邊形: 圖案 132">
                    <a:extLst>
                      <a:ext uri="{FF2B5EF4-FFF2-40B4-BE49-F238E27FC236}">
                        <a16:creationId xmlns:a16="http://schemas.microsoft.com/office/drawing/2014/main" id="{287F18AA-A122-41E8-9312-71CE75F8FFC4}"/>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4" name="手繪多邊形: 圖案 133">
                    <a:extLst>
                      <a:ext uri="{FF2B5EF4-FFF2-40B4-BE49-F238E27FC236}">
                        <a16:creationId xmlns:a16="http://schemas.microsoft.com/office/drawing/2014/main" id="{717741C5-5DB4-4A95-ABA0-07D27C4DA6B8}"/>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5" name="手繪多邊形: 圖案 134">
                    <a:extLst>
                      <a:ext uri="{FF2B5EF4-FFF2-40B4-BE49-F238E27FC236}">
                        <a16:creationId xmlns:a16="http://schemas.microsoft.com/office/drawing/2014/main" id="{4C0B0FEB-7108-4BC5-A0F5-0F93B47C671D}"/>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6" name="手繪多邊形: 圖案 135">
                    <a:extLst>
                      <a:ext uri="{FF2B5EF4-FFF2-40B4-BE49-F238E27FC236}">
                        <a16:creationId xmlns:a16="http://schemas.microsoft.com/office/drawing/2014/main" id="{9BC66FCA-0E3E-4CDE-95B2-907E39DE20B2}"/>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grpSp>
      <p:grpSp>
        <p:nvGrpSpPr>
          <p:cNvPr id="142" name="群組 141">
            <a:extLst>
              <a:ext uri="{FF2B5EF4-FFF2-40B4-BE49-F238E27FC236}">
                <a16:creationId xmlns:a16="http://schemas.microsoft.com/office/drawing/2014/main" id="{B6A583BA-4B41-4A43-A77A-492F35FBF52E}"/>
              </a:ext>
            </a:extLst>
          </p:cNvPr>
          <p:cNvGrpSpPr/>
          <p:nvPr/>
        </p:nvGrpSpPr>
        <p:grpSpPr>
          <a:xfrm>
            <a:off x="1398982" y="4940286"/>
            <a:ext cx="2967128" cy="839452"/>
            <a:chOff x="894168" y="5104604"/>
            <a:chExt cx="3542347" cy="1002192"/>
          </a:xfrm>
        </p:grpSpPr>
        <p:pic>
          <p:nvPicPr>
            <p:cNvPr id="143" name="Picture 4" descr="Image result for server icon">
              <a:extLst>
                <a:ext uri="{FF2B5EF4-FFF2-40B4-BE49-F238E27FC236}">
                  <a16:creationId xmlns:a16="http://schemas.microsoft.com/office/drawing/2014/main" id="{A2D5FF40-3052-46EB-A987-16B19BFB0AB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94168" y="5104604"/>
              <a:ext cx="1002192" cy="1002192"/>
            </a:xfrm>
            <a:prstGeom prst="rect">
              <a:avLst/>
            </a:prstGeom>
            <a:noFill/>
            <a:extLst>
              <a:ext uri="{909E8E84-426E-40DD-AFC4-6F175D3DCCD1}">
                <a14:hiddenFill xmlns:a14="http://schemas.microsoft.com/office/drawing/2010/main">
                  <a:solidFill>
                    <a:srgbClr val="FFFFFF"/>
                  </a:solidFill>
                </a14:hiddenFill>
              </a:ext>
            </a:extLst>
          </p:spPr>
        </p:pic>
        <p:grpSp>
          <p:nvGrpSpPr>
            <p:cNvPr id="144" name="群組 143">
              <a:extLst>
                <a:ext uri="{FF2B5EF4-FFF2-40B4-BE49-F238E27FC236}">
                  <a16:creationId xmlns:a16="http://schemas.microsoft.com/office/drawing/2014/main" id="{369B86B0-63EF-4AB8-BF54-A28CC05DFB8B}"/>
                </a:ext>
              </a:extLst>
            </p:cNvPr>
            <p:cNvGrpSpPr/>
            <p:nvPr/>
          </p:nvGrpSpPr>
          <p:grpSpPr>
            <a:xfrm>
              <a:off x="2027560" y="5213963"/>
              <a:ext cx="815490" cy="815488"/>
              <a:chOff x="5398699" y="5915475"/>
              <a:chExt cx="568603" cy="568603"/>
            </a:xfrm>
          </p:grpSpPr>
          <p:sp>
            <p:nvSpPr>
              <p:cNvPr id="167" name="手繪多邊形: 圖案 166">
                <a:extLst>
                  <a:ext uri="{FF2B5EF4-FFF2-40B4-BE49-F238E27FC236}">
                    <a16:creationId xmlns:a16="http://schemas.microsoft.com/office/drawing/2014/main" id="{4673A624-C36E-40D4-AD6B-8949D27038F4}"/>
                  </a:ext>
                </a:extLst>
              </p:cNvPr>
              <p:cNvSpPr/>
              <p:nvPr/>
            </p:nvSpPr>
            <p:spPr>
              <a:xfrm>
                <a:off x="5398699" y="5915475"/>
                <a:ext cx="568603" cy="568603"/>
              </a:xfrm>
              <a:custGeom>
                <a:avLst/>
                <a:gdLst>
                  <a:gd name="connsiteX0" fmla="*/ 555839 w 568603"/>
                  <a:gd name="connsiteY0" fmla="*/ 569764 h 568603"/>
                  <a:gd name="connsiteX1" fmla="*/ 15085 w 568603"/>
                  <a:gd name="connsiteY1" fmla="*/ 569764 h 568603"/>
                  <a:gd name="connsiteX2" fmla="*/ 0 w 568603"/>
                  <a:gd name="connsiteY2" fmla="*/ 554678 h 568603"/>
                  <a:gd name="connsiteX3" fmla="*/ 0 w 568603"/>
                  <a:gd name="connsiteY3" fmla="*/ 15085 h 568603"/>
                  <a:gd name="connsiteX4" fmla="*/ 15085 w 568603"/>
                  <a:gd name="connsiteY4" fmla="*/ 0 h 568603"/>
                  <a:gd name="connsiteX5" fmla="*/ 554678 w 568603"/>
                  <a:gd name="connsiteY5" fmla="*/ 0 h 568603"/>
                  <a:gd name="connsiteX6" fmla="*/ 569764 w 568603"/>
                  <a:gd name="connsiteY6" fmla="*/ 15085 h 568603"/>
                  <a:gd name="connsiteX7" fmla="*/ 569764 w 568603"/>
                  <a:gd name="connsiteY7" fmla="*/ 554678 h 568603"/>
                  <a:gd name="connsiteX8" fmla="*/ 555839 w 568603"/>
                  <a:gd name="connsiteY8" fmla="*/ 569764 h 56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03" h="568603">
                    <a:moveTo>
                      <a:pt x="555839" y="569764"/>
                    </a:moveTo>
                    <a:lnTo>
                      <a:pt x="15085" y="569764"/>
                    </a:lnTo>
                    <a:cubicBezTo>
                      <a:pt x="6962" y="569764"/>
                      <a:pt x="0" y="562801"/>
                      <a:pt x="0" y="554678"/>
                    </a:cubicBezTo>
                    <a:lnTo>
                      <a:pt x="0" y="15085"/>
                    </a:lnTo>
                    <a:cubicBezTo>
                      <a:pt x="0" y="6962"/>
                      <a:pt x="6962" y="0"/>
                      <a:pt x="15085" y="0"/>
                    </a:cubicBezTo>
                    <a:lnTo>
                      <a:pt x="554678" y="0"/>
                    </a:lnTo>
                    <a:cubicBezTo>
                      <a:pt x="562801" y="0"/>
                      <a:pt x="569764" y="6962"/>
                      <a:pt x="569764" y="15085"/>
                    </a:cubicBezTo>
                    <a:lnTo>
                      <a:pt x="569764" y="554678"/>
                    </a:lnTo>
                    <a:cubicBezTo>
                      <a:pt x="570924" y="562801"/>
                      <a:pt x="563961" y="569764"/>
                      <a:pt x="555839" y="569764"/>
                    </a:cubicBezTo>
                    <a:close/>
                  </a:path>
                </a:pathLst>
              </a:custGeom>
              <a:noFill/>
              <a:ln w="28575"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8" name="手繪多邊形: 圖案 167">
                <a:extLst>
                  <a:ext uri="{FF2B5EF4-FFF2-40B4-BE49-F238E27FC236}">
                    <a16:creationId xmlns:a16="http://schemas.microsoft.com/office/drawing/2014/main" id="{49AC03E1-6C79-4C5B-8D98-D1B7C8967BE8}"/>
                  </a:ext>
                </a:extLst>
              </p:cNvPr>
              <p:cNvSpPr/>
              <p:nvPr/>
            </p:nvSpPr>
            <p:spPr>
              <a:xfrm>
                <a:off x="5454399"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9" name="手繪多邊形: 圖案 168">
                <a:extLst>
                  <a:ext uri="{FF2B5EF4-FFF2-40B4-BE49-F238E27FC236}">
                    <a16:creationId xmlns:a16="http://schemas.microsoft.com/office/drawing/2014/main" id="{227CF916-AE7F-4CAE-80E0-60A2C212EDA9}"/>
                  </a:ext>
                </a:extLst>
              </p:cNvPr>
              <p:cNvSpPr/>
              <p:nvPr/>
            </p:nvSpPr>
            <p:spPr>
              <a:xfrm>
                <a:off x="5471805"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0" name="手繪多邊形: 圖案 169">
                <a:extLst>
                  <a:ext uri="{FF2B5EF4-FFF2-40B4-BE49-F238E27FC236}">
                    <a16:creationId xmlns:a16="http://schemas.microsoft.com/office/drawing/2014/main" id="{F1D83D0D-ABF3-481B-BC2E-67C049819F67}"/>
                  </a:ext>
                </a:extLst>
              </p:cNvPr>
              <p:cNvSpPr/>
              <p:nvPr/>
            </p:nvSpPr>
            <p:spPr>
              <a:xfrm>
                <a:off x="5577403"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1" name="手繪多邊形: 圖案 170">
                <a:extLst>
                  <a:ext uri="{FF2B5EF4-FFF2-40B4-BE49-F238E27FC236}">
                    <a16:creationId xmlns:a16="http://schemas.microsoft.com/office/drawing/2014/main" id="{63DFAC7E-A01C-4342-84BD-FCECF3216481}"/>
                  </a:ext>
                </a:extLst>
              </p:cNvPr>
              <p:cNvSpPr/>
              <p:nvPr/>
            </p:nvSpPr>
            <p:spPr>
              <a:xfrm>
                <a:off x="5594809"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2" name="手繪多邊形: 圖案 171">
                <a:extLst>
                  <a:ext uri="{FF2B5EF4-FFF2-40B4-BE49-F238E27FC236}">
                    <a16:creationId xmlns:a16="http://schemas.microsoft.com/office/drawing/2014/main" id="{AEFE17B0-BA04-416D-B8C5-0D00CCE01092}"/>
                  </a:ext>
                </a:extLst>
              </p:cNvPr>
              <p:cNvSpPr/>
              <p:nvPr/>
            </p:nvSpPr>
            <p:spPr>
              <a:xfrm>
                <a:off x="5700407"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3" name="手繪多邊形: 圖案 172">
                <a:extLst>
                  <a:ext uri="{FF2B5EF4-FFF2-40B4-BE49-F238E27FC236}">
                    <a16:creationId xmlns:a16="http://schemas.microsoft.com/office/drawing/2014/main" id="{06DF2CEC-4CE1-4D5D-B9EB-B6C819DED84B}"/>
                  </a:ext>
                </a:extLst>
              </p:cNvPr>
              <p:cNvSpPr/>
              <p:nvPr/>
            </p:nvSpPr>
            <p:spPr>
              <a:xfrm>
                <a:off x="5717813"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4" name="手繪多邊形: 圖案 173">
                <a:extLst>
                  <a:ext uri="{FF2B5EF4-FFF2-40B4-BE49-F238E27FC236}">
                    <a16:creationId xmlns:a16="http://schemas.microsoft.com/office/drawing/2014/main" id="{B002CAC6-44FE-4B2C-B8A1-6015CBEEA747}"/>
                  </a:ext>
                </a:extLst>
              </p:cNvPr>
              <p:cNvSpPr/>
              <p:nvPr/>
            </p:nvSpPr>
            <p:spPr>
              <a:xfrm>
                <a:off x="5823410" y="6119708"/>
                <a:ext cx="81229" cy="313312"/>
              </a:xfrm>
              <a:custGeom>
                <a:avLst/>
                <a:gdLst>
                  <a:gd name="connsiteX0" fmla="*/ 0 w 81229"/>
                  <a:gd name="connsiteY0" fmla="*/ 0 h 313311"/>
                  <a:gd name="connsiteX1" fmla="*/ 88191 w 81229"/>
                  <a:gd name="connsiteY1" fmla="*/ 0 h 313311"/>
                  <a:gd name="connsiteX2" fmla="*/ 88191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1" y="0"/>
                    </a:lnTo>
                    <a:lnTo>
                      <a:pt x="88191"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5" name="手繪多邊形: 圖案 174">
                <a:extLst>
                  <a:ext uri="{FF2B5EF4-FFF2-40B4-BE49-F238E27FC236}">
                    <a16:creationId xmlns:a16="http://schemas.microsoft.com/office/drawing/2014/main" id="{A925DE63-8B38-4C60-946C-B0568F06CC24}"/>
                  </a:ext>
                </a:extLst>
              </p:cNvPr>
              <p:cNvSpPr/>
              <p:nvPr/>
            </p:nvSpPr>
            <p:spPr>
              <a:xfrm>
                <a:off x="5840817"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6" name="手繪多邊形: 圖案 175">
                <a:extLst>
                  <a:ext uri="{FF2B5EF4-FFF2-40B4-BE49-F238E27FC236}">
                    <a16:creationId xmlns:a16="http://schemas.microsoft.com/office/drawing/2014/main" id="{73D3030D-294B-47F3-9F4A-72B8C516EB05}"/>
                  </a:ext>
                </a:extLst>
              </p:cNvPr>
              <p:cNvSpPr/>
              <p:nvPr/>
            </p:nvSpPr>
            <p:spPr>
              <a:xfrm>
                <a:off x="5454399" y="6076772"/>
                <a:ext cx="452562" cy="11604"/>
              </a:xfrm>
              <a:custGeom>
                <a:avLst/>
                <a:gdLst>
                  <a:gd name="connsiteX0" fmla="*/ 0 w 452561"/>
                  <a:gd name="connsiteY0" fmla="*/ 0 h 0"/>
                  <a:gd name="connsiteX1" fmla="*/ 457203 w 452561"/>
                  <a:gd name="connsiteY1" fmla="*/ 0 h 0"/>
                </a:gdLst>
                <a:ahLst/>
                <a:cxnLst>
                  <a:cxn ang="0">
                    <a:pos x="connsiteX0" y="connsiteY0"/>
                  </a:cxn>
                  <a:cxn ang="0">
                    <a:pos x="connsiteX1" y="connsiteY1"/>
                  </a:cxn>
                </a:cxnLst>
                <a:rect l="l" t="t" r="r" b="b"/>
                <a:pathLst>
                  <a:path w="452561">
                    <a:moveTo>
                      <a:pt x="0" y="0"/>
                    </a:moveTo>
                    <a:lnTo>
                      <a:pt x="457203"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7" name="手繪多邊形: 圖案 176">
                <a:extLst>
                  <a:ext uri="{FF2B5EF4-FFF2-40B4-BE49-F238E27FC236}">
                    <a16:creationId xmlns:a16="http://schemas.microsoft.com/office/drawing/2014/main" id="{80BB8689-9269-48FF-9D96-1849E1B5F693}"/>
                  </a:ext>
                </a:extLst>
              </p:cNvPr>
              <p:cNvSpPr/>
              <p:nvPr/>
            </p:nvSpPr>
            <p:spPr>
              <a:xfrm>
                <a:off x="5536788" y="597349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8" name="手繪多邊形: 圖案 177">
                <a:extLst>
                  <a:ext uri="{FF2B5EF4-FFF2-40B4-BE49-F238E27FC236}">
                    <a16:creationId xmlns:a16="http://schemas.microsoft.com/office/drawing/2014/main" id="{74592637-E989-4375-A3D8-9D42F22D671C}"/>
                  </a:ext>
                </a:extLst>
              </p:cNvPr>
              <p:cNvSpPr/>
              <p:nvPr/>
            </p:nvSpPr>
            <p:spPr>
              <a:xfrm>
                <a:off x="5477607" y="596537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9" name="手繪多邊形: 圖案 178">
                <a:extLst>
                  <a:ext uri="{FF2B5EF4-FFF2-40B4-BE49-F238E27FC236}">
                    <a16:creationId xmlns:a16="http://schemas.microsoft.com/office/drawing/2014/main" id="{58083C7E-2C3D-4951-8D8C-D1924D83CB7B}"/>
                  </a:ext>
                </a:extLst>
              </p:cNvPr>
              <p:cNvSpPr/>
              <p:nvPr/>
            </p:nvSpPr>
            <p:spPr>
              <a:xfrm>
                <a:off x="5536788" y="602803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0" name="手繪多邊形: 圖案 179">
                <a:extLst>
                  <a:ext uri="{FF2B5EF4-FFF2-40B4-BE49-F238E27FC236}">
                    <a16:creationId xmlns:a16="http://schemas.microsoft.com/office/drawing/2014/main" id="{FB506B0A-EA7D-41DC-9955-9AAEDEA08A40}"/>
                  </a:ext>
                </a:extLst>
              </p:cNvPr>
              <p:cNvSpPr/>
              <p:nvPr/>
            </p:nvSpPr>
            <p:spPr>
              <a:xfrm>
                <a:off x="5477607" y="601991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45" name="群組 144">
              <a:extLst>
                <a:ext uri="{FF2B5EF4-FFF2-40B4-BE49-F238E27FC236}">
                  <a16:creationId xmlns:a16="http://schemas.microsoft.com/office/drawing/2014/main" id="{425BB47A-57C7-4A3E-9235-F82332CF3CC6}"/>
                </a:ext>
              </a:extLst>
            </p:cNvPr>
            <p:cNvGrpSpPr/>
            <p:nvPr/>
          </p:nvGrpSpPr>
          <p:grpSpPr>
            <a:xfrm>
              <a:off x="3032215" y="5141809"/>
              <a:ext cx="1404300" cy="881186"/>
              <a:chOff x="3150124" y="5712264"/>
              <a:chExt cx="1404300" cy="881186"/>
            </a:xfrm>
          </p:grpSpPr>
          <p:grpSp>
            <p:nvGrpSpPr>
              <p:cNvPr id="146" name="群組 145">
                <a:extLst>
                  <a:ext uri="{FF2B5EF4-FFF2-40B4-BE49-F238E27FC236}">
                    <a16:creationId xmlns:a16="http://schemas.microsoft.com/office/drawing/2014/main" id="{40E50B94-95FA-4784-8C71-F7E8DDD79DD0}"/>
                  </a:ext>
                </a:extLst>
              </p:cNvPr>
              <p:cNvGrpSpPr/>
              <p:nvPr/>
            </p:nvGrpSpPr>
            <p:grpSpPr>
              <a:xfrm>
                <a:off x="3150124" y="5788482"/>
                <a:ext cx="387545" cy="788763"/>
                <a:chOff x="315956" y="2626868"/>
                <a:chExt cx="252544" cy="514000"/>
              </a:xfrm>
            </p:grpSpPr>
            <p:sp>
              <p:nvSpPr>
                <p:cNvPr id="162" name="手繪多邊形: 圖案 161">
                  <a:extLst>
                    <a:ext uri="{FF2B5EF4-FFF2-40B4-BE49-F238E27FC236}">
                      <a16:creationId xmlns:a16="http://schemas.microsoft.com/office/drawing/2014/main" id="{AD14CD88-91AD-4513-AEF7-33B4DC31608E}"/>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3" name="手繪多邊形: 圖案 162">
                  <a:extLst>
                    <a:ext uri="{FF2B5EF4-FFF2-40B4-BE49-F238E27FC236}">
                      <a16:creationId xmlns:a16="http://schemas.microsoft.com/office/drawing/2014/main" id="{BF7A2D58-BD03-4650-82F0-6309D0759B86}"/>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4" name="手繪多邊形: 圖案 163">
                  <a:extLst>
                    <a:ext uri="{FF2B5EF4-FFF2-40B4-BE49-F238E27FC236}">
                      <a16:creationId xmlns:a16="http://schemas.microsoft.com/office/drawing/2014/main" id="{38293796-99C5-44FA-B67D-9CBD7BBB58D7}"/>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5" name="手繪多邊形: 圖案 164">
                  <a:extLst>
                    <a:ext uri="{FF2B5EF4-FFF2-40B4-BE49-F238E27FC236}">
                      <a16:creationId xmlns:a16="http://schemas.microsoft.com/office/drawing/2014/main" id="{80B20AB6-D446-4520-A88F-E8F677C80005}"/>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6" name="手繪多邊形: 圖案 165">
                  <a:extLst>
                    <a:ext uri="{FF2B5EF4-FFF2-40B4-BE49-F238E27FC236}">
                      <a16:creationId xmlns:a16="http://schemas.microsoft.com/office/drawing/2014/main" id="{8DF2EFA6-434D-4641-A149-A10D1C6480C3}"/>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147" name="群組 146">
                <a:extLst>
                  <a:ext uri="{FF2B5EF4-FFF2-40B4-BE49-F238E27FC236}">
                    <a16:creationId xmlns:a16="http://schemas.microsoft.com/office/drawing/2014/main" id="{59300D3D-FF0A-41BA-BC1D-CC1933F41C94}"/>
                  </a:ext>
                </a:extLst>
              </p:cNvPr>
              <p:cNvGrpSpPr/>
              <p:nvPr/>
            </p:nvGrpSpPr>
            <p:grpSpPr>
              <a:xfrm>
                <a:off x="3512128" y="5712264"/>
                <a:ext cx="1042296" cy="881186"/>
                <a:chOff x="3680079" y="6085489"/>
                <a:chExt cx="1042296" cy="881186"/>
              </a:xfrm>
            </p:grpSpPr>
            <p:sp>
              <p:nvSpPr>
                <p:cNvPr id="148" name="手繪多邊形: 圖案 147">
                  <a:extLst>
                    <a:ext uri="{FF2B5EF4-FFF2-40B4-BE49-F238E27FC236}">
                      <a16:creationId xmlns:a16="http://schemas.microsoft.com/office/drawing/2014/main" id="{F57F401D-0984-4289-9B2F-C1C06A7D37EC}"/>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49" name="手繪多邊形: 圖案 148">
                  <a:extLst>
                    <a:ext uri="{FF2B5EF4-FFF2-40B4-BE49-F238E27FC236}">
                      <a16:creationId xmlns:a16="http://schemas.microsoft.com/office/drawing/2014/main" id="{0B1507C6-25E0-4F0A-8F7A-F34E87665D66}"/>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0" name="手繪多邊形: 圖案 149">
                  <a:extLst>
                    <a:ext uri="{FF2B5EF4-FFF2-40B4-BE49-F238E27FC236}">
                      <a16:creationId xmlns:a16="http://schemas.microsoft.com/office/drawing/2014/main" id="{E740CD2C-B473-49A0-B4A8-57408434020C}"/>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151" name="群組 150">
                  <a:extLst>
                    <a:ext uri="{FF2B5EF4-FFF2-40B4-BE49-F238E27FC236}">
                      <a16:creationId xmlns:a16="http://schemas.microsoft.com/office/drawing/2014/main" id="{19B224A7-E415-4D95-8637-2F350B578825}"/>
                    </a:ext>
                  </a:extLst>
                </p:cNvPr>
                <p:cNvGrpSpPr/>
                <p:nvPr/>
              </p:nvGrpSpPr>
              <p:grpSpPr>
                <a:xfrm>
                  <a:off x="3757628" y="6179066"/>
                  <a:ext cx="879953" cy="551678"/>
                  <a:chOff x="7380172" y="1874094"/>
                  <a:chExt cx="958662" cy="601018"/>
                </a:xfrm>
                <a:noFill/>
              </p:grpSpPr>
              <p:sp>
                <p:nvSpPr>
                  <p:cNvPr id="152" name="手繪多邊形: 圖案 151">
                    <a:extLst>
                      <a:ext uri="{FF2B5EF4-FFF2-40B4-BE49-F238E27FC236}">
                        <a16:creationId xmlns:a16="http://schemas.microsoft.com/office/drawing/2014/main" id="{1518FDDD-8888-4D78-AE51-0DE410A36D34}"/>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3" name="手繪多邊形: 圖案 152">
                    <a:extLst>
                      <a:ext uri="{FF2B5EF4-FFF2-40B4-BE49-F238E27FC236}">
                        <a16:creationId xmlns:a16="http://schemas.microsoft.com/office/drawing/2014/main" id="{AD389188-E006-4D17-96E5-F1AB7BE73EF2}"/>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4" name="手繪多邊形: 圖案 153">
                    <a:extLst>
                      <a:ext uri="{FF2B5EF4-FFF2-40B4-BE49-F238E27FC236}">
                        <a16:creationId xmlns:a16="http://schemas.microsoft.com/office/drawing/2014/main" id="{6272A6C9-1CD3-44F5-B1F4-1A8B86929CD2}"/>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5" name="手繪多邊形: 圖案 154">
                    <a:extLst>
                      <a:ext uri="{FF2B5EF4-FFF2-40B4-BE49-F238E27FC236}">
                        <a16:creationId xmlns:a16="http://schemas.microsoft.com/office/drawing/2014/main" id="{F8091E92-2BCC-4B52-8591-8AD20D335CDB}"/>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6" name="手繪多邊形: 圖案 155">
                    <a:extLst>
                      <a:ext uri="{FF2B5EF4-FFF2-40B4-BE49-F238E27FC236}">
                        <a16:creationId xmlns:a16="http://schemas.microsoft.com/office/drawing/2014/main" id="{6F9AF3AE-4869-4045-8C3D-09C5B44F5C3F}"/>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7" name="手繪多邊形: 圖案 156">
                    <a:extLst>
                      <a:ext uri="{FF2B5EF4-FFF2-40B4-BE49-F238E27FC236}">
                        <a16:creationId xmlns:a16="http://schemas.microsoft.com/office/drawing/2014/main" id="{040A88DB-0D97-4871-9156-121B5332B991}"/>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8" name="手繪多邊形: 圖案 157">
                    <a:extLst>
                      <a:ext uri="{FF2B5EF4-FFF2-40B4-BE49-F238E27FC236}">
                        <a16:creationId xmlns:a16="http://schemas.microsoft.com/office/drawing/2014/main" id="{2A317AF7-6B72-4F2E-B297-8D289D4548B8}"/>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9" name="手繪多邊形: 圖案 158">
                    <a:extLst>
                      <a:ext uri="{FF2B5EF4-FFF2-40B4-BE49-F238E27FC236}">
                        <a16:creationId xmlns:a16="http://schemas.microsoft.com/office/drawing/2014/main" id="{0081AC29-9EDE-48A9-9F62-D06DDB9FF328}"/>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0" name="手繪多邊形: 圖案 159">
                    <a:extLst>
                      <a:ext uri="{FF2B5EF4-FFF2-40B4-BE49-F238E27FC236}">
                        <a16:creationId xmlns:a16="http://schemas.microsoft.com/office/drawing/2014/main" id="{24C8F6B4-D26B-4B64-A88D-9444A8BADFE3}"/>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1" name="手繪多邊形: 圖案 160">
                    <a:extLst>
                      <a:ext uri="{FF2B5EF4-FFF2-40B4-BE49-F238E27FC236}">
                        <a16:creationId xmlns:a16="http://schemas.microsoft.com/office/drawing/2014/main" id="{39DE39E1-DBEB-4D1A-A37E-1617C3C6EABE}"/>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grpSp>
    </p:spTree>
    <p:extLst>
      <p:ext uri="{BB962C8B-B14F-4D97-AF65-F5344CB8AC3E}">
        <p14:creationId xmlns:p14="http://schemas.microsoft.com/office/powerpoint/2010/main" val="1288068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矩形: 剪去單一角落 221">
            <a:extLst>
              <a:ext uri="{FF2B5EF4-FFF2-40B4-BE49-F238E27FC236}">
                <a16:creationId xmlns:a16="http://schemas.microsoft.com/office/drawing/2014/main" id="{650258FB-8B51-4882-A670-3BF38C07D3EE}"/>
              </a:ext>
            </a:extLst>
          </p:cNvPr>
          <p:cNvSpPr/>
          <p:nvPr/>
        </p:nvSpPr>
        <p:spPr>
          <a:xfrm flipH="1">
            <a:off x="673072" y="1363579"/>
            <a:ext cx="11133916" cy="4475747"/>
          </a:xfrm>
          <a:prstGeom prst="snip1Rect">
            <a:avLst>
              <a:gd name="adj" fmla="val 11078"/>
            </a:avLst>
          </a:prstGeom>
          <a:gradFill>
            <a:gsLst>
              <a:gs pos="53000">
                <a:srgbClr val="000000">
                  <a:alpha val="86000"/>
                </a:srgbClr>
              </a:gs>
              <a:gs pos="0">
                <a:schemeClr val="tx1"/>
              </a:gs>
              <a:gs pos="100000">
                <a:schemeClr val="tx1">
                  <a:alpha val="0"/>
                </a:schemeClr>
              </a:gs>
            </a:gsLst>
            <a:lin ang="5400000" scaled="1"/>
          </a:gradFill>
          <a:ln w="28575">
            <a:gradFill>
              <a:gsLst>
                <a:gs pos="0">
                  <a:srgbClr val="D7F71E"/>
                </a:gs>
                <a:gs pos="54000">
                  <a:srgbClr val="D7F71E"/>
                </a:gs>
                <a:gs pos="100000">
                  <a:srgbClr val="D7F71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223" name="群組 222">
            <a:extLst>
              <a:ext uri="{FF2B5EF4-FFF2-40B4-BE49-F238E27FC236}">
                <a16:creationId xmlns:a16="http://schemas.microsoft.com/office/drawing/2014/main" id="{DE234EE7-0FE2-43CF-8F42-478D804A1E11}"/>
              </a:ext>
            </a:extLst>
          </p:cNvPr>
          <p:cNvGrpSpPr/>
          <p:nvPr/>
        </p:nvGrpSpPr>
        <p:grpSpPr>
          <a:xfrm>
            <a:off x="4913697" y="2121518"/>
            <a:ext cx="1860884" cy="1686075"/>
            <a:chOff x="2832242" y="2934050"/>
            <a:chExt cx="1678114" cy="2464066"/>
          </a:xfrm>
        </p:grpSpPr>
        <p:sp>
          <p:nvSpPr>
            <p:cNvPr id="224" name="手繪多邊形: 圖案 223">
              <a:extLst>
                <a:ext uri="{FF2B5EF4-FFF2-40B4-BE49-F238E27FC236}">
                  <a16:creationId xmlns:a16="http://schemas.microsoft.com/office/drawing/2014/main" id="{BFD61CD5-4BF2-4DBF-8D78-FAE0A940E91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5" name="手繪多邊形: 圖案 224">
              <a:extLst>
                <a:ext uri="{FF2B5EF4-FFF2-40B4-BE49-F238E27FC236}">
                  <a16:creationId xmlns:a16="http://schemas.microsoft.com/office/drawing/2014/main" id="{CECEC3E3-45A3-4B48-A029-BC2D5AE544AC}"/>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6" name="手繪多邊形: 圖案 225">
              <a:extLst>
                <a:ext uri="{FF2B5EF4-FFF2-40B4-BE49-F238E27FC236}">
                  <a16:creationId xmlns:a16="http://schemas.microsoft.com/office/drawing/2014/main" id="{23A0068C-F964-46FB-84D5-87812450F8A2}"/>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E66B1444-CAC0-4C3D-8400-5383B81FEC7D}"/>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A81BA79C-0AB2-4B5A-94D7-70080A3F7B5D}"/>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29" name="圖形 13">
              <a:extLst>
                <a:ext uri="{FF2B5EF4-FFF2-40B4-BE49-F238E27FC236}">
                  <a16:creationId xmlns:a16="http://schemas.microsoft.com/office/drawing/2014/main" id="{3C419835-A872-4178-AC84-517F51E53970}"/>
                </a:ext>
              </a:extLst>
            </p:cNvPr>
            <p:cNvGrpSpPr/>
            <p:nvPr/>
          </p:nvGrpSpPr>
          <p:grpSpPr>
            <a:xfrm>
              <a:off x="3216084" y="3002290"/>
              <a:ext cx="1203675" cy="79657"/>
              <a:chOff x="3216084" y="3002290"/>
              <a:chExt cx="1203675" cy="79657"/>
            </a:xfrm>
            <a:solidFill>
              <a:srgbClr val="000000"/>
            </a:solidFill>
          </p:grpSpPr>
          <p:sp>
            <p:nvSpPr>
              <p:cNvPr id="230" name="手繪多邊形: 圖案 229">
                <a:extLst>
                  <a:ext uri="{FF2B5EF4-FFF2-40B4-BE49-F238E27FC236}">
                    <a16:creationId xmlns:a16="http://schemas.microsoft.com/office/drawing/2014/main" id="{A943185C-8548-43E9-9470-A2E749D95B86}"/>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F2EDE5C2-471C-43AD-A8B1-1733D2309F14}"/>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10B6DC54-0314-4C05-B188-07A32DC0CBB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8C8D831A-1741-4B2E-98C3-57A6D0BA240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54FB2B23-C49B-4751-AA4D-D540C5DB0CA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5" name="手繪多邊形: 圖案 234">
                <a:extLst>
                  <a:ext uri="{FF2B5EF4-FFF2-40B4-BE49-F238E27FC236}">
                    <a16:creationId xmlns:a16="http://schemas.microsoft.com/office/drawing/2014/main" id="{1B17B9F2-0B2F-4948-AA8C-50F77852DDA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6" name="手繪多邊形: 圖案 235">
                <a:extLst>
                  <a:ext uri="{FF2B5EF4-FFF2-40B4-BE49-F238E27FC236}">
                    <a16:creationId xmlns:a16="http://schemas.microsoft.com/office/drawing/2014/main" id="{149F12FD-F4BC-4792-B651-17FD1A24FAB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7" name="手繪多邊形: 圖案 236">
                <a:extLst>
                  <a:ext uri="{FF2B5EF4-FFF2-40B4-BE49-F238E27FC236}">
                    <a16:creationId xmlns:a16="http://schemas.microsoft.com/office/drawing/2014/main" id="{0BFAF84A-2487-4C71-B6A3-1F749E2B8AE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8" name="手繪多邊形: 圖案 237">
                <a:extLst>
                  <a:ext uri="{FF2B5EF4-FFF2-40B4-BE49-F238E27FC236}">
                    <a16:creationId xmlns:a16="http://schemas.microsoft.com/office/drawing/2014/main" id="{ED25BBB9-4F60-4FB5-A904-62848DAFAF7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9" name="手繪多邊形: 圖案 238">
                <a:extLst>
                  <a:ext uri="{FF2B5EF4-FFF2-40B4-BE49-F238E27FC236}">
                    <a16:creationId xmlns:a16="http://schemas.microsoft.com/office/drawing/2014/main" id="{50786CD1-21D7-4B1A-8101-FE439EEF09D2}"/>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0" name="手繪多邊形: 圖案 239">
                <a:extLst>
                  <a:ext uri="{FF2B5EF4-FFF2-40B4-BE49-F238E27FC236}">
                    <a16:creationId xmlns:a16="http://schemas.microsoft.com/office/drawing/2014/main" id="{C680460F-10AD-46F7-8A6D-1B29C8F0322C}"/>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1" name="手繪多邊形: 圖案 240">
                <a:extLst>
                  <a:ext uri="{FF2B5EF4-FFF2-40B4-BE49-F238E27FC236}">
                    <a16:creationId xmlns:a16="http://schemas.microsoft.com/office/drawing/2014/main" id="{B12040B8-62C8-4B6F-8E8E-4E564209547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2" name="手繪多邊形: 圖案 241">
                <a:extLst>
                  <a:ext uri="{FF2B5EF4-FFF2-40B4-BE49-F238E27FC236}">
                    <a16:creationId xmlns:a16="http://schemas.microsoft.com/office/drawing/2014/main" id="{E4805D96-2360-4786-A307-6A484A7C176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3" name="手繪多邊形: 圖案 242">
                <a:extLst>
                  <a:ext uri="{FF2B5EF4-FFF2-40B4-BE49-F238E27FC236}">
                    <a16:creationId xmlns:a16="http://schemas.microsoft.com/office/drawing/2014/main" id="{D8597677-CE1D-44E6-8E4B-23124BECC54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4" name="手繪多邊形: 圖案 243">
                <a:extLst>
                  <a:ext uri="{FF2B5EF4-FFF2-40B4-BE49-F238E27FC236}">
                    <a16:creationId xmlns:a16="http://schemas.microsoft.com/office/drawing/2014/main" id="{A88A9453-7151-41AF-9CF7-28B8B49A5CF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5" name="手繪多邊形: 圖案 244">
                <a:extLst>
                  <a:ext uri="{FF2B5EF4-FFF2-40B4-BE49-F238E27FC236}">
                    <a16:creationId xmlns:a16="http://schemas.microsoft.com/office/drawing/2014/main" id="{A88DC067-4F35-4112-B766-8EE68732E7C8}"/>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6" name="手繪多邊形: 圖案 245">
                <a:extLst>
                  <a:ext uri="{FF2B5EF4-FFF2-40B4-BE49-F238E27FC236}">
                    <a16:creationId xmlns:a16="http://schemas.microsoft.com/office/drawing/2014/main" id="{8E705BF8-CA27-475E-BF4D-B5BCA741EC4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7" name="手繪多邊形: 圖案 246">
                <a:extLst>
                  <a:ext uri="{FF2B5EF4-FFF2-40B4-BE49-F238E27FC236}">
                    <a16:creationId xmlns:a16="http://schemas.microsoft.com/office/drawing/2014/main" id="{4B66DA4B-156B-4533-AFD4-B0804D2691E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8" name="手繪多邊形: 圖案 247">
                <a:extLst>
                  <a:ext uri="{FF2B5EF4-FFF2-40B4-BE49-F238E27FC236}">
                    <a16:creationId xmlns:a16="http://schemas.microsoft.com/office/drawing/2014/main" id="{906FDAC0-FACC-4189-A371-0427072B3DCD}"/>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cxnSp>
        <p:nvCxnSpPr>
          <p:cNvPr id="249" name="Google Shape;360;p56">
            <a:extLst>
              <a:ext uri="{FF2B5EF4-FFF2-40B4-BE49-F238E27FC236}">
                <a16:creationId xmlns:a16="http://schemas.microsoft.com/office/drawing/2014/main" id="{4E15148B-5020-4872-814C-2EB01B82BE62}"/>
              </a:ext>
            </a:extLst>
          </p:cNvPr>
          <p:cNvCxnSpPr>
            <a:cxnSpLocks/>
          </p:cNvCxnSpPr>
          <p:nvPr/>
        </p:nvCxnSpPr>
        <p:spPr>
          <a:xfrm flipV="1">
            <a:off x="3988169" y="3525340"/>
            <a:ext cx="848412" cy="200100"/>
          </a:xfrm>
          <a:prstGeom prst="straightConnector1">
            <a:avLst/>
          </a:prstGeom>
          <a:noFill/>
          <a:ln w="34925" cap="flat" cmpd="sng">
            <a:solidFill>
              <a:srgbClr val="D7F71E"/>
            </a:solidFill>
            <a:prstDash val="sysDot"/>
            <a:round/>
            <a:headEnd type="none" w="sm" len="sm"/>
            <a:tailEnd type="none" w="sm" len="sm"/>
          </a:ln>
        </p:spPr>
      </p:cxnSp>
      <p:cxnSp>
        <p:nvCxnSpPr>
          <p:cNvPr id="250" name="Google Shape;361;p56">
            <a:extLst>
              <a:ext uri="{FF2B5EF4-FFF2-40B4-BE49-F238E27FC236}">
                <a16:creationId xmlns:a16="http://schemas.microsoft.com/office/drawing/2014/main" id="{EF245E67-46F7-4DFA-862A-E2323AC03CE0}"/>
              </a:ext>
            </a:extLst>
          </p:cNvPr>
          <p:cNvCxnSpPr>
            <a:cxnSpLocks/>
          </p:cNvCxnSpPr>
          <p:nvPr/>
        </p:nvCxnSpPr>
        <p:spPr>
          <a:xfrm>
            <a:off x="6910939" y="3302267"/>
            <a:ext cx="955409" cy="314889"/>
          </a:xfrm>
          <a:prstGeom prst="straightConnector1">
            <a:avLst/>
          </a:prstGeom>
          <a:noFill/>
          <a:ln w="34925" cap="flat" cmpd="sng">
            <a:solidFill>
              <a:srgbClr val="D7F71E"/>
            </a:solidFill>
            <a:prstDash val="sysDot"/>
            <a:round/>
            <a:headEnd type="none" w="sm" len="sm"/>
            <a:tailEnd type="none" w="sm" len="sm"/>
          </a:ln>
        </p:spPr>
      </p:cxnSp>
      <p:cxnSp>
        <p:nvCxnSpPr>
          <p:cNvPr id="251" name="Google Shape;372;p56">
            <a:extLst>
              <a:ext uri="{FF2B5EF4-FFF2-40B4-BE49-F238E27FC236}">
                <a16:creationId xmlns:a16="http://schemas.microsoft.com/office/drawing/2014/main" id="{74BCF721-2C34-47A8-A194-B133A96FDA11}"/>
              </a:ext>
            </a:extLst>
          </p:cNvPr>
          <p:cNvCxnSpPr>
            <a:cxnSpLocks/>
          </p:cNvCxnSpPr>
          <p:nvPr/>
        </p:nvCxnSpPr>
        <p:spPr>
          <a:xfrm flipV="1">
            <a:off x="6759443" y="2341808"/>
            <a:ext cx="649705" cy="216570"/>
          </a:xfrm>
          <a:prstGeom prst="straightConnector1">
            <a:avLst/>
          </a:prstGeom>
          <a:noFill/>
          <a:ln w="34925" cap="flat" cmpd="sng">
            <a:solidFill>
              <a:srgbClr val="D7F71E"/>
            </a:solidFill>
            <a:prstDash val="sysDot"/>
            <a:round/>
            <a:headEnd type="none" w="sm" len="sm"/>
            <a:tailEnd type="none" w="sm" len="sm"/>
          </a:ln>
        </p:spPr>
      </p:cxnSp>
      <p:cxnSp>
        <p:nvCxnSpPr>
          <p:cNvPr id="252" name="Google Shape;374;p56">
            <a:extLst>
              <a:ext uri="{FF2B5EF4-FFF2-40B4-BE49-F238E27FC236}">
                <a16:creationId xmlns:a16="http://schemas.microsoft.com/office/drawing/2014/main" id="{479CC0CB-E8A7-4B85-9CEF-61AAF75FB5A2}"/>
              </a:ext>
            </a:extLst>
          </p:cNvPr>
          <p:cNvCxnSpPr>
            <a:cxnSpLocks/>
          </p:cNvCxnSpPr>
          <p:nvPr/>
        </p:nvCxnSpPr>
        <p:spPr>
          <a:xfrm flipV="1">
            <a:off x="6874451" y="2932730"/>
            <a:ext cx="1054678" cy="17318"/>
          </a:xfrm>
          <a:prstGeom prst="straightConnector1">
            <a:avLst/>
          </a:prstGeom>
          <a:noFill/>
          <a:ln w="34925" cap="flat" cmpd="sng">
            <a:solidFill>
              <a:srgbClr val="D7F71E"/>
            </a:solidFill>
            <a:prstDash val="sysDot"/>
            <a:round/>
            <a:headEnd type="none" w="sm" len="sm"/>
            <a:tailEnd type="none" w="sm" len="sm"/>
          </a:ln>
        </p:spPr>
      </p:cxnSp>
      <p:cxnSp>
        <p:nvCxnSpPr>
          <p:cNvPr id="253" name="Google Shape;374;p56">
            <a:extLst>
              <a:ext uri="{FF2B5EF4-FFF2-40B4-BE49-F238E27FC236}">
                <a16:creationId xmlns:a16="http://schemas.microsoft.com/office/drawing/2014/main" id="{73577BAB-37A3-4A23-81A3-74A973A7485D}"/>
              </a:ext>
            </a:extLst>
          </p:cNvPr>
          <p:cNvCxnSpPr>
            <a:cxnSpLocks/>
          </p:cNvCxnSpPr>
          <p:nvPr/>
        </p:nvCxnSpPr>
        <p:spPr>
          <a:xfrm>
            <a:off x="3989011" y="2992190"/>
            <a:ext cx="773190" cy="0"/>
          </a:xfrm>
          <a:prstGeom prst="straightConnector1">
            <a:avLst/>
          </a:prstGeom>
          <a:noFill/>
          <a:ln w="34925" cap="flat" cmpd="sng">
            <a:solidFill>
              <a:srgbClr val="D7F71E"/>
            </a:solidFill>
            <a:prstDash val="sysDot"/>
            <a:round/>
            <a:headEnd type="none" w="sm" len="sm"/>
            <a:tailEnd type="none" w="sm" len="sm"/>
          </a:ln>
        </p:spPr>
      </p:cxnSp>
      <p:pic>
        <p:nvPicPr>
          <p:cNvPr id="254" name="圖片 253">
            <a:extLst>
              <a:ext uri="{FF2B5EF4-FFF2-40B4-BE49-F238E27FC236}">
                <a16:creationId xmlns:a16="http://schemas.microsoft.com/office/drawing/2014/main" id="{2BAD6677-9C3E-4669-BC13-814E6E6A79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7271" y="5156911"/>
            <a:ext cx="6740868" cy="1402080"/>
          </a:xfrm>
          <a:prstGeom prst="rect">
            <a:avLst/>
          </a:prstGeom>
          <a:effectLst>
            <a:outerShdw blurRad="50800" dist="38100" dir="5400000" algn="t" rotWithShape="0">
              <a:prstClr val="black">
                <a:alpha val="40000"/>
              </a:prstClr>
            </a:outerShdw>
          </a:effectLst>
        </p:spPr>
      </p:pic>
      <p:sp>
        <p:nvSpPr>
          <p:cNvPr id="255" name="矩形: 圓角 254">
            <a:extLst>
              <a:ext uri="{FF2B5EF4-FFF2-40B4-BE49-F238E27FC236}">
                <a16:creationId xmlns:a16="http://schemas.microsoft.com/office/drawing/2014/main" id="{F2E69AA4-1E3C-434B-AF57-F29A8000EEDB}"/>
              </a:ext>
            </a:extLst>
          </p:cNvPr>
          <p:cNvSpPr/>
          <p:nvPr/>
        </p:nvSpPr>
        <p:spPr>
          <a:xfrm>
            <a:off x="837698" y="4419600"/>
            <a:ext cx="151384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600" b="1" i="0" u="none" strike="noStrike" kern="0" cap="none" spc="0" normalizeH="0" baseline="0" noProof="0" dirty="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56" name="矩形: 圓角 255">
            <a:extLst>
              <a:ext uri="{FF2B5EF4-FFF2-40B4-BE49-F238E27FC236}">
                <a16:creationId xmlns:a16="http://schemas.microsoft.com/office/drawing/2014/main" id="{CB35A409-609B-4635-9C07-EC0F568E6BD9}"/>
              </a:ext>
            </a:extLst>
          </p:cNvPr>
          <p:cNvSpPr/>
          <p:nvPr/>
        </p:nvSpPr>
        <p:spPr>
          <a:xfrm>
            <a:off x="2431548" y="4419600"/>
            <a:ext cx="327152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600" b="1" i="0" u="none" strike="noStrike" kern="0" cap="none" spc="0" normalizeH="0" baseline="0" noProof="0" dirty="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57" name="矩形: 圓角 256">
            <a:extLst>
              <a:ext uri="{FF2B5EF4-FFF2-40B4-BE49-F238E27FC236}">
                <a16:creationId xmlns:a16="http://schemas.microsoft.com/office/drawing/2014/main" id="{C433490F-0F3F-45CE-AC32-C5CFF11901C2}"/>
              </a:ext>
            </a:extLst>
          </p:cNvPr>
          <p:cNvSpPr/>
          <p:nvPr/>
        </p:nvSpPr>
        <p:spPr>
          <a:xfrm>
            <a:off x="5783078" y="4419600"/>
            <a:ext cx="161036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600" b="1" i="0" u="none" strike="noStrike" kern="0" cap="none" spc="0" normalizeH="0" baseline="0" noProof="0" dirty="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58" name="矩形: 圓角 257">
            <a:extLst>
              <a:ext uri="{FF2B5EF4-FFF2-40B4-BE49-F238E27FC236}">
                <a16:creationId xmlns:a16="http://schemas.microsoft.com/office/drawing/2014/main" id="{C17F099F-2E4D-4B93-BAB3-CE4AF8E7690C}"/>
              </a:ext>
            </a:extLst>
          </p:cNvPr>
          <p:cNvSpPr/>
          <p:nvPr/>
        </p:nvSpPr>
        <p:spPr>
          <a:xfrm>
            <a:off x="7473448" y="4419600"/>
            <a:ext cx="202692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600" b="1" i="0" u="none" strike="noStrike" kern="0" cap="none" spc="0" normalizeH="0" baseline="0" noProof="0" dirty="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59" name="矩形: 圓角 258">
            <a:extLst>
              <a:ext uri="{FF2B5EF4-FFF2-40B4-BE49-F238E27FC236}">
                <a16:creationId xmlns:a16="http://schemas.microsoft.com/office/drawing/2014/main" id="{5351219A-4374-4B7A-BE5B-692330446E81}"/>
              </a:ext>
            </a:extLst>
          </p:cNvPr>
          <p:cNvSpPr/>
          <p:nvPr/>
        </p:nvSpPr>
        <p:spPr>
          <a:xfrm>
            <a:off x="9580378" y="4419599"/>
            <a:ext cx="205232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kumimoji="0" lang="zh-TW" altLang="en-US" sz="1600" b="1" i="0" u="none" strike="noStrike" kern="0" cap="none" spc="0" normalizeH="0" baseline="0" noProof="0" dirty="0">
              <a:ln>
                <a:noFill/>
              </a:ln>
              <a:solidFill>
                <a:schemeClr val="tx1">
                  <a:lumMod val="85000"/>
                  <a:lumOff val="15000"/>
                </a:schemeClr>
              </a:solidFill>
              <a:effectLst/>
              <a:uLnTx/>
              <a:uFillTx/>
              <a:latin typeface="Arial" panose="020B0604020202020204" pitchFamily="34" charset="0"/>
              <a:ea typeface="微軟正黑體"/>
              <a:cs typeface="Arial" panose="020B0604020202020204" pitchFamily="34" charset="0"/>
              <a:sym typeface="Arial"/>
            </a:endParaRPr>
          </a:p>
        </p:txBody>
      </p:sp>
      <p:grpSp>
        <p:nvGrpSpPr>
          <p:cNvPr id="260" name="群組 259">
            <a:extLst>
              <a:ext uri="{FF2B5EF4-FFF2-40B4-BE49-F238E27FC236}">
                <a16:creationId xmlns:a16="http://schemas.microsoft.com/office/drawing/2014/main" id="{6AB37AD5-58AC-4194-AF34-19B5EAD9FA3E}"/>
              </a:ext>
            </a:extLst>
          </p:cNvPr>
          <p:cNvGrpSpPr/>
          <p:nvPr/>
        </p:nvGrpSpPr>
        <p:grpSpPr>
          <a:xfrm>
            <a:off x="2214250" y="3612360"/>
            <a:ext cx="537316" cy="582494"/>
            <a:chOff x="3203367" y="2478148"/>
            <a:chExt cx="460433" cy="499147"/>
          </a:xfrm>
          <a:solidFill>
            <a:srgbClr val="FFFFFF"/>
          </a:solidFill>
        </p:grpSpPr>
        <p:sp>
          <p:nvSpPr>
            <p:cNvPr id="261" name="手繪多邊形: 圖案 260">
              <a:extLst>
                <a:ext uri="{FF2B5EF4-FFF2-40B4-BE49-F238E27FC236}">
                  <a16:creationId xmlns:a16="http://schemas.microsoft.com/office/drawing/2014/main" id="{695956F0-91C0-4049-A8E7-7F398F96D802}"/>
                </a:ext>
              </a:extLst>
            </p:cNvPr>
            <p:cNvSpPr/>
            <p:nvPr/>
          </p:nvSpPr>
          <p:spPr>
            <a:xfrm>
              <a:off x="3398407" y="2478148"/>
              <a:ext cx="265393" cy="86856"/>
            </a:xfrm>
            <a:custGeom>
              <a:avLst/>
              <a:gdLst>
                <a:gd name="connsiteX0" fmla="*/ 246430 w 265393"/>
                <a:gd name="connsiteY0" fmla="*/ 86389 h 86855"/>
                <a:gd name="connsiteX1" fmla="*/ 59752 w 265393"/>
                <a:gd name="connsiteY1" fmla="*/ 49316 h 86855"/>
                <a:gd name="connsiteX2" fmla="*/ 22679 w 265393"/>
                <a:gd name="connsiteY2" fmla="*/ 86389 h 86855"/>
                <a:gd name="connsiteX3" fmla="*/ 3619 w 265393"/>
                <a:gd name="connsiteY3" fmla="*/ 73601 h 86855"/>
                <a:gd name="connsiteX4" fmla="*/ 222086 w 265393"/>
                <a:gd name="connsiteY4" fmla="*/ 30198 h 86855"/>
                <a:gd name="connsiteX5" fmla="*/ 265490 w 265393"/>
                <a:gd name="connsiteY5" fmla="*/ 73601 h 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393" h="86855">
                  <a:moveTo>
                    <a:pt x="246430" y="86389"/>
                  </a:moveTo>
                  <a:cubicBezTo>
                    <a:pt x="205120" y="24600"/>
                    <a:pt x="121541" y="8001"/>
                    <a:pt x="59752" y="49316"/>
                  </a:cubicBezTo>
                  <a:cubicBezTo>
                    <a:pt x="45083" y="59121"/>
                    <a:pt x="32489" y="71720"/>
                    <a:pt x="22679" y="86389"/>
                  </a:cubicBezTo>
                  <a:lnTo>
                    <a:pt x="3619" y="73601"/>
                  </a:lnTo>
                  <a:cubicBezTo>
                    <a:pt x="51959" y="1289"/>
                    <a:pt x="149773" y="-18143"/>
                    <a:pt x="222086" y="30198"/>
                  </a:cubicBezTo>
                  <a:cubicBezTo>
                    <a:pt x="239259" y="41677"/>
                    <a:pt x="254010" y="56428"/>
                    <a:pt x="265490" y="7360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2" name="手繪多邊形: 圖案 261">
              <a:extLst>
                <a:ext uri="{FF2B5EF4-FFF2-40B4-BE49-F238E27FC236}">
                  <a16:creationId xmlns:a16="http://schemas.microsoft.com/office/drawing/2014/main" id="{6466A4C6-7D25-4ED0-A771-26A7ACC2898F}"/>
                </a:ext>
              </a:extLst>
            </p:cNvPr>
            <p:cNvSpPr/>
            <p:nvPr/>
          </p:nvSpPr>
          <p:spPr>
            <a:xfrm>
              <a:off x="3443427" y="2533367"/>
              <a:ext cx="178537" cy="62729"/>
            </a:xfrm>
            <a:custGeom>
              <a:avLst/>
              <a:gdLst>
                <a:gd name="connsiteX0" fmla="*/ 156148 w 178537"/>
                <a:gd name="connsiteY0" fmla="*/ 62824 h 62729"/>
                <a:gd name="connsiteX1" fmla="*/ 46545 w 178537"/>
                <a:gd name="connsiteY1" fmla="*/ 39199 h 62729"/>
                <a:gd name="connsiteX2" fmla="*/ 22920 w 178537"/>
                <a:gd name="connsiteY2" fmla="*/ 62824 h 62729"/>
                <a:gd name="connsiteX3" fmla="*/ 3619 w 178537"/>
                <a:gd name="connsiteY3" fmla="*/ 50326 h 62729"/>
                <a:gd name="connsiteX4" fmla="*/ 145088 w 178537"/>
                <a:gd name="connsiteY4" fmla="*/ 20062 h 62729"/>
                <a:gd name="connsiteX5" fmla="*/ 175353 w 178537"/>
                <a:gd name="connsiteY5" fmla="*/ 5032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37" h="62729">
                  <a:moveTo>
                    <a:pt x="156148" y="62824"/>
                  </a:moveTo>
                  <a:cubicBezTo>
                    <a:pt x="132407" y="26036"/>
                    <a:pt x="83334" y="15458"/>
                    <a:pt x="46545" y="39199"/>
                  </a:cubicBezTo>
                  <a:cubicBezTo>
                    <a:pt x="37083" y="45308"/>
                    <a:pt x="29029" y="53361"/>
                    <a:pt x="22920" y="62824"/>
                  </a:cubicBezTo>
                  <a:lnTo>
                    <a:pt x="3619" y="50326"/>
                  </a:lnTo>
                  <a:cubicBezTo>
                    <a:pt x="34327" y="2903"/>
                    <a:pt x="97665" y="-10647"/>
                    <a:pt x="145088" y="20062"/>
                  </a:cubicBezTo>
                  <a:cubicBezTo>
                    <a:pt x="157200" y="27903"/>
                    <a:pt x="167511" y="38215"/>
                    <a:pt x="175353" y="5032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3" name="手繪多邊形: 圖案 262">
              <a:extLst>
                <a:ext uri="{FF2B5EF4-FFF2-40B4-BE49-F238E27FC236}">
                  <a16:creationId xmlns:a16="http://schemas.microsoft.com/office/drawing/2014/main" id="{6145FAE0-A1EE-47ED-8CD9-0C5487237157}"/>
                </a:ext>
              </a:extLst>
            </p:cNvPr>
            <p:cNvSpPr/>
            <p:nvPr/>
          </p:nvSpPr>
          <p:spPr>
            <a:xfrm>
              <a:off x="3484105" y="2583259"/>
              <a:ext cx="96507" cy="43428"/>
            </a:xfrm>
            <a:custGeom>
              <a:avLst/>
              <a:gdLst>
                <a:gd name="connsiteX0" fmla="*/ 23403 w 96506"/>
                <a:gd name="connsiteY0" fmla="*/ 41209 h 43427"/>
                <a:gd name="connsiteX1" fmla="*/ 3619 w 96506"/>
                <a:gd name="connsiteY1" fmla="*/ 29676 h 43427"/>
                <a:gd name="connsiteX2" fmla="*/ 75116 w 96506"/>
                <a:gd name="connsiteY2" fmla="*/ 10698 h 43427"/>
                <a:gd name="connsiteX3" fmla="*/ 94094 w 96506"/>
                <a:gd name="connsiteY3" fmla="*/ 29676 h 43427"/>
                <a:gd name="connsiteX4" fmla="*/ 74310 w 96506"/>
                <a:gd name="connsiteY4" fmla="*/ 41209 h 43427"/>
                <a:gd name="connsiteX5" fmla="*/ 34077 w 96506"/>
                <a:gd name="connsiteY5" fmla="*/ 30535 h 43427"/>
                <a:gd name="connsiteX6" fmla="*/ 23403 w 96506"/>
                <a:gd name="connsiteY6" fmla="*/ 4120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06" h="43427">
                  <a:moveTo>
                    <a:pt x="23403" y="41209"/>
                  </a:moveTo>
                  <a:lnTo>
                    <a:pt x="3619" y="29676"/>
                  </a:lnTo>
                  <a:cubicBezTo>
                    <a:pt x="18119" y="4691"/>
                    <a:pt x="50131" y="-3807"/>
                    <a:pt x="75116" y="10698"/>
                  </a:cubicBezTo>
                  <a:cubicBezTo>
                    <a:pt x="82986" y="15268"/>
                    <a:pt x="89525" y="21806"/>
                    <a:pt x="94094" y="29676"/>
                  </a:cubicBezTo>
                  <a:lnTo>
                    <a:pt x="74310" y="41209"/>
                  </a:lnTo>
                  <a:cubicBezTo>
                    <a:pt x="66146" y="27153"/>
                    <a:pt x="48133" y="22375"/>
                    <a:pt x="34077" y="30535"/>
                  </a:cubicBezTo>
                  <a:cubicBezTo>
                    <a:pt x="29652" y="33107"/>
                    <a:pt x="25970" y="36784"/>
                    <a:pt x="23403" y="4120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4" name="手繪多邊形: 圖案 263">
              <a:extLst>
                <a:ext uri="{FF2B5EF4-FFF2-40B4-BE49-F238E27FC236}">
                  <a16:creationId xmlns:a16="http://schemas.microsoft.com/office/drawing/2014/main" id="{68882D56-91CE-4DD3-AC7F-04C6718CA86C}"/>
                </a:ext>
              </a:extLst>
            </p:cNvPr>
            <p:cNvSpPr/>
            <p:nvPr/>
          </p:nvSpPr>
          <p:spPr>
            <a:xfrm>
              <a:off x="3203367" y="2649173"/>
              <a:ext cx="434280" cy="328122"/>
            </a:xfrm>
            <a:custGeom>
              <a:avLst/>
              <a:gdLst>
                <a:gd name="connsiteX0" fmla="*/ 417391 w 434279"/>
                <a:gd name="connsiteY0" fmla="*/ 165219 h 328122"/>
                <a:gd name="connsiteX1" fmla="*/ 349547 w 434279"/>
                <a:gd name="connsiteY1" fmla="*/ 165219 h 328122"/>
                <a:gd name="connsiteX2" fmla="*/ 349547 w 434279"/>
                <a:gd name="connsiteY2" fmla="*/ 18384 h 328122"/>
                <a:gd name="connsiteX3" fmla="*/ 334781 w 434279"/>
                <a:gd name="connsiteY3" fmla="*/ 3619 h 328122"/>
                <a:gd name="connsiteX4" fmla="*/ 321850 w 434279"/>
                <a:gd name="connsiteY4" fmla="*/ 3619 h 328122"/>
                <a:gd name="connsiteX5" fmla="*/ 307084 w 434279"/>
                <a:gd name="connsiteY5" fmla="*/ 18384 h 328122"/>
                <a:gd name="connsiteX6" fmla="*/ 307084 w 434279"/>
                <a:gd name="connsiteY6" fmla="*/ 165219 h 328122"/>
                <a:gd name="connsiteX7" fmla="*/ 18915 w 434279"/>
                <a:gd name="connsiteY7" fmla="*/ 165219 h 328122"/>
                <a:gd name="connsiteX8" fmla="*/ 3619 w 434279"/>
                <a:gd name="connsiteY8" fmla="*/ 180516 h 328122"/>
                <a:gd name="connsiteX9" fmla="*/ 3619 w 434279"/>
                <a:gd name="connsiteY9" fmla="*/ 311861 h 328122"/>
                <a:gd name="connsiteX10" fmla="*/ 18915 w 434279"/>
                <a:gd name="connsiteY10" fmla="*/ 327157 h 328122"/>
                <a:gd name="connsiteX11" fmla="*/ 417391 w 434279"/>
                <a:gd name="connsiteY11" fmla="*/ 327157 h 328122"/>
                <a:gd name="connsiteX12" fmla="*/ 432687 w 434279"/>
                <a:gd name="connsiteY12" fmla="*/ 311861 h 328122"/>
                <a:gd name="connsiteX13" fmla="*/ 432687 w 434279"/>
                <a:gd name="connsiteY13" fmla="*/ 180516 h 328122"/>
                <a:gd name="connsiteX14" fmla="*/ 417391 w 434279"/>
                <a:gd name="connsiteY14" fmla="*/ 165219 h 328122"/>
                <a:gd name="connsiteX15" fmla="*/ 76481 w 434279"/>
                <a:gd name="connsiteY15" fmla="*/ 286383 h 328122"/>
                <a:gd name="connsiteX16" fmla="*/ 49749 w 434279"/>
                <a:gd name="connsiteY16" fmla="*/ 259651 h 328122"/>
                <a:gd name="connsiteX17" fmla="*/ 76481 w 434279"/>
                <a:gd name="connsiteY17" fmla="*/ 232919 h 328122"/>
                <a:gd name="connsiteX18" fmla="*/ 103214 w 434279"/>
                <a:gd name="connsiteY18" fmla="*/ 259651 h 328122"/>
                <a:gd name="connsiteX19" fmla="*/ 103214 w 434279"/>
                <a:gd name="connsiteY19" fmla="*/ 259699 h 328122"/>
                <a:gd name="connsiteX20" fmla="*/ 76481 w 434279"/>
                <a:gd name="connsiteY20" fmla="*/ 286383 h 328122"/>
                <a:gd name="connsiteX21" fmla="*/ 152046 w 434279"/>
                <a:gd name="connsiteY21" fmla="*/ 286383 h 328122"/>
                <a:gd name="connsiteX22" fmla="*/ 125314 w 434279"/>
                <a:gd name="connsiteY22" fmla="*/ 259651 h 328122"/>
                <a:gd name="connsiteX23" fmla="*/ 152046 w 434279"/>
                <a:gd name="connsiteY23" fmla="*/ 232919 h 328122"/>
                <a:gd name="connsiteX24" fmla="*/ 178778 w 434279"/>
                <a:gd name="connsiteY24" fmla="*/ 259651 h 328122"/>
                <a:gd name="connsiteX25" fmla="*/ 178778 w 434279"/>
                <a:gd name="connsiteY25" fmla="*/ 259699 h 328122"/>
                <a:gd name="connsiteX26" fmla="*/ 152046 w 434279"/>
                <a:gd name="connsiteY26" fmla="*/ 286383 h 328122"/>
                <a:gd name="connsiteX27" fmla="*/ 227611 w 434279"/>
                <a:gd name="connsiteY27" fmla="*/ 286383 h 328122"/>
                <a:gd name="connsiteX28" fmla="*/ 200879 w 434279"/>
                <a:gd name="connsiteY28" fmla="*/ 259651 h 328122"/>
                <a:gd name="connsiteX29" fmla="*/ 227611 w 434279"/>
                <a:gd name="connsiteY29" fmla="*/ 232919 h 328122"/>
                <a:gd name="connsiteX30" fmla="*/ 254343 w 434279"/>
                <a:gd name="connsiteY30" fmla="*/ 259651 h 328122"/>
                <a:gd name="connsiteX31" fmla="*/ 254343 w 434279"/>
                <a:gd name="connsiteY31" fmla="*/ 259699 h 328122"/>
                <a:gd name="connsiteX32" fmla="*/ 227611 w 434279"/>
                <a:gd name="connsiteY32" fmla="*/ 286383 h 3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4279" h="328122">
                  <a:moveTo>
                    <a:pt x="417391" y="165219"/>
                  </a:moveTo>
                  <a:lnTo>
                    <a:pt x="349547" y="165219"/>
                  </a:lnTo>
                  <a:lnTo>
                    <a:pt x="349547" y="18384"/>
                  </a:lnTo>
                  <a:cubicBezTo>
                    <a:pt x="349523" y="10239"/>
                    <a:pt x="342927" y="3648"/>
                    <a:pt x="334781" y="3619"/>
                  </a:cubicBezTo>
                  <a:lnTo>
                    <a:pt x="321850" y="3619"/>
                  </a:lnTo>
                  <a:cubicBezTo>
                    <a:pt x="313704" y="3648"/>
                    <a:pt x="307113" y="10239"/>
                    <a:pt x="307084" y="18384"/>
                  </a:cubicBezTo>
                  <a:lnTo>
                    <a:pt x="307084" y="165219"/>
                  </a:lnTo>
                  <a:lnTo>
                    <a:pt x="18915" y="165219"/>
                  </a:lnTo>
                  <a:cubicBezTo>
                    <a:pt x="10481" y="165243"/>
                    <a:pt x="3643" y="172081"/>
                    <a:pt x="3619" y="180516"/>
                  </a:cubicBezTo>
                  <a:lnTo>
                    <a:pt x="3619" y="311861"/>
                  </a:lnTo>
                  <a:cubicBezTo>
                    <a:pt x="3643" y="320296"/>
                    <a:pt x="10481" y="327133"/>
                    <a:pt x="18915" y="327157"/>
                  </a:cubicBezTo>
                  <a:lnTo>
                    <a:pt x="417391" y="327157"/>
                  </a:lnTo>
                  <a:cubicBezTo>
                    <a:pt x="425826" y="327133"/>
                    <a:pt x="432658" y="320296"/>
                    <a:pt x="432687" y="311861"/>
                  </a:cubicBezTo>
                  <a:lnTo>
                    <a:pt x="432687" y="180516"/>
                  </a:lnTo>
                  <a:cubicBezTo>
                    <a:pt x="432658" y="172081"/>
                    <a:pt x="425826" y="165243"/>
                    <a:pt x="417391" y="165219"/>
                  </a:cubicBezTo>
                  <a:close/>
                  <a:moveTo>
                    <a:pt x="76481" y="286383"/>
                  </a:moveTo>
                  <a:cubicBezTo>
                    <a:pt x="61716" y="286383"/>
                    <a:pt x="49749" y="274416"/>
                    <a:pt x="49749" y="259651"/>
                  </a:cubicBezTo>
                  <a:cubicBezTo>
                    <a:pt x="49749" y="244885"/>
                    <a:pt x="61716" y="232919"/>
                    <a:pt x="76481" y="232919"/>
                  </a:cubicBezTo>
                  <a:cubicBezTo>
                    <a:pt x="91247" y="232919"/>
                    <a:pt x="103214" y="244885"/>
                    <a:pt x="103214" y="259651"/>
                  </a:cubicBezTo>
                  <a:cubicBezTo>
                    <a:pt x="103214" y="259665"/>
                    <a:pt x="103214" y="259685"/>
                    <a:pt x="103214" y="259699"/>
                  </a:cubicBezTo>
                  <a:cubicBezTo>
                    <a:pt x="103190" y="274445"/>
                    <a:pt x="91228" y="286383"/>
                    <a:pt x="76481" y="286383"/>
                  </a:cubicBezTo>
                  <a:close/>
                  <a:moveTo>
                    <a:pt x="152046" y="286383"/>
                  </a:moveTo>
                  <a:cubicBezTo>
                    <a:pt x="137281" y="286383"/>
                    <a:pt x="125314" y="274416"/>
                    <a:pt x="125314" y="259651"/>
                  </a:cubicBezTo>
                  <a:cubicBezTo>
                    <a:pt x="125314" y="244885"/>
                    <a:pt x="137281" y="232919"/>
                    <a:pt x="152046" y="232919"/>
                  </a:cubicBezTo>
                  <a:cubicBezTo>
                    <a:pt x="166812" y="232919"/>
                    <a:pt x="178778" y="244885"/>
                    <a:pt x="178778" y="259651"/>
                  </a:cubicBezTo>
                  <a:cubicBezTo>
                    <a:pt x="178778" y="259665"/>
                    <a:pt x="178778" y="259685"/>
                    <a:pt x="178778" y="259699"/>
                  </a:cubicBezTo>
                  <a:cubicBezTo>
                    <a:pt x="178754" y="274445"/>
                    <a:pt x="166792" y="286383"/>
                    <a:pt x="152046" y="286383"/>
                  </a:cubicBezTo>
                  <a:close/>
                  <a:moveTo>
                    <a:pt x="227611" y="286383"/>
                  </a:moveTo>
                  <a:cubicBezTo>
                    <a:pt x="212845" y="286383"/>
                    <a:pt x="200879" y="274416"/>
                    <a:pt x="200879" y="259651"/>
                  </a:cubicBezTo>
                  <a:cubicBezTo>
                    <a:pt x="200879" y="244885"/>
                    <a:pt x="212845" y="232919"/>
                    <a:pt x="227611" y="232919"/>
                  </a:cubicBezTo>
                  <a:cubicBezTo>
                    <a:pt x="242376" y="232919"/>
                    <a:pt x="254343" y="244885"/>
                    <a:pt x="254343" y="259651"/>
                  </a:cubicBezTo>
                  <a:cubicBezTo>
                    <a:pt x="254343" y="259665"/>
                    <a:pt x="254343" y="259685"/>
                    <a:pt x="254343" y="259699"/>
                  </a:cubicBezTo>
                  <a:cubicBezTo>
                    <a:pt x="254319" y="274445"/>
                    <a:pt x="242357" y="286383"/>
                    <a:pt x="227611" y="28638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65" name="群組 264">
            <a:extLst>
              <a:ext uri="{FF2B5EF4-FFF2-40B4-BE49-F238E27FC236}">
                <a16:creationId xmlns:a16="http://schemas.microsoft.com/office/drawing/2014/main" id="{15A1CD16-CAF2-43E5-BEC0-207D9289737F}"/>
              </a:ext>
            </a:extLst>
          </p:cNvPr>
          <p:cNvGrpSpPr/>
          <p:nvPr/>
        </p:nvGrpSpPr>
        <p:grpSpPr>
          <a:xfrm>
            <a:off x="3472223" y="3548856"/>
            <a:ext cx="517709" cy="419769"/>
            <a:chOff x="760254" y="2081365"/>
            <a:chExt cx="530011" cy="420298"/>
          </a:xfrm>
          <a:solidFill>
            <a:srgbClr val="FFFFFF"/>
          </a:solidFill>
        </p:grpSpPr>
        <p:sp>
          <p:nvSpPr>
            <p:cNvPr id="266" name="手繪多邊形: 圖案 265">
              <a:extLst>
                <a:ext uri="{FF2B5EF4-FFF2-40B4-BE49-F238E27FC236}">
                  <a16:creationId xmlns:a16="http://schemas.microsoft.com/office/drawing/2014/main" id="{66B0A6A0-2D7E-4472-90C1-7A6CE1B2E020}"/>
                </a:ext>
              </a:extLst>
            </p:cNvPr>
            <p:cNvSpPr/>
            <p:nvPr/>
          </p:nvSpPr>
          <p:spPr>
            <a:xfrm>
              <a:off x="1193758" y="2292927"/>
              <a:ext cx="96507" cy="125459"/>
            </a:xfrm>
            <a:custGeom>
              <a:avLst/>
              <a:gdLst>
                <a:gd name="connsiteX0" fmla="*/ 89804 w 96506"/>
                <a:gd name="connsiteY0" fmla="*/ 16591 h 125458"/>
                <a:gd name="connsiteX1" fmla="*/ 69971 w 96506"/>
                <a:gd name="connsiteY1" fmla="*/ 5155 h 125458"/>
                <a:gd name="connsiteX2" fmla="*/ 54347 w 96506"/>
                <a:gd name="connsiteY2" fmla="*/ 9335 h 125458"/>
                <a:gd name="connsiteX3" fmla="*/ 54337 w 96506"/>
                <a:gd name="connsiteY3" fmla="*/ 9353 h 125458"/>
                <a:gd name="connsiteX4" fmla="*/ 5167 w 96506"/>
                <a:gd name="connsiteY4" fmla="*/ 94569 h 125458"/>
                <a:gd name="connsiteX5" fmla="*/ 9312 w 96506"/>
                <a:gd name="connsiteY5" fmla="*/ 110203 h 125458"/>
                <a:gd name="connsiteX6" fmla="*/ 9317 w 96506"/>
                <a:gd name="connsiteY6" fmla="*/ 110203 h 125458"/>
                <a:gd name="connsiteX7" fmla="*/ 29149 w 96506"/>
                <a:gd name="connsiteY7" fmla="*/ 121639 h 125458"/>
                <a:gd name="connsiteX8" fmla="*/ 44725 w 96506"/>
                <a:gd name="connsiteY8" fmla="*/ 117542 h 125458"/>
                <a:gd name="connsiteX9" fmla="*/ 44783 w 96506"/>
                <a:gd name="connsiteY9" fmla="*/ 117441 h 125458"/>
                <a:gd name="connsiteX10" fmla="*/ 94002 w 96506"/>
                <a:gd name="connsiteY10" fmla="*/ 32225 h 125458"/>
                <a:gd name="connsiteX11" fmla="*/ 89823 w 96506"/>
                <a:gd name="connsiteY11" fmla="*/ 16602 h 125458"/>
                <a:gd name="connsiteX12" fmla="*/ 89804 w 96506"/>
                <a:gd name="connsiteY12" fmla="*/ 16591 h 1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506" h="125458">
                  <a:moveTo>
                    <a:pt x="89804" y="16591"/>
                  </a:moveTo>
                  <a:lnTo>
                    <a:pt x="69971" y="5155"/>
                  </a:lnTo>
                  <a:cubicBezTo>
                    <a:pt x="64504" y="1995"/>
                    <a:pt x="57508" y="3866"/>
                    <a:pt x="54347" y="9335"/>
                  </a:cubicBezTo>
                  <a:cubicBezTo>
                    <a:pt x="54342" y="9341"/>
                    <a:pt x="54342" y="9347"/>
                    <a:pt x="54337" y="9353"/>
                  </a:cubicBezTo>
                  <a:lnTo>
                    <a:pt x="5167" y="94569"/>
                  </a:lnTo>
                  <a:cubicBezTo>
                    <a:pt x="1997" y="100031"/>
                    <a:pt x="3850" y="107028"/>
                    <a:pt x="9312" y="110203"/>
                  </a:cubicBezTo>
                  <a:cubicBezTo>
                    <a:pt x="9317" y="110203"/>
                    <a:pt x="9317" y="110203"/>
                    <a:pt x="9317" y="110203"/>
                  </a:cubicBezTo>
                  <a:lnTo>
                    <a:pt x="29149" y="121639"/>
                  </a:lnTo>
                  <a:cubicBezTo>
                    <a:pt x="34582" y="124809"/>
                    <a:pt x="41555" y="122975"/>
                    <a:pt x="44725" y="117542"/>
                  </a:cubicBezTo>
                  <a:cubicBezTo>
                    <a:pt x="44745" y="117508"/>
                    <a:pt x="44764" y="117474"/>
                    <a:pt x="44783" y="117441"/>
                  </a:cubicBezTo>
                  <a:lnTo>
                    <a:pt x="94002" y="32225"/>
                  </a:lnTo>
                  <a:cubicBezTo>
                    <a:pt x="97162" y="26758"/>
                    <a:pt x="95290" y="19762"/>
                    <a:pt x="89823" y="16602"/>
                  </a:cubicBezTo>
                  <a:cubicBezTo>
                    <a:pt x="89818" y="16599"/>
                    <a:pt x="89808" y="16595"/>
                    <a:pt x="89804" y="1659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7" name="手繪多邊形: 圖案 266">
              <a:extLst>
                <a:ext uri="{FF2B5EF4-FFF2-40B4-BE49-F238E27FC236}">
                  <a16:creationId xmlns:a16="http://schemas.microsoft.com/office/drawing/2014/main" id="{BC0FC65E-713F-49BC-9039-16DDAE7CA6FD}"/>
                </a:ext>
              </a:extLst>
            </p:cNvPr>
            <p:cNvSpPr/>
            <p:nvPr/>
          </p:nvSpPr>
          <p:spPr>
            <a:xfrm>
              <a:off x="815167" y="2081365"/>
              <a:ext cx="434280" cy="376376"/>
            </a:xfrm>
            <a:custGeom>
              <a:avLst/>
              <a:gdLst>
                <a:gd name="connsiteX0" fmla="*/ 419466 w 434279"/>
                <a:gd name="connsiteY0" fmla="*/ 165086 h 376375"/>
                <a:gd name="connsiteX1" fmla="*/ 146256 w 434279"/>
                <a:gd name="connsiteY1" fmla="*/ 7297 h 376375"/>
                <a:gd name="connsiteX2" fmla="*/ 108618 w 434279"/>
                <a:gd name="connsiteY2" fmla="*/ 17382 h 376375"/>
                <a:gd name="connsiteX3" fmla="*/ 45213 w 434279"/>
                <a:gd name="connsiteY3" fmla="*/ 127545 h 376375"/>
                <a:gd name="connsiteX4" fmla="*/ 55216 w 434279"/>
                <a:gd name="connsiteY4" fmla="*/ 165134 h 376375"/>
                <a:gd name="connsiteX5" fmla="*/ 55298 w 434279"/>
                <a:gd name="connsiteY5" fmla="*/ 165182 h 376375"/>
                <a:gd name="connsiteX6" fmla="*/ 149489 w 434279"/>
                <a:gd name="connsiteY6" fmla="*/ 219564 h 376375"/>
                <a:gd name="connsiteX7" fmla="*/ 147993 w 434279"/>
                <a:gd name="connsiteY7" fmla="*/ 221590 h 376375"/>
                <a:gd name="connsiteX8" fmla="*/ 149392 w 434279"/>
                <a:gd name="connsiteY8" fmla="*/ 260531 h 376375"/>
                <a:gd name="connsiteX9" fmla="*/ 126520 w 434279"/>
                <a:gd name="connsiteY9" fmla="*/ 300147 h 376375"/>
                <a:gd name="connsiteX10" fmla="*/ 127437 w 434279"/>
                <a:gd name="connsiteY10" fmla="*/ 300147 h 376375"/>
                <a:gd name="connsiteX11" fmla="*/ 92019 w 434279"/>
                <a:gd name="connsiteY11" fmla="*/ 318386 h 376375"/>
                <a:gd name="connsiteX12" fmla="*/ 91006 w 434279"/>
                <a:gd name="connsiteY12" fmla="*/ 320606 h 376375"/>
                <a:gd name="connsiteX13" fmla="*/ 11774 w 434279"/>
                <a:gd name="connsiteY13" fmla="*/ 320606 h 376375"/>
                <a:gd name="connsiteX14" fmla="*/ 3619 w 434279"/>
                <a:gd name="connsiteY14" fmla="*/ 328713 h 376375"/>
                <a:gd name="connsiteX15" fmla="*/ 3619 w 434279"/>
                <a:gd name="connsiteY15" fmla="*/ 344926 h 376375"/>
                <a:gd name="connsiteX16" fmla="*/ 11774 w 434279"/>
                <a:gd name="connsiteY16" fmla="*/ 353032 h 376375"/>
                <a:gd name="connsiteX17" fmla="*/ 90620 w 434279"/>
                <a:gd name="connsiteY17" fmla="*/ 353032 h 376375"/>
                <a:gd name="connsiteX18" fmla="*/ 105337 w 434279"/>
                <a:gd name="connsiteY18" fmla="*/ 368811 h 376375"/>
                <a:gd name="connsiteX19" fmla="*/ 155429 w 434279"/>
                <a:gd name="connsiteY19" fmla="*/ 354359 h 376375"/>
                <a:gd name="connsiteX20" fmla="*/ 153590 w 434279"/>
                <a:gd name="connsiteY20" fmla="*/ 315732 h 376375"/>
                <a:gd name="connsiteX21" fmla="*/ 154218 w 434279"/>
                <a:gd name="connsiteY21" fmla="*/ 316408 h 376375"/>
                <a:gd name="connsiteX22" fmla="*/ 177090 w 434279"/>
                <a:gd name="connsiteY22" fmla="*/ 276792 h 376375"/>
                <a:gd name="connsiteX23" fmla="*/ 211494 w 434279"/>
                <a:gd name="connsiteY23" fmla="*/ 258552 h 376375"/>
                <a:gd name="connsiteX24" fmla="*/ 212508 w 434279"/>
                <a:gd name="connsiteY24" fmla="*/ 256236 h 376375"/>
                <a:gd name="connsiteX25" fmla="*/ 328074 w 434279"/>
                <a:gd name="connsiteY25" fmla="*/ 323019 h 376375"/>
                <a:gd name="connsiteX26" fmla="*/ 365712 w 434279"/>
                <a:gd name="connsiteY26" fmla="*/ 312934 h 376375"/>
                <a:gd name="connsiteX27" fmla="*/ 429358 w 434279"/>
                <a:gd name="connsiteY27" fmla="*/ 202771 h 376375"/>
                <a:gd name="connsiteX28" fmla="*/ 419466 w 434279"/>
                <a:gd name="connsiteY28" fmla="*/ 165086 h 376375"/>
                <a:gd name="connsiteX29" fmla="*/ 134771 w 434279"/>
                <a:gd name="connsiteY29" fmla="*/ 301835 h 376375"/>
                <a:gd name="connsiteX30" fmla="*/ 132214 w 434279"/>
                <a:gd name="connsiteY30" fmla="*/ 301256 h 376375"/>
                <a:gd name="connsiteX31" fmla="*/ 134916 w 434279"/>
                <a:gd name="connsiteY31" fmla="*/ 301835 h 376375"/>
                <a:gd name="connsiteX32" fmla="*/ 145001 w 434279"/>
                <a:gd name="connsiteY32" fmla="*/ 349317 h 376375"/>
                <a:gd name="connsiteX33" fmla="*/ 111253 w 434279"/>
                <a:gd name="connsiteY33" fmla="*/ 358355 h 376375"/>
                <a:gd name="connsiteX34" fmla="*/ 111224 w 434279"/>
                <a:gd name="connsiteY34" fmla="*/ 358340 h 376375"/>
                <a:gd name="connsiteX35" fmla="*/ 104372 w 434279"/>
                <a:gd name="connsiteY35" fmla="*/ 352405 h 376375"/>
                <a:gd name="connsiteX36" fmla="*/ 103455 w 434279"/>
                <a:gd name="connsiteY36" fmla="*/ 351102 h 376375"/>
                <a:gd name="connsiteX37" fmla="*/ 101911 w 434279"/>
                <a:gd name="connsiteY37" fmla="*/ 348593 h 376375"/>
                <a:gd name="connsiteX38" fmla="*/ 101235 w 434279"/>
                <a:gd name="connsiteY38" fmla="*/ 347338 h 376375"/>
                <a:gd name="connsiteX39" fmla="*/ 99884 w 434279"/>
                <a:gd name="connsiteY39" fmla="*/ 343623 h 376375"/>
                <a:gd name="connsiteX40" fmla="*/ 99884 w 434279"/>
                <a:gd name="connsiteY40" fmla="*/ 343333 h 376375"/>
                <a:gd name="connsiteX41" fmla="*/ 99209 w 434279"/>
                <a:gd name="connsiteY41" fmla="*/ 339039 h 376375"/>
                <a:gd name="connsiteX42" fmla="*/ 99209 w 434279"/>
                <a:gd name="connsiteY42" fmla="*/ 337784 h 376375"/>
                <a:gd name="connsiteX43" fmla="*/ 99209 w 434279"/>
                <a:gd name="connsiteY43" fmla="*/ 334648 h 376375"/>
                <a:gd name="connsiteX44" fmla="*/ 99209 w 434279"/>
                <a:gd name="connsiteY44" fmla="*/ 333200 h 376375"/>
                <a:gd name="connsiteX45" fmla="*/ 99933 w 434279"/>
                <a:gd name="connsiteY45" fmla="*/ 330160 h 376375"/>
                <a:gd name="connsiteX46" fmla="*/ 100319 w 434279"/>
                <a:gd name="connsiteY46" fmla="*/ 328809 h 376375"/>
                <a:gd name="connsiteX47" fmla="*/ 102200 w 434279"/>
                <a:gd name="connsiteY47" fmla="*/ 324659 h 376375"/>
                <a:gd name="connsiteX48" fmla="*/ 135471 w 434279"/>
                <a:gd name="connsiteY48" fmla="*/ 314222 h 376375"/>
                <a:gd name="connsiteX49" fmla="*/ 145913 w 434279"/>
                <a:gd name="connsiteY49" fmla="*/ 347493 h 376375"/>
                <a:gd name="connsiteX50" fmla="*/ 144856 w 434279"/>
                <a:gd name="connsiteY50" fmla="*/ 349317 h 376375"/>
                <a:gd name="connsiteX51" fmla="*/ 148572 w 434279"/>
                <a:gd name="connsiteY51" fmla="*/ 309797 h 376375"/>
                <a:gd name="connsiteX52" fmla="*/ 150309 w 434279"/>
                <a:gd name="connsiteY52" fmla="*/ 311631 h 376375"/>
                <a:gd name="connsiteX53" fmla="*/ 148717 w 434279"/>
                <a:gd name="connsiteY53" fmla="*/ 309797 h 376375"/>
                <a:gd name="connsiteX54" fmla="*/ 204449 w 434279"/>
                <a:gd name="connsiteY54" fmla="*/ 243015 h 376375"/>
                <a:gd name="connsiteX55" fmla="*/ 204449 w 434279"/>
                <a:gd name="connsiteY55" fmla="*/ 243015 h 376375"/>
                <a:gd name="connsiteX56" fmla="*/ 203436 w 434279"/>
                <a:gd name="connsiteY56" fmla="*/ 247840 h 376375"/>
                <a:gd name="connsiteX57" fmla="*/ 203436 w 434279"/>
                <a:gd name="connsiteY57" fmla="*/ 247840 h 376375"/>
                <a:gd name="connsiteX58" fmla="*/ 201409 w 434279"/>
                <a:gd name="connsiteY58" fmla="*/ 252376 h 376375"/>
                <a:gd name="connsiteX59" fmla="*/ 180226 w 434279"/>
                <a:gd name="connsiteY59" fmla="*/ 264680 h 376375"/>
                <a:gd name="connsiteX60" fmla="*/ 179550 w 434279"/>
                <a:gd name="connsiteY60" fmla="*/ 264680 h 376375"/>
                <a:gd name="connsiteX61" fmla="*/ 174725 w 434279"/>
                <a:gd name="connsiteY61" fmla="*/ 264005 h 376375"/>
                <a:gd name="connsiteX62" fmla="*/ 173326 w 434279"/>
                <a:gd name="connsiteY62" fmla="*/ 263667 h 376375"/>
                <a:gd name="connsiteX63" fmla="*/ 167921 w 434279"/>
                <a:gd name="connsiteY63" fmla="*/ 261447 h 376375"/>
                <a:gd name="connsiteX64" fmla="*/ 164061 w 434279"/>
                <a:gd name="connsiteY64" fmla="*/ 258649 h 376375"/>
                <a:gd name="connsiteX65" fmla="*/ 162951 w 434279"/>
                <a:gd name="connsiteY65" fmla="*/ 257491 h 376375"/>
                <a:gd name="connsiteX66" fmla="*/ 160876 w 434279"/>
                <a:gd name="connsiteY66" fmla="*/ 255319 h 376375"/>
                <a:gd name="connsiteX67" fmla="*/ 159863 w 434279"/>
                <a:gd name="connsiteY67" fmla="*/ 253775 h 376375"/>
                <a:gd name="connsiteX68" fmla="*/ 158464 w 434279"/>
                <a:gd name="connsiteY68" fmla="*/ 251459 h 376375"/>
                <a:gd name="connsiteX69" fmla="*/ 157644 w 434279"/>
                <a:gd name="connsiteY69" fmla="*/ 249722 h 376375"/>
                <a:gd name="connsiteX70" fmla="*/ 170387 w 434279"/>
                <a:gd name="connsiteY70" fmla="*/ 217483 h 376375"/>
                <a:gd name="connsiteX71" fmla="*/ 180323 w 434279"/>
                <a:gd name="connsiteY71" fmla="*/ 215462 h 376375"/>
                <a:gd name="connsiteX72" fmla="*/ 180323 w 434279"/>
                <a:gd name="connsiteY72" fmla="*/ 215462 h 376375"/>
                <a:gd name="connsiteX73" fmla="*/ 192434 w 434279"/>
                <a:gd name="connsiteY73" fmla="*/ 218743 h 376375"/>
                <a:gd name="connsiteX74" fmla="*/ 196439 w 434279"/>
                <a:gd name="connsiteY74" fmla="*/ 221639 h 376375"/>
                <a:gd name="connsiteX75" fmla="*/ 196439 w 434279"/>
                <a:gd name="connsiteY75" fmla="*/ 221639 h 376375"/>
                <a:gd name="connsiteX76" fmla="*/ 199720 w 434279"/>
                <a:gd name="connsiteY76" fmla="*/ 225113 h 376375"/>
                <a:gd name="connsiteX77" fmla="*/ 199720 w 434279"/>
                <a:gd name="connsiteY77" fmla="*/ 225113 h 376375"/>
                <a:gd name="connsiteX78" fmla="*/ 202133 w 434279"/>
                <a:gd name="connsiteY78" fmla="*/ 229118 h 376375"/>
                <a:gd name="connsiteX79" fmla="*/ 202133 w 434279"/>
                <a:gd name="connsiteY79" fmla="*/ 229118 h 376375"/>
                <a:gd name="connsiteX80" fmla="*/ 203725 w 434279"/>
                <a:gd name="connsiteY80" fmla="*/ 233412 h 376375"/>
                <a:gd name="connsiteX81" fmla="*/ 203725 w 434279"/>
                <a:gd name="connsiteY81" fmla="*/ 233412 h 376375"/>
                <a:gd name="connsiteX82" fmla="*/ 204497 w 434279"/>
                <a:gd name="connsiteY82" fmla="*/ 237900 h 376375"/>
                <a:gd name="connsiteX83" fmla="*/ 204497 w 434279"/>
                <a:gd name="connsiteY83" fmla="*/ 237900 h 376375"/>
                <a:gd name="connsiteX84" fmla="*/ 204449 w 434279"/>
                <a:gd name="connsiteY84" fmla="*/ 243015 h 376375"/>
                <a:gd name="connsiteX85" fmla="*/ 343081 w 434279"/>
                <a:gd name="connsiteY85" fmla="*/ 278047 h 376375"/>
                <a:gd name="connsiteX86" fmla="*/ 309366 w 434279"/>
                <a:gd name="connsiteY86" fmla="*/ 286959 h 376375"/>
                <a:gd name="connsiteX87" fmla="*/ 300454 w 434279"/>
                <a:gd name="connsiteY87" fmla="*/ 253244 h 376375"/>
                <a:gd name="connsiteX88" fmla="*/ 334058 w 434279"/>
                <a:gd name="connsiteY88" fmla="*/ 244269 h 376375"/>
                <a:gd name="connsiteX89" fmla="*/ 342888 w 434279"/>
                <a:gd name="connsiteY89" fmla="*/ 278047 h 3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34279" h="376375">
                  <a:moveTo>
                    <a:pt x="419466" y="165086"/>
                  </a:moveTo>
                  <a:lnTo>
                    <a:pt x="146256" y="7297"/>
                  </a:lnTo>
                  <a:cubicBezTo>
                    <a:pt x="133073" y="-283"/>
                    <a:pt x="116242" y="4227"/>
                    <a:pt x="108618" y="17382"/>
                  </a:cubicBezTo>
                  <a:lnTo>
                    <a:pt x="45213" y="127545"/>
                  </a:lnTo>
                  <a:cubicBezTo>
                    <a:pt x="37594" y="140686"/>
                    <a:pt x="42072" y="157516"/>
                    <a:pt x="55216" y="165134"/>
                  </a:cubicBezTo>
                  <a:cubicBezTo>
                    <a:pt x="55240" y="165150"/>
                    <a:pt x="55269" y="165166"/>
                    <a:pt x="55298" y="165182"/>
                  </a:cubicBezTo>
                  <a:lnTo>
                    <a:pt x="149489" y="219564"/>
                  </a:lnTo>
                  <a:cubicBezTo>
                    <a:pt x="148953" y="220210"/>
                    <a:pt x="148451" y="220887"/>
                    <a:pt x="147993" y="221590"/>
                  </a:cubicBezTo>
                  <a:cubicBezTo>
                    <a:pt x="141001" y="233777"/>
                    <a:pt x="141541" y="248877"/>
                    <a:pt x="149392" y="260531"/>
                  </a:cubicBezTo>
                  <a:lnTo>
                    <a:pt x="126520" y="300147"/>
                  </a:lnTo>
                  <a:lnTo>
                    <a:pt x="127437" y="300147"/>
                  </a:lnTo>
                  <a:cubicBezTo>
                    <a:pt x="113077" y="298762"/>
                    <a:pt x="99233" y="305894"/>
                    <a:pt x="92019" y="318386"/>
                  </a:cubicBezTo>
                  <a:cubicBezTo>
                    <a:pt x="91633" y="319110"/>
                    <a:pt x="91392" y="319882"/>
                    <a:pt x="91006" y="320606"/>
                  </a:cubicBezTo>
                  <a:lnTo>
                    <a:pt x="11774" y="320606"/>
                  </a:lnTo>
                  <a:cubicBezTo>
                    <a:pt x="7291" y="320606"/>
                    <a:pt x="3648" y="324230"/>
                    <a:pt x="3619" y="328713"/>
                  </a:cubicBezTo>
                  <a:lnTo>
                    <a:pt x="3619" y="344926"/>
                  </a:lnTo>
                  <a:cubicBezTo>
                    <a:pt x="3643" y="349408"/>
                    <a:pt x="7291" y="353032"/>
                    <a:pt x="11774" y="353032"/>
                  </a:cubicBezTo>
                  <a:lnTo>
                    <a:pt x="90620" y="353032"/>
                  </a:lnTo>
                  <a:cubicBezTo>
                    <a:pt x="93877" y="359619"/>
                    <a:pt x="98996" y="365100"/>
                    <a:pt x="105337" y="368811"/>
                  </a:cubicBezTo>
                  <a:cubicBezTo>
                    <a:pt x="123162" y="378655"/>
                    <a:pt x="145590" y="372184"/>
                    <a:pt x="155429" y="354359"/>
                  </a:cubicBezTo>
                  <a:cubicBezTo>
                    <a:pt x="162160" y="342170"/>
                    <a:pt x="161451" y="327226"/>
                    <a:pt x="153590" y="315732"/>
                  </a:cubicBezTo>
                  <a:lnTo>
                    <a:pt x="154218" y="316408"/>
                  </a:lnTo>
                  <a:lnTo>
                    <a:pt x="177090" y="276792"/>
                  </a:lnTo>
                  <a:cubicBezTo>
                    <a:pt x="191098" y="277757"/>
                    <a:pt x="204435" y="270688"/>
                    <a:pt x="211494" y="258552"/>
                  </a:cubicBezTo>
                  <a:cubicBezTo>
                    <a:pt x="211880" y="257804"/>
                    <a:pt x="212218" y="257027"/>
                    <a:pt x="212508" y="256236"/>
                  </a:cubicBezTo>
                  <a:lnTo>
                    <a:pt x="328074" y="323019"/>
                  </a:lnTo>
                  <a:cubicBezTo>
                    <a:pt x="341257" y="330599"/>
                    <a:pt x="358088" y="326088"/>
                    <a:pt x="365712" y="312934"/>
                  </a:cubicBezTo>
                  <a:lnTo>
                    <a:pt x="429358" y="202771"/>
                  </a:lnTo>
                  <a:cubicBezTo>
                    <a:pt x="437030" y="189633"/>
                    <a:pt x="432605" y="172761"/>
                    <a:pt x="419466" y="165086"/>
                  </a:cubicBezTo>
                  <a:close/>
                  <a:moveTo>
                    <a:pt x="134771" y="301835"/>
                  </a:moveTo>
                  <a:cubicBezTo>
                    <a:pt x="133932" y="301594"/>
                    <a:pt x="133078" y="301401"/>
                    <a:pt x="132214" y="301256"/>
                  </a:cubicBezTo>
                  <a:cubicBezTo>
                    <a:pt x="133126" y="301396"/>
                    <a:pt x="134028" y="301589"/>
                    <a:pt x="134916" y="301835"/>
                  </a:cubicBezTo>
                  <a:close/>
                  <a:moveTo>
                    <a:pt x="145001" y="349317"/>
                  </a:moveTo>
                  <a:cubicBezTo>
                    <a:pt x="138178" y="361134"/>
                    <a:pt x="123065" y="365178"/>
                    <a:pt x="111253" y="358355"/>
                  </a:cubicBezTo>
                  <a:cubicBezTo>
                    <a:pt x="111243" y="358350"/>
                    <a:pt x="111234" y="358345"/>
                    <a:pt x="111224" y="358340"/>
                  </a:cubicBezTo>
                  <a:cubicBezTo>
                    <a:pt x="108604" y="356786"/>
                    <a:pt x="106283" y="354779"/>
                    <a:pt x="104372" y="352405"/>
                  </a:cubicBezTo>
                  <a:lnTo>
                    <a:pt x="103455" y="351102"/>
                  </a:lnTo>
                  <a:cubicBezTo>
                    <a:pt x="102895" y="350296"/>
                    <a:pt x="102379" y="349457"/>
                    <a:pt x="101911" y="348593"/>
                  </a:cubicBezTo>
                  <a:cubicBezTo>
                    <a:pt x="101670" y="348159"/>
                    <a:pt x="101428" y="347773"/>
                    <a:pt x="101235" y="347338"/>
                  </a:cubicBezTo>
                  <a:cubicBezTo>
                    <a:pt x="100685" y="346137"/>
                    <a:pt x="100232" y="344897"/>
                    <a:pt x="99884" y="343623"/>
                  </a:cubicBezTo>
                  <a:lnTo>
                    <a:pt x="99884" y="343333"/>
                  </a:lnTo>
                  <a:cubicBezTo>
                    <a:pt x="99513" y="341929"/>
                    <a:pt x="99291" y="340491"/>
                    <a:pt x="99209" y="339039"/>
                  </a:cubicBezTo>
                  <a:cubicBezTo>
                    <a:pt x="99185" y="338619"/>
                    <a:pt x="99185" y="338204"/>
                    <a:pt x="99209" y="337784"/>
                  </a:cubicBezTo>
                  <a:cubicBezTo>
                    <a:pt x="99136" y="336742"/>
                    <a:pt x="99136" y="335690"/>
                    <a:pt x="99209" y="334648"/>
                  </a:cubicBezTo>
                  <a:cubicBezTo>
                    <a:pt x="99209" y="334165"/>
                    <a:pt x="99209" y="333683"/>
                    <a:pt x="99209" y="333200"/>
                  </a:cubicBezTo>
                  <a:cubicBezTo>
                    <a:pt x="99209" y="332718"/>
                    <a:pt x="99643" y="331174"/>
                    <a:pt x="99933" y="330160"/>
                  </a:cubicBezTo>
                  <a:cubicBezTo>
                    <a:pt x="100010" y="329697"/>
                    <a:pt x="100140" y="329243"/>
                    <a:pt x="100319" y="328809"/>
                  </a:cubicBezTo>
                  <a:cubicBezTo>
                    <a:pt x="100796" y="327361"/>
                    <a:pt x="101424" y="325972"/>
                    <a:pt x="102200" y="324659"/>
                  </a:cubicBezTo>
                  <a:cubicBezTo>
                    <a:pt x="108507" y="312591"/>
                    <a:pt x="123403" y="307915"/>
                    <a:pt x="135471" y="314222"/>
                  </a:cubicBezTo>
                  <a:cubicBezTo>
                    <a:pt x="147544" y="320524"/>
                    <a:pt x="152215" y="335420"/>
                    <a:pt x="145913" y="347493"/>
                  </a:cubicBezTo>
                  <a:cubicBezTo>
                    <a:pt x="145585" y="348115"/>
                    <a:pt x="145233" y="348723"/>
                    <a:pt x="144856" y="349317"/>
                  </a:cubicBezTo>
                  <a:close/>
                  <a:moveTo>
                    <a:pt x="148572" y="309797"/>
                  </a:moveTo>
                  <a:cubicBezTo>
                    <a:pt x="149199" y="310376"/>
                    <a:pt x="149730" y="311052"/>
                    <a:pt x="150309" y="311631"/>
                  </a:cubicBezTo>
                  <a:cubicBezTo>
                    <a:pt x="149875" y="311052"/>
                    <a:pt x="149344" y="310376"/>
                    <a:pt x="148717" y="309797"/>
                  </a:cubicBezTo>
                  <a:close/>
                  <a:moveTo>
                    <a:pt x="204449" y="243015"/>
                  </a:moveTo>
                  <a:lnTo>
                    <a:pt x="204449" y="243015"/>
                  </a:lnTo>
                  <a:cubicBezTo>
                    <a:pt x="204266" y="244651"/>
                    <a:pt x="203923" y="246267"/>
                    <a:pt x="203436" y="247840"/>
                  </a:cubicBezTo>
                  <a:lnTo>
                    <a:pt x="203436" y="247840"/>
                  </a:lnTo>
                  <a:cubicBezTo>
                    <a:pt x="202891" y="249408"/>
                    <a:pt x="202215" y="250923"/>
                    <a:pt x="201409" y="252376"/>
                  </a:cubicBezTo>
                  <a:cubicBezTo>
                    <a:pt x="197028" y="259942"/>
                    <a:pt x="188970" y="264623"/>
                    <a:pt x="180226" y="264680"/>
                  </a:cubicBezTo>
                  <a:lnTo>
                    <a:pt x="179550" y="264680"/>
                  </a:lnTo>
                  <a:cubicBezTo>
                    <a:pt x="177924" y="264613"/>
                    <a:pt x="176308" y="264386"/>
                    <a:pt x="174725" y="264005"/>
                  </a:cubicBezTo>
                  <a:lnTo>
                    <a:pt x="173326" y="263667"/>
                  </a:lnTo>
                  <a:cubicBezTo>
                    <a:pt x="171454" y="263112"/>
                    <a:pt x="169644" y="262369"/>
                    <a:pt x="167921" y="261447"/>
                  </a:cubicBezTo>
                  <a:cubicBezTo>
                    <a:pt x="166556" y="260627"/>
                    <a:pt x="165268" y="259691"/>
                    <a:pt x="164061" y="258649"/>
                  </a:cubicBezTo>
                  <a:cubicBezTo>
                    <a:pt x="163675" y="258311"/>
                    <a:pt x="163337" y="257877"/>
                    <a:pt x="162951" y="257491"/>
                  </a:cubicBezTo>
                  <a:cubicBezTo>
                    <a:pt x="162223" y="256806"/>
                    <a:pt x="161528" y="256077"/>
                    <a:pt x="160876" y="255319"/>
                  </a:cubicBezTo>
                  <a:lnTo>
                    <a:pt x="159863" y="253775"/>
                  </a:lnTo>
                  <a:cubicBezTo>
                    <a:pt x="159332" y="253042"/>
                    <a:pt x="158864" y="252270"/>
                    <a:pt x="158464" y="251459"/>
                  </a:cubicBezTo>
                  <a:lnTo>
                    <a:pt x="157644" y="249722"/>
                  </a:lnTo>
                  <a:cubicBezTo>
                    <a:pt x="152258" y="237302"/>
                    <a:pt x="157967" y="222867"/>
                    <a:pt x="170387" y="217483"/>
                  </a:cubicBezTo>
                  <a:cubicBezTo>
                    <a:pt x="173524" y="216124"/>
                    <a:pt x="176906" y="215436"/>
                    <a:pt x="180323" y="215462"/>
                  </a:cubicBezTo>
                  <a:lnTo>
                    <a:pt x="180323" y="215462"/>
                  </a:lnTo>
                  <a:cubicBezTo>
                    <a:pt x="184579" y="215468"/>
                    <a:pt x="188757" y="216600"/>
                    <a:pt x="192434" y="218743"/>
                  </a:cubicBezTo>
                  <a:cubicBezTo>
                    <a:pt x="193853" y="219586"/>
                    <a:pt x="195194" y="220555"/>
                    <a:pt x="196439" y="221639"/>
                  </a:cubicBezTo>
                  <a:lnTo>
                    <a:pt x="196439" y="221639"/>
                  </a:lnTo>
                  <a:cubicBezTo>
                    <a:pt x="197641" y="222688"/>
                    <a:pt x="198741" y="223851"/>
                    <a:pt x="199720" y="225113"/>
                  </a:cubicBezTo>
                  <a:lnTo>
                    <a:pt x="199720" y="225113"/>
                  </a:lnTo>
                  <a:cubicBezTo>
                    <a:pt x="200642" y="226373"/>
                    <a:pt x="201453" y="227713"/>
                    <a:pt x="202133" y="229118"/>
                  </a:cubicBezTo>
                  <a:lnTo>
                    <a:pt x="202133" y="229118"/>
                  </a:lnTo>
                  <a:cubicBezTo>
                    <a:pt x="202804" y="230493"/>
                    <a:pt x="203339" y="231931"/>
                    <a:pt x="203725" y="233412"/>
                  </a:cubicBezTo>
                  <a:lnTo>
                    <a:pt x="203725" y="233412"/>
                  </a:lnTo>
                  <a:cubicBezTo>
                    <a:pt x="204155" y="234873"/>
                    <a:pt x="204415" y="236380"/>
                    <a:pt x="204497" y="237900"/>
                  </a:cubicBezTo>
                  <a:lnTo>
                    <a:pt x="204497" y="237900"/>
                  </a:lnTo>
                  <a:cubicBezTo>
                    <a:pt x="204657" y="239603"/>
                    <a:pt x="204637" y="241316"/>
                    <a:pt x="204449" y="243015"/>
                  </a:cubicBezTo>
                  <a:close/>
                  <a:moveTo>
                    <a:pt x="343081" y="278047"/>
                  </a:moveTo>
                  <a:cubicBezTo>
                    <a:pt x="336234" y="289816"/>
                    <a:pt x="321140" y="293806"/>
                    <a:pt x="309366" y="286959"/>
                  </a:cubicBezTo>
                  <a:cubicBezTo>
                    <a:pt x="297597" y="280112"/>
                    <a:pt x="293607" y="265018"/>
                    <a:pt x="300454" y="253244"/>
                  </a:cubicBezTo>
                  <a:cubicBezTo>
                    <a:pt x="307282" y="241519"/>
                    <a:pt x="322293" y="237509"/>
                    <a:pt x="334058" y="244269"/>
                  </a:cubicBezTo>
                  <a:cubicBezTo>
                    <a:pt x="345812" y="251165"/>
                    <a:pt x="349764" y="266278"/>
                    <a:pt x="342888" y="27804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8" name="手繪多邊形: 圖案 267">
              <a:extLst>
                <a:ext uri="{FF2B5EF4-FFF2-40B4-BE49-F238E27FC236}">
                  <a16:creationId xmlns:a16="http://schemas.microsoft.com/office/drawing/2014/main" id="{4F98FB00-00F2-4EC9-BB93-065F84B70759}"/>
                </a:ext>
              </a:extLst>
            </p:cNvPr>
            <p:cNvSpPr/>
            <p:nvPr/>
          </p:nvSpPr>
          <p:spPr>
            <a:xfrm>
              <a:off x="760254" y="2303824"/>
              <a:ext cx="67555" cy="197839"/>
            </a:xfrm>
            <a:custGeom>
              <a:avLst/>
              <a:gdLst>
                <a:gd name="connsiteX0" fmla="*/ 3619 w 67554"/>
                <a:gd name="connsiteY0" fmla="*/ 3619 h 197838"/>
                <a:gd name="connsiteX1" fmla="*/ 66348 w 67554"/>
                <a:gd name="connsiteY1" fmla="*/ 3619 h 197838"/>
                <a:gd name="connsiteX2" fmla="*/ 66348 w 67554"/>
                <a:gd name="connsiteY2" fmla="*/ 196632 h 197838"/>
                <a:gd name="connsiteX3" fmla="*/ 3619 w 67554"/>
                <a:gd name="connsiteY3" fmla="*/ 196632 h 197838"/>
              </a:gdLst>
              <a:ahLst/>
              <a:cxnLst>
                <a:cxn ang="0">
                  <a:pos x="connsiteX0" y="connsiteY0"/>
                </a:cxn>
                <a:cxn ang="0">
                  <a:pos x="connsiteX1" y="connsiteY1"/>
                </a:cxn>
                <a:cxn ang="0">
                  <a:pos x="connsiteX2" y="connsiteY2"/>
                </a:cxn>
                <a:cxn ang="0">
                  <a:pos x="connsiteX3" y="connsiteY3"/>
                </a:cxn>
              </a:cxnLst>
              <a:rect l="l" t="t" r="r" b="b"/>
              <a:pathLst>
                <a:path w="67554" h="197838">
                  <a:moveTo>
                    <a:pt x="3619" y="3619"/>
                  </a:moveTo>
                  <a:lnTo>
                    <a:pt x="66348" y="3619"/>
                  </a:lnTo>
                  <a:lnTo>
                    <a:pt x="66348" y="196632"/>
                  </a:lnTo>
                  <a:lnTo>
                    <a:pt x="3619" y="196632"/>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pic>
        <p:nvPicPr>
          <p:cNvPr id="269" name="圖形 268">
            <a:extLst>
              <a:ext uri="{FF2B5EF4-FFF2-40B4-BE49-F238E27FC236}">
                <a16:creationId xmlns:a16="http://schemas.microsoft.com/office/drawing/2014/main" id="{D911D827-B3A1-4618-B9BE-369A9619D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7156" y="1906415"/>
            <a:ext cx="638175" cy="485775"/>
          </a:xfrm>
          <a:prstGeom prst="rect">
            <a:avLst/>
          </a:prstGeom>
        </p:spPr>
      </p:pic>
      <p:cxnSp>
        <p:nvCxnSpPr>
          <p:cNvPr id="270" name="Google Shape;372;p56">
            <a:extLst>
              <a:ext uri="{FF2B5EF4-FFF2-40B4-BE49-F238E27FC236}">
                <a16:creationId xmlns:a16="http://schemas.microsoft.com/office/drawing/2014/main" id="{08A750F9-28AD-49E1-B0A4-0374AF6A4F02}"/>
              </a:ext>
            </a:extLst>
          </p:cNvPr>
          <p:cNvCxnSpPr>
            <a:cxnSpLocks/>
          </p:cNvCxnSpPr>
          <p:nvPr/>
        </p:nvCxnSpPr>
        <p:spPr>
          <a:xfrm flipV="1">
            <a:off x="8179169" y="1992892"/>
            <a:ext cx="577516" cy="162646"/>
          </a:xfrm>
          <a:prstGeom prst="straightConnector1">
            <a:avLst/>
          </a:prstGeom>
          <a:noFill/>
          <a:ln w="34925" cap="flat" cmpd="sng">
            <a:solidFill>
              <a:srgbClr val="D7F71E"/>
            </a:solidFill>
            <a:prstDash val="sysDot"/>
            <a:round/>
            <a:headEnd type="none" w="sm" len="sm"/>
            <a:tailEnd type="none" w="sm" len="sm"/>
          </a:ln>
        </p:spPr>
      </p:cxnSp>
      <p:cxnSp>
        <p:nvCxnSpPr>
          <p:cNvPr id="271" name="Google Shape;360;p56">
            <a:extLst>
              <a:ext uri="{FF2B5EF4-FFF2-40B4-BE49-F238E27FC236}">
                <a16:creationId xmlns:a16="http://schemas.microsoft.com/office/drawing/2014/main" id="{1B7E942D-731A-44B8-8CBD-EE9BE5C29F85}"/>
              </a:ext>
            </a:extLst>
          </p:cNvPr>
          <p:cNvCxnSpPr>
            <a:cxnSpLocks/>
          </p:cNvCxnSpPr>
          <p:nvPr/>
        </p:nvCxnSpPr>
        <p:spPr>
          <a:xfrm flipV="1">
            <a:off x="2732874" y="3881850"/>
            <a:ext cx="689811" cy="159995"/>
          </a:xfrm>
          <a:prstGeom prst="straightConnector1">
            <a:avLst/>
          </a:prstGeom>
          <a:noFill/>
          <a:ln w="34925" cap="flat" cmpd="sng">
            <a:solidFill>
              <a:srgbClr val="D7F71E"/>
            </a:solidFill>
            <a:prstDash val="sysDot"/>
            <a:round/>
            <a:headEnd type="none" w="sm" len="sm"/>
            <a:tailEnd type="none" w="sm" len="sm"/>
          </a:ln>
        </p:spPr>
      </p:cxnSp>
      <p:pic>
        <p:nvPicPr>
          <p:cNvPr id="272" name="圖形 271">
            <a:extLst>
              <a:ext uri="{FF2B5EF4-FFF2-40B4-BE49-F238E27FC236}">
                <a16:creationId xmlns:a16="http://schemas.microsoft.com/office/drawing/2014/main" id="{9435E140-3A5E-4A80-BA9B-0B2C10AEC6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2368" y="2839114"/>
            <a:ext cx="438150" cy="304800"/>
          </a:xfrm>
          <a:prstGeom prst="rect">
            <a:avLst/>
          </a:prstGeom>
        </p:spPr>
      </p:pic>
      <p:grpSp>
        <p:nvGrpSpPr>
          <p:cNvPr id="273" name="圖形 137">
            <a:extLst>
              <a:ext uri="{FF2B5EF4-FFF2-40B4-BE49-F238E27FC236}">
                <a16:creationId xmlns:a16="http://schemas.microsoft.com/office/drawing/2014/main" id="{FD69504B-CCD6-491E-ADD7-B683208913C1}"/>
              </a:ext>
            </a:extLst>
          </p:cNvPr>
          <p:cNvGrpSpPr/>
          <p:nvPr/>
        </p:nvGrpSpPr>
        <p:grpSpPr>
          <a:xfrm>
            <a:off x="2869568" y="1776325"/>
            <a:ext cx="312207" cy="539263"/>
            <a:chOff x="5991225" y="3243262"/>
            <a:chExt cx="209550" cy="361950"/>
          </a:xfrm>
        </p:grpSpPr>
        <p:sp>
          <p:nvSpPr>
            <p:cNvPr id="274" name="手繪多邊形: 圖案 273">
              <a:extLst>
                <a:ext uri="{FF2B5EF4-FFF2-40B4-BE49-F238E27FC236}">
                  <a16:creationId xmlns:a16="http://schemas.microsoft.com/office/drawing/2014/main" id="{89633DA3-C450-4676-9D55-13A245BC42D8}"/>
                </a:ext>
              </a:extLst>
            </p:cNvPr>
            <p:cNvSpPr/>
            <p:nvPr/>
          </p:nvSpPr>
          <p:spPr>
            <a:xfrm>
              <a:off x="6029420" y="3285744"/>
              <a:ext cx="133350" cy="66675"/>
            </a:xfrm>
            <a:custGeom>
              <a:avLst/>
              <a:gdLst>
                <a:gd name="connsiteX0" fmla="*/ 0 w 133350"/>
                <a:gd name="connsiteY0" fmla="*/ 0 h 66675"/>
                <a:gd name="connsiteX1" fmla="*/ 136970 w 133350"/>
                <a:gd name="connsiteY1" fmla="*/ 0 h 66675"/>
                <a:gd name="connsiteX2" fmla="*/ 136970 w 133350"/>
                <a:gd name="connsiteY2" fmla="*/ 68104 h 66675"/>
                <a:gd name="connsiteX3" fmla="*/ 0 w 133350"/>
                <a:gd name="connsiteY3" fmla="*/ 68104 h 66675"/>
              </a:gdLst>
              <a:ahLst/>
              <a:cxnLst>
                <a:cxn ang="0">
                  <a:pos x="connsiteX0" y="connsiteY0"/>
                </a:cxn>
                <a:cxn ang="0">
                  <a:pos x="connsiteX1" y="connsiteY1"/>
                </a:cxn>
                <a:cxn ang="0">
                  <a:pos x="connsiteX2" y="connsiteY2"/>
                </a:cxn>
                <a:cxn ang="0">
                  <a:pos x="connsiteX3" y="connsiteY3"/>
                </a:cxn>
              </a:cxnLst>
              <a:rect l="l" t="t" r="r" b="b"/>
              <a:pathLst>
                <a:path w="133350" h="66675">
                  <a:moveTo>
                    <a:pt x="0" y="0"/>
                  </a:moveTo>
                  <a:lnTo>
                    <a:pt x="136970" y="0"/>
                  </a:lnTo>
                  <a:lnTo>
                    <a:pt x="136970" y="68104"/>
                  </a:lnTo>
                  <a:lnTo>
                    <a:pt x="0" y="68104"/>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5" name="手繪多邊形: 圖案 274">
              <a:extLst>
                <a:ext uri="{FF2B5EF4-FFF2-40B4-BE49-F238E27FC236}">
                  <a16:creationId xmlns:a16="http://schemas.microsoft.com/office/drawing/2014/main" id="{A6EDEF25-058E-4751-9D69-97A2FF109516}"/>
                </a:ext>
              </a:extLst>
            </p:cNvPr>
            <p:cNvSpPr/>
            <p:nvPr/>
          </p:nvSpPr>
          <p:spPr>
            <a:xfrm>
              <a:off x="5991225" y="3243262"/>
              <a:ext cx="209550" cy="361950"/>
            </a:xfrm>
            <a:custGeom>
              <a:avLst/>
              <a:gdLst>
                <a:gd name="connsiteX0" fmla="*/ 194024 w 209550"/>
                <a:gd name="connsiteY0" fmla="*/ 0 h 361950"/>
                <a:gd name="connsiteX1" fmla="*/ 19336 w 209550"/>
                <a:gd name="connsiteY1" fmla="*/ 0 h 361950"/>
                <a:gd name="connsiteX2" fmla="*/ 0 w 209550"/>
                <a:gd name="connsiteY2" fmla="*/ 19336 h 361950"/>
                <a:gd name="connsiteX3" fmla="*/ 0 w 209550"/>
                <a:gd name="connsiteY3" fmla="*/ 351187 h 361950"/>
                <a:gd name="connsiteX4" fmla="*/ 19336 w 209550"/>
                <a:gd name="connsiteY4" fmla="*/ 370523 h 361950"/>
                <a:gd name="connsiteX5" fmla="*/ 194024 w 209550"/>
                <a:gd name="connsiteY5" fmla="*/ 370523 h 361950"/>
                <a:gd name="connsiteX6" fmla="*/ 213360 w 209550"/>
                <a:gd name="connsiteY6" fmla="*/ 351187 h 361950"/>
                <a:gd name="connsiteX7" fmla="*/ 213360 w 209550"/>
                <a:gd name="connsiteY7" fmla="*/ 19336 h 361950"/>
                <a:gd name="connsiteX8" fmla="*/ 194024 w 209550"/>
                <a:gd name="connsiteY8" fmla="*/ 0 h 361950"/>
                <a:gd name="connsiteX9" fmla="*/ 23908 w 209550"/>
                <a:gd name="connsiteY9" fmla="*/ 28194 h 361950"/>
                <a:gd name="connsiteX10" fmla="*/ 189452 w 209550"/>
                <a:gd name="connsiteY10" fmla="*/ 28194 h 361950"/>
                <a:gd name="connsiteX11" fmla="*/ 189452 w 209550"/>
                <a:gd name="connsiteY11" fmla="*/ 124873 h 361950"/>
                <a:gd name="connsiteX12" fmla="*/ 23908 w 209550"/>
                <a:gd name="connsiteY12" fmla="*/ 124873 h 361950"/>
                <a:gd name="connsiteX13" fmla="*/ 23908 w 209550"/>
                <a:gd name="connsiteY13" fmla="*/ 28194 h 361950"/>
                <a:gd name="connsiteX14" fmla="*/ 76772 w 209550"/>
                <a:gd name="connsiteY14" fmla="*/ 291275 h 361950"/>
                <a:gd name="connsiteX15" fmla="*/ 69628 w 209550"/>
                <a:gd name="connsiteY15" fmla="*/ 298418 h 361950"/>
                <a:gd name="connsiteX16" fmla="*/ 62484 w 209550"/>
                <a:gd name="connsiteY16" fmla="*/ 291275 h 361950"/>
                <a:gd name="connsiteX17" fmla="*/ 62484 w 209550"/>
                <a:gd name="connsiteY17" fmla="*/ 276320 h 361950"/>
                <a:gd name="connsiteX18" fmla="*/ 48863 w 209550"/>
                <a:gd name="connsiteY18" fmla="*/ 276320 h 361950"/>
                <a:gd name="connsiteX19" fmla="*/ 48863 w 209550"/>
                <a:gd name="connsiteY19" fmla="*/ 291275 h 361950"/>
                <a:gd name="connsiteX20" fmla="*/ 41720 w 209550"/>
                <a:gd name="connsiteY20" fmla="*/ 298418 h 361950"/>
                <a:gd name="connsiteX21" fmla="*/ 34576 w 209550"/>
                <a:gd name="connsiteY21" fmla="*/ 291275 h 361950"/>
                <a:gd name="connsiteX22" fmla="*/ 34576 w 209550"/>
                <a:gd name="connsiteY22" fmla="*/ 274987 h 361950"/>
                <a:gd name="connsiteX23" fmla="*/ 47530 w 209550"/>
                <a:gd name="connsiteY23" fmla="*/ 262033 h 361950"/>
                <a:gd name="connsiteX24" fmla="*/ 63818 w 209550"/>
                <a:gd name="connsiteY24" fmla="*/ 262033 h 361950"/>
                <a:gd name="connsiteX25" fmla="*/ 76772 w 209550"/>
                <a:gd name="connsiteY25" fmla="*/ 274987 h 361950"/>
                <a:gd name="connsiteX26" fmla="*/ 76772 w 209550"/>
                <a:gd name="connsiteY26" fmla="*/ 291275 h 361950"/>
                <a:gd name="connsiteX27" fmla="*/ 57245 w 209550"/>
                <a:gd name="connsiteY27" fmla="*/ 203835 h 361950"/>
                <a:gd name="connsiteX28" fmla="*/ 57245 w 209550"/>
                <a:gd name="connsiteY28" fmla="*/ 218123 h 361950"/>
                <a:gd name="connsiteX29" fmla="*/ 44577 w 209550"/>
                <a:gd name="connsiteY29" fmla="*/ 218123 h 361950"/>
                <a:gd name="connsiteX30" fmla="*/ 44577 w 209550"/>
                <a:gd name="connsiteY30" fmla="*/ 203835 h 361950"/>
                <a:gd name="connsiteX31" fmla="*/ 57245 w 209550"/>
                <a:gd name="connsiteY31" fmla="*/ 203835 h 361950"/>
                <a:gd name="connsiteX32" fmla="*/ 44577 w 209550"/>
                <a:gd name="connsiteY32" fmla="*/ 195167 h 361950"/>
                <a:gd name="connsiteX33" fmla="*/ 44577 w 209550"/>
                <a:gd name="connsiteY33" fmla="*/ 180880 h 361950"/>
                <a:gd name="connsiteX34" fmla="*/ 57245 w 209550"/>
                <a:gd name="connsiteY34" fmla="*/ 180880 h 361950"/>
                <a:gd name="connsiteX35" fmla="*/ 57245 w 209550"/>
                <a:gd name="connsiteY35" fmla="*/ 195167 h 361950"/>
                <a:gd name="connsiteX36" fmla="*/ 44577 w 209550"/>
                <a:gd name="connsiteY36" fmla="*/ 195167 h 361950"/>
                <a:gd name="connsiteX37" fmla="*/ 57245 w 209550"/>
                <a:gd name="connsiteY37" fmla="*/ 226790 h 361950"/>
                <a:gd name="connsiteX38" fmla="*/ 57245 w 209550"/>
                <a:gd name="connsiteY38" fmla="*/ 241078 h 361950"/>
                <a:gd name="connsiteX39" fmla="*/ 44577 w 209550"/>
                <a:gd name="connsiteY39" fmla="*/ 241078 h 361950"/>
                <a:gd name="connsiteX40" fmla="*/ 44577 w 209550"/>
                <a:gd name="connsiteY40" fmla="*/ 226790 h 361950"/>
                <a:gd name="connsiteX41" fmla="*/ 57245 w 209550"/>
                <a:gd name="connsiteY41" fmla="*/ 226790 h 361950"/>
                <a:gd name="connsiteX42" fmla="*/ 85153 w 209550"/>
                <a:gd name="connsiteY42" fmla="*/ 241078 h 361950"/>
                <a:gd name="connsiteX43" fmla="*/ 72485 w 209550"/>
                <a:gd name="connsiteY43" fmla="*/ 241078 h 361950"/>
                <a:gd name="connsiteX44" fmla="*/ 72485 w 209550"/>
                <a:gd name="connsiteY44" fmla="*/ 226790 h 361950"/>
                <a:gd name="connsiteX45" fmla="*/ 85153 w 209550"/>
                <a:gd name="connsiteY45" fmla="*/ 226790 h 361950"/>
                <a:gd name="connsiteX46" fmla="*/ 85153 w 209550"/>
                <a:gd name="connsiteY46" fmla="*/ 241078 h 361950"/>
                <a:gd name="connsiteX47" fmla="*/ 85153 w 209550"/>
                <a:gd name="connsiteY47" fmla="*/ 218123 h 361950"/>
                <a:gd name="connsiteX48" fmla="*/ 72485 w 209550"/>
                <a:gd name="connsiteY48" fmla="*/ 218123 h 361950"/>
                <a:gd name="connsiteX49" fmla="*/ 72485 w 209550"/>
                <a:gd name="connsiteY49" fmla="*/ 203835 h 361950"/>
                <a:gd name="connsiteX50" fmla="*/ 85153 w 209550"/>
                <a:gd name="connsiteY50" fmla="*/ 203835 h 361950"/>
                <a:gd name="connsiteX51" fmla="*/ 85153 w 209550"/>
                <a:gd name="connsiteY51" fmla="*/ 218123 h 361950"/>
                <a:gd name="connsiteX52" fmla="*/ 85153 w 209550"/>
                <a:gd name="connsiteY52" fmla="*/ 195167 h 361950"/>
                <a:gd name="connsiteX53" fmla="*/ 72485 w 209550"/>
                <a:gd name="connsiteY53" fmla="*/ 195167 h 361950"/>
                <a:gd name="connsiteX54" fmla="*/ 72485 w 209550"/>
                <a:gd name="connsiteY54" fmla="*/ 180880 h 361950"/>
                <a:gd name="connsiteX55" fmla="*/ 85153 w 209550"/>
                <a:gd name="connsiteY55" fmla="*/ 180880 h 361950"/>
                <a:gd name="connsiteX56" fmla="*/ 85153 w 209550"/>
                <a:gd name="connsiteY56" fmla="*/ 195167 h 361950"/>
                <a:gd name="connsiteX57" fmla="*/ 127730 w 209550"/>
                <a:gd name="connsiteY57" fmla="*/ 291275 h 361950"/>
                <a:gd name="connsiteX58" fmla="*/ 120587 w 209550"/>
                <a:gd name="connsiteY58" fmla="*/ 298418 h 361950"/>
                <a:gd name="connsiteX59" fmla="*/ 113443 w 209550"/>
                <a:gd name="connsiteY59" fmla="*/ 291275 h 361950"/>
                <a:gd name="connsiteX60" fmla="*/ 113443 w 209550"/>
                <a:gd name="connsiteY60" fmla="*/ 276320 h 361950"/>
                <a:gd name="connsiteX61" fmla="*/ 99822 w 209550"/>
                <a:gd name="connsiteY61" fmla="*/ 276320 h 361950"/>
                <a:gd name="connsiteX62" fmla="*/ 99822 w 209550"/>
                <a:gd name="connsiteY62" fmla="*/ 291275 h 361950"/>
                <a:gd name="connsiteX63" fmla="*/ 92678 w 209550"/>
                <a:gd name="connsiteY63" fmla="*/ 298418 h 361950"/>
                <a:gd name="connsiteX64" fmla="*/ 85630 w 209550"/>
                <a:gd name="connsiteY64" fmla="*/ 291275 h 361950"/>
                <a:gd name="connsiteX65" fmla="*/ 85630 w 209550"/>
                <a:gd name="connsiteY65" fmla="*/ 274987 h 361950"/>
                <a:gd name="connsiteX66" fmla="*/ 98584 w 209550"/>
                <a:gd name="connsiteY66" fmla="*/ 262033 h 361950"/>
                <a:gd name="connsiteX67" fmla="*/ 114872 w 209550"/>
                <a:gd name="connsiteY67" fmla="*/ 262033 h 361950"/>
                <a:gd name="connsiteX68" fmla="*/ 127826 w 209550"/>
                <a:gd name="connsiteY68" fmla="*/ 274987 h 361950"/>
                <a:gd name="connsiteX69" fmla="*/ 127826 w 209550"/>
                <a:gd name="connsiteY69" fmla="*/ 291275 h 361950"/>
                <a:gd name="connsiteX70" fmla="*/ 112967 w 209550"/>
                <a:gd name="connsiteY70" fmla="*/ 203835 h 361950"/>
                <a:gd name="connsiteX71" fmla="*/ 112967 w 209550"/>
                <a:gd name="connsiteY71" fmla="*/ 218123 h 361950"/>
                <a:gd name="connsiteX72" fmla="*/ 100298 w 209550"/>
                <a:gd name="connsiteY72" fmla="*/ 218123 h 361950"/>
                <a:gd name="connsiteX73" fmla="*/ 100298 w 209550"/>
                <a:gd name="connsiteY73" fmla="*/ 203835 h 361950"/>
                <a:gd name="connsiteX74" fmla="*/ 112967 w 209550"/>
                <a:gd name="connsiteY74" fmla="*/ 203835 h 361950"/>
                <a:gd name="connsiteX75" fmla="*/ 100394 w 209550"/>
                <a:gd name="connsiteY75" fmla="*/ 195167 h 361950"/>
                <a:gd name="connsiteX76" fmla="*/ 100394 w 209550"/>
                <a:gd name="connsiteY76" fmla="*/ 180880 h 361950"/>
                <a:gd name="connsiteX77" fmla="*/ 113062 w 209550"/>
                <a:gd name="connsiteY77" fmla="*/ 180880 h 361950"/>
                <a:gd name="connsiteX78" fmla="*/ 113062 w 209550"/>
                <a:gd name="connsiteY78" fmla="*/ 195167 h 361950"/>
                <a:gd name="connsiteX79" fmla="*/ 100394 w 209550"/>
                <a:gd name="connsiteY79" fmla="*/ 195167 h 361950"/>
                <a:gd name="connsiteX80" fmla="*/ 112967 w 209550"/>
                <a:gd name="connsiteY80" fmla="*/ 226790 h 361950"/>
                <a:gd name="connsiteX81" fmla="*/ 112967 w 209550"/>
                <a:gd name="connsiteY81" fmla="*/ 241078 h 361950"/>
                <a:gd name="connsiteX82" fmla="*/ 100298 w 209550"/>
                <a:gd name="connsiteY82" fmla="*/ 241078 h 361950"/>
                <a:gd name="connsiteX83" fmla="*/ 100298 w 209550"/>
                <a:gd name="connsiteY83" fmla="*/ 226790 h 361950"/>
                <a:gd name="connsiteX84" fmla="*/ 112967 w 209550"/>
                <a:gd name="connsiteY84" fmla="*/ 226790 h 361950"/>
                <a:gd name="connsiteX85" fmla="*/ 140875 w 209550"/>
                <a:gd name="connsiteY85" fmla="*/ 203835 h 361950"/>
                <a:gd name="connsiteX86" fmla="*/ 140875 w 209550"/>
                <a:gd name="connsiteY86" fmla="*/ 218123 h 361950"/>
                <a:gd name="connsiteX87" fmla="*/ 128207 w 209550"/>
                <a:gd name="connsiteY87" fmla="*/ 218123 h 361950"/>
                <a:gd name="connsiteX88" fmla="*/ 128207 w 209550"/>
                <a:gd name="connsiteY88" fmla="*/ 203835 h 361950"/>
                <a:gd name="connsiteX89" fmla="*/ 140875 w 209550"/>
                <a:gd name="connsiteY89" fmla="*/ 203835 h 361950"/>
                <a:gd name="connsiteX90" fmla="*/ 128207 w 209550"/>
                <a:gd name="connsiteY90" fmla="*/ 195167 h 361950"/>
                <a:gd name="connsiteX91" fmla="*/ 128207 w 209550"/>
                <a:gd name="connsiteY91" fmla="*/ 180880 h 361950"/>
                <a:gd name="connsiteX92" fmla="*/ 140875 w 209550"/>
                <a:gd name="connsiteY92" fmla="*/ 180880 h 361950"/>
                <a:gd name="connsiteX93" fmla="*/ 140875 w 209550"/>
                <a:gd name="connsiteY93" fmla="*/ 195167 h 361950"/>
                <a:gd name="connsiteX94" fmla="*/ 128207 w 209550"/>
                <a:gd name="connsiteY94" fmla="*/ 195167 h 361950"/>
                <a:gd name="connsiteX95" fmla="*/ 140875 w 209550"/>
                <a:gd name="connsiteY95" fmla="*/ 226790 h 361950"/>
                <a:gd name="connsiteX96" fmla="*/ 140875 w 209550"/>
                <a:gd name="connsiteY96" fmla="*/ 241078 h 361950"/>
                <a:gd name="connsiteX97" fmla="*/ 128207 w 209550"/>
                <a:gd name="connsiteY97" fmla="*/ 241078 h 361950"/>
                <a:gd name="connsiteX98" fmla="*/ 128207 w 209550"/>
                <a:gd name="connsiteY98" fmla="*/ 226790 h 361950"/>
                <a:gd name="connsiteX99" fmla="*/ 140875 w 209550"/>
                <a:gd name="connsiteY99" fmla="*/ 226790 h 361950"/>
                <a:gd name="connsiteX100" fmla="*/ 178784 w 209550"/>
                <a:gd name="connsiteY100" fmla="*/ 291275 h 361950"/>
                <a:gd name="connsiteX101" fmla="*/ 171641 w 209550"/>
                <a:gd name="connsiteY101" fmla="*/ 298418 h 361950"/>
                <a:gd name="connsiteX102" fmla="*/ 164497 w 209550"/>
                <a:gd name="connsiteY102" fmla="*/ 291275 h 361950"/>
                <a:gd name="connsiteX103" fmla="*/ 164497 w 209550"/>
                <a:gd name="connsiteY103" fmla="*/ 276320 h 361950"/>
                <a:gd name="connsiteX104" fmla="*/ 150876 w 209550"/>
                <a:gd name="connsiteY104" fmla="*/ 276320 h 361950"/>
                <a:gd name="connsiteX105" fmla="*/ 150876 w 209550"/>
                <a:gd name="connsiteY105" fmla="*/ 291275 h 361950"/>
                <a:gd name="connsiteX106" fmla="*/ 143732 w 209550"/>
                <a:gd name="connsiteY106" fmla="*/ 298418 h 361950"/>
                <a:gd name="connsiteX107" fmla="*/ 136589 w 209550"/>
                <a:gd name="connsiteY107" fmla="*/ 291275 h 361950"/>
                <a:gd name="connsiteX108" fmla="*/ 136589 w 209550"/>
                <a:gd name="connsiteY108" fmla="*/ 274987 h 361950"/>
                <a:gd name="connsiteX109" fmla="*/ 149543 w 209550"/>
                <a:gd name="connsiteY109" fmla="*/ 262033 h 361950"/>
                <a:gd name="connsiteX110" fmla="*/ 165830 w 209550"/>
                <a:gd name="connsiteY110" fmla="*/ 262033 h 361950"/>
                <a:gd name="connsiteX111" fmla="*/ 178784 w 209550"/>
                <a:gd name="connsiteY111" fmla="*/ 274987 h 361950"/>
                <a:gd name="connsiteX112" fmla="*/ 178784 w 209550"/>
                <a:gd name="connsiteY112" fmla="*/ 291275 h 361950"/>
                <a:gd name="connsiteX113" fmla="*/ 168783 w 209550"/>
                <a:gd name="connsiteY113" fmla="*/ 203835 h 361950"/>
                <a:gd name="connsiteX114" fmla="*/ 168783 w 209550"/>
                <a:gd name="connsiteY114" fmla="*/ 218123 h 361950"/>
                <a:gd name="connsiteX115" fmla="*/ 156115 w 209550"/>
                <a:gd name="connsiteY115" fmla="*/ 218123 h 361950"/>
                <a:gd name="connsiteX116" fmla="*/ 156115 w 209550"/>
                <a:gd name="connsiteY116" fmla="*/ 203835 h 361950"/>
                <a:gd name="connsiteX117" fmla="*/ 168783 w 209550"/>
                <a:gd name="connsiteY117" fmla="*/ 203835 h 361950"/>
                <a:gd name="connsiteX118" fmla="*/ 156115 w 209550"/>
                <a:gd name="connsiteY118" fmla="*/ 195167 h 361950"/>
                <a:gd name="connsiteX119" fmla="*/ 156115 w 209550"/>
                <a:gd name="connsiteY119" fmla="*/ 180880 h 361950"/>
                <a:gd name="connsiteX120" fmla="*/ 168783 w 209550"/>
                <a:gd name="connsiteY120" fmla="*/ 180880 h 361950"/>
                <a:gd name="connsiteX121" fmla="*/ 168783 w 209550"/>
                <a:gd name="connsiteY121" fmla="*/ 195167 h 361950"/>
                <a:gd name="connsiteX122" fmla="*/ 156115 w 209550"/>
                <a:gd name="connsiteY122" fmla="*/ 195167 h 361950"/>
                <a:gd name="connsiteX123" fmla="*/ 168783 w 209550"/>
                <a:gd name="connsiteY123" fmla="*/ 226790 h 361950"/>
                <a:gd name="connsiteX124" fmla="*/ 168783 w 209550"/>
                <a:gd name="connsiteY124" fmla="*/ 241078 h 361950"/>
                <a:gd name="connsiteX125" fmla="*/ 156115 w 209550"/>
                <a:gd name="connsiteY125" fmla="*/ 241078 h 361950"/>
                <a:gd name="connsiteX126" fmla="*/ 156115 w 209550"/>
                <a:gd name="connsiteY126" fmla="*/ 226790 h 361950"/>
                <a:gd name="connsiteX127" fmla="*/ 168783 w 209550"/>
                <a:gd name="connsiteY127" fmla="*/ 226790 h 361950"/>
                <a:gd name="connsiteX128" fmla="*/ 203835 w 209550"/>
                <a:gd name="connsiteY128" fmla="*/ 158115 h 361950"/>
                <a:gd name="connsiteX129" fmla="*/ 9525 w 209550"/>
                <a:gd name="connsiteY129" fmla="*/ 158115 h 361950"/>
                <a:gd name="connsiteX130" fmla="*/ 9525 w 209550"/>
                <a:gd name="connsiteY130" fmla="*/ 143828 h 361950"/>
                <a:gd name="connsiteX131" fmla="*/ 203835 w 209550"/>
                <a:gd name="connsiteY131" fmla="*/ 143828 h 361950"/>
                <a:gd name="connsiteX132" fmla="*/ 203835 w 209550"/>
                <a:gd name="connsiteY132" fmla="*/ 15811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09550" h="361950">
                  <a:moveTo>
                    <a:pt x="194024" y="0"/>
                  </a:moveTo>
                  <a:lnTo>
                    <a:pt x="19336" y="0"/>
                  </a:lnTo>
                  <a:cubicBezTo>
                    <a:pt x="8668" y="0"/>
                    <a:pt x="0" y="8668"/>
                    <a:pt x="0" y="19336"/>
                  </a:cubicBezTo>
                  <a:lnTo>
                    <a:pt x="0" y="351187"/>
                  </a:lnTo>
                  <a:cubicBezTo>
                    <a:pt x="0" y="361855"/>
                    <a:pt x="8668" y="370523"/>
                    <a:pt x="19336" y="370523"/>
                  </a:cubicBezTo>
                  <a:lnTo>
                    <a:pt x="194024" y="370523"/>
                  </a:lnTo>
                  <a:cubicBezTo>
                    <a:pt x="204692" y="370523"/>
                    <a:pt x="213360" y="361855"/>
                    <a:pt x="213360" y="351187"/>
                  </a:cubicBezTo>
                  <a:lnTo>
                    <a:pt x="213360" y="19336"/>
                  </a:lnTo>
                  <a:cubicBezTo>
                    <a:pt x="213360" y="8668"/>
                    <a:pt x="204692" y="0"/>
                    <a:pt x="194024" y="0"/>
                  </a:cubicBezTo>
                  <a:close/>
                  <a:moveTo>
                    <a:pt x="23908" y="28194"/>
                  </a:moveTo>
                  <a:lnTo>
                    <a:pt x="189452" y="28194"/>
                  </a:lnTo>
                  <a:lnTo>
                    <a:pt x="189452" y="124873"/>
                  </a:lnTo>
                  <a:lnTo>
                    <a:pt x="23908" y="124873"/>
                  </a:lnTo>
                  <a:lnTo>
                    <a:pt x="23908" y="28194"/>
                  </a:lnTo>
                  <a:close/>
                  <a:moveTo>
                    <a:pt x="76772" y="291275"/>
                  </a:moveTo>
                  <a:cubicBezTo>
                    <a:pt x="76772" y="295180"/>
                    <a:pt x="73533" y="298418"/>
                    <a:pt x="69628" y="298418"/>
                  </a:cubicBezTo>
                  <a:cubicBezTo>
                    <a:pt x="65723" y="298418"/>
                    <a:pt x="62484" y="295275"/>
                    <a:pt x="62484" y="291275"/>
                  </a:cubicBezTo>
                  <a:lnTo>
                    <a:pt x="62484" y="276320"/>
                  </a:lnTo>
                  <a:lnTo>
                    <a:pt x="48863" y="276320"/>
                  </a:lnTo>
                  <a:lnTo>
                    <a:pt x="48863" y="291275"/>
                  </a:lnTo>
                  <a:cubicBezTo>
                    <a:pt x="48863" y="295180"/>
                    <a:pt x="45625" y="298418"/>
                    <a:pt x="41720" y="298418"/>
                  </a:cubicBezTo>
                  <a:cubicBezTo>
                    <a:pt x="37814" y="298418"/>
                    <a:pt x="34576" y="295275"/>
                    <a:pt x="34576" y="291275"/>
                  </a:cubicBezTo>
                  <a:lnTo>
                    <a:pt x="34576" y="274987"/>
                  </a:lnTo>
                  <a:cubicBezTo>
                    <a:pt x="34576" y="267843"/>
                    <a:pt x="40386" y="262033"/>
                    <a:pt x="47530" y="262033"/>
                  </a:cubicBezTo>
                  <a:lnTo>
                    <a:pt x="63818" y="262033"/>
                  </a:lnTo>
                  <a:cubicBezTo>
                    <a:pt x="70961" y="262033"/>
                    <a:pt x="76772" y="267843"/>
                    <a:pt x="76772" y="274987"/>
                  </a:cubicBezTo>
                  <a:lnTo>
                    <a:pt x="76772" y="291275"/>
                  </a:lnTo>
                  <a:close/>
                  <a:moveTo>
                    <a:pt x="57245" y="203835"/>
                  </a:moveTo>
                  <a:lnTo>
                    <a:pt x="57245" y="218123"/>
                  </a:lnTo>
                  <a:lnTo>
                    <a:pt x="44577" y="218123"/>
                  </a:lnTo>
                  <a:lnTo>
                    <a:pt x="44577" y="203835"/>
                  </a:lnTo>
                  <a:lnTo>
                    <a:pt x="57245" y="203835"/>
                  </a:lnTo>
                  <a:close/>
                  <a:moveTo>
                    <a:pt x="44577" y="195167"/>
                  </a:moveTo>
                  <a:lnTo>
                    <a:pt x="44577" y="180880"/>
                  </a:lnTo>
                  <a:lnTo>
                    <a:pt x="57245" y="180880"/>
                  </a:lnTo>
                  <a:lnTo>
                    <a:pt x="57245" y="195167"/>
                  </a:lnTo>
                  <a:lnTo>
                    <a:pt x="44577" y="195167"/>
                  </a:lnTo>
                  <a:close/>
                  <a:moveTo>
                    <a:pt x="57245" y="226790"/>
                  </a:moveTo>
                  <a:lnTo>
                    <a:pt x="57245" y="241078"/>
                  </a:lnTo>
                  <a:lnTo>
                    <a:pt x="44577" y="241078"/>
                  </a:lnTo>
                  <a:lnTo>
                    <a:pt x="44577" y="226790"/>
                  </a:lnTo>
                  <a:lnTo>
                    <a:pt x="57245" y="226790"/>
                  </a:lnTo>
                  <a:close/>
                  <a:moveTo>
                    <a:pt x="85153" y="241078"/>
                  </a:moveTo>
                  <a:lnTo>
                    <a:pt x="72485" y="241078"/>
                  </a:lnTo>
                  <a:lnTo>
                    <a:pt x="72485" y="226790"/>
                  </a:lnTo>
                  <a:lnTo>
                    <a:pt x="85153" y="226790"/>
                  </a:lnTo>
                  <a:lnTo>
                    <a:pt x="85153" y="241078"/>
                  </a:lnTo>
                  <a:close/>
                  <a:moveTo>
                    <a:pt x="85153" y="218123"/>
                  </a:moveTo>
                  <a:lnTo>
                    <a:pt x="72485" y="218123"/>
                  </a:lnTo>
                  <a:lnTo>
                    <a:pt x="72485" y="203835"/>
                  </a:lnTo>
                  <a:lnTo>
                    <a:pt x="85153" y="203835"/>
                  </a:lnTo>
                  <a:lnTo>
                    <a:pt x="85153" y="218123"/>
                  </a:lnTo>
                  <a:close/>
                  <a:moveTo>
                    <a:pt x="85153" y="195167"/>
                  </a:moveTo>
                  <a:lnTo>
                    <a:pt x="72485" y="195167"/>
                  </a:lnTo>
                  <a:lnTo>
                    <a:pt x="72485" y="180880"/>
                  </a:lnTo>
                  <a:lnTo>
                    <a:pt x="85153" y="180880"/>
                  </a:lnTo>
                  <a:lnTo>
                    <a:pt x="85153" y="195167"/>
                  </a:lnTo>
                  <a:close/>
                  <a:moveTo>
                    <a:pt x="127730" y="291275"/>
                  </a:moveTo>
                  <a:cubicBezTo>
                    <a:pt x="127730" y="295180"/>
                    <a:pt x="124492" y="298418"/>
                    <a:pt x="120587" y="298418"/>
                  </a:cubicBezTo>
                  <a:cubicBezTo>
                    <a:pt x="116681" y="298418"/>
                    <a:pt x="113443" y="295180"/>
                    <a:pt x="113443" y="291275"/>
                  </a:cubicBezTo>
                  <a:lnTo>
                    <a:pt x="113443" y="276320"/>
                  </a:lnTo>
                  <a:lnTo>
                    <a:pt x="99822" y="276320"/>
                  </a:lnTo>
                  <a:lnTo>
                    <a:pt x="99822" y="291275"/>
                  </a:lnTo>
                  <a:cubicBezTo>
                    <a:pt x="99822" y="295180"/>
                    <a:pt x="96584" y="298418"/>
                    <a:pt x="92678" y="298418"/>
                  </a:cubicBezTo>
                  <a:cubicBezTo>
                    <a:pt x="88773" y="298418"/>
                    <a:pt x="85630" y="295275"/>
                    <a:pt x="85630" y="291275"/>
                  </a:cubicBezTo>
                  <a:lnTo>
                    <a:pt x="85630" y="274987"/>
                  </a:lnTo>
                  <a:cubicBezTo>
                    <a:pt x="85630" y="267843"/>
                    <a:pt x="91440" y="262033"/>
                    <a:pt x="98584" y="262033"/>
                  </a:cubicBezTo>
                  <a:lnTo>
                    <a:pt x="114872" y="262033"/>
                  </a:lnTo>
                  <a:cubicBezTo>
                    <a:pt x="122015" y="262033"/>
                    <a:pt x="127826" y="267843"/>
                    <a:pt x="127826" y="274987"/>
                  </a:cubicBezTo>
                  <a:lnTo>
                    <a:pt x="127826" y="291275"/>
                  </a:lnTo>
                  <a:close/>
                  <a:moveTo>
                    <a:pt x="112967" y="203835"/>
                  </a:moveTo>
                  <a:lnTo>
                    <a:pt x="112967" y="218123"/>
                  </a:lnTo>
                  <a:lnTo>
                    <a:pt x="100298" y="218123"/>
                  </a:lnTo>
                  <a:lnTo>
                    <a:pt x="100298" y="203835"/>
                  </a:lnTo>
                  <a:lnTo>
                    <a:pt x="112967" y="203835"/>
                  </a:lnTo>
                  <a:close/>
                  <a:moveTo>
                    <a:pt x="100394" y="195167"/>
                  </a:moveTo>
                  <a:lnTo>
                    <a:pt x="100394" y="180880"/>
                  </a:lnTo>
                  <a:lnTo>
                    <a:pt x="113062" y="180880"/>
                  </a:lnTo>
                  <a:lnTo>
                    <a:pt x="113062" y="195167"/>
                  </a:lnTo>
                  <a:lnTo>
                    <a:pt x="100394" y="195167"/>
                  </a:lnTo>
                  <a:close/>
                  <a:moveTo>
                    <a:pt x="112967" y="226790"/>
                  </a:moveTo>
                  <a:lnTo>
                    <a:pt x="112967" y="241078"/>
                  </a:lnTo>
                  <a:lnTo>
                    <a:pt x="100298" y="241078"/>
                  </a:lnTo>
                  <a:lnTo>
                    <a:pt x="100298" y="226790"/>
                  </a:lnTo>
                  <a:lnTo>
                    <a:pt x="112967" y="226790"/>
                  </a:lnTo>
                  <a:close/>
                  <a:moveTo>
                    <a:pt x="140875" y="203835"/>
                  </a:moveTo>
                  <a:lnTo>
                    <a:pt x="140875" y="218123"/>
                  </a:lnTo>
                  <a:lnTo>
                    <a:pt x="128207" y="218123"/>
                  </a:lnTo>
                  <a:lnTo>
                    <a:pt x="128207" y="203835"/>
                  </a:lnTo>
                  <a:lnTo>
                    <a:pt x="140875" y="203835"/>
                  </a:lnTo>
                  <a:close/>
                  <a:moveTo>
                    <a:pt x="128207" y="195167"/>
                  </a:moveTo>
                  <a:lnTo>
                    <a:pt x="128207" y="180880"/>
                  </a:lnTo>
                  <a:lnTo>
                    <a:pt x="140875" y="180880"/>
                  </a:lnTo>
                  <a:lnTo>
                    <a:pt x="140875" y="195167"/>
                  </a:lnTo>
                  <a:lnTo>
                    <a:pt x="128207" y="195167"/>
                  </a:lnTo>
                  <a:close/>
                  <a:moveTo>
                    <a:pt x="140875" y="226790"/>
                  </a:moveTo>
                  <a:lnTo>
                    <a:pt x="140875" y="241078"/>
                  </a:lnTo>
                  <a:lnTo>
                    <a:pt x="128207" y="241078"/>
                  </a:lnTo>
                  <a:lnTo>
                    <a:pt x="128207" y="226790"/>
                  </a:lnTo>
                  <a:lnTo>
                    <a:pt x="140875" y="226790"/>
                  </a:lnTo>
                  <a:close/>
                  <a:moveTo>
                    <a:pt x="178784" y="291275"/>
                  </a:moveTo>
                  <a:cubicBezTo>
                    <a:pt x="178784" y="295180"/>
                    <a:pt x="175546" y="298418"/>
                    <a:pt x="171641" y="298418"/>
                  </a:cubicBezTo>
                  <a:cubicBezTo>
                    <a:pt x="167735" y="298418"/>
                    <a:pt x="164497" y="295180"/>
                    <a:pt x="164497" y="291275"/>
                  </a:cubicBezTo>
                  <a:lnTo>
                    <a:pt x="164497" y="276320"/>
                  </a:lnTo>
                  <a:lnTo>
                    <a:pt x="150876" y="276320"/>
                  </a:lnTo>
                  <a:lnTo>
                    <a:pt x="150876" y="291275"/>
                  </a:lnTo>
                  <a:cubicBezTo>
                    <a:pt x="150876" y="295180"/>
                    <a:pt x="147638" y="298418"/>
                    <a:pt x="143732" y="298418"/>
                  </a:cubicBezTo>
                  <a:cubicBezTo>
                    <a:pt x="139827" y="298418"/>
                    <a:pt x="136589" y="295180"/>
                    <a:pt x="136589" y="291275"/>
                  </a:cubicBezTo>
                  <a:lnTo>
                    <a:pt x="136589" y="274987"/>
                  </a:lnTo>
                  <a:cubicBezTo>
                    <a:pt x="136589" y="267843"/>
                    <a:pt x="142399" y="262033"/>
                    <a:pt x="149543" y="262033"/>
                  </a:cubicBezTo>
                  <a:lnTo>
                    <a:pt x="165830" y="262033"/>
                  </a:lnTo>
                  <a:cubicBezTo>
                    <a:pt x="172974" y="262033"/>
                    <a:pt x="178784" y="267843"/>
                    <a:pt x="178784" y="274987"/>
                  </a:cubicBezTo>
                  <a:lnTo>
                    <a:pt x="178784" y="291275"/>
                  </a:lnTo>
                  <a:close/>
                  <a:moveTo>
                    <a:pt x="168783" y="203835"/>
                  </a:moveTo>
                  <a:lnTo>
                    <a:pt x="168783" y="218123"/>
                  </a:lnTo>
                  <a:lnTo>
                    <a:pt x="156115" y="218123"/>
                  </a:lnTo>
                  <a:lnTo>
                    <a:pt x="156115" y="203835"/>
                  </a:lnTo>
                  <a:lnTo>
                    <a:pt x="168783" y="203835"/>
                  </a:lnTo>
                  <a:close/>
                  <a:moveTo>
                    <a:pt x="156115" y="195167"/>
                  </a:moveTo>
                  <a:lnTo>
                    <a:pt x="156115" y="180880"/>
                  </a:lnTo>
                  <a:lnTo>
                    <a:pt x="168783" y="180880"/>
                  </a:lnTo>
                  <a:lnTo>
                    <a:pt x="168783" y="195167"/>
                  </a:lnTo>
                  <a:lnTo>
                    <a:pt x="156115" y="195167"/>
                  </a:lnTo>
                  <a:close/>
                  <a:moveTo>
                    <a:pt x="168783" y="226790"/>
                  </a:moveTo>
                  <a:lnTo>
                    <a:pt x="168783" y="241078"/>
                  </a:lnTo>
                  <a:lnTo>
                    <a:pt x="156115" y="241078"/>
                  </a:lnTo>
                  <a:lnTo>
                    <a:pt x="156115" y="226790"/>
                  </a:lnTo>
                  <a:lnTo>
                    <a:pt x="168783" y="226790"/>
                  </a:lnTo>
                  <a:close/>
                  <a:moveTo>
                    <a:pt x="203835" y="158115"/>
                  </a:moveTo>
                  <a:lnTo>
                    <a:pt x="9525" y="158115"/>
                  </a:lnTo>
                  <a:lnTo>
                    <a:pt x="9525" y="143828"/>
                  </a:lnTo>
                  <a:lnTo>
                    <a:pt x="203835" y="143828"/>
                  </a:lnTo>
                  <a:lnTo>
                    <a:pt x="203835" y="158115"/>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76" name="群組 275">
            <a:extLst>
              <a:ext uri="{FF2B5EF4-FFF2-40B4-BE49-F238E27FC236}">
                <a16:creationId xmlns:a16="http://schemas.microsoft.com/office/drawing/2014/main" id="{DA326E16-C521-430A-A012-EFAC017DCB68}"/>
              </a:ext>
            </a:extLst>
          </p:cNvPr>
          <p:cNvGrpSpPr/>
          <p:nvPr/>
        </p:nvGrpSpPr>
        <p:grpSpPr>
          <a:xfrm>
            <a:off x="1615719" y="1669147"/>
            <a:ext cx="591179" cy="691936"/>
            <a:chOff x="403575" y="3422327"/>
            <a:chExt cx="443385" cy="518952"/>
          </a:xfrm>
        </p:grpSpPr>
        <p:grpSp>
          <p:nvGrpSpPr>
            <p:cNvPr id="277" name="群組 276">
              <a:extLst>
                <a:ext uri="{FF2B5EF4-FFF2-40B4-BE49-F238E27FC236}">
                  <a16:creationId xmlns:a16="http://schemas.microsoft.com/office/drawing/2014/main" id="{4BB5E84B-7801-4C1A-8A67-3942E33A83D2}"/>
                </a:ext>
              </a:extLst>
            </p:cNvPr>
            <p:cNvGrpSpPr/>
            <p:nvPr/>
          </p:nvGrpSpPr>
          <p:grpSpPr>
            <a:xfrm>
              <a:off x="403575" y="3422327"/>
              <a:ext cx="443385" cy="346997"/>
              <a:chOff x="722665" y="4021352"/>
              <a:chExt cx="591923" cy="463232"/>
            </a:xfrm>
            <a:solidFill>
              <a:srgbClr val="FFFFFF"/>
            </a:solidFill>
          </p:grpSpPr>
          <p:sp>
            <p:nvSpPr>
              <p:cNvPr id="279" name="手繪多邊形: 圖案 1175">
                <a:extLst>
                  <a:ext uri="{FF2B5EF4-FFF2-40B4-BE49-F238E27FC236}">
                    <a16:creationId xmlns:a16="http://schemas.microsoft.com/office/drawing/2014/main" id="{772208CE-8CCE-4609-B45C-6C3504AC4951}"/>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0" name="手繪多邊形: 圖案 1176">
                <a:extLst>
                  <a:ext uri="{FF2B5EF4-FFF2-40B4-BE49-F238E27FC236}">
                    <a16:creationId xmlns:a16="http://schemas.microsoft.com/office/drawing/2014/main" id="{364292B1-941F-4330-AB79-1F942290F30C}"/>
                  </a:ext>
                </a:extLst>
              </p:cNvPr>
              <p:cNvSpPr/>
              <p:nvPr/>
            </p:nvSpPr>
            <p:spPr>
              <a:xfrm>
                <a:off x="1245104" y="4230627"/>
                <a:ext cx="28952" cy="28952"/>
              </a:xfrm>
              <a:custGeom>
                <a:avLst/>
                <a:gdLst>
                  <a:gd name="connsiteX0" fmla="*/ 29435 w 28951"/>
                  <a:gd name="connsiteY0" fmla="*/ 15634 h 28951"/>
                  <a:gd name="connsiteX1" fmla="*/ 29435 w 28951"/>
                  <a:gd name="connsiteY1" fmla="*/ 15634 h 28951"/>
                  <a:gd name="connsiteX2" fmla="*/ 29435 w 28951"/>
                  <a:gd name="connsiteY2" fmla="*/ 14717 h 28951"/>
                  <a:gd name="connsiteX3" fmla="*/ 29435 w 28951"/>
                  <a:gd name="connsiteY3" fmla="*/ 13656 h 28951"/>
                  <a:gd name="connsiteX4" fmla="*/ 29000 w 28951"/>
                  <a:gd name="connsiteY4" fmla="*/ 12305 h 28951"/>
                  <a:gd name="connsiteX5" fmla="*/ 28614 w 28951"/>
                  <a:gd name="connsiteY5" fmla="*/ 11291 h 28951"/>
                  <a:gd name="connsiteX6" fmla="*/ 27939 w 28951"/>
                  <a:gd name="connsiteY6" fmla="*/ 10085 h 28951"/>
                  <a:gd name="connsiteX7" fmla="*/ 27360 w 28951"/>
                  <a:gd name="connsiteY7" fmla="*/ 9120 h 28951"/>
                  <a:gd name="connsiteX8" fmla="*/ 26491 w 28951"/>
                  <a:gd name="connsiteY8" fmla="*/ 8107 h 28951"/>
                  <a:gd name="connsiteX9" fmla="*/ 25767 w 28951"/>
                  <a:gd name="connsiteY9" fmla="*/ 7286 h 28951"/>
                  <a:gd name="connsiteX10" fmla="*/ 24706 w 28951"/>
                  <a:gd name="connsiteY10" fmla="*/ 6418 h 28951"/>
                  <a:gd name="connsiteX11" fmla="*/ 23885 w 28951"/>
                  <a:gd name="connsiteY11" fmla="*/ 5742 h 28951"/>
                  <a:gd name="connsiteX12" fmla="*/ 22583 w 28951"/>
                  <a:gd name="connsiteY12" fmla="*/ 5067 h 28951"/>
                  <a:gd name="connsiteX13" fmla="*/ 21714 w 28951"/>
                  <a:gd name="connsiteY13" fmla="*/ 4584 h 28951"/>
                  <a:gd name="connsiteX14" fmla="*/ 20122 w 28951"/>
                  <a:gd name="connsiteY14" fmla="*/ 4102 h 28951"/>
                  <a:gd name="connsiteX15" fmla="*/ 19301 w 28951"/>
                  <a:gd name="connsiteY15" fmla="*/ 3860 h 28951"/>
                  <a:gd name="connsiteX16" fmla="*/ 16744 w 28951"/>
                  <a:gd name="connsiteY16" fmla="*/ 3619 h 28951"/>
                  <a:gd name="connsiteX17" fmla="*/ 13414 w 28951"/>
                  <a:gd name="connsiteY17" fmla="*/ 4102 h 28951"/>
                  <a:gd name="connsiteX18" fmla="*/ 12594 w 28951"/>
                  <a:gd name="connsiteY18" fmla="*/ 4343 h 28951"/>
                  <a:gd name="connsiteX19" fmla="*/ 10133 w 28951"/>
                  <a:gd name="connsiteY19" fmla="*/ 5453 h 28951"/>
                  <a:gd name="connsiteX20" fmla="*/ 9602 w 28951"/>
                  <a:gd name="connsiteY20" fmla="*/ 5742 h 28951"/>
                  <a:gd name="connsiteX21" fmla="*/ 7238 w 28951"/>
                  <a:gd name="connsiteY21" fmla="*/ 7769 h 28951"/>
                  <a:gd name="connsiteX22" fmla="*/ 6756 w 28951"/>
                  <a:gd name="connsiteY22" fmla="*/ 8348 h 28951"/>
                  <a:gd name="connsiteX23" fmla="*/ 5260 w 28951"/>
                  <a:gd name="connsiteY23" fmla="*/ 10519 h 28951"/>
                  <a:gd name="connsiteX24" fmla="*/ 5018 w 28951"/>
                  <a:gd name="connsiteY24" fmla="*/ 10905 h 28951"/>
                  <a:gd name="connsiteX25" fmla="*/ 5018 w 28951"/>
                  <a:gd name="connsiteY25" fmla="*/ 10905 h 28951"/>
                  <a:gd name="connsiteX26" fmla="*/ 3619 w 28951"/>
                  <a:gd name="connsiteY26" fmla="*/ 16647 h 28951"/>
                  <a:gd name="connsiteX27" fmla="*/ 16696 w 28951"/>
                  <a:gd name="connsiteY27" fmla="*/ 29724 h 28951"/>
                  <a:gd name="connsiteX28" fmla="*/ 29772 w 28951"/>
                  <a:gd name="connsiteY28" fmla="*/ 16647 h 28951"/>
                  <a:gd name="connsiteX29" fmla="*/ 29435 w 28951"/>
                  <a:gd name="connsiteY29" fmla="*/ 15634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951" h="28951">
                    <a:moveTo>
                      <a:pt x="29435" y="15634"/>
                    </a:moveTo>
                    <a:lnTo>
                      <a:pt x="29435" y="15634"/>
                    </a:lnTo>
                    <a:cubicBezTo>
                      <a:pt x="29463" y="15330"/>
                      <a:pt x="29463" y="15021"/>
                      <a:pt x="29435" y="14717"/>
                    </a:cubicBezTo>
                    <a:lnTo>
                      <a:pt x="29435" y="13656"/>
                    </a:lnTo>
                    <a:lnTo>
                      <a:pt x="29000" y="12305"/>
                    </a:lnTo>
                    <a:lnTo>
                      <a:pt x="28614" y="11291"/>
                    </a:lnTo>
                    <a:cubicBezTo>
                      <a:pt x="28416" y="10871"/>
                      <a:pt x="28194" y="10471"/>
                      <a:pt x="27939" y="10085"/>
                    </a:cubicBezTo>
                    <a:cubicBezTo>
                      <a:pt x="27765" y="9752"/>
                      <a:pt x="27572" y="9429"/>
                      <a:pt x="27360" y="9120"/>
                    </a:cubicBezTo>
                    <a:cubicBezTo>
                      <a:pt x="27099" y="8758"/>
                      <a:pt x="26810" y="8420"/>
                      <a:pt x="26491" y="8107"/>
                    </a:cubicBezTo>
                    <a:cubicBezTo>
                      <a:pt x="26274" y="7812"/>
                      <a:pt x="26033" y="7537"/>
                      <a:pt x="25767" y="7286"/>
                    </a:cubicBezTo>
                    <a:cubicBezTo>
                      <a:pt x="25444" y="6958"/>
                      <a:pt x="25092" y="6669"/>
                      <a:pt x="24706" y="6418"/>
                    </a:cubicBezTo>
                    <a:lnTo>
                      <a:pt x="23885" y="5742"/>
                    </a:lnTo>
                    <a:lnTo>
                      <a:pt x="22583" y="5067"/>
                    </a:lnTo>
                    <a:lnTo>
                      <a:pt x="21714" y="4584"/>
                    </a:lnTo>
                    <a:lnTo>
                      <a:pt x="20122" y="4102"/>
                    </a:lnTo>
                    <a:lnTo>
                      <a:pt x="19301" y="3860"/>
                    </a:lnTo>
                    <a:cubicBezTo>
                      <a:pt x="18457" y="3706"/>
                      <a:pt x="17603" y="3624"/>
                      <a:pt x="16744" y="3619"/>
                    </a:cubicBezTo>
                    <a:cubicBezTo>
                      <a:pt x="15620" y="3629"/>
                      <a:pt x="14495" y="3793"/>
                      <a:pt x="13414" y="4102"/>
                    </a:cubicBezTo>
                    <a:lnTo>
                      <a:pt x="12594" y="4343"/>
                    </a:lnTo>
                    <a:cubicBezTo>
                      <a:pt x="11740" y="4632"/>
                      <a:pt x="10915" y="5004"/>
                      <a:pt x="10133" y="5453"/>
                    </a:cubicBezTo>
                    <a:lnTo>
                      <a:pt x="9602" y="5742"/>
                    </a:lnTo>
                    <a:cubicBezTo>
                      <a:pt x="8729" y="6312"/>
                      <a:pt x="7933" y="6992"/>
                      <a:pt x="7238" y="7769"/>
                    </a:cubicBezTo>
                    <a:lnTo>
                      <a:pt x="6756" y="8348"/>
                    </a:lnTo>
                    <a:cubicBezTo>
                      <a:pt x="6186" y="9018"/>
                      <a:pt x="5684" y="9747"/>
                      <a:pt x="5260" y="10519"/>
                    </a:cubicBezTo>
                    <a:cubicBezTo>
                      <a:pt x="5260" y="10519"/>
                      <a:pt x="5260" y="10761"/>
                      <a:pt x="5018" y="10905"/>
                    </a:cubicBezTo>
                    <a:lnTo>
                      <a:pt x="5018" y="10905"/>
                    </a:lnTo>
                    <a:cubicBezTo>
                      <a:pt x="4111" y="12686"/>
                      <a:pt x="3629" y="14650"/>
                      <a:pt x="3619" y="16647"/>
                    </a:cubicBezTo>
                    <a:cubicBezTo>
                      <a:pt x="3619" y="23871"/>
                      <a:pt x="9472" y="29724"/>
                      <a:pt x="16696" y="29724"/>
                    </a:cubicBezTo>
                    <a:cubicBezTo>
                      <a:pt x="23919" y="29724"/>
                      <a:pt x="29772" y="23871"/>
                      <a:pt x="29772" y="16647"/>
                    </a:cubicBezTo>
                    <a:cubicBezTo>
                      <a:pt x="29681" y="16305"/>
                      <a:pt x="29570" y="15967"/>
                      <a:pt x="29435" y="1563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1" name="手繪多邊形: 圖案 1177">
                <a:extLst>
                  <a:ext uri="{FF2B5EF4-FFF2-40B4-BE49-F238E27FC236}">
                    <a16:creationId xmlns:a16="http://schemas.microsoft.com/office/drawing/2014/main" id="{0A5020E2-B838-4543-8D8C-12CF33701DE0}"/>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2" name="手繪多邊形: 圖案 1178">
                <a:extLst>
                  <a:ext uri="{FF2B5EF4-FFF2-40B4-BE49-F238E27FC236}">
                    <a16:creationId xmlns:a16="http://schemas.microsoft.com/office/drawing/2014/main" id="{2C56F843-2FF5-46CA-B6E6-DCD8FAC2A1EC}"/>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3" name="手繪多邊形: 圖案 1179">
                <a:extLst>
                  <a:ext uri="{FF2B5EF4-FFF2-40B4-BE49-F238E27FC236}">
                    <a16:creationId xmlns:a16="http://schemas.microsoft.com/office/drawing/2014/main" id="{C589947B-32E2-4473-BBE1-BBD778DC4D25}"/>
                  </a:ext>
                </a:extLst>
              </p:cNvPr>
              <p:cNvSpPr/>
              <p:nvPr/>
            </p:nvSpPr>
            <p:spPr>
              <a:xfrm>
                <a:off x="1078147" y="4021352"/>
                <a:ext cx="236441" cy="463232"/>
              </a:xfrm>
              <a:custGeom>
                <a:avLst/>
                <a:gdLst>
                  <a:gd name="connsiteX0" fmla="*/ 206572 w 236441"/>
                  <a:gd name="connsiteY0" fmla="*/ 3619 h 463231"/>
                  <a:gd name="connsiteX1" fmla="*/ 32860 w 236441"/>
                  <a:gd name="connsiteY1" fmla="*/ 3619 h 463231"/>
                  <a:gd name="connsiteX2" fmla="*/ 3619 w 236441"/>
                  <a:gd name="connsiteY2" fmla="*/ 32860 h 463231"/>
                  <a:gd name="connsiteX3" fmla="*/ 3619 w 236441"/>
                  <a:gd name="connsiteY3" fmla="*/ 39857 h 463231"/>
                  <a:gd name="connsiteX4" fmla="*/ 43090 w 236441"/>
                  <a:gd name="connsiteY4" fmla="*/ 39857 h 463231"/>
                  <a:gd name="connsiteX5" fmla="*/ 90620 w 236441"/>
                  <a:gd name="connsiteY5" fmla="*/ 74937 h 463231"/>
                  <a:gd name="connsiteX6" fmla="*/ 215113 w 236441"/>
                  <a:gd name="connsiteY6" fmla="*/ 74937 h 463231"/>
                  <a:gd name="connsiteX7" fmla="*/ 215113 w 236441"/>
                  <a:gd name="connsiteY7" fmla="*/ 153494 h 463231"/>
                  <a:gd name="connsiteX8" fmla="*/ 103552 w 236441"/>
                  <a:gd name="connsiteY8" fmla="*/ 153494 h 463231"/>
                  <a:gd name="connsiteX9" fmla="*/ 103552 w 236441"/>
                  <a:gd name="connsiteY9" fmla="*/ 341682 h 463231"/>
                  <a:gd name="connsiteX10" fmla="*/ 101718 w 236441"/>
                  <a:gd name="connsiteY10" fmla="*/ 356158 h 463231"/>
                  <a:gd name="connsiteX11" fmla="*/ 101718 w 236441"/>
                  <a:gd name="connsiteY11" fmla="*/ 369186 h 463231"/>
                  <a:gd name="connsiteX12" fmla="*/ 101718 w 236441"/>
                  <a:gd name="connsiteY12" fmla="*/ 438188 h 463231"/>
                  <a:gd name="connsiteX13" fmla="*/ 96893 w 236441"/>
                  <a:gd name="connsiteY13" fmla="*/ 431336 h 463231"/>
                  <a:gd name="connsiteX14" fmla="*/ 90716 w 236441"/>
                  <a:gd name="connsiteY14" fmla="*/ 431336 h 463231"/>
                  <a:gd name="connsiteX15" fmla="*/ 85650 w 236441"/>
                  <a:gd name="connsiteY15" fmla="*/ 426767 h 463231"/>
                  <a:gd name="connsiteX16" fmla="*/ 85650 w 236441"/>
                  <a:gd name="connsiteY16" fmla="*/ 426270 h 463231"/>
                  <a:gd name="connsiteX17" fmla="*/ 85650 w 236441"/>
                  <a:gd name="connsiteY17" fmla="*/ 396208 h 463231"/>
                  <a:gd name="connsiteX18" fmla="*/ 75999 w 236441"/>
                  <a:gd name="connsiteY18" fmla="*/ 403928 h 463231"/>
                  <a:gd name="connsiteX19" fmla="*/ 75999 w 236441"/>
                  <a:gd name="connsiteY19" fmla="*/ 426270 h 463231"/>
                  <a:gd name="connsiteX20" fmla="*/ 71429 w 236441"/>
                  <a:gd name="connsiteY20" fmla="*/ 431336 h 463231"/>
                  <a:gd name="connsiteX21" fmla="*/ 70932 w 236441"/>
                  <a:gd name="connsiteY21" fmla="*/ 431336 h 463231"/>
                  <a:gd name="connsiteX22" fmla="*/ 64756 w 236441"/>
                  <a:gd name="connsiteY22" fmla="*/ 431336 h 463231"/>
                  <a:gd name="connsiteX23" fmla="*/ 59926 w 236441"/>
                  <a:gd name="connsiteY23" fmla="*/ 426516 h 463231"/>
                  <a:gd name="connsiteX24" fmla="*/ 59931 w 236441"/>
                  <a:gd name="connsiteY24" fmla="*/ 426270 h 463231"/>
                  <a:gd name="connsiteX25" fmla="*/ 59931 w 236441"/>
                  <a:gd name="connsiteY25" fmla="*/ 411359 h 463231"/>
                  <a:gd name="connsiteX26" fmla="*/ 43187 w 236441"/>
                  <a:gd name="connsiteY26" fmla="*/ 413772 h 463231"/>
                  <a:gd name="connsiteX27" fmla="*/ 3715 w 236441"/>
                  <a:gd name="connsiteY27" fmla="*/ 413772 h 463231"/>
                  <a:gd name="connsiteX28" fmla="*/ 3715 w 236441"/>
                  <a:gd name="connsiteY28" fmla="*/ 431191 h 463231"/>
                  <a:gd name="connsiteX29" fmla="*/ 32957 w 236441"/>
                  <a:gd name="connsiteY29" fmla="*/ 460433 h 463231"/>
                  <a:gd name="connsiteX30" fmla="*/ 206669 w 236441"/>
                  <a:gd name="connsiteY30" fmla="*/ 460433 h 463231"/>
                  <a:gd name="connsiteX31" fmla="*/ 235910 w 236441"/>
                  <a:gd name="connsiteY31" fmla="*/ 443110 h 463231"/>
                  <a:gd name="connsiteX32" fmla="*/ 235910 w 236441"/>
                  <a:gd name="connsiteY32" fmla="*/ 32860 h 463231"/>
                  <a:gd name="connsiteX33" fmla="*/ 206669 w 236441"/>
                  <a:gd name="connsiteY33" fmla="*/ 3619 h 463231"/>
                  <a:gd name="connsiteX34" fmla="*/ 206572 w 236441"/>
                  <a:gd name="connsiteY34" fmla="*/ 3619 h 463231"/>
                  <a:gd name="connsiteX35" fmla="*/ 127823 w 236441"/>
                  <a:gd name="connsiteY35" fmla="*/ 438188 h 463231"/>
                  <a:gd name="connsiteX36" fmla="*/ 122756 w 236441"/>
                  <a:gd name="connsiteY36" fmla="*/ 431336 h 463231"/>
                  <a:gd name="connsiteX37" fmla="*/ 116580 w 236441"/>
                  <a:gd name="connsiteY37" fmla="*/ 431336 h 463231"/>
                  <a:gd name="connsiteX38" fmla="*/ 111755 w 236441"/>
                  <a:gd name="connsiteY38" fmla="*/ 438188 h 463231"/>
                  <a:gd name="connsiteX39" fmla="*/ 111755 w 236441"/>
                  <a:gd name="connsiteY39" fmla="*/ 368945 h 463231"/>
                  <a:gd name="connsiteX40" fmla="*/ 116580 w 236441"/>
                  <a:gd name="connsiteY40" fmla="*/ 351911 h 463231"/>
                  <a:gd name="connsiteX41" fmla="*/ 122756 w 236441"/>
                  <a:gd name="connsiteY41" fmla="*/ 351911 h 463231"/>
                  <a:gd name="connsiteX42" fmla="*/ 127823 w 236441"/>
                  <a:gd name="connsiteY42" fmla="*/ 368945 h 463231"/>
                  <a:gd name="connsiteX43" fmla="*/ 153735 w 236441"/>
                  <a:gd name="connsiteY43" fmla="*/ 438188 h 463231"/>
                  <a:gd name="connsiteX44" fmla="*/ 148668 w 236441"/>
                  <a:gd name="connsiteY44" fmla="*/ 431336 h 463231"/>
                  <a:gd name="connsiteX45" fmla="*/ 142492 w 236441"/>
                  <a:gd name="connsiteY45" fmla="*/ 431336 h 463231"/>
                  <a:gd name="connsiteX46" fmla="*/ 137667 w 236441"/>
                  <a:gd name="connsiteY46" fmla="*/ 438188 h 463231"/>
                  <a:gd name="connsiteX47" fmla="*/ 137667 w 236441"/>
                  <a:gd name="connsiteY47" fmla="*/ 368945 h 463231"/>
                  <a:gd name="connsiteX48" fmla="*/ 142492 w 236441"/>
                  <a:gd name="connsiteY48" fmla="*/ 351911 h 463231"/>
                  <a:gd name="connsiteX49" fmla="*/ 148668 w 236441"/>
                  <a:gd name="connsiteY49" fmla="*/ 351911 h 463231"/>
                  <a:gd name="connsiteX50" fmla="*/ 153735 w 236441"/>
                  <a:gd name="connsiteY50" fmla="*/ 368945 h 463231"/>
                  <a:gd name="connsiteX51" fmla="*/ 179599 w 236441"/>
                  <a:gd name="connsiteY51" fmla="*/ 438188 h 463231"/>
                  <a:gd name="connsiteX52" fmla="*/ 174773 w 236441"/>
                  <a:gd name="connsiteY52" fmla="*/ 431336 h 463231"/>
                  <a:gd name="connsiteX53" fmla="*/ 168259 w 236441"/>
                  <a:gd name="connsiteY53" fmla="*/ 431336 h 463231"/>
                  <a:gd name="connsiteX54" fmla="*/ 163193 w 236441"/>
                  <a:gd name="connsiteY54" fmla="*/ 438188 h 463231"/>
                  <a:gd name="connsiteX55" fmla="*/ 163193 w 236441"/>
                  <a:gd name="connsiteY55" fmla="*/ 368945 h 463231"/>
                  <a:gd name="connsiteX56" fmla="*/ 168259 w 236441"/>
                  <a:gd name="connsiteY56" fmla="*/ 351911 h 463231"/>
                  <a:gd name="connsiteX57" fmla="*/ 174436 w 236441"/>
                  <a:gd name="connsiteY57" fmla="*/ 351911 h 463231"/>
                  <a:gd name="connsiteX58" fmla="*/ 179261 w 236441"/>
                  <a:gd name="connsiteY58" fmla="*/ 368945 h 4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441" h="463231">
                    <a:moveTo>
                      <a:pt x="206572" y="3619"/>
                    </a:moveTo>
                    <a:lnTo>
                      <a:pt x="32860" y="3619"/>
                    </a:lnTo>
                    <a:cubicBezTo>
                      <a:pt x="16710" y="3619"/>
                      <a:pt x="3619" y="16710"/>
                      <a:pt x="3619" y="32860"/>
                    </a:cubicBezTo>
                    <a:lnTo>
                      <a:pt x="3619" y="39857"/>
                    </a:lnTo>
                    <a:lnTo>
                      <a:pt x="43090" y="39857"/>
                    </a:lnTo>
                    <a:cubicBezTo>
                      <a:pt x="62391" y="39857"/>
                      <a:pt x="79521" y="60847"/>
                      <a:pt x="90620" y="74937"/>
                    </a:cubicBezTo>
                    <a:lnTo>
                      <a:pt x="215113" y="74937"/>
                    </a:lnTo>
                    <a:lnTo>
                      <a:pt x="215113" y="153494"/>
                    </a:lnTo>
                    <a:lnTo>
                      <a:pt x="103552" y="153494"/>
                    </a:lnTo>
                    <a:lnTo>
                      <a:pt x="103552" y="341682"/>
                    </a:lnTo>
                    <a:cubicBezTo>
                      <a:pt x="103537" y="346565"/>
                      <a:pt x="102919" y="351424"/>
                      <a:pt x="101718" y="356158"/>
                    </a:cubicBezTo>
                    <a:lnTo>
                      <a:pt x="101718" y="369186"/>
                    </a:lnTo>
                    <a:lnTo>
                      <a:pt x="101718" y="438188"/>
                    </a:lnTo>
                    <a:cubicBezTo>
                      <a:pt x="101718" y="429068"/>
                      <a:pt x="99450" y="431336"/>
                      <a:pt x="96893" y="431336"/>
                    </a:cubicBezTo>
                    <a:lnTo>
                      <a:pt x="90716" y="431336"/>
                    </a:lnTo>
                    <a:cubicBezTo>
                      <a:pt x="88053" y="431471"/>
                      <a:pt x="85785" y="429425"/>
                      <a:pt x="85650" y="426767"/>
                    </a:cubicBezTo>
                    <a:cubicBezTo>
                      <a:pt x="85640" y="426598"/>
                      <a:pt x="85640" y="426434"/>
                      <a:pt x="85650" y="426270"/>
                    </a:cubicBezTo>
                    <a:lnTo>
                      <a:pt x="85650" y="396208"/>
                    </a:lnTo>
                    <a:cubicBezTo>
                      <a:pt x="82701" y="399098"/>
                      <a:pt x="79468" y="401685"/>
                      <a:pt x="75999" y="403928"/>
                    </a:cubicBezTo>
                    <a:lnTo>
                      <a:pt x="75999" y="426270"/>
                    </a:lnTo>
                    <a:cubicBezTo>
                      <a:pt x="76134" y="428933"/>
                      <a:pt x="74088" y="431201"/>
                      <a:pt x="71429" y="431336"/>
                    </a:cubicBezTo>
                    <a:cubicBezTo>
                      <a:pt x="71260" y="431346"/>
                      <a:pt x="71096" y="431346"/>
                      <a:pt x="70932" y="431336"/>
                    </a:cubicBezTo>
                    <a:lnTo>
                      <a:pt x="64756" y="431336"/>
                    </a:lnTo>
                    <a:cubicBezTo>
                      <a:pt x="62092" y="431341"/>
                      <a:pt x="59926" y="429184"/>
                      <a:pt x="59926" y="426516"/>
                    </a:cubicBezTo>
                    <a:cubicBezTo>
                      <a:pt x="59926" y="426434"/>
                      <a:pt x="59926" y="426352"/>
                      <a:pt x="59931" y="426270"/>
                    </a:cubicBezTo>
                    <a:lnTo>
                      <a:pt x="59931" y="411359"/>
                    </a:lnTo>
                    <a:cubicBezTo>
                      <a:pt x="54492" y="412947"/>
                      <a:pt x="48852" y="413758"/>
                      <a:pt x="43187" y="413772"/>
                    </a:cubicBezTo>
                    <a:lnTo>
                      <a:pt x="3715" y="413772"/>
                    </a:lnTo>
                    <a:lnTo>
                      <a:pt x="3715" y="431191"/>
                    </a:lnTo>
                    <a:cubicBezTo>
                      <a:pt x="3715" y="447342"/>
                      <a:pt x="16807" y="460433"/>
                      <a:pt x="32957" y="460433"/>
                    </a:cubicBezTo>
                    <a:lnTo>
                      <a:pt x="206669" y="460433"/>
                    </a:lnTo>
                    <a:cubicBezTo>
                      <a:pt x="222834" y="460433"/>
                      <a:pt x="235910" y="447356"/>
                      <a:pt x="235910" y="443110"/>
                    </a:cubicBezTo>
                    <a:lnTo>
                      <a:pt x="235910" y="32860"/>
                    </a:lnTo>
                    <a:cubicBezTo>
                      <a:pt x="235910" y="16710"/>
                      <a:pt x="222819" y="3619"/>
                      <a:pt x="206669" y="3619"/>
                    </a:cubicBezTo>
                    <a:cubicBezTo>
                      <a:pt x="206635" y="3619"/>
                      <a:pt x="206606" y="3619"/>
                      <a:pt x="206572" y="3619"/>
                    </a:cubicBezTo>
                    <a:close/>
                    <a:moveTo>
                      <a:pt x="127823" y="438188"/>
                    </a:moveTo>
                    <a:cubicBezTo>
                      <a:pt x="127823" y="429068"/>
                      <a:pt x="125555" y="431336"/>
                      <a:pt x="122756" y="431336"/>
                    </a:cubicBezTo>
                    <a:lnTo>
                      <a:pt x="116580" y="431336"/>
                    </a:lnTo>
                    <a:cubicBezTo>
                      <a:pt x="113781" y="431336"/>
                      <a:pt x="111755" y="429068"/>
                      <a:pt x="111755" y="438188"/>
                    </a:cubicBezTo>
                    <a:lnTo>
                      <a:pt x="111755" y="368945"/>
                    </a:lnTo>
                    <a:cubicBezTo>
                      <a:pt x="111755" y="354179"/>
                      <a:pt x="113974" y="351911"/>
                      <a:pt x="116580" y="351911"/>
                    </a:cubicBezTo>
                    <a:lnTo>
                      <a:pt x="122756" y="351911"/>
                    </a:lnTo>
                    <a:cubicBezTo>
                      <a:pt x="125555" y="351911"/>
                      <a:pt x="127823" y="354179"/>
                      <a:pt x="127823" y="368945"/>
                    </a:cubicBezTo>
                    <a:close/>
                    <a:moveTo>
                      <a:pt x="153735" y="438188"/>
                    </a:moveTo>
                    <a:cubicBezTo>
                      <a:pt x="153735" y="429068"/>
                      <a:pt x="151467" y="431336"/>
                      <a:pt x="148668" y="431336"/>
                    </a:cubicBezTo>
                    <a:lnTo>
                      <a:pt x="142492" y="431336"/>
                    </a:lnTo>
                    <a:cubicBezTo>
                      <a:pt x="139693" y="431336"/>
                      <a:pt x="137667" y="429068"/>
                      <a:pt x="137667" y="438188"/>
                    </a:cubicBezTo>
                    <a:lnTo>
                      <a:pt x="137667" y="368945"/>
                    </a:lnTo>
                    <a:cubicBezTo>
                      <a:pt x="137667" y="354179"/>
                      <a:pt x="139935" y="351911"/>
                      <a:pt x="142492" y="351911"/>
                    </a:cubicBezTo>
                    <a:lnTo>
                      <a:pt x="148668" y="351911"/>
                    </a:lnTo>
                    <a:cubicBezTo>
                      <a:pt x="151467" y="351911"/>
                      <a:pt x="153735" y="354179"/>
                      <a:pt x="153735" y="368945"/>
                    </a:cubicBezTo>
                    <a:close/>
                    <a:moveTo>
                      <a:pt x="179599" y="438188"/>
                    </a:moveTo>
                    <a:cubicBezTo>
                      <a:pt x="179599" y="429068"/>
                      <a:pt x="177331" y="431336"/>
                      <a:pt x="174773" y="431336"/>
                    </a:cubicBezTo>
                    <a:lnTo>
                      <a:pt x="168259" y="431336"/>
                    </a:lnTo>
                    <a:cubicBezTo>
                      <a:pt x="165461" y="431336"/>
                      <a:pt x="163193" y="429068"/>
                      <a:pt x="163193" y="438188"/>
                    </a:cubicBezTo>
                    <a:lnTo>
                      <a:pt x="163193" y="368945"/>
                    </a:lnTo>
                    <a:cubicBezTo>
                      <a:pt x="163193" y="354179"/>
                      <a:pt x="165461" y="351911"/>
                      <a:pt x="168259" y="351911"/>
                    </a:cubicBezTo>
                    <a:lnTo>
                      <a:pt x="174436" y="351911"/>
                    </a:lnTo>
                    <a:cubicBezTo>
                      <a:pt x="177234" y="351911"/>
                      <a:pt x="179261" y="354179"/>
                      <a:pt x="179261" y="36894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278" name="矩形 277">
              <a:extLst>
                <a:ext uri="{FF2B5EF4-FFF2-40B4-BE49-F238E27FC236}">
                  <a16:creationId xmlns:a16="http://schemas.microsoft.com/office/drawing/2014/main" id="{F77B793A-6EDD-4846-8EF6-9295FD4805DB}"/>
                </a:ext>
              </a:extLst>
            </p:cNvPr>
            <p:cNvSpPr/>
            <p:nvPr/>
          </p:nvSpPr>
          <p:spPr>
            <a:xfrm>
              <a:off x="572042" y="3748870"/>
              <a:ext cx="138548" cy="19240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067"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cxnSp>
        <p:nvCxnSpPr>
          <p:cNvPr id="284" name="Google Shape;359;p56">
            <a:extLst>
              <a:ext uri="{FF2B5EF4-FFF2-40B4-BE49-F238E27FC236}">
                <a16:creationId xmlns:a16="http://schemas.microsoft.com/office/drawing/2014/main" id="{EC728ED7-38BC-4A5F-8CF5-A069DF8F7E77}"/>
              </a:ext>
            </a:extLst>
          </p:cNvPr>
          <p:cNvCxnSpPr>
            <a:cxnSpLocks/>
          </p:cNvCxnSpPr>
          <p:nvPr/>
        </p:nvCxnSpPr>
        <p:spPr>
          <a:xfrm flipH="1" flipV="1">
            <a:off x="2239399" y="1896642"/>
            <a:ext cx="565483" cy="96251"/>
          </a:xfrm>
          <a:prstGeom prst="straightConnector1">
            <a:avLst/>
          </a:prstGeom>
          <a:noFill/>
          <a:ln w="34925" cap="flat" cmpd="sng">
            <a:solidFill>
              <a:srgbClr val="D7F71E"/>
            </a:solidFill>
            <a:prstDash val="sysDot"/>
            <a:round/>
            <a:headEnd type="none" w="sm" len="sm"/>
            <a:tailEnd type="none" w="sm" len="sm"/>
          </a:ln>
        </p:spPr>
      </p:cxnSp>
      <p:grpSp>
        <p:nvGrpSpPr>
          <p:cNvPr id="285" name="群組 284">
            <a:extLst>
              <a:ext uri="{FF2B5EF4-FFF2-40B4-BE49-F238E27FC236}">
                <a16:creationId xmlns:a16="http://schemas.microsoft.com/office/drawing/2014/main" id="{20FA9822-726C-4D2D-B559-BAC6CC78AA3D}"/>
              </a:ext>
            </a:extLst>
          </p:cNvPr>
          <p:cNvGrpSpPr/>
          <p:nvPr/>
        </p:nvGrpSpPr>
        <p:grpSpPr>
          <a:xfrm>
            <a:off x="8034577" y="2646748"/>
            <a:ext cx="288970" cy="417477"/>
            <a:chOff x="10322511" y="2055707"/>
            <a:chExt cx="97208" cy="140436"/>
          </a:xfrm>
        </p:grpSpPr>
        <p:sp>
          <p:nvSpPr>
            <p:cNvPr id="286" name="手繪多邊形: 圖案 662">
              <a:extLst>
                <a:ext uri="{FF2B5EF4-FFF2-40B4-BE49-F238E27FC236}">
                  <a16:creationId xmlns:a16="http://schemas.microsoft.com/office/drawing/2014/main" id="{19CFD57C-C2C0-42EC-846F-83F31387B9BA}"/>
                </a:ext>
              </a:extLst>
            </p:cNvPr>
            <p:cNvSpPr/>
            <p:nvPr/>
          </p:nvSpPr>
          <p:spPr>
            <a:xfrm>
              <a:off x="10345670" y="2161835"/>
              <a:ext cx="51463" cy="34308"/>
            </a:xfrm>
            <a:custGeom>
              <a:avLst/>
              <a:gdLst>
                <a:gd name="connsiteX0" fmla="*/ 15706 w 43427"/>
                <a:gd name="connsiteY0" fmla="*/ 24923 h 28951"/>
                <a:gd name="connsiteX1" fmla="*/ 16044 w 43427"/>
                <a:gd name="connsiteY1" fmla="*/ 24923 h 28951"/>
                <a:gd name="connsiteX2" fmla="*/ 22848 w 43427"/>
                <a:gd name="connsiteY2" fmla="*/ 26805 h 28951"/>
                <a:gd name="connsiteX3" fmla="*/ 29700 w 43427"/>
                <a:gd name="connsiteY3" fmla="*/ 24923 h 28951"/>
                <a:gd name="connsiteX4" fmla="*/ 29990 w 43427"/>
                <a:gd name="connsiteY4" fmla="*/ 24923 h 28951"/>
                <a:gd name="connsiteX5" fmla="*/ 41136 w 43427"/>
                <a:gd name="connsiteY5" fmla="*/ 8131 h 28951"/>
                <a:gd name="connsiteX6" fmla="*/ 41136 w 43427"/>
                <a:gd name="connsiteY6" fmla="*/ 4560 h 28951"/>
                <a:gd name="connsiteX7" fmla="*/ 4560 w 43427"/>
                <a:gd name="connsiteY7" fmla="*/ 4560 h 28951"/>
                <a:gd name="connsiteX8" fmla="*/ 4560 w 43427"/>
                <a:gd name="connsiteY8" fmla="*/ 8131 h 28951"/>
                <a:gd name="connsiteX9" fmla="*/ 15706 w 43427"/>
                <a:gd name="connsiteY9" fmla="*/ 24923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27" h="28951">
                  <a:moveTo>
                    <a:pt x="15706" y="24923"/>
                  </a:moveTo>
                  <a:lnTo>
                    <a:pt x="16044" y="24923"/>
                  </a:lnTo>
                  <a:cubicBezTo>
                    <a:pt x="18071" y="26226"/>
                    <a:pt x="20435" y="26882"/>
                    <a:pt x="22848" y="26805"/>
                  </a:cubicBezTo>
                  <a:cubicBezTo>
                    <a:pt x="25260" y="26872"/>
                    <a:pt x="27673" y="26216"/>
                    <a:pt x="29700" y="24923"/>
                  </a:cubicBezTo>
                  <a:lnTo>
                    <a:pt x="29990" y="24923"/>
                  </a:lnTo>
                  <a:cubicBezTo>
                    <a:pt x="36745" y="22071"/>
                    <a:pt x="41136" y="15460"/>
                    <a:pt x="41136" y="8131"/>
                  </a:cubicBezTo>
                  <a:lnTo>
                    <a:pt x="41136" y="4560"/>
                  </a:lnTo>
                  <a:lnTo>
                    <a:pt x="4560" y="4560"/>
                  </a:lnTo>
                  <a:lnTo>
                    <a:pt x="4560" y="8131"/>
                  </a:lnTo>
                  <a:cubicBezTo>
                    <a:pt x="4560" y="15460"/>
                    <a:pt x="8951" y="22071"/>
                    <a:pt x="15706" y="24923"/>
                  </a:cubicBezTo>
                  <a:close/>
                </a:path>
              </a:pathLst>
            </a:custGeom>
            <a:solidFill>
              <a:schemeClr val="bg1"/>
            </a:solidFill>
            <a:ln w="12002"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7" name="手繪多邊形: 圖案 663">
              <a:extLst>
                <a:ext uri="{FF2B5EF4-FFF2-40B4-BE49-F238E27FC236}">
                  <a16:creationId xmlns:a16="http://schemas.microsoft.com/office/drawing/2014/main" id="{164345B4-30C4-463C-ACD0-3EC7D3F5575B}"/>
                </a:ext>
              </a:extLst>
            </p:cNvPr>
            <p:cNvSpPr/>
            <p:nvPr/>
          </p:nvSpPr>
          <p:spPr>
            <a:xfrm>
              <a:off x="10355276" y="2112830"/>
              <a:ext cx="34308" cy="51463"/>
            </a:xfrm>
            <a:custGeom>
              <a:avLst/>
              <a:gdLst>
                <a:gd name="connsiteX0" fmla="*/ 22752 w 28951"/>
                <a:gd name="connsiteY0" fmla="*/ 4560 h 43427"/>
                <a:gd name="connsiteX1" fmla="*/ 20629 w 28951"/>
                <a:gd name="connsiteY1" fmla="*/ 6731 h 43427"/>
                <a:gd name="connsiteX2" fmla="*/ 18457 w 28951"/>
                <a:gd name="connsiteY2" fmla="*/ 8290 h 43427"/>
                <a:gd name="connsiteX3" fmla="*/ 16913 w 28951"/>
                <a:gd name="connsiteY3" fmla="*/ 6731 h 43427"/>
                <a:gd name="connsiteX4" fmla="*/ 14741 w 28951"/>
                <a:gd name="connsiteY4" fmla="*/ 4560 h 43427"/>
                <a:gd name="connsiteX5" fmla="*/ 12570 w 28951"/>
                <a:gd name="connsiteY5" fmla="*/ 6731 h 43427"/>
                <a:gd name="connsiteX6" fmla="*/ 10737 w 28951"/>
                <a:gd name="connsiteY6" fmla="*/ 8565 h 43427"/>
                <a:gd name="connsiteX7" fmla="*/ 8855 w 28951"/>
                <a:gd name="connsiteY7" fmla="*/ 6731 h 43427"/>
                <a:gd name="connsiteX8" fmla="*/ 6394 w 28951"/>
                <a:gd name="connsiteY8" fmla="*/ 4907 h 43427"/>
                <a:gd name="connsiteX9" fmla="*/ 4560 w 28951"/>
                <a:gd name="connsiteY9" fmla="*/ 6731 h 43427"/>
                <a:gd name="connsiteX10" fmla="*/ 12812 w 28951"/>
                <a:gd name="connsiteY10" fmla="*/ 42391 h 43427"/>
                <a:gd name="connsiteX11" fmla="*/ 16672 w 28951"/>
                <a:gd name="connsiteY11" fmla="*/ 42391 h 43427"/>
                <a:gd name="connsiteX12" fmla="*/ 24923 w 28951"/>
                <a:gd name="connsiteY12" fmla="*/ 6731 h 43427"/>
                <a:gd name="connsiteX13" fmla="*/ 22752 w 28951"/>
                <a:gd name="connsiteY13" fmla="*/ 4560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1" h="43427">
                  <a:moveTo>
                    <a:pt x="22752" y="4560"/>
                  </a:moveTo>
                  <a:cubicBezTo>
                    <a:pt x="21593" y="4584"/>
                    <a:pt x="20629" y="5549"/>
                    <a:pt x="20629" y="6731"/>
                  </a:cubicBezTo>
                  <a:cubicBezTo>
                    <a:pt x="20484" y="7759"/>
                    <a:pt x="19518" y="8454"/>
                    <a:pt x="18457" y="8290"/>
                  </a:cubicBezTo>
                  <a:cubicBezTo>
                    <a:pt x="17685" y="8160"/>
                    <a:pt x="17058" y="7532"/>
                    <a:pt x="16913" y="6731"/>
                  </a:cubicBezTo>
                  <a:cubicBezTo>
                    <a:pt x="16913" y="5530"/>
                    <a:pt x="15948" y="4560"/>
                    <a:pt x="14741" y="4560"/>
                  </a:cubicBezTo>
                  <a:cubicBezTo>
                    <a:pt x="13535" y="4560"/>
                    <a:pt x="12570" y="5530"/>
                    <a:pt x="12570" y="6731"/>
                  </a:cubicBezTo>
                  <a:cubicBezTo>
                    <a:pt x="12570" y="7745"/>
                    <a:pt x="11750" y="8565"/>
                    <a:pt x="10737" y="8565"/>
                  </a:cubicBezTo>
                  <a:cubicBezTo>
                    <a:pt x="9723" y="8565"/>
                    <a:pt x="8903" y="7750"/>
                    <a:pt x="8855" y="6731"/>
                  </a:cubicBezTo>
                  <a:cubicBezTo>
                    <a:pt x="8661" y="5544"/>
                    <a:pt x="7552" y="4729"/>
                    <a:pt x="6394" y="4907"/>
                  </a:cubicBezTo>
                  <a:cubicBezTo>
                    <a:pt x="5429" y="5047"/>
                    <a:pt x="4705" y="5790"/>
                    <a:pt x="4560" y="6731"/>
                  </a:cubicBezTo>
                  <a:lnTo>
                    <a:pt x="12812" y="42391"/>
                  </a:lnTo>
                  <a:lnTo>
                    <a:pt x="16672" y="42391"/>
                  </a:lnTo>
                  <a:lnTo>
                    <a:pt x="24923" y="6731"/>
                  </a:lnTo>
                  <a:cubicBezTo>
                    <a:pt x="24923" y="5530"/>
                    <a:pt x="23958" y="4560"/>
                    <a:pt x="22752" y="4560"/>
                  </a:cubicBezTo>
                  <a:close/>
                </a:path>
              </a:pathLst>
            </a:custGeom>
            <a:noFill/>
            <a:ln w="12002"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8" name="手繪多邊形: 圖案 664">
              <a:extLst>
                <a:ext uri="{FF2B5EF4-FFF2-40B4-BE49-F238E27FC236}">
                  <a16:creationId xmlns:a16="http://schemas.microsoft.com/office/drawing/2014/main" id="{34E3DF05-2017-425C-A107-43CC5CDE35C1}"/>
                </a:ext>
              </a:extLst>
            </p:cNvPr>
            <p:cNvSpPr/>
            <p:nvPr/>
          </p:nvSpPr>
          <p:spPr>
            <a:xfrm>
              <a:off x="10322511" y="2055707"/>
              <a:ext cx="97208" cy="108643"/>
            </a:xfrm>
            <a:custGeom>
              <a:avLst/>
              <a:gdLst>
                <a:gd name="connsiteX0" fmla="*/ 42390 w 82030"/>
                <a:gd name="connsiteY0" fmla="*/ 4560 h 91681"/>
                <a:gd name="connsiteX1" fmla="*/ 4560 w 82030"/>
                <a:gd name="connsiteY1" fmla="*/ 42391 h 91681"/>
                <a:gd name="connsiteX2" fmla="*/ 15996 w 82030"/>
                <a:gd name="connsiteY2" fmla="*/ 73369 h 91681"/>
                <a:gd name="connsiteX3" fmla="*/ 24054 w 82030"/>
                <a:gd name="connsiteY3" fmla="*/ 90403 h 91681"/>
                <a:gd name="connsiteX4" fmla="*/ 36648 w 82030"/>
                <a:gd name="connsiteY4" fmla="*/ 90403 h 91681"/>
                <a:gd name="connsiteX5" fmla="*/ 28542 w 82030"/>
                <a:gd name="connsiteY5" fmla="*/ 55322 h 91681"/>
                <a:gd name="connsiteX6" fmla="*/ 28542 w 82030"/>
                <a:gd name="connsiteY6" fmla="*/ 54936 h 91681"/>
                <a:gd name="connsiteX7" fmla="*/ 34429 w 82030"/>
                <a:gd name="connsiteY7" fmla="*/ 49050 h 91681"/>
                <a:gd name="connsiteX8" fmla="*/ 42439 w 82030"/>
                <a:gd name="connsiteY8" fmla="*/ 49050 h 91681"/>
                <a:gd name="connsiteX9" fmla="*/ 50449 w 82030"/>
                <a:gd name="connsiteY9" fmla="*/ 49050 h 91681"/>
                <a:gd name="connsiteX10" fmla="*/ 56336 w 82030"/>
                <a:gd name="connsiteY10" fmla="*/ 54936 h 91681"/>
                <a:gd name="connsiteX11" fmla="*/ 56336 w 82030"/>
                <a:gd name="connsiteY11" fmla="*/ 55322 h 91681"/>
                <a:gd name="connsiteX12" fmla="*/ 48229 w 82030"/>
                <a:gd name="connsiteY12" fmla="*/ 90403 h 91681"/>
                <a:gd name="connsiteX13" fmla="*/ 60823 w 82030"/>
                <a:gd name="connsiteY13" fmla="*/ 90403 h 91681"/>
                <a:gd name="connsiteX14" fmla="*/ 68881 w 82030"/>
                <a:gd name="connsiteY14" fmla="*/ 73369 h 91681"/>
                <a:gd name="connsiteX15" fmla="*/ 80317 w 82030"/>
                <a:gd name="connsiteY15" fmla="*/ 42391 h 91681"/>
                <a:gd name="connsiteX16" fmla="*/ 42390 w 82030"/>
                <a:gd name="connsiteY16" fmla="*/ 4560 h 9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30" h="91681">
                  <a:moveTo>
                    <a:pt x="42390" y="4560"/>
                  </a:moveTo>
                  <a:cubicBezTo>
                    <a:pt x="21497" y="4589"/>
                    <a:pt x="4608" y="21507"/>
                    <a:pt x="4560" y="42391"/>
                  </a:cubicBezTo>
                  <a:cubicBezTo>
                    <a:pt x="4705" y="53725"/>
                    <a:pt x="8710" y="64669"/>
                    <a:pt x="15996" y="73369"/>
                  </a:cubicBezTo>
                  <a:cubicBezTo>
                    <a:pt x="20146" y="78233"/>
                    <a:pt x="22945" y="84110"/>
                    <a:pt x="24054" y="90403"/>
                  </a:cubicBezTo>
                  <a:lnTo>
                    <a:pt x="36648" y="90403"/>
                  </a:lnTo>
                  <a:lnTo>
                    <a:pt x="28542" y="55322"/>
                  </a:lnTo>
                  <a:cubicBezTo>
                    <a:pt x="28493" y="55197"/>
                    <a:pt x="28493" y="55062"/>
                    <a:pt x="28542" y="54936"/>
                  </a:cubicBezTo>
                  <a:cubicBezTo>
                    <a:pt x="28542" y="51684"/>
                    <a:pt x="31196" y="49050"/>
                    <a:pt x="34429" y="49050"/>
                  </a:cubicBezTo>
                  <a:cubicBezTo>
                    <a:pt x="36697" y="51168"/>
                    <a:pt x="40171" y="51168"/>
                    <a:pt x="42439" y="49050"/>
                  </a:cubicBezTo>
                  <a:cubicBezTo>
                    <a:pt x="44707" y="51168"/>
                    <a:pt x="48181" y="51168"/>
                    <a:pt x="50449" y="49050"/>
                  </a:cubicBezTo>
                  <a:cubicBezTo>
                    <a:pt x="53682" y="49050"/>
                    <a:pt x="56336" y="51684"/>
                    <a:pt x="56336" y="54936"/>
                  </a:cubicBezTo>
                  <a:cubicBezTo>
                    <a:pt x="56384" y="55062"/>
                    <a:pt x="56384" y="55197"/>
                    <a:pt x="56336" y="55322"/>
                  </a:cubicBezTo>
                  <a:lnTo>
                    <a:pt x="48229" y="90403"/>
                  </a:lnTo>
                  <a:lnTo>
                    <a:pt x="60823" y="90403"/>
                  </a:lnTo>
                  <a:cubicBezTo>
                    <a:pt x="61933" y="84110"/>
                    <a:pt x="64732" y="78233"/>
                    <a:pt x="68881" y="73369"/>
                  </a:cubicBezTo>
                  <a:cubicBezTo>
                    <a:pt x="76168" y="64669"/>
                    <a:pt x="80173" y="53725"/>
                    <a:pt x="80317" y="42391"/>
                  </a:cubicBezTo>
                  <a:cubicBezTo>
                    <a:pt x="80270" y="21473"/>
                    <a:pt x="63333" y="4531"/>
                    <a:pt x="42390" y="4560"/>
                  </a:cubicBezTo>
                  <a:close/>
                </a:path>
              </a:pathLst>
            </a:custGeom>
            <a:noFill/>
            <a:ln w="19050"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89" name="群組 288">
            <a:extLst>
              <a:ext uri="{FF2B5EF4-FFF2-40B4-BE49-F238E27FC236}">
                <a16:creationId xmlns:a16="http://schemas.microsoft.com/office/drawing/2014/main" id="{F45A3424-3B05-4507-AA67-D0C289E0B835}"/>
              </a:ext>
            </a:extLst>
          </p:cNvPr>
          <p:cNvGrpSpPr/>
          <p:nvPr/>
        </p:nvGrpSpPr>
        <p:grpSpPr>
          <a:xfrm>
            <a:off x="9268520" y="3654666"/>
            <a:ext cx="600075" cy="533400"/>
            <a:chOff x="1054960" y="4687382"/>
            <a:chExt cx="600075" cy="533400"/>
          </a:xfrm>
          <a:solidFill>
            <a:schemeClr val="bg1"/>
          </a:solidFill>
        </p:grpSpPr>
        <p:sp>
          <p:nvSpPr>
            <p:cNvPr id="290" name="手繪多邊形: 圖案 289">
              <a:extLst>
                <a:ext uri="{FF2B5EF4-FFF2-40B4-BE49-F238E27FC236}">
                  <a16:creationId xmlns:a16="http://schemas.microsoft.com/office/drawing/2014/main" id="{BC06515F-A5ED-47B2-A93C-1FF3658B9E2D}"/>
                </a:ext>
              </a:extLst>
            </p:cNvPr>
            <p:cNvSpPr/>
            <p:nvPr/>
          </p:nvSpPr>
          <p:spPr>
            <a:xfrm>
              <a:off x="1404441" y="4793831"/>
              <a:ext cx="144000" cy="144000"/>
            </a:xfrm>
            <a:custGeom>
              <a:avLst/>
              <a:gdLst>
                <a:gd name="connsiteX0" fmla="*/ 100440 w 123825"/>
                <a:gd name="connsiteY0" fmla="*/ 11843 h 104775"/>
                <a:gd name="connsiteX1" fmla="*/ 56910 w 123825"/>
                <a:gd name="connsiteY1" fmla="*/ 70803 h 104775"/>
                <a:gd name="connsiteX2" fmla="*/ 26430 w 123825"/>
                <a:gd name="connsiteY2" fmla="*/ 46609 h 104775"/>
                <a:gd name="connsiteX3" fmla="*/ 10143 w 123825"/>
                <a:gd name="connsiteY3" fmla="*/ 47657 h 104775"/>
                <a:gd name="connsiteX4" fmla="*/ 7190 w 123825"/>
                <a:gd name="connsiteY4" fmla="*/ 55848 h 104775"/>
                <a:gd name="connsiteX5" fmla="*/ 11381 w 123825"/>
                <a:gd name="connsiteY5" fmla="*/ 63659 h 104775"/>
                <a:gd name="connsiteX6" fmla="*/ 51672 w 123825"/>
                <a:gd name="connsiteY6" fmla="*/ 95568 h 104775"/>
                <a:gd name="connsiteX7" fmla="*/ 59196 w 123825"/>
                <a:gd name="connsiteY7" fmla="*/ 98140 h 104775"/>
                <a:gd name="connsiteX8" fmla="*/ 60720 w 123825"/>
                <a:gd name="connsiteY8" fmla="*/ 98235 h 104775"/>
                <a:gd name="connsiteX9" fmla="*/ 68817 w 123825"/>
                <a:gd name="connsiteY9" fmla="*/ 93568 h 104775"/>
                <a:gd name="connsiteX10" fmla="*/ 119680 w 123825"/>
                <a:gd name="connsiteY10" fmla="*/ 24702 h 104775"/>
                <a:gd name="connsiteX11" fmla="*/ 121585 w 123825"/>
                <a:gd name="connsiteY11" fmla="*/ 16320 h 104775"/>
                <a:gd name="connsiteX12" fmla="*/ 116442 w 123825"/>
                <a:gd name="connsiteY12" fmla="*/ 8986 h 104775"/>
                <a:gd name="connsiteX13" fmla="*/ 100440 w 123825"/>
                <a:gd name="connsiteY13" fmla="*/ 1184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04775">
                  <a:moveTo>
                    <a:pt x="100440" y="11843"/>
                  </a:moveTo>
                  <a:lnTo>
                    <a:pt x="56910" y="70803"/>
                  </a:lnTo>
                  <a:lnTo>
                    <a:pt x="26430" y="46609"/>
                  </a:lnTo>
                  <a:cubicBezTo>
                    <a:pt x="21573" y="42704"/>
                    <a:pt x="14429" y="43276"/>
                    <a:pt x="10143" y="47657"/>
                  </a:cubicBezTo>
                  <a:cubicBezTo>
                    <a:pt x="7952" y="49943"/>
                    <a:pt x="6904" y="52801"/>
                    <a:pt x="7190" y="55848"/>
                  </a:cubicBezTo>
                  <a:cubicBezTo>
                    <a:pt x="7380" y="58897"/>
                    <a:pt x="8904" y="61754"/>
                    <a:pt x="11381" y="63659"/>
                  </a:cubicBezTo>
                  <a:lnTo>
                    <a:pt x="51672" y="95568"/>
                  </a:lnTo>
                  <a:cubicBezTo>
                    <a:pt x="53767" y="97282"/>
                    <a:pt x="56434" y="98140"/>
                    <a:pt x="59196" y="98140"/>
                  </a:cubicBezTo>
                  <a:lnTo>
                    <a:pt x="60720" y="98235"/>
                  </a:lnTo>
                  <a:cubicBezTo>
                    <a:pt x="63959" y="97854"/>
                    <a:pt x="67007" y="96139"/>
                    <a:pt x="68817" y="93568"/>
                  </a:cubicBezTo>
                  <a:lnTo>
                    <a:pt x="119680" y="24702"/>
                  </a:lnTo>
                  <a:cubicBezTo>
                    <a:pt x="121490" y="22225"/>
                    <a:pt x="122157" y="19273"/>
                    <a:pt x="121585" y="16320"/>
                  </a:cubicBezTo>
                  <a:cubicBezTo>
                    <a:pt x="121014" y="13272"/>
                    <a:pt x="119109" y="10605"/>
                    <a:pt x="116442" y="8986"/>
                  </a:cubicBezTo>
                  <a:cubicBezTo>
                    <a:pt x="111108" y="5652"/>
                    <a:pt x="104059" y="6985"/>
                    <a:pt x="100440" y="1184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1" name="手繪多邊形: 圖案 290">
              <a:extLst>
                <a:ext uri="{FF2B5EF4-FFF2-40B4-BE49-F238E27FC236}">
                  <a16:creationId xmlns:a16="http://schemas.microsoft.com/office/drawing/2014/main" id="{083ACE41-6BDE-4B66-A930-EBF0E1CCCEF1}"/>
                </a:ext>
              </a:extLst>
            </p:cNvPr>
            <p:cNvSpPr/>
            <p:nvPr/>
          </p:nvSpPr>
          <p:spPr>
            <a:xfrm>
              <a:off x="1452629" y="5048380"/>
              <a:ext cx="47625" cy="47625"/>
            </a:xfrm>
            <a:custGeom>
              <a:avLst/>
              <a:gdLst>
                <a:gd name="connsiteX0" fmla="*/ 24194 w 47625"/>
                <a:gd name="connsiteY0" fmla="*/ 7144 h 47625"/>
                <a:gd name="connsiteX1" fmla="*/ 7144 w 47625"/>
                <a:gd name="connsiteY1" fmla="*/ 24193 h 47625"/>
                <a:gd name="connsiteX2" fmla="*/ 24194 w 47625"/>
                <a:gd name="connsiteY2" fmla="*/ 41243 h 47625"/>
                <a:gd name="connsiteX3" fmla="*/ 41243 w 47625"/>
                <a:gd name="connsiteY3" fmla="*/ 24193 h 47625"/>
                <a:gd name="connsiteX4" fmla="*/ 24194 w 47625"/>
                <a:gd name="connsiteY4" fmla="*/ 71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4194" y="7144"/>
                  </a:moveTo>
                  <a:cubicBezTo>
                    <a:pt x="14764" y="7144"/>
                    <a:pt x="7144" y="14764"/>
                    <a:pt x="7144" y="24193"/>
                  </a:cubicBezTo>
                  <a:cubicBezTo>
                    <a:pt x="7144" y="33623"/>
                    <a:pt x="14764" y="41243"/>
                    <a:pt x="24194" y="41243"/>
                  </a:cubicBezTo>
                  <a:cubicBezTo>
                    <a:pt x="33623" y="41243"/>
                    <a:pt x="41243" y="33623"/>
                    <a:pt x="41243" y="24193"/>
                  </a:cubicBezTo>
                  <a:cubicBezTo>
                    <a:pt x="41243" y="14859"/>
                    <a:pt x="33623" y="7144"/>
                    <a:pt x="24194" y="714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2" name="手繪多邊形: 圖案 291">
              <a:extLst>
                <a:ext uri="{FF2B5EF4-FFF2-40B4-BE49-F238E27FC236}">
                  <a16:creationId xmlns:a16="http://schemas.microsoft.com/office/drawing/2014/main" id="{A4AA9A48-24C4-4D10-B566-8A7670CFE4D1}"/>
                </a:ext>
              </a:extLst>
            </p:cNvPr>
            <p:cNvSpPr/>
            <p:nvPr/>
          </p:nvSpPr>
          <p:spPr>
            <a:xfrm>
              <a:off x="1452629" y="5106863"/>
              <a:ext cx="47625" cy="47625"/>
            </a:xfrm>
            <a:custGeom>
              <a:avLst/>
              <a:gdLst>
                <a:gd name="connsiteX0" fmla="*/ 41243 w 47625"/>
                <a:gd name="connsiteY0" fmla="*/ 24194 h 47625"/>
                <a:gd name="connsiteX1" fmla="*/ 24194 w 47625"/>
                <a:gd name="connsiteY1" fmla="*/ 41243 h 47625"/>
                <a:gd name="connsiteX2" fmla="*/ 7144 w 47625"/>
                <a:gd name="connsiteY2" fmla="*/ 24194 h 47625"/>
                <a:gd name="connsiteX3" fmla="*/ 24194 w 47625"/>
                <a:gd name="connsiteY3" fmla="*/ 7144 h 47625"/>
                <a:gd name="connsiteX4" fmla="*/ 41243 w 47625"/>
                <a:gd name="connsiteY4" fmla="*/ 2419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1243" y="24194"/>
                  </a:moveTo>
                  <a:cubicBezTo>
                    <a:pt x="41243" y="33610"/>
                    <a:pt x="33610" y="41243"/>
                    <a:pt x="24194" y="41243"/>
                  </a:cubicBezTo>
                  <a:cubicBezTo>
                    <a:pt x="14777" y="41243"/>
                    <a:pt x="7144" y="33610"/>
                    <a:pt x="7144" y="24194"/>
                  </a:cubicBezTo>
                  <a:cubicBezTo>
                    <a:pt x="7144" y="14777"/>
                    <a:pt x="14777" y="7144"/>
                    <a:pt x="24194" y="7144"/>
                  </a:cubicBezTo>
                  <a:cubicBezTo>
                    <a:pt x="33610" y="7144"/>
                    <a:pt x="41243" y="14777"/>
                    <a:pt x="41243" y="2419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3" name="手繪多邊形: 圖案 292">
              <a:extLst>
                <a:ext uri="{FF2B5EF4-FFF2-40B4-BE49-F238E27FC236}">
                  <a16:creationId xmlns:a16="http://schemas.microsoft.com/office/drawing/2014/main" id="{686B1247-0435-434A-BB41-963393D3B771}"/>
                </a:ext>
              </a:extLst>
            </p:cNvPr>
            <p:cNvSpPr/>
            <p:nvPr/>
          </p:nvSpPr>
          <p:spPr>
            <a:xfrm>
              <a:off x="1054960" y="4687382"/>
              <a:ext cx="600075" cy="533400"/>
            </a:xfrm>
            <a:custGeom>
              <a:avLst/>
              <a:gdLst>
                <a:gd name="connsiteX0" fmla="*/ 595694 w 600075"/>
                <a:gd name="connsiteY0" fmla="*/ 153638 h 533400"/>
                <a:gd name="connsiteX1" fmla="*/ 580835 w 600075"/>
                <a:gd name="connsiteY1" fmla="*/ 138779 h 533400"/>
                <a:gd name="connsiteX2" fmla="*/ 577025 w 600075"/>
                <a:gd name="connsiteY2" fmla="*/ 138398 h 533400"/>
                <a:gd name="connsiteX3" fmla="*/ 557879 w 600075"/>
                <a:gd name="connsiteY3" fmla="*/ 138398 h 533400"/>
                <a:gd name="connsiteX4" fmla="*/ 547402 w 600075"/>
                <a:gd name="connsiteY4" fmla="*/ 113157 h 533400"/>
                <a:gd name="connsiteX5" fmla="*/ 560927 w 600075"/>
                <a:gd name="connsiteY5" fmla="*/ 99536 h 533400"/>
                <a:gd name="connsiteX6" fmla="*/ 560927 w 600075"/>
                <a:gd name="connsiteY6" fmla="*/ 99536 h 533400"/>
                <a:gd name="connsiteX7" fmla="*/ 560927 w 600075"/>
                <a:gd name="connsiteY7" fmla="*/ 99536 h 533400"/>
                <a:gd name="connsiteX8" fmla="*/ 561499 w 600075"/>
                <a:gd name="connsiteY8" fmla="*/ 98774 h 533400"/>
                <a:gd name="connsiteX9" fmla="*/ 560832 w 600075"/>
                <a:gd name="connsiteY9" fmla="*/ 72581 h 533400"/>
                <a:gd name="connsiteX10" fmla="*/ 530543 w 600075"/>
                <a:gd name="connsiteY10" fmla="*/ 42386 h 533400"/>
                <a:gd name="connsiteX11" fmla="*/ 517112 w 600075"/>
                <a:gd name="connsiteY11" fmla="*/ 36767 h 533400"/>
                <a:gd name="connsiteX12" fmla="*/ 504063 w 600075"/>
                <a:gd name="connsiteY12" fmla="*/ 42005 h 533400"/>
                <a:gd name="connsiteX13" fmla="*/ 503682 w 600075"/>
                <a:gd name="connsiteY13" fmla="*/ 42291 h 533400"/>
                <a:gd name="connsiteX14" fmla="*/ 490061 w 600075"/>
                <a:gd name="connsiteY14" fmla="*/ 55817 h 533400"/>
                <a:gd name="connsiteX15" fmla="*/ 487204 w 600075"/>
                <a:gd name="connsiteY15" fmla="*/ 54483 h 533400"/>
                <a:gd name="connsiteX16" fmla="*/ 464725 w 600075"/>
                <a:gd name="connsiteY16" fmla="*/ 45339 h 533400"/>
                <a:gd name="connsiteX17" fmla="*/ 464725 w 600075"/>
                <a:gd name="connsiteY17" fmla="*/ 26194 h 533400"/>
                <a:gd name="connsiteX18" fmla="*/ 450818 w 600075"/>
                <a:gd name="connsiteY18" fmla="*/ 7906 h 533400"/>
                <a:gd name="connsiteX19" fmla="*/ 445770 w 600075"/>
                <a:gd name="connsiteY19" fmla="*/ 7144 h 533400"/>
                <a:gd name="connsiteX20" fmla="*/ 430340 w 600075"/>
                <a:gd name="connsiteY20" fmla="*/ 7144 h 533400"/>
                <a:gd name="connsiteX21" fmla="*/ 420815 w 600075"/>
                <a:gd name="connsiteY21" fmla="*/ 7144 h 533400"/>
                <a:gd name="connsiteX22" fmla="*/ 402812 w 600075"/>
                <a:gd name="connsiteY22" fmla="*/ 7144 h 533400"/>
                <a:gd name="connsiteX23" fmla="*/ 397288 w 600075"/>
                <a:gd name="connsiteY23" fmla="*/ 8001 h 533400"/>
                <a:gd name="connsiteX24" fmla="*/ 383762 w 600075"/>
                <a:gd name="connsiteY24" fmla="*/ 26194 h 533400"/>
                <a:gd name="connsiteX25" fmla="*/ 383762 w 600075"/>
                <a:gd name="connsiteY25" fmla="*/ 45339 h 533400"/>
                <a:gd name="connsiteX26" fmla="*/ 383762 w 600075"/>
                <a:gd name="connsiteY26" fmla="*/ 45339 h 533400"/>
                <a:gd name="connsiteX27" fmla="*/ 383762 w 600075"/>
                <a:gd name="connsiteY27" fmla="*/ 45339 h 533400"/>
                <a:gd name="connsiteX28" fmla="*/ 371570 w 600075"/>
                <a:gd name="connsiteY28" fmla="*/ 49720 h 533400"/>
                <a:gd name="connsiteX29" fmla="*/ 365093 w 600075"/>
                <a:gd name="connsiteY29" fmla="*/ 52673 h 533400"/>
                <a:gd name="connsiteX30" fmla="*/ 358426 w 600075"/>
                <a:gd name="connsiteY30" fmla="*/ 55817 h 533400"/>
                <a:gd name="connsiteX31" fmla="*/ 358426 w 600075"/>
                <a:gd name="connsiteY31" fmla="*/ 55817 h 533400"/>
                <a:gd name="connsiteX32" fmla="*/ 358426 w 600075"/>
                <a:gd name="connsiteY32" fmla="*/ 55817 h 533400"/>
                <a:gd name="connsiteX33" fmla="*/ 344900 w 600075"/>
                <a:gd name="connsiteY33" fmla="*/ 42291 h 533400"/>
                <a:gd name="connsiteX34" fmla="*/ 331184 w 600075"/>
                <a:gd name="connsiteY34" fmla="*/ 36957 h 533400"/>
                <a:gd name="connsiteX35" fmla="*/ 329089 w 600075"/>
                <a:gd name="connsiteY35" fmla="*/ 36767 h 533400"/>
                <a:gd name="connsiteX36" fmla="*/ 315659 w 600075"/>
                <a:gd name="connsiteY36" fmla="*/ 42291 h 533400"/>
                <a:gd name="connsiteX37" fmla="*/ 287369 w 600075"/>
                <a:gd name="connsiteY37" fmla="*/ 70485 h 533400"/>
                <a:gd name="connsiteX38" fmla="*/ 51530 w 600075"/>
                <a:gd name="connsiteY38" fmla="*/ 70485 h 533400"/>
                <a:gd name="connsiteX39" fmla="*/ 7144 w 600075"/>
                <a:gd name="connsiteY39" fmla="*/ 114872 h 533400"/>
                <a:gd name="connsiteX40" fmla="*/ 7144 w 600075"/>
                <a:gd name="connsiteY40" fmla="*/ 483013 h 533400"/>
                <a:gd name="connsiteX41" fmla="*/ 51530 w 600075"/>
                <a:gd name="connsiteY41" fmla="*/ 527399 h 533400"/>
                <a:gd name="connsiteX42" fmla="*/ 442341 w 600075"/>
                <a:gd name="connsiteY42" fmla="*/ 527399 h 533400"/>
                <a:gd name="connsiteX43" fmla="*/ 486728 w 600075"/>
                <a:gd name="connsiteY43" fmla="*/ 483013 h 533400"/>
                <a:gd name="connsiteX44" fmla="*/ 486728 w 600075"/>
                <a:gd name="connsiteY44" fmla="*/ 303562 h 533400"/>
                <a:gd name="connsiteX45" fmla="*/ 490061 w 600075"/>
                <a:gd name="connsiteY45" fmla="*/ 301943 h 533400"/>
                <a:gd name="connsiteX46" fmla="*/ 490061 w 600075"/>
                <a:gd name="connsiteY46" fmla="*/ 301943 h 533400"/>
                <a:gd name="connsiteX47" fmla="*/ 491109 w 600075"/>
                <a:gd name="connsiteY47" fmla="*/ 302990 h 533400"/>
                <a:gd name="connsiteX48" fmla="*/ 503587 w 600075"/>
                <a:gd name="connsiteY48" fmla="*/ 315468 h 533400"/>
                <a:gd name="connsiteX49" fmla="*/ 530543 w 600075"/>
                <a:gd name="connsiteY49" fmla="*/ 315468 h 533400"/>
                <a:gd name="connsiteX50" fmla="*/ 560832 w 600075"/>
                <a:gd name="connsiteY50" fmla="*/ 285083 h 533400"/>
                <a:gd name="connsiteX51" fmla="*/ 563690 w 600075"/>
                <a:gd name="connsiteY51" fmla="*/ 261938 h 533400"/>
                <a:gd name="connsiteX52" fmla="*/ 560832 w 600075"/>
                <a:gd name="connsiteY52" fmla="*/ 258128 h 533400"/>
                <a:gd name="connsiteX53" fmla="*/ 547307 w 600075"/>
                <a:gd name="connsiteY53" fmla="*/ 244602 h 533400"/>
                <a:gd name="connsiteX54" fmla="*/ 547307 w 600075"/>
                <a:gd name="connsiteY54" fmla="*/ 244602 h 533400"/>
                <a:gd name="connsiteX55" fmla="*/ 547307 w 600075"/>
                <a:gd name="connsiteY55" fmla="*/ 244602 h 533400"/>
                <a:gd name="connsiteX56" fmla="*/ 557784 w 600075"/>
                <a:gd name="connsiteY56" fmla="*/ 219361 h 533400"/>
                <a:gd name="connsiteX57" fmla="*/ 576929 w 600075"/>
                <a:gd name="connsiteY57" fmla="*/ 219361 h 533400"/>
                <a:gd name="connsiteX58" fmla="*/ 595598 w 600075"/>
                <a:gd name="connsiteY58" fmla="*/ 203740 h 533400"/>
                <a:gd name="connsiteX59" fmla="*/ 595979 w 600075"/>
                <a:gd name="connsiteY59" fmla="*/ 200311 h 533400"/>
                <a:gd name="connsiteX60" fmla="*/ 595979 w 600075"/>
                <a:gd name="connsiteY60" fmla="*/ 157448 h 533400"/>
                <a:gd name="connsiteX61" fmla="*/ 595694 w 600075"/>
                <a:gd name="connsiteY61" fmla="*/ 153638 h 533400"/>
                <a:gd name="connsiteX62" fmla="*/ 90773 w 600075"/>
                <a:gd name="connsiteY62" fmla="*/ 503492 h 533400"/>
                <a:gd name="connsiteX63" fmla="*/ 51530 w 600075"/>
                <a:gd name="connsiteY63" fmla="*/ 503492 h 533400"/>
                <a:gd name="connsiteX64" fmla="*/ 30956 w 600075"/>
                <a:gd name="connsiteY64" fmla="*/ 482918 h 533400"/>
                <a:gd name="connsiteX65" fmla="*/ 30956 w 600075"/>
                <a:gd name="connsiteY65" fmla="*/ 207264 h 533400"/>
                <a:gd name="connsiteX66" fmla="*/ 32385 w 600075"/>
                <a:gd name="connsiteY66" fmla="*/ 207550 h 533400"/>
                <a:gd name="connsiteX67" fmla="*/ 90678 w 600075"/>
                <a:gd name="connsiteY67" fmla="*/ 207550 h 533400"/>
                <a:gd name="connsiteX68" fmla="*/ 90678 w 600075"/>
                <a:gd name="connsiteY68" fmla="*/ 503492 h 533400"/>
                <a:gd name="connsiteX69" fmla="*/ 176117 w 600075"/>
                <a:gd name="connsiteY69" fmla="*/ 503492 h 533400"/>
                <a:gd name="connsiteX70" fmla="*/ 114681 w 600075"/>
                <a:gd name="connsiteY70" fmla="*/ 503492 h 533400"/>
                <a:gd name="connsiteX71" fmla="*/ 114681 w 600075"/>
                <a:gd name="connsiteY71" fmla="*/ 207550 h 533400"/>
                <a:gd name="connsiteX72" fmla="*/ 176117 w 600075"/>
                <a:gd name="connsiteY72" fmla="*/ 207550 h 533400"/>
                <a:gd name="connsiteX73" fmla="*/ 176117 w 600075"/>
                <a:gd name="connsiteY73" fmla="*/ 503492 h 533400"/>
                <a:gd name="connsiteX74" fmla="*/ 269081 w 600075"/>
                <a:gd name="connsiteY74" fmla="*/ 219361 h 533400"/>
                <a:gd name="connsiteX75" fmla="*/ 259080 w 600075"/>
                <a:gd name="connsiteY75" fmla="*/ 216408 h 533400"/>
                <a:gd name="connsiteX76" fmla="*/ 259080 w 600075"/>
                <a:gd name="connsiteY76" fmla="*/ 216408 h 533400"/>
                <a:gd name="connsiteX77" fmla="*/ 259080 w 600075"/>
                <a:gd name="connsiteY77" fmla="*/ 503492 h 533400"/>
                <a:gd name="connsiteX78" fmla="*/ 199930 w 600075"/>
                <a:gd name="connsiteY78" fmla="*/ 503492 h 533400"/>
                <a:gd name="connsiteX79" fmla="*/ 199930 w 600075"/>
                <a:gd name="connsiteY79" fmla="*/ 207550 h 533400"/>
                <a:gd name="connsiteX80" fmla="*/ 251460 w 600075"/>
                <a:gd name="connsiteY80" fmla="*/ 207550 h 533400"/>
                <a:gd name="connsiteX81" fmla="*/ 251460 w 600075"/>
                <a:gd name="connsiteY81" fmla="*/ 207550 h 533400"/>
                <a:gd name="connsiteX82" fmla="*/ 250031 w 600075"/>
                <a:gd name="connsiteY82" fmla="*/ 200311 h 533400"/>
                <a:gd name="connsiteX83" fmla="*/ 250031 w 600075"/>
                <a:gd name="connsiteY83" fmla="*/ 183737 h 533400"/>
                <a:gd name="connsiteX84" fmla="*/ 32480 w 600075"/>
                <a:gd name="connsiteY84" fmla="*/ 183737 h 533400"/>
                <a:gd name="connsiteX85" fmla="*/ 31052 w 600075"/>
                <a:gd name="connsiteY85" fmla="*/ 184023 h 533400"/>
                <a:gd name="connsiteX86" fmla="*/ 31052 w 600075"/>
                <a:gd name="connsiteY86" fmla="*/ 114872 h 533400"/>
                <a:gd name="connsiteX87" fmla="*/ 51626 w 600075"/>
                <a:gd name="connsiteY87" fmla="*/ 94298 h 533400"/>
                <a:gd name="connsiteX88" fmla="*/ 281654 w 600075"/>
                <a:gd name="connsiteY88" fmla="*/ 94298 h 533400"/>
                <a:gd name="connsiteX89" fmla="*/ 281750 w 600075"/>
                <a:gd name="connsiteY89" fmla="*/ 94393 h 533400"/>
                <a:gd name="connsiteX90" fmla="*/ 279559 w 600075"/>
                <a:gd name="connsiteY90" fmla="*/ 86106 h 533400"/>
                <a:gd name="connsiteX91" fmla="*/ 285179 w 600075"/>
                <a:gd name="connsiteY91" fmla="*/ 72676 h 533400"/>
                <a:gd name="connsiteX92" fmla="*/ 315563 w 600075"/>
                <a:gd name="connsiteY92" fmla="*/ 42386 h 533400"/>
                <a:gd name="connsiteX93" fmla="*/ 330232 w 600075"/>
                <a:gd name="connsiteY93" fmla="*/ 37148 h 533400"/>
                <a:gd name="connsiteX94" fmla="*/ 317945 w 600075"/>
                <a:gd name="connsiteY94" fmla="*/ 42386 h 533400"/>
                <a:gd name="connsiteX95" fmla="*/ 287560 w 600075"/>
                <a:gd name="connsiteY95" fmla="*/ 72676 h 533400"/>
                <a:gd name="connsiteX96" fmla="*/ 281940 w 600075"/>
                <a:gd name="connsiteY96" fmla="*/ 86106 h 533400"/>
                <a:gd name="connsiteX97" fmla="*/ 283940 w 600075"/>
                <a:gd name="connsiteY97" fmla="*/ 94488 h 533400"/>
                <a:gd name="connsiteX98" fmla="*/ 287465 w 600075"/>
                <a:gd name="connsiteY98" fmla="*/ 99536 h 533400"/>
                <a:gd name="connsiteX99" fmla="*/ 287560 w 600075"/>
                <a:gd name="connsiteY99" fmla="*/ 99632 h 533400"/>
                <a:gd name="connsiteX100" fmla="*/ 301085 w 600075"/>
                <a:gd name="connsiteY100" fmla="*/ 113157 h 533400"/>
                <a:gd name="connsiteX101" fmla="*/ 301085 w 600075"/>
                <a:gd name="connsiteY101" fmla="*/ 113157 h 533400"/>
                <a:gd name="connsiteX102" fmla="*/ 290608 w 600075"/>
                <a:gd name="connsiteY102" fmla="*/ 138398 h 533400"/>
                <a:gd name="connsiteX103" fmla="*/ 271463 w 600075"/>
                <a:gd name="connsiteY103" fmla="*/ 138398 h 533400"/>
                <a:gd name="connsiteX104" fmla="*/ 267653 w 600075"/>
                <a:gd name="connsiteY104" fmla="*/ 138779 h 533400"/>
                <a:gd name="connsiteX105" fmla="*/ 252794 w 600075"/>
                <a:gd name="connsiteY105" fmla="*/ 153638 h 533400"/>
                <a:gd name="connsiteX106" fmla="*/ 252413 w 600075"/>
                <a:gd name="connsiteY106" fmla="*/ 157448 h 533400"/>
                <a:gd name="connsiteX107" fmla="*/ 252413 w 600075"/>
                <a:gd name="connsiteY107" fmla="*/ 183737 h 533400"/>
                <a:gd name="connsiteX108" fmla="*/ 252413 w 600075"/>
                <a:gd name="connsiteY108" fmla="*/ 183737 h 533400"/>
                <a:gd name="connsiteX109" fmla="*/ 252413 w 600075"/>
                <a:gd name="connsiteY109" fmla="*/ 200311 h 533400"/>
                <a:gd name="connsiteX110" fmla="*/ 253841 w 600075"/>
                <a:gd name="connsiteY110" fmla="*/ 207550 h 533400"/>
                <a:gd name="connsiteX111" fmla="*/ 256699 w 600075"/>
                <a:gd name="connsiteY111" fmla="*/ 212217 h 533400"/>
                <a:gd name="connsiteX112" fmla="*/ 257175 w 600075"/>
                <a:gd name="connsiteY112" fmla="*/ 212789 h 533400"/>
                <a:gd name="connsiteX113" fmla="*/ 261366 w 600075"/>
                <a:gd name="connsiteY113" fmla="*/ 216408 h 533400"/>
                <a:gd name="connsiteX114" fmla="*/ 271367 w 600075"/>
                <a:gd name="connsiteY114" fmla="*/ 219361 h 533400"/>
                <a:gd name="connsiteX115" fmla="*/ 269081 w 600075"/>
                <a:gd name="connsiteY115" fmla="*/ 219361 h 533400"/>
                <a:gd name="connsiteX116" fmla="*/ 338995 w 600075"/>
                <a:gd name="connsiteY116" fmla="*/ 503492 h 533400"/>
                <a:gd name="connsiteX117" fmla="*/ 282988 w 600075"/>
                <a:gd name="connsiteY117" fmla="*/ 503492 h 533400"/>
                <a:gd name="connsiteX118" fmla="*/ 282988 w 600075"/>
                <a:gd name="connsiteY118" fmla="*/ 282416 h 533400"/>
                <a:gd name="connsiteX119" fmla="*/ 285179 w 600075"/>
                <a:gd name="connsiteY119" fmla="*/ 285083 h 533400"/>
                <a:gd name="connsiteX120" fmla="*/ 315563 w 600075"/>
                <a:gd name="connsiteY120" fmla="*/ 315468 h 533400"/>
                <a:gd name="connsiteX121" fmla="*/ 319850 w 600075"/>
                <a:gd name="connsiteY121" fmla="*/ 318611 h 533400"/>
                <a:gd name="connsiteX122" fmla="*/ 315563 w 600075"/>
                <a:gd name="connsiteY122" fmla="*/ 315468 h 533400"/>
                <a:gd name="connsiteX123" fmla="*/ 285179 w 600075"/>
                <a:gd name="connsiteY123" fmla="*/ 285083 h 533400"/>
                <a:gd name="connsiteX124" fmla="*/ 285179 w 600075"/>
                <a:gd name="connsiteY124" fmla="*/ 258128 h 533400"/>
                <a:gd name="connsiteX125" fmla="*/ 296228 w 600075"/>
                <a:gd name="connsiteY125" fmla="*/ 247079 h 533400"/>
                <a:gd name="connsiteX126" fmla="*/ 285179 w 600075"/>
                <a:gd name="connsiteY126" fmla="*/ 258128 h 533400"/>
                <a:gd name="connsiteX127" fmla="*/ 282988 w 600075"/>
                <a:gd name="connsiteY127" fmla="*/ 260794 h 533400"/>
                <a:gd name="connsiteX128" fmla="*/ 282988 w 600075"/>
                <a:gd name="connsiteY128" fmla="*/ 219266 h 533400"/>
                <a:gd name="connsiteX129" fmla="*/ 288227 w 600075"/>
                <a:gd name="connsiteY129" fmla="*/ 219266 h 533400"/>
                <a:gd name="connsiteX130" fmla="*/ 298704 w 600075"/>
                <a:gd name="connsiteY130" fmla="*/ 244507 h 533400"/>
                <a:gd name="connsiteX131" fmla="*/ 298704 w 600075"/>
                <a:gd name="connsiteY131" fmla="*/ 244507 h 533400"/>
                <a:gd name="connsiteX132" fmla="*/ 288227 w 600075"/>
                <a:gd name="connsiteY132" fmla="*/ 219266 h 533400"/>
                <a:gd name="connsiteX133" fmla="*/ 290608 w 600075"/>
                <a:gd name="connsiteY133" fmla="*/ 219266 h 533400"/>
                <a:gd name="connsiteX134" fmla="*/ 301085 w 600075"/>
                <a:gd name="connsiteY134" fmla="*/ 244507 h 533400"/>
                <a:gd name="connsiteX135" fmla="*/ 301085 w 600075"/>
                <a:gd name="connsiteY135" fmla="*/ 244507 h 533400"/>
                <a:gd name="connsiteX136" fmla="*/ 301085 w 600075"/>
                <a:gd name="connsiteY136" fmla="*/ 244507 h 533400"/>
                <a:gd name="connsiteX137" fmla="*/ 298609 w 600075"/>
                <a:gd name="connsiteY137" fmla="*/ 247174 h 533400"/>
                <a:gd name="connsiteX138" fmla="*/ 287560 w 600075"/>
                <a:gd name="connsiteY138" fmla="*/ 258223 h 533400"/>
                <a:gd name="connsiteX139" fmla="*/ 287560 w 600075"/>
                <a:gd name="connsiteY139" fmla="*/ 285179 h 533400"/>
                <a:gd name="connsiteX140" fmla="*/ 317945 w 600075"/>
                <a:gd name="connsiteY140" fmla="*/ 315563 h 533400"/>
                <a:gd name="connsiteX141" fmla="*/ 330803 w 600075"/>
                <a:gd name="connsiteY141" fmla="*/ 320802 h 533400"/>
                <a:gd name="connsiteX142" fmla="*/ 319945 w 600075"/>
                <a:gd name="connsiteY142" fmla="*/ 318802 h 533400"/>
                <a:gd name="connsiteX143" fmla="*/ 328898 w 600075"/>
                <a:gd name="connsiteY143" fmla="*/ 321183 h 533400"/>
                <a:gd name="connsiteX144" fmla="*/ 331756 w 600075"/>
                <a:gd name="connsiteY144" fmla="*/ 320897 h 533400"/>
                <a:gd name="connsiteX145" fmla="*/ 337757 w 600075"/>
                <a:gd name="connsiteY145" fmla="*/ 319945 h 533400"/>
                <a:gd name="connsiteX146" fmla="*/ 338804 w 600075"/>
                <a:gd name="connsiteY146" fmla="*/ 319469 h 533400"/>
                <a:gd name="connsiteX147" fmla="*/ 338804 w 600075"/>
                <a:gd name="connsiteY147" fmla="*/ 503492 h 533400"/>
                <a:gd name="connsiteX148" fmla="*/ 462820 w 600075"/>
                <a:gd name="connsiteY148" fmla="*/ 483013 h 533400"/>
                <a:gd name="connsiteX149" fmla="*/ 442341 w 600075"/>
                <a:gd name="connsiteY149" fmla="*/ 503587 h 533400"/>
                <a:gd name="connsiteX150" fmla="*/ 362903 w 600075"/>
                <a:gd name="connsiteY150" fmla="*/ 503587 h 533400"/>
                <a:gd name="connsiteX151" fmla="*/ 362903 w 600075"/>
                <a:gd name="connsiteY151" fmla="*/ 305181 h 533400"/>
                <a:gd name="connsiteX152" fmla="*/ 357759 w 600075"/>
                <a:gd name="connsiteY152" fmla="*/ 302705 h 533400"/>
                <a:gd name="connsiteX153" fmla="*/ 358521 w 600075"/>
                <a:gd name="connsiteY153" fmla="*/ 301943 h 533400"/>
                <a:gd name="connsiteX154" fmla="*/ 365379 w 600075"/>
                <a:gd name="connsiteY154" fmla="*/ 305181 h 533400"/>
                <a:gd name="connsiteX155" fmla="*/ 365379 w 600075"/>
                <a:gd name="connsiteY155" fmla="*/ 305181 h 533400"/>
                <a:gd name="connsiteX156" fmla="*/ 373856 w 600075"/>
                <a:gd name="connsiteY156" fmla="*/ 308896 h 533400"/>
                <a:gd name="connsiteX157" fmla="*/ 383000 w 600075"/>
                <a:gd name="connsiteY157" fmla="*/ 312134 h 533400"/>
                <a:gd name="connsiteX158" fmla="*/ 383858 w 600075"/>
                <a:gd name="connsiteY158" fmla="*/ 312420 h 533400"/>
                <a:gd name="connsiteX159" fmla="*/ 383858 w 600075"/>
                <a:gd name="connsiteY159" fmla="*/ 312420 h 533400"/>
                <a:gd name="connsiteX160" fmla="*/ 383858 w 600075"/>
                <a:gd name="connsiteY160" fmla="*/ 312420 h 533400"/>
                <a:gd name="connsiteX161" fmla="*/ 383858 w 600075"/>
                <a:gd name="connsiteY161" fmla="*/ 331565 h 533400"/>
                <a:gd name="connsiteX162" fmla="*/ 399479 w 600075"/>
                <a:gd name="connsiteY162" fmla="*/ 350234 h 533400"/>
                <a:gd name="connsiteX163" fmla="*/ 402908 w 600075"/>
                <a:gd name="connsiteY163" fmla="*/ 350615 h 533400"/>
                <a:gd name="connsiteX164" fmla="*/ 420910 w 600075"/>
                <a:gd name="connsiteY164" fmla="*/ 350615 h 533400"/>
                <a:gd name="connsiteX165" fmla="*/ 430435 w 600075"/>
                <a:gd name="connsiteY165" fmla="*/ 350615 h 533400"/>
                <a:gd name="connsiteX166" fmla="*/ 445865 w 600075"/>
                <a:gd name="connsiteY166" fmla="*/ 350615 h 533400"/>
                <a:gd name="connsiteX167" fmla="*/ 449104 w 600075"/>
                <a:gd name="connsiteY167" fmla="*/ 350330 h 533400"/>
                <a:gd name="connsiteX168" fmla="*/ 462915 w 600075"/>
                <a:gd name="connsiteY168" fmla="*/ 339852 h 533400"/>
                <a:gd name="connsiteX169" fmla="*/ 462915 w 600075"/>
                <a:gd name="connsiteY169" fmla="*/ 483013 h 533400"/>
                <a:gd name="connsiteX170" fmla="*/ 577025 w 600075"/>
                <a:gd name="connsiteY170" fmla="*/ 200311 h 533400"/>
                <a:gd name="connsiteX171" fmla="*/ 543116 w 600075"/>
                <a:gd name="connsiteY171" fmla="*/ 200311 h 533400"/>
                <a:gd name="connsiteX172" fmla="*/ 541306 w 600075"/>
                <a:gd name="connsiteY172" fmla="*/ 207550 h 533400"/>
                <a:gd name="connsiteX173" fmla="*/ 527304 w 600075"/>
                <a:gd name="connsiteY173" fmla="*/ 241268 h 533400"/>
                <a:gd name="connsiteX174" fmla="*/ 523399 w 600075"/>
                <a:gd name="connsiteY174" fmla="*/ 247650 h 533400"/>
                <a:gd name="connsiteX175" fmla="*/ 547307 w 600075"/>
                <a:gd name="connsiteY175" fmla="*/ 271653 h 533400"/>
                <a:gd name="connsiteX176" fmla="*/ 517017 w 600075"/>
                <a:gd name="connsiteY176" fmla="*/ 302038 h 533400"/>
                <a:gd name="connsiteX177" fmla="*/ 493014 w 600075"/>
                <a:gd name="connsiteY177" fmla="*/ 278035 h 533400"/>
                <a:gd name="connsiteX178" fmla="*/ 486632 w 600075"/>
                <a:gd name="connsiteY178" fmla="*/ 281940 h 533400"/>
                <a:gd name="connsiteX179" fmla="*/ 452914 w 600075"/>
                <a:gd name="connsiteY179" fmla="*/ 295942 h 533400"/>
                <a:gd name="connsiteX180" fmla="*/ 445675 w 600075"/>
                <a:gd name="connsiteY180" fmla="*/ 297752 h 533400"/>
                <a:gd name="connsiteX181" fmla="*/ 445675 w 600075"/>
                <a:gd name="connsiteY181" fmla="*/ 331661 h 533400"/>
                <a:gd name="connsiteX182" fmla="*/ 402717 w 600075"/>
                <a:gd name="connsiteY182" fmla="*/ 331661 h 533400"/>
                <a:gd name="connsiteX183" fmla="*/ 402717 w 600075"/>
                <a:gd name="connsiteY183" fmla="*/ 297656 h 533400"/>
                <a:gd name="connsiteX184" fmla="*/ 395478 w 600075"/>
                <a:gd name="connsiteY184" fmla="*/ 295847 h 533400"/>
                <a:gd name="connsiteX185" fmla="*/ 361760 w 600075"/>
                <a:gd name="connsiteY185" fmla="*/ 281845 h 533400"/>
                <a:gd name="connsiteX186" fmla="*/ 355378 w 600075"/>
                <a:gd name="connsiteY186" fmla="*/ 277940 h 533400"/>
                <a:gd name="connsiteX187" fmla="*/ 331375 w 600075"/>
                <a:gd name="connsiteY187" fmla="*/ 301943 h 533400"/>
                <a:gd name="connsiteX188" fmla="*/ 300990 w 600075"/>
                <a:gd name="connsiteY188" fmla="*/ 271558 h 533400"/>
                <a:gd name="connsiteX189" fmla="*/ 324898 w 600075"/>
                <a:gd name="connsiteY189" fmla="*/ 247650 h 533400"/>
                <a:gd name="connsiteX190" fmla="*/ 321088 w 600075"/>
                <a:gd name="connsiteY190" fmla="*/ 241268 h 533400"/>
                <a:gd name="connsiteX191" fmla="*/ 307086 w 600075"/>
                <a:gd name="connsiteY191" fmla="*/ 207550 h 533400"/>
                <a:gd name="connsiteX192" fmla="*/ 305276 w 600075"/>
                <a:gd name="connsiteY192" fmla="*/ 200311 h 533400"/>
                <a:gd name="connsiteX193" fmla="*/ 271367 w 600075"/>
                <a:gd name="connsiteY193" fmla="*/ 200311 h 533400"/>
                <a:gd name="connsiteX194" fmla="*/ 271367 w 600075"/>
                <a:gd name="connsiteY194" fmla="*/ 157448 h 533400"/>
                <a:gd name="connsiteX195" fmla="*/ 305276 w 600075"/>
                <a:gd name="connsiteY195" fmla="*/ 157448 h 533400"/>
                <a:gd name="connsiteX196" fmla="*/ 307086 w 600075"/>
                <a:gd name="connsiteY196" fmla="*/ 150209 h 533400"/>
                <a:gd name="connsiteX197" fmla="*/ 321088 w 600075"/>
                <a:gd name="connsiteY197" fmla="*/ 116491 h 533400"/>
                <a:gd name="connsiteX198" fmla="*/ 324993 w 600075"/>
                <a:gd name="connsiteY198" fmla="*/ 110109 h 533400"/>
                <a:gd name="connsiteX199" fmla="*/ 300990 w 600075"/>
                <a:gd name="connsiteY199" fmla="*/ 86106 h 533400"/>
                <a:gd name="connsiteX200" fmla="*/ 331375 w 600075"/>
                <a:gd name="connsiteY200" fmla="*/ 55817 h 533400"/>
                <a:gd name="connsiteX201" fmla="*/ 355378 w 600075"/>
                <a:gd name="connsiteY201" fmla="*/ 79724 h 533400"/>
                <a:gd name="connsiteX202" fmla="*/ 361760 w 600075"/>
                <a:gd name="connsiteY202" fmla="*/ 75819 h 533400"/>
                <a:gd name="connsiteX203" fmla="*/ 395478 w 600075"/>
                <a:gd name="connsiteY203" fmla="*/ 61817 h 533400"/>
                <a:gd name="connsiteX204" fmla="*/ 402717 w 600075"/>
                <a:gd name="connsiteY204" fmla="*/ 60008 h 533400"/>
                <a:gd name="connsiteX205" fmla="*/ 402717 w 600075"/>
                <a:gd name="connsiteY205" fmla="*/ 26194 h 533400"/>
                <a:gd name="connsiteX206" fmla="*/ 445675 w 600075"/>
                <a:gd name="connsiteY206" fmla="*/ 26194 h 533400"/>
                <a:gd name="connsiteX207" fmla="*/ 445675 w 600075"/>
                <a:gd name="connsiteY207" fmla="*/ 60103 h 533400"/>
                <a:gd name="connsiteX208" fmla="*/ 452914 w 600075"/>
                <a:gd name="connsiteY208" fmla="*/ 61913 h 533400"/>
                <a:gd name="connsiteX209" fmla="*/ 486632 w 600075"/>
                <a:gd name="connsiteY209" fmla="*/ 75914 h 533400"/>
                <a:gd name="connsiteX210" fmla="*/ 493014 w 600075"/>
                <a:gd name="connsiteY210" fmla="*/ 79820 h 533400"/>
                <a:gd name="connsiteX211" fmla="*/ 517017 w 600075"/>
                <a:gd name="connsiteY211" fmla="*/ 55912 h 533400"/>
                <a:gd name="connsiteX212" fmla="*/ 547307 w 600075"/>
                <a:gd name="connsiteY212" fmla="*/ 86201 h 533400"/>
                <a:gd name="connsiteX213" fmla="*/ 523304 w 600075"/>
                <a:gd name="connsiteY213" fmla="*/ 110204 h 533400"/>
                <a:gd name="connsiteX214" fmla="*/ 527209 w 600075"/>
                <a:gd name="connsiteY214" fmla="*/ 116586 h 533400"/>
                <a:gd name="connsiteX215" fmla="*/ 541211 w 600075"/>
                <a:gd name="connsiteY215" fmla="*/ 150209 h 533400"/>
                <a:gd name="connsiteX216" fmla="*/ 543020 w 600075"/>
                <a:gd name="connsiteY216" fmla="*/ 157448 h 533400"/>
                <a:gd name="connsiteX217" fmla="*/ 576929 w 600075"/>
                <a:gd name="connsiteY217" fmla="*/ 157448 h 533400"/>
                <a:gd name="connsiteX218" fmla="*/ 576929 w 600075"/>
                <a:gd name="connsiteY218" fmla="*/ 20031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00075" h="533400">
                  <a:moveTo>
                    <a:pt x="595694" y="153638"/>
                  </a:moveTo>
                  <a:cubicBezTo>
                    <a:pt x="594170" y="146209"/>
                    <a:pt x="588264" y="140303"/>
                    <a:pt x="580835" y="138779"/>
                  </a:cubicBezTo>
                  <a:cubicBezTo>
                    <a:pt x="579596" y="138494"/>
                    <a:pt x="578358" y="138398"/>
                    <a:pt x="577025" y="138398"/>
                  </a:cubicBezTo>
                  <a:lnTo>
                    <a:pt x="557879" y="138398"/>
                  </a:lnTo>
                  <a:cubicBezTo>
                    <a:pt x="555212" y="129635"/>
                    <a:pt x="551688" y="121158"/>
                    <a:pt x="547402" y="113157"/>
                  </a:cubicBezTo>
                  <a:lnTo>
                    <a:pt x="560927" y="99536"/>
                  </a:lnTo>
                  <a:cubicBezTo>
                    <a:pt x="560927" y="99536"/>
                    <a:pt x="560927" y="99536"/>
                    <a:pt x="560927" y="99536"/>
                  </a:cubicBezTo>
                  <a:lnTo>
                    <a:pt x="560927" y="99536"/>
                  </a:lnTo>
                  <a:cubicBezTo>
                    <a:pt x="561118" y="99346"/>
                    <a:pt x="561308" y="99060"/>
                    <a:pt x="561499" y="98774"/>
                  </a:cubicBezTo>
                  <a:cubicBezTo>
                    <a:pt x="568262" y="91250"/>
                    <a:pt x="568071" y="79820"/>
                    <a:pt x="560832" y="72581"/>
                  </a:cubicBezTo>
                  <a:lnTo>
                    <a:pt x="530543" y="42386"/>
                  </a:lnTo>
                  <a:cubicBezTo>
                    <a:pt x="526828" y="38672"/>
                    <a:pt x="521970" y="36767"/>
                    <a:pt x="517112" y="36767"/>
                  </a:cubicBezTo>
                  <a:cubicBezTo>
                    <a:pt x="512445" y="36767"/>
                    <a:pt x="507683" y="38576"/>
                    <a:pt x="504063" y="42005"/>
                  </a:cubicBezTo>
                  <a:cubicBezTo>
                    <a:pt x="503968" y="42101"/>
                    <a:pt x="503777" y="42196"/>
                    <a:pt x="503682" y="42291"/>
                  </a:cubicBezTo>
                  <a:lnTo>
                    <a:pt x="490061" y="55817"/>
                  </a:lnTo>
                  <a:cubicBezTo>
                    <a:pt x="489109" y="55340"/>
                    <a:pt x="488156" y="54959"/>
                    <a:pt x="487204" y="54483"/>
                  </a:cubicBezTo>
                  <a:cubicBezTo>
                    <a:pt x="479965" y="50864"/>
                    <a:pt x="472535" y="47720"/>
                    <a:pt x="464725" y="45339"/>
                  </a:cubicBezTo>
                  <a:lnTo>
                    <a:pt x="464725" y="26194"/>
                  </a:lnTo>
                  <a:cubicBezTo>
                    <a:pt x="464725" y="17526"/>
                    <a:pt x="458819" y="10192"/>
                    <a:pt x="450818" y="7906"/>
                  </a:cubicBezTo>
                  <a:cubicBezTo>
                    <a:pt x="449294" y="7430"/>
                    <a:pt x="447580" y="7144"/>
                    <a:pt x="445770" y="7144"/>
                  </a:cubicBezTo>
                  <a:lnTo>
                    <a:pt x="430340" y="7144"/>
                  </a:lnTo>
                  <a:lnTo>
                    <a:pt x="420815" y="7144"/>
                  </a:lnTo>
                  <a:lnTo>
                    <a:pt x="402812" y="7144"/>
                  </a:lnTo>
                  <a:cubicBezTo>
                    <a:pt x="400907" y="7144"/>
                    <a:pt x="399098" y="7525"/>
                    <a:pt x="397288" y="8001"/>
                  </a:cubicBezTo>
                  <a:cubicBezTo>
                    <a:pt x="389477" y="10382"/>
                    <a:pt x="383762" y="17526"/>
                    <a:pt x="383762" y="26194"/>
                  </a:cubicBezTo>
                  <a:lnTo>
                    <a:pt x="383762" y="45339"/>
                  </a:lnTo>
                  <a:cubicBezTo>
                    <a:pt x="383762" y="45339"/>
                    <a:pt x="383762" y="45339"/>
                    <a:pt x="383762" y="45339"/>
                  </a:cubicBezTo>
                  <a:lnTo>
                    <a:pt x="383762" y="45339"/>
                  </a:lnTo>
                  <a:cubicBezTo>
                    <a:pt x="379667" y="46577"/>
                    <a:pt x="375571" y="48101"/>
                    <a:pt x="371570" y="49720"/>
                  </a:cubicBezTo>
                  <a:cubicBezTo>
                    <a:pt x="369380" y="50578"/>
                    <a:pt x="367284" y="51721"/>
                    <a:pt x="365093" y="52673"/>
                  </a:cubicBezTo>
                  <a:cubicBezTo>
                    <a:pt x="362903" y="53721"/>
                    <a:pt x="360617" y="54673"/>
                    <a:pt x="358426" y="55817"/>
                  </a:cubicBezTo>
                  <a:lnTo>
                    <a:pt x="358426" y="55817"/>
                  </a:lnTo>
                  <a:cubicBezTo>
                    <a:pt x="358426" y="55817"/>
                    <a:pt x="358426" y="55817"/>
                    <a:pt x="358426" y="55817"/>
                  </a:cubicBezTo>
                  <a:lnTo>
                    <a:pt x="344900" y="42291"/>
                  </a:lnTo>
                  <a:cubicBezTo>
                    <a:pt x="341186" y="38672"/>
                    <a:pt x="336233" y="36862"/>
                    <a:pt x="331184" y="36957"/>
                  </a:cubicBezTo>
                  <a:cubicBezTo>
                    <a:pt x="330518" y="36862"/>
                    <a:pt x="329756" y="36767"/>
                    <a:pt x="329089" y="36767"/>
                  </a:cubicBezTo>
                  <a:cubicBezTo>
                    <a:pt x="324231" y="36767"/>
                    <a:pt x="319373" y="38576"/>
                    <a:pt x="315659" y="42291"/>
                  </a:cubicBezTo>
                  <a:lnTo>
                    <a:pt x="287369" y="70485"/>
                  </a:lnTo>
                  <a:lnTo>
                    <a:pt x="51530" y="70485"/>
                  </a:lnTo>
                  <a:cubicBezTo>
                    <a:pt x="27051" y="70485"/>
                    <a:pt x="7144" y="90392"/>
                    <a:pt x="7144" y="114872"/>
                  </a:cubicBezTo>
                  <a:lnTo>
                    <a:pt x="7144" y="483013"/>
                  </a:lnTo>
                  <a:cubicBezTo>
                    <a:pt x="7144" y="507492"/>
                    <a:pt x="27051" y="527399"/>
                    <a:pt x="51530" y="527399"/>
                  </a:cubicBezTo>
                  <a:lnTo>
                    <a:pt x="442341" y="527399"/>
                  </a:lnTo>
                  <a:cubicBezTo>
                    <a:pt x="466820" y="527399"/>
                    <a:pt x="486728" y="507492"/>
                    <a:pt x="486728" y="483013"/>
                  </a:cubicBezTo>
                  <a:lnTo>
                    <a:pt x="486728" y="303562"/>
                  </a:lnTo>
                  <a:cubicBezTo>
                    <a:pt x="487871" y="302990"/>
                    <a:pt x="489014" y="302514"/>
                    <a:pt x="490061" y="301943"/>
                  </a:cubicBezTo>
                  <a:lnTo>
                    <a:pt x="490061" y="301943"/>
                  </a:lnTo>
                  <a:lnTo>
                    <a:pt x="491109" y="302990"/>
                  </a:lnTo>
                  <a:lnTo>
                    <a:pt x="503587" y="315468"/>
                  </a:lnTo>
                  <a:cubicBezTo>
                    <a:pt x="510731" y="322612"/>
                    <a:pt x="523304" y="322707"/>
                    <a:pt x="530543" y="315468"/>
                  </a:cubicBezTo>
                  <a:lnTo>
                    <a:pt x="560832" y="285083"/>
                  </a:lnTo>
                  <a:cubicBezTo>
                    <a:pt x="567023" y="278797"/>
                    <a:pt x="567976" y="269272"/>
                    <a:pt x="563690" y="261938"/>
                  </a:cubicBezTo>
                  <a:cubicBezTo>
                    <a:pt x="562928" y="260604"/>
                    <a:pt x="561975" y="259366"/>
                    <a:pt x="560832" y="258128"/>
                  </a:cubicBezTo>
                  <a:lnTo>
                    <a:pt x="547307" y="244602"/>
                  </a:lnTo>
                  <a:cubicBezTo>
                    <a:pt x="547307" y="244602"/>
                    <a:pt x="547307" y="244602"/>
                    <a:pt x="547307" y="244602"/>
                  </a:cubicBezTo>
                  <a:lnTo>
                    <a:pt x="547307" y="244602"/>
                  </a:lnTo>
                  <a:cubicBezTo>
                    <a:pt x="551688" y="236506"/>
                    <a:pt x="555117" y="228029"/>
                    <a:pt x="557784" y="219361"/>
                  </a:cubicBezTo>
                  <a:lnTo>
                    <a:pt x="576929" y="219361"/>
                  </a:lnTo>
                  <a:cubicBezTo>
                    <a:pt x="586264" y="219361"/>
                    <a:pt x="593979" y="212598"/>
                    <a:pt x="595598" y="203740"/>
                  </a:cubicBezTo>
                  <a:cubicBezTo>
                    <a:pt x="595789" y="202597"/>
                    <a:pt x="595979" y="201454"/>
                    <a:pt x="595979" y="200311"/>
                  </a:cubicBezTo>
                  <a:lnTo>
                    <a:pt x="595979" y="157448"/>
                  </a:lnTo>
                  <a:cubicBezTo>
                    <a:pt x="596075" y="156115"/>
                    <a:pt x="595884" y="154877"/>
                    <a:pt x="595694" y="153638"/>
                  </a:cubicBezTo>
                  <a:close/>
                  <a:moveTo>
                    <a:pt x="90773" y="503492"/>
                  </a:moveTo>
                  <a:lnTo>
                    <a:pt x="51530" y="503492"/>
                  </a:lnTo>
                  <a:cubicBezTo>
                    <a:pt x="40196" y="503492"/>
                    <a:pt x="30956" y="494252"/>
                    <a:pt x="30956" y="482918"/>
                  </a:cubicBezTo>
                  <a:lnTo>
                    <a:pt x="30956" y="207264"/>
                  </a:lnTo>
                  <a:cubicBezTo>
                    <a:pt x="31433" y="207359"/>
                    <a:pt x="31909" y="207550"/>
                    <a:pt x="32385" y="207550"/>
                  </a:cubicBezTo>
                  <a:lnTo>
                    <a:pt x="90678" y="207550"/>
                  </a:lnTo>
                  <a:lnTo>
                    <a:pt x="90678" y="503492"/>
                  </a:lnTo>
                  <a:close/>
                  <a:moveTo>
                    <a:pt x="176117" y="503492"/>
                  </a:moveTo>
                  <a:lnTo>
                    <a:pt x="114681" y="503492"/>
                  </a:lnTo>
                  <a:lnTo>
                    <a:pt x="114681" y="207550"/>
                  </a:lnTo>
                  <a:lnTo>
                    <a:pt x="176117" y="207550"/>
                  </a:lnTo>
                  <a:lnTo>
                    <a:pt x="176117" y="503492"/>
                  </a:lnTo>
                  <a:close/>
                  <a:moveTo>
                    <a:pt x="269081" y="219361"/>
                  </a:moveTo>
                  <a:cubicBezTo>
                    <a:pt x="265367" y="219361"/>
                    <a:pt x="261938" y="218218"/>
                    <a:pt x="259080" y="216408"/>
                  </a:cubicBezTo>
                  <a:cubicBezTo>
                    <a:pt x="259080" y="216408"/>
                    <a:pt x="259080" y="216408"/>
                    <a:pt x="259080" y="216408"/>
                  </a:cubicBezTo>
                  <a:lnTo>
                    <a:pt x="259080" y="503492"/>
                  </a:lnTo>
                  <a:lnTo>
                    <a:pt x="199930" y="503492"/>
                  </a:lnTo>
                  <a:lnTo>
                    <a:pt x="199930" y="207550"/>
                  </a:lnTo>
                  <a:lnTo>
                    <a:pt x="251460" y="207550"/>
                  </a:lnTo>
                  <a:cubicBezTo>
                    <a:pt x="251460" y="207550"/>
                    <a:pt x="251460" y="207550"/>
                    <a:pt x="251460" y="207550"/>
                  </a:cubicBezTo>
                  <a:cubicBezTo>
                    <a:pt x="250508" y="205264"/>
                    <a:pt x="250031" y="202883"/>
                    <a:pt x="250031" y="200311"/>
                  </a:cubicBezTo>
                  <a:lnTo>
                    <a:pt x="250031" y="183737"/>
                  </a:lnTo>
                  <a:lnTo>
                    <a:pt x="32480" y="183737"/>
                  </a:lnTo>
                  <a:cubicBezTo>
                    <a:pt x="32004" y="183737"/>
                    <a:pt x="31528" y="183928"/>
                    <a:pt x="31052" y="184023"/>
                  </a:cubicBezTo>
                  <a:lnTo>
                    <a:pt x="31052" y="114872"/>
                  </a:lnTo>
                  <a:cubicBezTo>
                    <a:pt x="31052" y="103537"/>
                    <a:pt x="40291" y="94298"/>
                    <a:pt x="51626" y="94298"/>
                  </a:cubicBezTo>
                  <a:lnTo>
                    <a:pt x="281654" y="94298"/>
                  </a:lnTo>
                  <a:cubicBezTo>
                    <a:pt x="281654" y="94298"/>
                    <a:pt x="281750" y="94393"/>
                    <a:pt x="281750" y="94393"/>
                  </a:cubicBezTo>
                  <a:cubicBezTo>
                    <a:pt x="280321" y="91916"/>
                    <a:pt x="279559" y="89059"/>
                    <a:pt x="279559" y="86106"/>
                  </a:cubicBezTo>
                  <a:cubicBezTo>
                    <a:pt x="279559" y="81058"/>
                    <a:pt x="281559" y="76200"/>
                    <a:pt x="285179" y="72676"/>
                  </a:cubicBezTo>
                  <a:lnTo>
                    <a:pt x="315563" y="42386"/>
                  </a:lnTo>
                  <a:cubicBezTo>
                    <a:pt x="319469" y="38481"/>
                    <a:pt x="324898" y="36767"/>
                    <a:pt x="330232" y="37148"/>
                  </a:cubicBezTo>
                  <a:cubicBezTo>
                    <a:pt x="325755" y="37433"/>
                    <a:pt x="321278" y="39148"/>
                    <a:pt x="317945" y="42386"/>
                  </a:cubicBezTo>
                  <a:lnTo>
                    <a:pt x="287560" y="72676"/>
                  </a:lnTo>
                  <a:cubicBezTo>
                    <a:pt x="283940" y="76295"/>
                    <a:pt x="281940" y="81058"/>
                    <a:pt x="281940" y="86106"/>
                  </a:cubicBezTo>
                  <a:cubicBezTo>
                    <a:pt x="281940" y="89059"/>
                    <a:pt x="282702" y="91916"/>
                    <a:pt x="283940" y="94488"/>
                  </a:cubicBezTo>
                  <a:cubicBezTo>
                    <a:pt x="284798" y="96298"/>
                    <a:pt x="285941" y="98012"/>
                    <a:pt x="287465" y="99536"/>
                  </a:cubicBezTo>
                  <a:cubicBezTo>
                    <a:pt x="287465" y="99536"/>
                    <a:pt x="287465" y="99632"/>
                    <a:pt x="287560" y="99632"/>
                  </a:cubicBezTo>
                  <a:lnTo>
                    <a:pt x="301085" y="113157"/>
                  </a:lnTo>
                  <a:lnTo>
                    <a:pt x="301085" y="113157"/>
                  </a:lnTo>
                  <a:cubicBezTo>
                    <a:pt x="296704" y="121253"/>
                    <a:pt x="293275" y="129731"/>
                    <a:pt x="290608" y="138398"/>
                  </a:cubicBezTo>
                  <a:lnTo>
                    <a:pt x="271463" y="138398"/>
                  </a:lnTo>
                  <a:cubicBezTo>
                    <a:pt x="270129" y="138398"/>
                    <a:pt x="268891" y="138494"/>
                    <a:pt x="267653" y="138779"/>
                  </a:cubicBezTo>
                  <a:cubicBezTo>
                    <a:pt x="260223" y="140303"/>
                    <a:pt x="254318" y="146209"/>
                    <a:pt x="252794" y="153638"/>
                  </a:cubicBezTo>
                  <a:cubicBezTo>
                    <a:pt x="252508" y="154877"/>
                    <a:pt x="252413" y="156115"/>
                    <a:pt x="252413" y="157448"/>
                  </a:cubicBezTo>
                  <a:lnTo>
                    <a:pt x="252413" y="183737"/>
                  </a:lnTo>
                  <a:lnTo>
                    <a:pt x="252413" y="183737"/>
                  </a:lnTo>
                  <a:lnTo>
                    <a:pt x="252413" y="200311"/>
                  </a:lnTo>
                  <a:cubicBezTo>
                    <a:pt x="252413" y="202883"/>
                    <a:pt x="252984" y="205359"/>
                    <a:pt x="253841" y="207550"/>
                  </a:cubicBezTo>
                  <a:cubicBezTo>
                    <a:pt x="254508" y="209264"/>
                    <a:pt x="255556" y="210788"/>
                    <a:pt x="256699" y="212217"/>
                  </a:cubicBezTo>
                  <a:cubicBezTo>
                    <a:pt x="256889" y="212408"/>
                    <a:pt x="256985" y="212598"/>
                    <a:pt x="257175" y="212789"/>
                  </a:cubicBezTo>
                  <a:cubicBezTo>
                    <a:pt x="258413" y="214122"/>
                    <a:pt x="259747" y="215360"/>
                    <a:pt x="261366" y="216408"/>
                  </a:cubicBezTo>
                  <a:cubicBezTo>
                    <a:pt x="264319" y="218218"/>
                    <a:pt x="267748" y="219361"/>
                    <a:pt x="271367" y="219361"/>
                  </a:cubicBezTo>
                  <a:lnTo>
                    <a:pt x="269081" y="219361"/>
                  </a:lnTo>
                  <a:close/>
                  <a:moveTo>
                    <a:pt x="338995" y="503492"/>
                  </a:moveTo>
                  <a:lnTo>
                    <a:pt x="282988" y="503492"/>
                  </a:lnTo>
                  <a:lnTo>
                    <a:pt x="282988" y="282416"/>
                  </a:lnTo>
                  <a:cubicBezTo>
                    <a:pt x="283655" y="283369"/>
                    <a:pt x="284321" y="284226"/>
                    <a:pt x="285179" y="285083"/>
                  </a:cubicBezTo>
                  <a:lnTo>
                    <a:pt x="315563" y="315468"/>
                  </a:lnTo>
                  <a:cubicBezTo>
                    <a:pt x="316897" y="316801"/>
                    <a:pt x="318325" y="317754"/>
                    <a:pt x="319850" y="318611"/>
                  </a:cubicBezTo>
                  <a:cubicBezTo>
                    <a:pt x="318325" y="317754"/>
                    <a:pt x="316897" y="316801"/>
                    <a:pt x="315563" y="315468"/>
                  </a:cubicBezTo>
                  <a:lnTo>
                    <a:pt x="285179" y="285083"/>
                  </a:lnTo>
                  <a:cubicBezTo>
                    <a:pt x="277749" y="277654"/>
                    <a:pt x="277749" y="265557"/>
                    <a:pt x="285179" y="258128"/>
                  </a:cubicBezTo>
                  <a:lnTo>
                    <a:pt x="296228" y="247079"/>
                  </a:lnTo>
                  <a:lnTo>
                    <a:pt x="285179" y="258128"/>
                  </a:lnTo>
                  <a:cubicBezTo>
                    <a:pt x="284321" y="258985"/>
                    <a:pt x="283655" y="259842"/>
                    <a:pt x="282988" y="260794"/>
                  </a:cubicBezTo>
                  <a:lnTo>
                    <a:pt x="282988" y="219266"/>
                  </a:lnTo>
                  <a:lnTo>
                    <a:pt x="288227" y="219266"/>
                  </a:lnTo>
                  <a:cubicBezTo>
                    <a:pt x="290894" y="227933"/>
                    <a:pt x="294323" y="236411"/>
                    <a:pt x="298704" y="244507"/>
                  </a:cubicBezTo>
                  <a:lnTo>
                    <a:pt x="298704" y="244507"/>
                  </a:lnTo>
                  <a:cubicBezTo>
                    <a:pt x="294418" y="236411"/>
                    <a:pt x="290894" y="227933"/>
                    <a:pt x="288227" y="219266"/>
                  </a:cubicBezTo>
                  <a:lnTo>
                    <a:pt x="290608" y="219266"/>
                  </a:lnTo>
                  <a:cubicBezTo>
                    <a:pt x="293275" y="227933"/>
                    <a:pt x="296799" y="236411"/>
                    <a:pt x="301085" y="244507"/>
                  </a:cubicBezTo>
                  <a:lnTo>
                    <a:pt x="301085" y="244507"/>
                  </a:lnTo>
                  <a:cubicBezTo>
                    <a:pt x="301085" y="244507"/>
                    <a:pt x="301085" y="244507"/>
                    <a:pt x="301085" y="244507"/>
                  </a:cubicBezTo>
                  <a:lnTo>
                    <a:pt x="298609" y="247174"/>
                  </a:lnTo>
                  <a:lnTo>
                    <a:pt x="287560" y="258223"/>
                  </a:lnTo>
                  <a:cubicBezTo>
                    <a:pt x="280130" y="265652"/>
                    <a:pt x="280130" y="277749"/>
                    <a:pt x="287560" y="285179"/>
                  </a:cubicBezTo>
                  <a:lnTo>
                    <a:pt x="317945" y="315563"/>
                  </a:lnTo>
                  <a:cubicBezTo>
                    <a:pt x="321374" y="318992"/>
                    <a:pt x="326136" y="320612"/>
                    <a:pt x="330803" y="320802"/>
                  </a:cubicBezTo>
                  <a:cubicBezTo>
                    <a:pt x="327089" y="321183"/>
                    <a:pt x="323279" y="320516"/>
                    <a:pt x="319945" y="318802"/>
                  </a:cubicBezTo>
                  <a:cubicBezTo>
                    <a:pt x="322707" y="320326"/>
                    <a:pt x="325850" y="321183"/>
                    <a:pt x="328898" y="321183"/>
                  </a:cubicBezTo>
                  <a:cubicBezTo>
                    <a:pt x="329851" y="321183"/>
                    <a:pt x="330803" y="321088"/>
                    <a:pt x="331756" y="320897"/>
                  </a:cubicBezTo>
                  <a:cubicBezTo>
                    <a:pt x="333756" y="320802"/>
                    <a:pt x="335851" y="320612"/>
                    <a:pt x="337757" y="319945"/>
                  </a:cubicBezTo>
                  <a:cubicBezTo>
                    <a:pt x="338138" y="319850"/>
                    <a:pt x="338519" y="319659"/>
                    <a:pt x="338804" y="319469"/>
                  </a:cubicBezTo>
                  <a:lnTo>
                    <a:pt x="338804" y="503492"/>
                  </a:lnTo>
                  <a:close/>
                  <a:moveTo>
                    <a:pt x="462820" y="483013"/>
                  </a:moveTo>
                  <a:cubicBezTo>
                    <a:pt x="462820" y="494348"/>
                    <a:pt x="453581" y="503587"/>
                    <a:pt x="442341" y="503587"/>
                  </a:cubicBezTo>
                  <a:lnTo>
                    <a:pt x="362903" y="503587"/>
                  </a:lnTo>
                  <a:lnTo>
                    <a:pt x="362903" y="305181"/>
                  </a:lnTo>
                  <a:cubicBezTo>
                    <a:pt x="361188" y="304419"/>
                    <a:pt x="359474" y="303562"/>
                    <a:pt x="357759" y="302705"/>
                  </a:cubicBezTo>
                  <a:lnTo>
                    <a:pt x="358521" y="301943"/>
                  </a:lnTo>
                  <a:cubicBezTo>
                    <a:pt x="360712" y="303181"/>
                    <a:pt x="363093" y="304133"/>
                    <a:pt x="365379" y="305181"/>
                  </a:cubicBezTo>
                  <a:lnTo>
                    <a:pt x="365379" y="305181"/>
                  </a:lnTo>
                  <a:cubicBezTo>
                    <a:pt x="368141" y="306515"/>
                    <a:pt x="370999" y="307753"/>
                    <a:pt x="373856" y="308896"/>
                  </a:cubicBezTo>
                  <a:cubicBezTo>
                    <a:pt x="376904" y="310039"/>
                    <a:pt x="379952" y="311182"/>
                    <a:pt x="383000" y="312134"/>
                  </a:cubicBezTo>
                  <a:cubicBezTo>
                    <a:pt x="383286" y="312230"/>
                    <a:pt x="383572" y="312325"/>
                    <a:pt x="383858" y="312420"/>
                  </a:cubicBezTo>
                  <a:lnTo>
                    <a:pt x="383858" y="312420"/>
                  </a:lnTo>
                  <a:cubicBezTo>
                    <a:pt x="383858" y="312420"/>
                    <a:pt x="383858" y="312420"/>
                    <a:pt x="383858" y="312420"/>
                  </a:cubicBezTo>
                  <a:lnTo>
                    <a:pt x="383858" y="331565"/>
                  </a:lnTo>
                  <a:cubicBezTo>
                    <a:pt x="383858" y="340900"/>
                    <a:pt x="390620" y="348615"/>
                    <a:pt x="399479" y="350234"/>
                  </a:cubicBezTo>
                  <a:cubicBezTo>
                    <a:pt x="400622" y="350425"/>
                    <a:pt x="401765" y="350615"/>
                    <a:pt x="402908" y="350615"/>
                  </a:cubicBezTo>
                  <a:lnTo>
                    <a:pt x="420910" y="350615"/>
                  </a:lnTo>
                  <a:lnTo>
                    <a:pt x="430435" y="350615"/>
                  </a:lnTo>
                  <a:lnTo>
                    <a:pt x="445865" y="350615"/>
                  </a:lnTo>
                  <a:cubicBezTo>
                    <a:pt x="447008" y="350615"/>
                    <a:pt x="448056" y="350425"/>
                    <a:pt x="449104" y="350330"/>
                  </a:cubicBezTo>
                  <a:cubicBezTo>
                    <a:pt x="455200" y="349282"/>
                    <a:pt x="460248" y="345281"/>
                    <a:pt x="462915" y="339852"/>
                  </a:cubicBezTo>
                  <a:lnTo>
                    <a:pt x="462915" y="483013"/>
                  </a:lnTo>
                  <a:close/>
                  <a:moveTo>
                    <a:pt x="577025" y="200311"/>
                  </a:moveTo>
                  <a:lnTo>
                    <a:pt x="543116" y="200311"/>
                  </a:lnTo>
                  <a:lnTo>
                    <a:pt x="541306" y="207550"/>
                  </a:lnTo>
                  <a:cubicBezTo>
                    <a:pt x="538448" y="219361"/>
                    <a:pt x="533686" y="230696"/>
                    <a:pt x="527304" y="241268"/>
                  </a:cubicBezTo>
                  <a:lnTo>
                    <a:pt x="523399" y="247650"/>
                  </a:lnTo>
                  <a:lnTo>
                    <a:pt x="547307" y="271653"/>
                  </a:lnTo>
                  <a:lnTo>
                    <a:pt x="517017" y="302038"/>
                  </a:lnTo>
                  <a:lnTo>
                    <a:pt x="493014" y="278035"/>
                  </a:lnTo>
                  <a:lnTo>
                    <a:pt x="486632" y="281940"/>
                  </a:lnTo>
                  <a:cubicBezTo>
                    <a:pt x="476060" y="288322"/>
                    <a:pt x="464725" y="292989"/>
                    <a:pt x="452914" y="295942"/>
                  </a:cubicBezTo>
                  <a:lnTo>
                    <a:pt x="445675" y="297752"/>
                  </a:lnTo>
                  <a:lnTo>
                    <a:pt x="445675" y="331661"/>
                  </a:lnTo>
                  <a:lnTo>
                    <a:pt x="402717" y="331661"/>
                  </a:lnTo>
                  <a:lnTo>
                    <a:pt x="402717" y="297656"/>
                  </a:lnTo>
                  <a:lnTo>
                    <a:pt x="395478" y="295847"/>
                  </a:lnTo>
                  <a:cubicBezTo>
                    <a:pt x="383667" y="292989"/>
                    <a:pt x="372332" y="288322"/>
                    <a:pt x="361760" y="281845"/>
                  </a:cubicBezTo>
                  <a:lnTo>
                    <a:pt x="355378" y="277940"/>
                  </a:lnTo>
                  <a:lnTo>
                    <a:pt x="331375" y="301943"/>
                  </a:lnTo>
                  <a:lnTo>
                    <a:pt x="300990" y="271558"/>
                  </a:lnTo>
                  <a:lnTo>
                    <a:pt x="324898" y="247650"/>
                  </a:lnTo>
                  <a:lnTo>
                    <a:pt x="321088" y="241268"/>
                  </a:lnTo>
                  <a:cubicBezTo>
                    <a:pt x="314706" y="230600"/>
                    <a:pt x="309944" y="219266"/>
                    <a:pt x="307086" y="207550"/>
                  </a:cubicBezTo>
                  <a:lnTo>
                    <a:pt x="305276" y="200311"/>
                  </a:lnTo>
                  <a:lnTo>
                    <a:pt x="271367" y="200311"/>
                  </a:lnTo>
                  <a:lnTo>
                    <a:pt x="271367" y="157448"/>
                  </a:lnTo>
                  <a:lnTo>
                    <a:pt x="305276" y="157448"/>
                  </a:lnTo>
                  <a:lnTo>
                    <a:pt x="307086" y="150209"/>
                  </a:lnTo>
                  <a:cubicBezTo>
                    <a:pt x="309944" y="138398"/>
                    <a:pt x="314706" y="127064"/>
                    <a:pt x="321088" y="116491"/>
                  </a:cubicBezTo>
                  <a:lnTo>
                    <a:pt x="324993" y="110109"/>
                  </a:lnTo>
                  <a:lnTo>
                    <a:pt x="300990" y="86106"/>
                  </a:lnTo>
                  <a:lnTo>
                    <a:pt x="331375" y="55817"/>
                  </a:lnTo>
                  <a:lnTo>
                    <a:pt x="355378" y="79724"/>
                  </a:lnTo>
                  <a:lnTo>
                    <a:pt x="361760" y="75819"/>
                  </a:lnTo>
                  <a:cubicBezTo>
                    <a:pt x="372237" y="69437"/>
                    <a:pt x="383667" y="64770"/>
                    <a:pt x="395478" y="61817"/>
                  </a:cubicBezTo>
                  <a:lnTo>
                    <a:pt x="402717" y="60008"/>
                  </a:lnTo>
                  <a:lnTo>
                    <a:pt x="402717" y="26194"/>
                  </a:lnTo>
                  <a:lnTo>
                    <a:pt x="445675" y="26194"/>
                  </a:lnTo>
                  <a:lnTo>
                    <a:pt x="445675" y="60103"/>
                  </a:lnTo>
                  <a:lnTo>
                    <a:pt x="452914" y="61913"/>
                  </a:lnTo>
                  <a:cubicBezTo>
                    <a:pt x="464820" y="64770"/>
                    <a:pt x="476155" y="69533"/>
                    <a:pt x="486632" y="75914"/>
                  </a:cubicBezTo>
                  <a:lnTo>
                    <a:pt x="493014" y="79820"/>
                  </a:lnTo>
                  <a:lnTo>
                    <a:pt x="517017" y="55912"/>
                  </a:lnTo>
                  <a:lnTo>
                    <a:pt x="547307" y="86201"/>
                  </a:lnTo>
                  <a:lnTo>
                    <a:pt x="523304" y="110204"/>
                  </a:lnTo>
                  <a:lnTo>
                    <a:pt x="527209" y="116586"/>
                  </a:lnTo>
                  <a:cubicBezTo>
                    <a:pt x="533591" y="126968"/>
                    <a:pt x="538258" y="138303"/>
                    <a:pt x="541211" y="150209"/>
                  </a:cubicBezTo>
                  <a:lnTo>
                    <a:pt x="543020" y="157448"/>
                  </a:lnTo>
                  <a:lnTo>
                    <a:pt x="576929" y="157448"/>
                  </a:lnTo>
                  <a:lnTo>
                    <a:pt x="576929" y="200311"/>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pic>
        <p:nvPicPr>
          <p:cNvPr id="294" name="圖形 293" descr="智慧型手機">
            <a:extLst>
              <a:ext uri="{FF2B5EF4-FFF2-40B4-BE49-F238E27FC236}">
                <a16:creationId xmlns:a16="http://schemas.microsoft.com/office/drawing/2014/main" id="{48EC7AE9-2F33-47C6-9D53-37A992BEB97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38893" y="2582440"/>
            <a:ext cx="553884" cy="497849"/>
          </a:xfrm>
          <a:prstGeom prst="rect">
            <a:avLst/>
          </a:prstGeom>
        </p:spPr>
      </p:pic>
      <p:sp>
        <p:nvSpPr>
          <p:cNvPr id="295" name="圖形 170">
            <a:extLst>
              <a:ext uri="{FF2B5EF4-FFF2-40B4-BE49-F238E27FC236}">
                <a16:creationId xmlns:a16="http://schemas.microsoft.com/office/drawing/2014/main" id="{A5EABB86-5618-45B4-99AC-9D007DFC7A86}"/>
              </a:ext>
            </a:extLst>
          </p:cNvPr>
          <p:cNvSpPr/>
          <p:nvPr/>
        </p:nvSpPr>
        <p:spPr>
          <a:xfrm rot="1385464">
            <a:off x="1798515" y="1784844"/>
            <a:ext cx="114300" cy="238125"/>
          </a:xfrm>
          <a:custGeom>
            <a:avLst/>
            <a:gdLst>
              <a:gd name="connsiteX0" fmla="*/ 115727 w 114300"/>
              <a:gd name="connsiteY0" fmla="*/ 49342 h 238125"/>
              <a:gd name="connsiteX1" fmla="*/ 60006 w 114300"/>
              <a:gd name="connsiteY1" fmla="*/ 2 h 238125"/>
              <a:gd name="connsiteX2" fmla="*/ 5427 w 114300"/>
              <a:gd name="connsiteY2" fmla="*/ 34292 h 238125"/>
              <a:gd name="connsiteX3" fmla="*/ 17238 w 114300"/>
              <a:gd name="connsiteY3" fmla="*/ 94967 h 238125"/>
              <a:gd name="connsiteX4" fmla="*/ 31812 w 114300"/>
              <a:gd name="connsiteY4" fmla="*/ 135257 h 238125"/>
              <a:gd name="connsiteX5" fmla="*/ 39336 w 114300"/>
              <a:gd name="connsiteY5" fmla="*/ 152974 h 238125"/>
              <a:gd name="connsiteX6" fmla="*/ 42956 w 114300"/>
              <a:gd name="connsiteY6" fmla="*/ 170976 h 238125"/>
              <a:gd name="connsiteX7" fmla="*/ 37622 w 114300"/>
              <a:gd name="connsiteY7" fmla="*/ 176882 h 238125"/>
              <a:gd name="connsiteX8" fmla="*/ 36955 w 114300"/>
              <a:gd name="connsiteY8" fmla="*/ 195932 h 238125"/>
              <a:gd name="connsiteX9" fmla="*/ 41432 w 114300"/>
              <a:gd name="connsiteY9" fmla="*/ 201075 h 238125"/>
              <a:gd name="connsiteX10" fmla="*/ 38098 w 114300"/>
              <a:gd name="connsiteY10" fmla="*/ 224983 h 238125"/>
              <a:gd name="connsiteX11" fmla="*/ 32669 w 114300"/>
              <a:gd name="connsiteY11" fmla="*/ 244319 h 238125"/>
              <a:gd name="connsiteX12" fmla="*/ 71340 w 114300"/>
              <a:gd name="connsiteY12" fmla="*/ 212315 h 238125"/>
              <a:gd name="connsiteX13" fmla="*/ 74007 w 114300"/>
              <a:gd name="connsiteY13" fmla="*/ 201837 h 238125"/>
              <a:gd name="connsiteX14" fmla="*/ 71245 w 114300"/>
              <a:gd name="connsiteY14" fmla="*/ 195932 h 238125"/>
              <a:gd name="connsiteX15" fmla="*/ 71531 w 114300"/>
              <a:gd name="connsiteY15" fmla="*/ 118303 h 238125"/>
              <a:gd name="connsiteX16" fmla="*/ 78198 w 114300"/>
              <a:gd name="connsiteY16" fmla="*/ 110207 h 238125"/>
              <a:gd name="connsiteX17" fmla="*/ 115727 w 114300"/>
              <a:gd name="connsiteY17" fmla="*/ 49342 h 238125"/>
              <a:gd name="connsiteX18" fmla="*/ 56862 w 114300"/>
              <a:gd name="connsiteY18" fmla="*/ 64201 h 238125"/>
              <a:gd name="connsiteX19" fmla="*/ 33336 w 114300"/>
              <a:gd name="connsiteY19" fmla="*/ 38769 h 238125"/>
              <a:gd name="connsiteX20" fmla="*/ 58101 w 114300"/>
              <a:gd name="connsiteY20" fmla="*/ 14576 h 238125"/>
              <a:gd name="connsiteX21" fmla="*/ 83342 w 114300"/>
              <a:gd name="connsiteY21" fmla="*/ 40007 h 238125"/>
              <a:gd name="connsiteX22" fmla="*/ 56862 w 114300"/>
              <a:gd name="connsiteY22" fmla="*/ 6420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300" h="238125">
                <a:moveTo>
                  <a:pt x="115727" y="49342"/>
                </a:moveTo>
                <a:cubicBezTo>
                  <a:pt x="111155" y="21338"/>
                  <a:pt x="87914" y="193"/>
                  <a:pt x="60006" y="2"/>
                </a:cubicBezTo>
                <a:cubicBezTo>
                  <a:pt x="34860" y="-188"/>
                  <a:pt x="15810" y="11623"/>
                  <a:pt x="5427" y="34292"/>
                </a:cubicBezTo>
                <a:cubicBezTo>
                  <a:pt x="-4764" y="56581"/>
                  <a:pt x="-478" y="78584"/>
                  <a:pt x="17238" y="94967"/>
                </a:cubicBezTo>
                <a:cubicBezTo>
                  <a:pt x="30002" y="106778"/>
                  <a:pt x="32097" y="119541"/>
                  <a:pt x="31812" y="135257"/>
                </a:cubicBezTo>
                <a:cubicBezTo>
                  <a:pt x="31716" y="141163"/>
                  <a:pt x="35145" y="148497"/>
                  <a:pt x="39336" y="152974"/>
                </a:cubicBezTo>
                <a:cubicBezTo>
                  <a:pt x="44861" y="158879"/>
                  <a:pt x="46385" y="164023"/>
                  <a:pt x="42956" y="170976"/>
                </a:cubicBezTo>
                <a:cubicBezTo>
                  <a:pt x="41241" y="172976"/>
                  <a:pt x="39717" y="175262"/>
                  <a:pt x="37622" y="176882"/>
                </a:cubicBezTo>
                <a:cubicBezTo>
                  <a:pt x="30002" y="183073"/>
                  <a:pt x="29716" y="189264"/>
                  <a:pt x="36955" y="195932"/>
                </a:cubicBezTo>
                <a:cubicBezTo>
                  <a:pt x="38670" y="197456"/>
                  <a:pt x="40003" y="199361"/>
                  <a:pt x="41432" y="201075"/>
                </a:cubicBezTo>
                <a:cubicBezTo>
                  <a:pt x="47433" y="208505"/>
                  <a:pt x="46194" y="220411"/>
                  <a:pt x="38098" y="224983"/>
                </a:cubicBezTo>
                <a:cubicBezTo>
                  <a:pt x="29145" y="230126"/>
                  <a:pt x="31145" y="236984"/>
                  <a:pt x="32669" y="244319"/>
                </a:cubicBezTo>
                <a:cubicBezTo>
                  <a:pt x="51243" y="246890"/>
                  <a:pt x="70769" y="230222"/>
                  <a:pt x="71340" y="212315"/>
                </a:cubicBezTo>
                <a:cubicBezTo>
                  <a:pt x="71436" y="208790"/>
                  <a:pt x="73055" y="205361"/>
                  <a:pt x="74007" y="201837"/>
                </a:cubicBezTo>
                <a:cubicBezTo>
                  <a:pt x="73055" y="199837"/>
                  <a:pt x="71340" y="197932"/>
                  <a:pt x="71245" y="195932"/>
                </a:cubicBezTo>
                <a:cubicBezTo>
                  <a:pt x="71055" y="170024"/>
                  <a:pt x="70959" y="144211"/>
                  <a:pt x="71531" y="118303"/>
                </a:cubicBezTo>
                <a:cubicBezTo>
                  <a:pt x="71626" y="115445"/>
                  <a:pt x="75246" y="111350"/>
                  <a:pt x="78198" y="110207"/>
                </a:cubicBezTo>
                <a:cubicBezTo>
                  <a:pt x="104583" y="99729"/>
                  <a:pt x="120013" y="75059"/>
                  <a:pt x="115727" y="49342"/>
                </a:cubicBezTo>
                <a:close/>
                <a:moveTo>
                  <a:pt x="56862" y="64201"/>
                </a:moveTo>
                <a:cubicBezTo>
                  <a:pt x="43432" y="63915"/>
                  <a:pt x="33050" y="52771"/>
                  <a:pt x="33336" y="38769"/>
                </a:cubicBezTo>
                <a:cubicBezTo>
                  <a:pt x="33621" y="24577"/>
                  <a:pt x="44099" y="14290"/>
                  <a:pt x="58101" y="14576"/>
                </a:cubicBezTo>
                <a:cubicBezTo>
                  <a:pt x="72102" y="14766"/>
                  <a:pt x="83818" y="26577"/>
                  <a:pt x="83342" y="40007"/>
                </a:cubicBezTo>
                <a:cubicBezTo>
                  <a:pt x="82866" y="53533"/>
                  <a:pt x="70959" y="64487"/>
                  <a:pt x="56862" y="64201"/>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296" name="圖形 295">
            <a:extLst>
              <a:ext uri="{FF2B5EF4-FFF2-40B4-BE49-F238E27FC236}">
                <a16:creationId xmlns:a16="http://schemas.microsoft.com/office/drawing/2014/main" id="{C6B9BDAC-023F-4C8A-AE6E-2318F9CD65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4092" y="2107968"/>
            <a:ext cx="266700" cy="285750"/>
          </a:xfrm>
          <a:prstGeom prst="rect">
            <a:avLst/>
          </a:prstGeom>
        </p:spPr>
      </p:pic>
      <p:cxnSp>
        <p:nvCxnSpPr>
          <p:cNvPr id="297" name="Google Shape;359;p56">
            <a:extLst>
              <a:ext uri="{FF2B5EF4-FFF2-40B4-BE49-F238E27FC236}">
                <a16:creationId xmlns:a16="http://schemas.microsoft.com/office/drawing/2014/main" id="{2979C4CC-39FD-48B0-9647-6C5240E7625B}"/>
              </a:ext>
            </a:extLst>
          </p:cNvPr>
          <p:cNvCxnSpPr>
            <a:cxnSpLocks/>
          </p:cNvCxnSpPr>
          <p:nvPr/>
        </p:nvCxnSpPr>
        <p:spPr>
          <a:xfrm flipH="1" flipV="1">
            <a:off x="3287421" y="2066358"/>
            <a:ext cx="565483" cy="96251"/>
          </a:xfrm>
          <a:prstGeom prst="straightConnector1">
            <a:avLst/>
          </a:prstGeom>
          <a:noFill/>
          <a:ln w="34925" cap="flat" cmpd="sng">
            <a:solidFill>
              <a:srgbClr val="D7F71E"/>
            </a:solidFill>
            <a:prstDash val="sysDot"/>
            <a:round/>
            <a:headEnd type="none" w="sm" len="sm"/>
            <a:tailEnd type="none" w="sm" len="sm"/>
          </a:ln>
        </p:spPr>
      </p:cxnSp>
      <p:cxnSp>
        <p:nvCxnSpPr>
          <p:cNvPr id="298" name="Google Shape;359;p56">
            <a:extLst>
              <a:ext uri="{FF2B5EF4-FFF2-40B4-BE49-F238E27FC236}">
                <a16:creationId xmlns:a16="http://schemas.microsoft.com/office/drawing/2014/main" id="{A5674A6A-1737-4F21-A728-7A7FA9ED1C1A}"/>
              </a:ext>
            </a:extLst>
          </p:cNvPr>
          <p:cNvCxnSpPr>
            <a:cxnSpLocks/>
          </p:cNvCxnSpPr>
          <p:nvPr/>
        </p:nvCxnSpPr>
        <p:spPr>
          <a:xfrm flipH="1" flipV="1">
            <a:off x="4208748" y="2277640"/>
            <a:ext cx="565483" cy="96251"/>
          </a:xfrm>
          <a:prstGeom prst="straightConnector1">
            <a:avLst/>
          </a:prstGeom>
          <a:noFill/>
          <a:ln w="34925" cap="flat" cmpd="sng">
            <a:solidFill>
              <a:srgbClr val="D7F71E"/>
            </a:solidFill>
            <a:prstDash val="sysDot"/>
            <a:round/>
            <a:headEnd type="none" w="sm" len="sm"/>
            <a:tailEnd type="none" w="sm" len="sm"/>
          </a:ln>
        </p:spPr>
      </p:cxnSp>
      <p:pic>
        <p:nvPicPr>
          <p:cNvPr id="299" name="圖形 298">
            <a:extLst>
              <a:ext uri="{FF2B5EF4-FFF2-40B4-BE49-F238E27FC236}">
                <a16:creationId xmlns:a16="http://schemas.microsoft.com/office/drawing/2014/main" id="{7EA5FB12-9E1B-46DD-B49C-F993E78B62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49667" y="1585323"/>
            <a:ext cx="800100" cy="742950"/>
          </a:xfrm>
          <a:prstGeom prst="rect">
            <a:avLst/>
          </a:prstGeom>
        </p:spPr>
      </p:pic>
      <p:pic>
        <p:nvPicPr>
          <p:cNvPr id="300" name="圖形 299">
            <a:extLst>
              <a:ext uri="{FF2B5EF4-FFF2-40B4-BE49-F238E27FC236}">
                <a16:creationId xmlns:a16="http://schemas.microsoft.com/office/drawing/2014/main" id="{F71ED76B-FFA8-4F97-A4D9-45F5DE27A4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62601" y="3484809"/>
            <a:ext cx="641684" cy="481262"/>
          </a:xfrm>
          <a:prstGeom prst="rect">
            <a:avLst/>
          </a:prstGeom>
        </p:spPr>
      </p:pic>
      <p:cxnSp>
        <p:nvCxnSpPr>
          <p:cNvPr id="301" name="Google Shape;361;p56">
            <a:extLst>
              <a:ext uri="{FF2B5EF4-FFF2-40B4-BE49-F238E27FC236}">
                <a16:creationId xmlns:a16="http://schemas.microsoft.com/office/drawing/2014/main" id="{526E956A-8E79-4D7D-9B46-87080BCE781D}"/>
              </a:ext>
            </a:extLst>
          </p:cNvPr>
          <p:cNvCxnSpPr>
            <a:cxnSpLocks/>
          </p:cNvCxnSpPr>
          <p:nvPr/>
        </p:nvCxnSpPr>
        <p:spPr>
          <a:xfrm>
            <a:off x="8696527" y="3821693"/>
            <a:ext cx="505326" cy="168442"/>
          </a:xfrm>
          <a:prstGeom prst="straightConnector1">
            <a:avLst/>
          </a:prstGeom>
          <a:noFill/>
          <a:ln w="34925" cap="flat" cmpd="sng">
            <a:solidFill>
              <a:srgbClr val="D7F71E"/>
            </a:solidFill>
            <a:prstDash val="sysDot"/>
            <a:round/>
            <a:headEnd type="none" w="sm" len="sm"/>
            <a:tailEnd type="none" w="sm" len="sm"/>
          </a:ln>
        </p:spPr>
      </p:cxnSp>
      <p:pic>
        <p:nvPicPr>
          <p:cNvPr id="302" name="圖片 301">
            <a:extLst>
              <a:ext uri="{FF2B5EF4-FFF2-40B4-BE49-F238E27FC236}">
                <a16:creationId xmlns:a16="http://schemas.microsoft.com/office/drawing/2014/main" id="{D9366ED1-8B2A-40B9-902E-E648C08FCFF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2839" y="2428448"/>
            <a:ext cx="1014208" cy="598163"/>
          </a:xfrm>
          <a:prstGeom prst="rect">
            <a:avLst/>
          </a:prstGeom>
          <a:effectLst>
            <a:outerShdw blurRad="50800" dist="38100" dir="5400000" algn="t" rotWithShape="0">
              <a:prstClr val="black">
                <a:alpha val="40000"/>
              </a:prstClr>
            </a:outerShdw>
          </a:effectLst>
        </p:spPr>
      </p:pic>
      <p:sp>
        <p:nvSpPr>
          <p:cNvPr id="303" name="文字方塊 302">
            <a:extLst>
              <a:ext uri="{FF2B5EF4-FFF2-40B4-BE49-F238E27FC236}">
                <a16:creationId xmlns:a16="http://schemas.microsoft.com/office/drawing/2014/main" id="{CA65997A-6F4F-44DA-A02B-4A864D030D19}"/>
              </a:ext>
            </a:extLst>
          </p:cNvPr>
          <p:cNvSpPr txBox="1"/>
          <p:nvPr/>
        </p:nvSpPr>
        <p:spPr>
          <a:xfrm>
            <a:off x="4940516" y="3046912"/>
            <a:ext cx="1837759"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0" cap="none" spc="0" normalizeH="0" baseline="0" noProof="0">
                <a:ln>
                  <a:noFill/>
                </a:ln>
                <a:solidFill>
                  <a:srgbClr val="D7F71E"/>
                </a:solidFill>
                <a:effectLst/>
                <a:uLnTx/>
                <a:uFillTx/>
                <a:latin typeface="Arial" panose="020B0604020202020204" pitchFamily="34" charset="0"/>
                <a:ea typeface="Arial Black"/>
                <a:cs typeface="Arial" panose="020B0604020202020204" pitchFamily="34" charset="0"/>
                <a:sym typeface="Arial Black"/>
              </a:rPr>
              <a:t>Guardian QGD-1600P</a:t>
            </a:r>
          </a:p>
        </p:txBody>
      </p:sp>
      <p:grpSp>
        <p:nvGrpSpPr>
          <p:cNvPr id="304" name="群組 303">
            <a:extLst>
              <a:ext uri="{FF2B5EF4-FFF2-40B4-BE49-F238E27FC236}">
                <a16:creationId xmlns:a16="http://schemas.microsoft.com/office/drawing/2014/main" id="{93FF0E26-D17C-4D40-B962-B3F4C7D4B3A8}"/>
              </a:ext>
            </a:extLst>
          </p:cNvPr>
          <p:cNvGrpSpPr/>
          <p:nvPr/>
        </p:nvGrpSpPr>
        <p:grpSpPr>
          <a:xfrm>
            <a:off x="9978189" y="479608"/>
            <a:ext cx="1860884" cy="1686075"/>
            <a:chOff x="2832242" y="2934050"/>
            <a:chExt cx="1678114" cy="2464066"/>
          </a:xfrm>
        </p:grpSpPr>
        <p:sp>
          <p:nvSpPr>
            <p:cNvPr id="305" name="手繪多邊形: 圖案 304">
              <a:extLst>
                <a:ext uri="{FF2B5EF4-FFF2-40B4-BE49-F238E27FC236}">
                  <a16:creationId xmlns:a16="http://schemas.microsoft.com/office/drawing/2014/main" id="{32949AA7-AFD3-42CD-85D7-FBAE560FC79E}"/>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6" name="手繪多邊形: 圖案 305">
              <a:extLst>
                <a:ext uri="{FF2B5EF4-FFF2-40B4-BE49-F238E27FC236}">
                  <a16:creationId xmlns:a16="http://schemas.microsoft.com/office/drawing/2014/main" id="{67D71376-6F3F-43B0-B72B-CD89804F64F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7" name="手繪多邊形: 圖案 306">
              <a:extLst>
                <a:ext uri="{FF2B5EF4-FFF2-40B4-BE49-F238E27FC236}">
                  <a16:creationId xmlns:a16="http://schemas.microsoft.com/office/drawing/2014/main" id="{D676C064-6268-4D7D-B2AA-D6019A95E8A8}"/>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8" name="手繪多邊形: 圖案 307">
              <a:extLst>
                <a:ext uri="{FF2B5EF4-FFF2-40B4-BE49-F238E27FC236}">
                  <a16:creationId xmlns:a16="http://schemas.microsoft.com/office/drawing/2014/main" id="{022C4B45-AA46-4356-84E5-CD0701E885EE}"/>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9" name="手繪多邊形: 圖案 308">
              <a:extLst>
                <a:ext uri="{FF2B5EF4-FFF2-40B4-BE49-F238E27FC236}">
                  <a16:creationId xmlns:a16="http://schemas.microsoft.com/office/drawing/2014/main" id="{341C5FDD-8CAD-442E-91AB-4C5DB96ABD2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10" name="圖形 13">
              <a:extLst>
                <a:ext uri="{FF2B5EF4-FFF2-40B4-BE49-F238E27FC236}">
                  <a16:creationId xmlns:a16="http://schemas.microsoft.com/office/drawing/2014/main" id="{3491B1FB-5508-490A-AD66-27D4D0D34082}"/>
                </a:ext>
              </a:extLst>
            </p:cNvPr>
            <p:cNvGrpSpPr/>
            <p:nvPr/>
          </p:nvGrpSpPr>
          <p:grpSpPr>
            <a:xfrm>
              <a:off x="3216084" y="3002290"/>
              <a:ext cx="1203675" cy="79657"/>
              <a:chOff x="3216084" y="3002290"/>
              <a:chExt cx="1203675" cy="79657"/>
            </a:xfrm>
            <a:solidFill>
              <a:srgbClr val="000000"/>
            </a:solidFill>
          </p:grpSpPr>
          <p:sp>
            <p:nvSpPr>
              <p:cNvPr id="311" name="手繪多邊形: 圖案 310">
                <a:extLst>
                  <a:ext uri="{FF2B5EF4-FFF2-40B4-BE49-F238E27FC236}">
                    <a16:creationId xmlns:a16="http://schemas.microsoft.com/office/drawing/2014/main" id="{65E66BD2-86C0-4A23-AA88-699261AB5A5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2" name="手繪多邊形: 圖案 311">
                <a:extLst>
                  <a:ext uri="{FF2B5EF4-FFF2-40B4-BE49-F238E27FC236}">
                    <a16:creationId xmlns:a16="http://schemas.microsoft.com/office/drawing/2014/main" id="{E502B147-8C30-4DF1-A9D4-E9E01CD98729}"/>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3" name="手繪多邊形: 圖案 312">
                <a:extLst>
                  <a:ext uri="{FF2B5EF4-FFF2-40B4-BE49-F238E27FC236}">
                    <a16:creationId xmlns:a16="http://schemas.microsoft.com/office/drawing/2014/main" id="{4692E485-AE73-40E3-A601-B740F3D60C44}"/>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4" name="手繪多邊形: 圖案 313">
                <a:extLst>
                  <a:ext uri="{FF2B5EF4-FFF2-40B4-BE49-F238E27FC236}">
                    <a16:creationId xmlns:a16="http://schemas.microsoft.com/office/drawing/2014/main" id="{D2DC4C89-CB2D-441C-BDB9-C5BE9F9AF88C}"/>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5" name="手繪多邊形: 圖案 314">
                <a:extLst>
                  <a:ext uri="{FF2B5EF4-FFF2-40B4-BE49-F238E27FC236}">
                    <a16:creationId xmlns:a16="http://schemas.microsoft.com/office/drawing/2014/main" id="{68287716-552A-40A6-A70E-17041362E22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6" name="手繪多邊形: 圖案 315">
                <a:extLst>
                  <a:ext uri="{FF2B5EF4-FFF2-40B4-BE49-F238E27FC236}">
                    <a16:creationId xmlns:a16="http://schemas.microsoft.com/office/drawing/2014/main" id="{8498D508-284F-4018-B3AD-CDDD9258DE0F}"/>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7" name="手繪多邊形: 圖案 316">
                <a:extLst>
                  <a:ext uri="{FF2B5EF4-FFF2-40B4-BE49-F238E27FC236}">
                    <a16:creationId xmlns:a16="http://schemas.microsoft.com/office/drawing/2014/main" id="{EEE69116-E994-45EB-B55B-546EA2C088D1}"/>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8" name="手繪多邊形: 圖案 317">
                <a:extLst>
                  <a:ext uri="{FF2B5EF4-FFF2-40B4-BE49-F238E27FC236}">
                    <a16:creationId xmlns:a16="http://schemas.microsoft.com/office/drawing/2014/main" id="{C7A2A894-273B-48AC-B366-EA988371D378}"/>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9" name="手繪多邊形: 圖案 318">
                <a:extLst>
                  <a:ext uri="{FF2B5EF4-FFF2-40B4-BE49-F238E27FC236}">
                    <a16:creationId xmlns:a16="http://schemas.microsoft.com/office/drawing/2014/main" id="{83DF3DB6-58E6-4A4B-84C6-3A10F969727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0" name="手繪多邊形: 圖案 319">
                <a:extLst>
                  <a:ext uri="{FF2B5EF4-FFF2-40B4-BE49-F238E27FC236}">
                    <a16:creationId xmlns:a16="http://schemas.microsoft.com/office/drawing/2014/main" id="{18F7E1BA-4BFE-4138-9848-334239D10877}"/>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1" name="手繪多邊形: 圖案 320">
                <a:extLst>
                  <a:ext uri="{FF2B5EF4-FFF2-40B4-BE49-F238E27FC236}">
                    <a16:creationId xmlns:a16="http://schemas.microsoft.com/office/drawing/2014/main" id="{C0C94C9B-F298-4723-9DC6-CD1A4BCEDC9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2" name="手繪多邊形: 圖案 321">
                <a:extLst>
                  <a:ext uri="{FF2B5EF4-FFF2-40B4-BE49-F238E27FC236}">
                    <a16:creationId xmlns:a16="http://schemas.microsoft.com/office/drawing/2014/main" id="{FDDBD6CC-3D5A-4232-A911-BB0DB77ABB2E}"/>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3" name="手繪多邊形: 圖案 322">
                <a:extLst>
                  <a:ext uri="{FF2B5EF4-FFF2-40B4-BE49-F238E27FC236}">
                    <a16:creationId xmlns:a16="http://schemas.microsoft.com/office/drawing/2014/main" id="{86CDCE26-3CC7-4760-A0EE-C5B9477CE60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4" name="手繪多邊形: 圖案 323">
                <a:extLst>
                  <a:ext uri="{FF2B5EF4-FFF2-40B4-BE49-F238E27FC236}">
                    <a16:creationId xmlns:a16="http://schemas.microsoft.com/office/drawing/2014/main" id="{10C7D41B-E176-4015-A0D4-B9EBA3F92BE9}"/>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5" name="手繪多邊形: 圖案 324">
                <a:extLst>
                  <a:ext uri="{FF2B5EF4-FFF2-40B4-BE49-F238E27FC236}">
                    <a16:creationId xmlns:a16="http://schemas.microsoft.com/office/drawing/2014/main" id="{F5EA7318-D0B2-4C99-A7B5-0C39D8272600}"/>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6" name="手繪多邊形: 圖案 325">
                <a:extLst>
                  <a:ext uri="{FF2B5EF4-FFF2-40B4-BE49-F238E27FC236}">
                    <a16:creationId xmlns:a16="http://schemas.microsoft.com/office/drawing/2014/main" id="{C529B8BD-516E-480F-B2DE-8CF5D6441D2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7" name="手繪多邊形: 圖案 326">
                <a:extLst>
                  <a:ext uri="{FF2B5EF4-FFF2-40B4-BE49-F238E27FC236}">
                    <a16:creationId xmlns:a16="http://schemas.microsoft.com/office/drawing/2014/main" id="{2F890239-E13C-4897-9C45-CC289E2AB6F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8" name="手繪多邊形: 圖案 327">
                <a:extLst>
                  <a:ext uri="{FF2B5EF4-FFF2-40B4-BE49-F238E27FC236}">
                    <a16:creationId xmlns:a16="http://schemas.microsoft.com/office/drawing/2014/main" id="{E7B1741D-0626-459F-94A9-10314932179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9" name="手繪多邊形: 圖案 328">
                <a:extLst>
                  <a:ext uri="{FF2B5EF4-FFF2-40B4-BE49-F238E27FC236}">
                    <a16:creationId xmlns:a16="http://schemas.microsoft.com/office/drawing/2014/main" id="{1388C557-FF95-4132-A1DF-978CCD44833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330" name="矩形 329">
            <a:extLst>
              <a:ext uri="{FF2B5EF4-FFF2-40B4-BE49-F238E27FC236}">
                <a16:creationId xmlns:a16="http://schemas.microsoft.com/office/drawing/2014/main" id="{C69C19AE-B635-45FC-9DAB-D9241991ED84}"/>
              </a:ext>
            </a:extLst>
          </p:cNvPr>
          <p:cNvSpPr/>
          <p:nvPr/>
        </p:nvSpPr>
        <p:spPr>
          <a:xfrm>
            <a:off x="10090485" y="794036"/>
            <a:ext cx="1636294" cy="1200329"/>
          </a:xfrm>
          <a:prstGeom prst="rect">
            <a:avLst/>
          </a:prstGeom>
          <a:noFill/>
        </p:spPr>
        <p:txBody>
          <a:bodyPr wrap="square" anchor="t">
            <a:spAutoFit/>
          </a:bodyPr>
          <a:lstStyle/>
          <a:p>
            <a:pPr algn="ctr"/>
            <a:r>
              <a:rPr lang="zh-TW" altLang="en-US" sz="2400" dirty="0">
                <a:solidFill>
                  <a:schemeClr val="bg1">
                    <a:lumMod val="95000"/>
                  </a:schemeClr>
                </a:solidFill>
                <a:latin typeface="Arial"/>
                <a:ea typeface="微軟正黑體"/>
                <a:cs typeface="Arial"/>
              </a:rPr>
              <a:t>Best Solution for PoE</a:t>
            </a:r>
            <a:endParaRPr lang="zh-TW" dirty="0">
              <a:solidFill>
                <a:schemeClr val="bg1">
                  <a:lumMod val="95000"/>
                </a:schemeClr>
              </a:solidFill>
            </a:endParaRPr>
          </a:p>
        </p:txBody>
      </p:sp>
      <p:sp>
        <p:nvSpPr>
          <p:cNvPr id="5" name="標題 4">
            <a:extLst>
              <a:ext uri="{FF2B5EF4-FFF2-40B4-BE49-F238E27FC236}">
                <a16:creationId xmlns:a16="http://schemas.microsoft.com/office/drawing/2014/main" id="{F5C2B7A7-76C8-4321-9285-C64446D419DD}"/>
              </a:ext>
            </a:extLst>
          </p:cNvPr>
          <p:cNvSpPr>
            <a:spLocks noGrp="1"/>
          </p:cNvSpPr>
          <p:nvPr>
            <p:ph type="title"/>
          </p:nvPr>
        </p:nvSpPr>
        <p:spPr>
          <a:xfrm>
            <a:off x="838200" y="136525"/>
            <a:ext cx="10515600" cy="1310138"/>
          </a:xfrm>
        </p:spPr>
        <p:txBody>
          <a:bodyPr/>
          <a:lstStyle/>
          <a:p>
            <a:r>
              <a:rPr lang="en-US" altLang="zh-TW" dirty="0"/>
              <a:t>Guardian</a:t>
            </a:r>
            <a:r>
              <a:rPr lang="zh-TW" altLang="en-US" dirty="0"/>
              <a:t> </a:t>
            </a:r>
            <a:r>
              <a:rPr lang="en-US" altLang="zh-TW" dirty="0"/>
              <a:t>Smart Edge PoE Switch</a:t>
            </a:r>
            <a:endParaRPr lang="zh-TW" altLang="en-US" dirty="0"/>
          </a:p>
        </p:txBody>
      </p:sp>
      <p:sp>
        <p:nvSpPr>
          <p:cNvPr id="65" name="矩形: 圓角 64">
            <a:extLst>
              <a:ext uri="{FF2B5EF4-FFF2-40B4-BE49-F238E27FC236}">
                <a16:creationId xmlns:a16="http://schemas.microsoft.com/office/drawing/2014/main" id="{03DD57C0-0539-47CC-A550-AF36922EFB6B}"/>
              </a:ext>
            </a:extLst>
          </p:cNvPr>
          <p:cNvSpPr/>
          <p:nvPr/>
        </p:nvSpPr>
        <p:spPr>
          <a:xfrm>
            <a:off x="803858" y="4239697"/>
            <a:ext cx="1630531" cy="902277"/>
          </a:xfrm>
          <a:prstGeom prst="roundRect">
            <a:avLst>
              <a:gd name="adj" fmla="val 1797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Layer 2</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Management</a:t>
            </a:r>
            <a:endPar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6" name="矩形: 圓角 65">
            <a:extLst>
              <a:ext uri="{FF2B5EF4-FFF2-40B4-BE49-F238E27FC236}">
                <a16:creationId xmlns:a16="http://schemas.microsoft.com/office/drawing/2014/main" id="{D2408CDA-7264-4F4B-B669-BFB465D6EF53}"/>
              </a:ext>
            </a:extLst>
          </p:cNvPr>
          <p:cNvSpPr/>
          <p:nvPr/>
        </p:nvSpPr>
        <p:spPr>
          <a:xfrm>
            <a:off x="2499941" y="4249857"/>
            <a:ext cx="3154515" cy="861637"/>
          </a:xfrm>
          <a:prstGeom prst="roundRect">
            <a:avLst>
              <a:gd name="adj" fmla="val 16419"/>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370W</a:t>
            </a:r>
            <a:r>
              <a:rPr kumimoji="0" lang="zh-TW" altLang="en-US"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 </a:t>
            </a: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PoE Budget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IEEE 802.3bt Ready</a:t>
            </a:r>
          </a:p>
        </p:txBody>
      </p:sp>
      <p:sp>
        <p:nvSpPr>
          <p:cNvPr id="67" name="矩形: 圓角 66">
            <a:extLst>
              <a:ext uri="{FF2B5EF4-FFF2-40B4-BE49-F238E27FC236}">
                <a16:creationId xmlns:a16="http://schemas.microsoft.com/office/drawing/2014/main" id="{45E8B711-3CF3-45D8-87BD-B86B320E2B86}"/>
              </a:ext>
            </a:extLst>
          </p:cNvPr>
          <p:cNvSpPr/>
          <p:nvPr/>
        </p:nvSpPr>
        <p:spPr>
          <a:xfrm>
            <a:off x="5768623" y="4249857"/>
            <a:ext cx="1610360" cy="841317"/>
          </a:xfrm>
          <a:prstGeom prst="roundRect">
            <a:avLst>
              <a:gd name="adj" fmla="val 20222"/>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QTS compatible</a:t>
            </a:r>
          </a:p>
        </p:txBody>
      </p:sp>
      <p:sp>
        <p:nvSpPr>
          <p:cNvPr id="68" name="矩形: 圓角 67">
            <a:extLst>
              <a:ext uri="{FF2B5EF4-FFF2-40B4-BE49-F238E27FC236}">
                <a16:creationId xmlns:a16="http://schemas.microsoft.com/office/drawing/2014/main" id="{72A44E5A-2B23-4E59-97C0-F37CD246B828}"/>
              </a:ext>
            </a:extLst>
          </p:cNvPr>
          <p:cNvSpPr/>
          <p:nvPr/>
        </p:nvSpPr>
        <p:spPr>
          <a:xfrm>
            <a:off x="7463739" y="4270177"/>
            <a:ext cx="2026920" cy="810837"/>
          </a:xfrm>
          <a:prstGeom prst="roundRect">
            <a:avLst>
              <a:gd name="adj" fmla="val 15718"/>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VM / Container supported</a:t>
            </a:r>
            <a:endPar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9" name="矩形: 圓角 68">
            <a:extLst>
              <a:ext uri="{FF2B5EF4-FFF2-40B4-BE49-F238E27FC236}">
                <a16:creationId xmlns:a16="http://schemas.microsoft.com/office/drawing/2014/main" id="{C94B695D-6412-49EB-AE30-A8C3FDDD7913}"/>
              </a:ext>
            </a:extLst>
          </p:cNvPr>
          <p:cNvSpPr/>
          <p:nvPr/>
        </p:nvSpPr>
        <p:spPr>
          <a:xfrm>
            <a:off x="9447881" y="4288534"/>
            <a:ext cx="2340000" cy="782320"/>
          </a:xfrm>
          <a:prstGeom prst="roundRect">
            <a:avLst>
              <a:gd name="adj" fmla="val 15098"/>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QVR Pro</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Surveillance solution</a:t>
            </a:r>
          </a:p>
        </p:txBody>
      </p:sp>
    </p:spTree>
    <p:extLst>
      <p:ext uri="{BB962C8B-B14F-4D97-AF65-F5344CB8AC3E}">
        <p14:creationId xmlns:p14="http://schemas.microsoft.com/office/powerpoint/2010/main" val="3452490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C78C41-18A5-4C95-B7EB-657266A2C6DE}"/>
              </a:ext>
            </a:extLst>
          </p:cNvPr>
          <p:cNvSpPr>
            <a:spLocks noGrp="1"/>
          </p:cNvSpPr>
          <p:nvPr>
            <p:ph type="title"/>
          </p:nvPr>
        </p:nvSpPr>
        <p:spPr>
          <a:xfrm>
            <a:off x="484094" y="136525"/>
            <a:ext cx="11551024" cy="1310138"/>
          </a:xfrm>
        </p:spPr>
        <p:txBody>
          <a:bodyPr/>
          <a:lstStyle/>
          <a:p>
            <a:r>
              <a:rPr lang="en-US" altLang="zh-TW" dirty="0"/>
              <a:t>Guardian brings IP Phone integrated solution</a:t>
            </a:r>
            <a:endParaRPr lang="zh-TW" altLang="en-US" dirty="0"/>
          </a:p>
        </p:txBody>
      </p:sp>
      <p:sp>
        <p:nvSpPr>
          <p:cNvPr id="25" name="矩形: 剪去對角角落 24">
            <a:extLst>
              <a:ext uri="{FF2B5EF4-FFF2-40B4-BE49-F238E27FC236}">
                <a16:creationId xmlns:a16="http://schemas.microsoft.com/office/drawing/2014/main" id="{C2534ACB-8C6D-40D4-8578-E5870212BE08}"/>
              </a:ext>
            </a:extLst>
          </p:cNvPr>
          <p:cNvSpPr/>
          <p:nvPr/>
        </p:nvSpPr>
        <p:spPr>
          <a:xfrm>
            <a:off x="1540042" y="1283368"/>
            <a:ext cx="8871284" cy="5021180"/>
          </a:xfrm>
          <a:prstGeom prst="snip2DiagRect">
            <a:avLst>
              <a:gd name="adj1" fmla="val 0"/>
              <a:gd name="adj2" fmla="val 11355"/>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3" name="群組 32">
            <a:extLst>
              <a:ext uri="{FF2B5EF4-FFF2-40B4-BE49-F238E27FC236}">
                <a16:creationId xmlns:a16="http://schemas.microsoft.com/office/drawing/2014/main" id="{A68312BE-1484-468B-9321-937052345326}"/>
              </a:ext>
            </a:extLst>
          </p:cNvPr>
          <p:cNvGrpSpPr/>
          <p:nvPr/>
        </p:nvGrpSpPr>
        <p:grpSpPr>
          <a:xfrm rot="16200000">
            <a:off x="1222790" y="581103"/>
            <a:ext cx="1753024" cy="3052436"/>
            <a:chOff x="2832242" y="2934050"/>
            <a:chExt cx="1678114" cy="2464066"/>
          </a:xfrm>
        </p:grpSpPr>
        <p:sp>
          <p:nvSpPr>
            <p:cNvPr id="35" name="手繪多邊形: 圖案 34">
              <a:extLst>
                <a:ext uri="{FF2B5EF4-FFF2-40B4-BE49-F238E27FC236}">
                  <a16:creationId xmlns:a16="http://schemas.microsoft.com/office/drawing/2014/main" id="{80934B34-46B6-426F-B323-92686684372D}"/>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87DDAA1A-17E1-443F-AC7F-CDFC85A642B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D82565AE-1D6B-49C9-9D5F-79B4B7C6C58E}"/>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DAD2B335-9992-4A9A-BBDE-52BCEB831C82}"/>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CA4255AA-4EEA-4343-8E90-CB1CB8D26278}"/>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40" name="圖形 13">
              <a:extLst>
                <a:ext uri="{FF2B5EF4-FFF2-40B4-BE49-F238E27FC236}">
                  <a16:creationId xmlns:a16="http://schemas.microsoft.com/office/drawing/2014/main" id="{7A709D73-7CB7-4B5C-95F8-F8356BF14077}"/>
                </a:ext>
              </a:extLst>
            </p:cNvPr>
            <p:cNvGrpSpPr/>
            <p:nvPr/>
          </p:nvGrpSpPr>
          <p:grpSpPr>
            <a:xfrm>
              <a:off x="3216084" y="3002290"/>
              <a:ext cx="1200170" cy="79657"/>
              <a:chOff x="3216084" y="3002290"/>
              <a:chExt cx="1200170" cy="79657"/>
            </a:xfrm>
            <a:solidFill>
              <a:srgbClr val="000000"/>
            </a:solidFill>
          </p:grpSpPr>
          <p:sp>
            <p:nvSpPr>
              <p:cNvPr id="41" name="手繪多邊形: 圖案 40">
                <a:extLst>
                  <a:ext uri="{FF2B5EF4-FFF2-40B4-BE49-F238E27FC236}">
                    <a16:creationId xmlns:a16="http://schemas.microsoft.com/office/drawing/2014/main" id="{F03A5280-152A-4017-9C6F-6CB3D43C9A4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19965B12-0988-4D9E-8C94-6E28D2164BB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D44EDBFA-4855-402E-B094-FEC6AEEB91A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03B1C65C-CD75-43B6-8037-B0BDE2741FF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6CB13580-6F4E-4DD5-A3B6-E9E6109BCC2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5C3B276B-2B64-4BA9-8C17-F2DBCB7E81A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D489BB76-B7FA-4944-B0CD-BC7E12F3B98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2EDBEE30-3A7F-4A7D-9B03-54639428F31D}"/>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C8778D83-3541-40ED-842D-142B2EED937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ED934F84-A410-45AC-9A07-2CC173FA7C1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793BB58A-18D8-4ACB-B3E3-90D0C7A5601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14D34C9B-FBE8-4A40-AB54-F91B70E82AF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8CB8A7BA-D64F-47D0-8811-DB8594DE452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C2C4D55F-8E43-4623-9202-74EF7BB5B4B2}"/>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88D3B889-64BE-4E70-B131-D800779A0306}"/>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F0054D2F-4788-49DE-A11E-66F124279B0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21FD98E4-0D8F-4E40-BCA4-EA9A44E7BFA6}"/>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6B6D4D7C-31EC-4E84-946E-24D182EC10E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E0B20940-705A-4423-9CB7-BBF31907A4D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60" name="矩形 59">
            <a:extLst>
              <a:ext uri="{FF2B5EF4-FFF2-40B4-BE49-F238E27FC236}">
                <a16:creationId xmlns:a16="http://schemas.microsoft.com/office/drawing/2014/main" id="{4A144437-6242-4F38-BC3E-74D3D71C6F81}"/>
              </a:ext>
            </a:extLst>
          </p:cNvPr>
          <p:cNvSpPr/>
          <p:nvPr/>
        </p:nvSpPr>
        <p:spPr>
          <a:xfrm>
            <a:off x="756262" y="1424809"/>
            <a:ext cx="2807369" cy="1396906"/>
          </a:xfrm>
          <a:prstGeom prst="rect">
            <a:avLst/>
          </a:prstGeom>
          <a:noFill/>
        </p:spPr>
        <p:txBody>
          <a:bodyPr vert="horz" lIns="91440" tIns="45720" rIns="91440" bIns="45720" rtlCol="0" anchor="ctr">
            <a:normAutofit/>
          </a:bodyPr>
          <a:lstStyle/>
          <a:p>
            <a:pPr lvl="0" algn="ctr" defTabSz="457200">
              <a:spcBef>
                <a:spcPct val="0"/>
              </a:spcBef>
              <a:buClr>
                <a:srgbClr val="000000"/>
              </a:buClr>
              <a:defRPr/>
            </a:pPr>
            <a:r>
              <a:rPr lang="en-US" altLang="zh-TW" sz="2800" dirty="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sym typeface="Arial"/>
              </a:rPr>
              <a:t>Traditional VoIP Phone Deployment</a:t>
            </a:r>
          </a:p>
        </p:txBody>
      </p:sp>
      <p:pic>
        <p:nvPicPr>
          <p:cNvPr id="61" name="圖片 60">
            <a:extLst>
              <a:ext uri="{FF2B5EF4-FFF2-40B4-BE49-F238E27FC236}">
                <a16:creationId xmlns:a16="http://schemas.microsoft.com/office/drawing/2014/main" id="{87188D2C-C192-417E-974A-413CD77E1B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3651" y="1788747"/>
            <a:ext cx="8155782" cy="4383003"/>
          </a:xfrm>
          <a:prstGeom prst="rect">
            <a:avLst/>
          </a:prstGeom>
        </p:spPr>
      </p:pic>
      <p:sp>
        <p:nvSpPr>
          <p:cNvPr id="62" name="文字方塊 61">
            <a:extLst>
              <a:ext uri="{FF2B5EF4-FFF2-40B4-BE49-F238E27FC236}">
                <a16:creationId xmlns:a16="http://schemas.microsoft.com/office/drawing/2014/main" id="{A3DF9426-0D3F-4D5F-93D2-CB65FE949F6D}"/>
              </a:ext>
            </a:extLst>
          </p:cNvPr>
          <p:cNvSpPr txBox="1"/>
          <p:nvPr/>
        </p:nvSpPr>
        <p:spPr>
          <a:xfrm>
            <a:off x="5300137" y="2195903"/>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3" name="文字方塊 62">
            <a:extLst>
              <a:ext uri="{FF2B5EF4-FFF2-40B4-BE49-F238E27FC236}">
                <a16:creationId xmlns:a16="http://schemas.microsoft.com/office/drawing/2014/main" id="{3432080C-F6F0-4D70-830E-7496745768C7}"/>
              </a:ext>
            </a:extLst>
          </p:cNvPr>
          <p:cNvSpPr txBox="1"/>
          <p:nvPr/>
        </p:nvSpPr>
        <p:spPr>
          <a:xfrm>
            <a:off x="2763006" y="3509705"/>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4" name="文字方塊 63">
            <a:extLst>
              <a:ext uri="{FF2B5EF4-FFF2-40B4-BE49-F238E27FC236}">
                <a16:creationId xmlns:a16="http://schemas.microsoft.com/office/drawing/2014/main" id="{75AF53E7-CFEA-4245-8C9D-05808545C2DA}"/>
              </a:ext>
            </a:extLst>
          </p:cNvPr>
          <p:cNvSpPr txBox="1"/>
          <p:nvPr/>
        </p:nvSpPr>
        <p:spPr>
          <a:xfrm>
            <a:off x="7824647" y="2192433"/>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5" name="文字方塊 64">
            <a:extLst>
              <a:ext uri="{FF2B5EF4-FFF2-40B4-BE49-F238E27FC236}">
                <a16:creationId xmlns:a16="http://schemas.microsoft.com/office/drawing/2014/main" id="{502F6854-155B-4BB2-A4B2-2BF8E33DA0CC}"/>
              </a:ext>
            </a:extLst>
          </p:cNvPr>
          <p:cNvSpPr txBox="1"/>
          <p:nvPr/>
        </p:nvSpPr>
        <p:spPr>
          <a:xfrm>
            <a:off x="7910605" y="3995097"/>
            <a:ext cx="83250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PSTN</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6" name="文字方塊 65">
            <a:extLst>
              <a:ext uri="{FF2B5EF4-FFF2-40B4-BE49-F238E27FC236}">
                <a16:creationId xmlns:a16="http://schemas.microsoft.com/office/drawing/2014/main" id="{3B5BDF72-CDE4-467B-9D9E-9994C8F424BF}"/>
              </a:ext>
            </a:extLst>
          </p:cNvPr>
          <p:cNvSpPr txBox="1"/>
          <p:nvPr/>
        </p:nvSpPr>
        <p:spPr>
          <a:xfrm>
            <a:off x="6618093" y="3960172"/>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7" name="文字方塊 66">
            <a:extLst>
              <a:ext uri="{FF2B5EF4-FFF2-40B4-BE49-F238E27FC236}">
                <a16:creationId xmlns:a16="http://schemas.microsoft.com/office/drawing/2014/main" id="{1823ECFD-6A58-41D1-ABA4-4B128F90DF56}"/>
              </a:ext>
            </a:extLst>
          </p:cNvPr>
          <p:cNvSpPr txBox="1"/>
          <p:nvPr/>
        </p:nvSpPr>
        <p:spPr>
          <a:xfrm>
            <a:off x="3304570" y="4837687"/>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8" name="文字方塊 67">
            <a:extLst>
              <a:ext uri="{FF2B5EF4-FFF2-40B4-BE49-F238E27FC236}">
                <a16:creationId xmlns:a16="http://schemas.microsoft.com/office/drawing/2014/main" id="{6198EE81-A96B-41E7-8C47-91F0626A3A4F}"/>
              </a:ext>
            </a:extLst>
          </p:cNvPr>
          <p:cNvSpPr txBox="1"/>
          <p:nvPr/>
        </p:nvSpPr>
        <p:spPr>
          <a:xfrm>
            <a:off x="4064316" y="3936158"/>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9" name="文字方塊 68">
            <a:extLst>
              <a:ext uri="{FF2B5EF4-FFF2-40B4-BE49-F238E27FC236}">
                <a16:creationId xmlns:a16="http://schemas.microsoft.com/office/drawing/2014/main" id="{A8D62187-E997-40C5-A844-6ED4D076DE00}"/>
              </a:ext>
            </a:extLst>
          </p:cNvPr>
          <p:cNvSpPr txBox="1"/>
          <p:nvPr/>
        </p:nvSpPr>
        <p:spPr>
          <a:xfrm>
            <a:off x="4753281" y="2971246"/>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0" name="文字方塊 69">
            <a:extLst>
              <a:ext uri="{FF2B5EF4-FFF2-40B4-BE49-F238E27FC236}">
                <a16:creationId xmlns:a16="http://schemas.microsoft.com/office/drawing/2014/main" id="{3945077F-43D7-4173-9D74-832D9D49ADF0}"/>
              </a:ext>
            </a:extLst>
          </p:cNvPr>
          <p:cNvSpPr txBox="1"/>
          <p:nvPr/>
        </p:nvSpPr>
        <p:spPr>
          <a:xfrm>
            <a:off x="6599043" y="1516216"/>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1" name="文字方塊 70">
            <a:extLst>
              <a:ext uri="{FF2B5EF4-FFF2-40B4-BE49-F238E27FC236}">
                <a16:creationId xmlns:a16="http://schemas.microsoft.com/office/drawing/2014/main" id="{3F320225-0976-49B8-BE41-DB7EBDB3869F}"/>
              </a:ext>
            </a:extLst>
          </p:cNvPr>
          <p:cNvSpPr txBox="1"/>
          <p:nvPr/>
        </p:nvSpPr>
        <p:spPr>
          <a:xfrm>
            <a:off x="9027918" y="1516216"/>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2" name="文字方塊 71">
            <a:extLst>
              <a:ext uri="{FF2B5EF4-FFF2-40B4-BE49-F238E27FC236}">
                <a16:creationId xmlns:a16="http://schemas.microsoft.com/office/drawing/2014/main" id="{BAEFBECF-22E5-4755-A6D0-FEFA4161DFE7}"/>
              </a:ext>
            </a:extLst>
          </p:cNvPr>
          <p:cNvSpPr txBox="1"/>
          <p:nvPr/>
        </p:nvSpPr>
        <p:spPr>
          <a:xfrm>
            <a:off x="6571747" y="2445183"/>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B</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3" name="文字方塊 72">
            <a:extLst>
              <a:ext uri="{FF2B5EF4-FFF2-40B4-BE49-F238E27FC236}">
                <a16:creationId xmlns:a16="http://schemas.microsoft.com/office/drawing/2014/main" id="{E7ECC83B-125E-41C3-A811-241D90DC20A9}"/>
              </a:ext>
            </a:extLst>
          </p:cNvPr>
          <p:cNvSpPr txBox="1"/>
          <p:nvPr/>
        </p:nvSpPr>
        <p:spPr>
          <a:xfrm>
            <a:off x="9000622" y="2445183"/>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C</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4" name="文字方塊 73">
            <a:extLst>
              <a:ext uri="{FF2B5EF4-FFF2-40B4-BE49-F238E27FC236}">
                <a16:creationId xmlns:a16="http://schemas.microsoft.com/office/drawing/2014/main" id="{ABB15755-C11C-42AD-9F6D-121F1421A099}"/>
              </a:ext>
            </a:extLst>
          </p:cNvPr>
          <p:cNvSpPr txBox="1"/>
          <p:nvPr/>
        </p:nvSpPr>
        <p:spPr>
          <a:xfrm>
            <a:off x="5286807" y="3854255"/>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A</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75" name="圖形 2">
            <a:extLst>
              <a:ext uri="{FF2B5EF4-FFF2-40B4-BE49-F238E27FC236}">
                <a16:creationId xmlns:a16="http://schemas.microsoft.com/office/drawing/2014/main" id="{4D3C6E53-90A8-472D-A2E1-30810F024C0B}"/>
              </a:ext>
            </a:extLst>
          </p:cNvPr>
          <p:cNvGrpSpPr/>
          <p:nvPr/>
        </p:nvGrpSpPr>
        <p:grpSpPr>
          <a:xfrm>
            <a:off x="4437103" y="6524986"/>
            <a:ext cx="5739670" cy="92011"/>
            <a:chOff x="3224212" y="3381375"/>
            <a:chExt cx="5739670" cy="92011"/>
          </a:xfrm>
        </p:grpSpPr>
        <p:grpSp>
          <p:nvGrpSpPr>
            <p:cNvPr id="76" name="圖形 2">
              <a:extLst>
                <a:ext uri="{FF2B5EF4-FFF2-40B4-BE49-F238E27FC236}">
                  <a16:creationId xmlns:a16="http://schemas.microsoft.com/office/drawing/2014/main" id="{3F2163AA-0094-4A49-BF31-87F6079DA91D}"/>
                </a:ext>
              </a:extLst>
            </p:cNvPr>
            <p:cNvGrpSpPr/>
            <p:nvPr/>
          </p:nvGrpSpPr>
          <p:grpSpPr>
            <a:xfrm>
              <a:off x="5777865" y="3381375"/>
              <a:ext cx="3186017" cy="9525"/>
              <a:chOff x="5777865" y="3381375"/>
              <a:chExt cx="3186017" cy="9525"/>
            </a:xfrm>
          </p:grpSpPr>
          <p:sp>
            <p:nvSpPr>
              <p:cNvPr id="80" name="手繪多邊形: 圖案 79">
                <a:extLst>
                  <a:ext uri="{FF2B5EF4-FFF2-40B4-BE49-F238E27FC236}">
                    <a16:creationId xmlns:a16="http://schemas.microsoft.com/office/drawing/2014/main" id="{FDDB8B93-DCEE-4860-9318-F0A331BFF92C}"/>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96E0BEE5-F121-4148-BF6E-CBD83F2A067E}"/>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2D3ABC43-D138-4401-8B2A-CC42EA5959D1}"/>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2530BBA9-9220-471A-A60E-A83A4B602B63}"/>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77" name="圖形 2">
              <a:extLst>
                <a:ext uri="{FF2B5EF4-FFF2-40B4-BE49-F238E27FC236}">
                  <a16:creationId xmlns:a16="http://schemas.microsoft.com/office/drawing/2014/main" id="{0F328748-A85F-447D-8F13-8463DDDEFE21}"/>
                </a:ext>
              </a:extLst>
            </p:cNvPr>
            <p:cNvGrpSpPr/>
            <p:nvPr/>
          </p:nvGrpSpPr>
          <p:grpSpPr>
            <a:xfrm>
              <a:off x="3224212" y="3381375"/>
              <a:ext cx="3275648" cy="92011"/>
              <a:chOff x="3224212" y="3381375"/>
              <a:chExt cx="3275648" cy="92011"/>
            </a:xfrm>
            <a:solidFill>
              <a:srgbClr val="D7F71E"/>
            </a:solidFill>
          </p:grpSpPr>
          <p:sp>
            <p:nvSpPr>
              <p:cNvPr id="78" name="手繪多邊形: 圖案 77">
                <a:extLst>
                  <a:ext uri="{FF2B5EF4-FFF2-40B4-BE49-F238E27FC236}">
                    <a16:creationId xmlns:a16="http://schemas.microsoft.com/office/drawing/2014/main" id="{081E6C14-622A-48DF-8035-D4610B08335A}"/>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8A5D6E38-9A2C-4554-9D7B-8F859CB71E5A}"/>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grpSp>
        <p:nvGrpSpPr>
          <p:cNvPr id="84" name="圖形 2">
            <a:extLst>
              <a:ext uri="{FF2B5EF4-FFF2-40B4-BE49-F238E27FC236}">
                <a16:creationId xmlns:a16="http://schemas.microsoft.com/office/drawing/2014/main" id="{D6240EEE-5D36-4236-8C39-468A0090C16D}"/>
              </a:ext>
            </a:extLst>
          </p:cNvPr>
          <p:cNvGrpSpPr/>
          <p:nvPr/>
        </p:nvGrpSpPr>
        <p:grpSpPr>
          <a:xfrm>
            <a:off x="4437103" y="6524986"/>
            <a:ext cx="5744528" cy="95250"/>
            <a:chOff x="3224212" y="3381375"/>
            <a:chExt cx="5744528" cy="95250"/>
          </a:xfrm>
        </p:grpSpPr>
        <p:grpSp>
          <p:nvGrpSpPr>
            <p:cNvPr id="85" name="圖形 2">
              <a:extLst>
                <a:ext uri="{FF2B5EF4-FFF2-40B4-BE49-F238E27FC236}">
                  <a16:creationId xmlns:a16="http://schemas.microsoft.com/office/drawing/2014/main" id="{6E78EB34-06F0-473B-89E1-D8A22418A1BC}"/>
                </a:ext>
              </a:extLst>
            </p:cNvPr>
            <p:cNvGrpSpPr/>
            <p:nvPr/>
          </p:nvGrpSpPr>
          <p:grpSpPr>
            <a:xfrm>
              <a:off x="5777865" y="3381375"/>
              <a:ext cx="3190875" cy="9525"/>
              <a:chOff x="5777865" y="3381375"/>
              <a:chExt cx="3190875" cy="9525"/>
            </a:xfrm>
          </p:grpSpPr>
          <p:sp>
            <p:nvSpPr>
              <p:cNvPr id="89" name="手繪多邊形: 圖案 88">
                <a:extLst>
                  <a:ext uri="{FF2B5EF4-FFF2-40B4-BE49-F238E27FC236}">
                    <a16:creationId xmlns:a16="http://schemas.microsoft.com/office/drawing/2014/main" id="{D2A01108-E9B4-45D4-A839-C4E6DE4C187C}"/>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48F05DB5-6F9A-487E-9CC4-0DF999D3D471}"/>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14951A9E-80E7-42EE-B3B7-E161699F4D88}"/>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0687F1F3-8055-4601-9D74-46A6A19D0043}"/>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86" name="圖形 2">
              <a:extLst>
                <a:ext uri="{FF2B5EF4-FFF2-40B4-BE49-F238E27FC236}">
                  <a16:creationId xmlns:a16="http://schemas.microsoft.com/office/drawing/2014/main" id="{49BABFEF-63BB-42FB-8019-F7706B75CA7E}"/>
                </a:ext>
              </a:extLst>
            </p:cNvPr>
            <p:cNvGrpSpPr/>
            <p:nvPr/>
          </p:nvGrpSpPr>
          <p:grpSpPr>
            <a:xfrm>
              <a:off x="3224212" y="3381375"/>
              <a:ext cx="3276600" cy="95250"/>
              <a:chOff x="3224212" y="3381375"/>
              <a:chExt cx="3276600" cy="95250"/>
            </a:xfrm>
            <a:solidFill>
              <a:srgbClr val="D7F71E"/>
            </a:solidFill>
          </p:grpSpPr>
          <p:sp>
            <p:nvSpPr>
              <p:cNvPr id="87" name="手繪多邊形: 圖案 86">
                <a:extLst>
                  <a:ext uri="{FF2B5EF4-FFF2-40B4-BE49-F238E27FC236}">
                    <a16:creationId xmlns:a16="http://schemas.microsoft.com/office/drawing/2014/main" id="{1C0BF60B-9AC6-4AB9-9C78-B1EDA294D413}"/>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D9DDE036-F26B-4BD4-B087-72DA585C67BC}"/>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3707359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710BA3-ACD9-43B7-859E-A0F312C9098E}"/>
              </a:ext>
            </a:extLst>
          </p:cNvPr>
          <p:cNvSpPr>
            <a:spLocks noGrp="1"/>
          </p:cNvSpPr>
          <p:nvPr>
            <p:ph type="title"/>
          </p:nvPr>
        </p:nvSpPr>
        <p:spPr>
          <a:xfrm>
            <a:off x="197224" y="163419"/>
            <a:ext cx="11994776" cy="1310138"/>
          </a:xfrm>
        </p:spPr>
        <p:txBody>
          <a:bodyPr/>
          <a:lstStyle/>
          <a:p>
            <a:pPr algn="ctr"/>
            <a:r>
              <a:rPr lang="en-US" altLang="zh-TW" dirty="0"/>
              <a:t>Guardian brings IP Phone integrated solution</a:t>
            </a:r>
            <a:endParaRPr lang="zh-TW" altLang="en-US" dirty="0"/>
          </a:p>
        </p:txBody>
      </p:sp>
      <p:sp>
        <p:nvSpPr>
          <p:cNvPr id="24" name="矩形: 剪去對角角落 23">
            <a:extLst>
              <a:ext uri="{FF2B5EF4-FFF2-40B4-BE49-F238E27FC236}">
                <a16:creationId xmlns:a16="http://schemas.microsoft.com/office/drawing/2014/main" id="{0A04DE0F-4D25-4056-B516-7C4271DAC6AF}"/>
              </a:ext>
            </a:extLst>
          </p:cNvPr>
          <p:cNvSpPr/>
          <p:nvPr/>
        </p:nvSpPr>
        <p:spPr>
          <a:xfrm>
            <a:off x="1636295" y="1283368"/>
            <a:ext cx="8791073" cy="5021180"/>
          </a:xfrm>
          <a:prstGeom prst="snip2DiagRect">
            <a:avLst>
              <a:gd name="adj1" fmla="val 0"/>
              <a:gd name="adj2" fmla="val 113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a:extLst>
              <a:ext uri="{FF2B5EF4-FFF2-40B4-BE49-F238E27FC236}">
                <a16:creationId xmlns:a16="http://schemas.microsoft.com/office/drawing/2014/main" id="{7B29F8EF-B47E-44A4-ABAD-85E08BB30601}"/>
              </a:ext>
            </a:extLst>
          </p:cNvPr>
          <p:cNvGrpSpPr/>
          <p:nvPr/>
        </p:nvGrpSpPr>
        <p:grpSpPr>
          <a:xfrm rot="16200000">
            <a:off x="1222790" y="581103"/>
            <a:ext cx="1753024" cy="3052436"/>
            <a:chOff x="2832242" y="2934050"/>
            <a:chExt cx="1678114" cy="2464066"/>
          </a:xfrm>
        </p:grpSpPr>
        <p:sp>
          <p:nvSpPr>
            <p:cNvPr id="28" name="手繪多邊形: 圖案 27">
              <a:extLst>
                <a:ext uri="{FF2B5EF4-FFF2-40B4-BE49-F238E27FC236}">
                  <a16:creationId xmlns:a16="http://schemas.microsoft.com/office/drawing/2014/main" id="{C777ACE5-0E55-4A3F-929E-9E12C1451E8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D7822061-577C-422E-8C36-804D2C7CB19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A143B35B-0C3B-47A2-8890-D64F5C5F97AF}"/>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EBAABDC6-4F77-4644-B067-C7ECB72230E5}"/>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E381421B-EABC-47F2-B2A1-72DB2093F47E}"/>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33" name="圖形 13">
              <a:extLst>
                <a:ext uri="{FF2B5EF4-FFF2-40B4-BE49-F238E27FC236}">
                  <a16:creationId xmlns:a16="http://schemas.microsoft.com/office/drawing/2014/main" id="{DCF85AE6-B73C-4CF5-BD90-91DDD7330712}"/>
                </a:ext>
              </a:extLst>
            </p:cNvPr>
            <p:cNvGrpSpPr/>
            <p:nvPr/>
          </p:nvGrpSpPr>
          <p:grpSpPr>
            <a:xfrm>
              <a:off x="3216084" y="3002290"/>
              <a:ext cx="1203675" cy="79657"/>
              <a:chOff x="3216084" y="3002290"/>
              <a:chExt cx="1203675" cy="79657"/>
            </a:xfrm>
            <a:solidFill>
              <a:srgbClr val="000000"/>
            </a:solidFill>
          </p:grpSpPr>
          <p:sp>
            <p:nvSpPr>
              <p:cNvPr id="34" name="手繪多邊形: 圖案 33">
                <a:extLst>
                  <a:ext uri="{FF2B5EF4-FFF2-40B4-BE49-F238E27FC236}">
                    <a16:creationId xmlns:a16="http://schemas.microsoft.com/office/drawing/2014/main" id="{B71D2046-94A6-40C3-A0C3-926DAC60333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3E440B69-68AB-42CC-870B-B8C1A5966E3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5914D311-EEA6-4180-9159-2250C44790E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6D860405-764D-4E37-B46F-8DE562786FF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8E43BCDF-8822-4410-8724-C41E04B363A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BF94926C-6214-48B2-ADAD-E97C26D2085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E6656C8D-97E2-4BAE-BCD4-C9C4864D256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CA495BA2-CD61-4E51-853D-B5C2BE9BF37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5174756A-3F91-4EBB-B0A0-261B2CB1D6B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8FF758BD-FDA7-4D3E-9DD5-9DFD946CBEE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DD72AF37-9A15-4882-A38D-8B37969C34D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9C54770F-E423-49ED-8244-4E11D7046C4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38082418-B7E8-43A8-AF0D-43F10215643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04B79ADA-92A8-427A-BF61-E863EB24CB3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5C72EA2-DDBF-4746-A657-2EBD0FBA96F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E42DA940-37EF-4EB4-AB2E-0A27C80280B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E21FACF8-3D4B-4279-BCBF-8F428A866FF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495AFA42-A547-4945-8138-902AC08DEDF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E2A786A5-668C-45B5-925F-54DC43FED61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53" name="矩形 52">
            <a:extLst>
              <a:ext uri="{FF2B5EF4-FFF2-40B4-BE49-F238E27FC236}">
                <a16:creationId xmlns:a16="http://schemas.microsoft.com/office/drawing/2014/main" id="{F4003EC1-25CB-4F4D-A777-322BF8BE6611}"/>
              </a:ext>
            </a:extLst>
          </p:cNvPr>
          <p:cNvSpPr/>
          <p:nvPr/>
        </p:nvSpPr>
        <p:spPr>
          <a:xfrm>
            <a:off x="737936" y="1363580"/>
            <a:ext cx="2807369" cy="1396906"/>
          </a:xfrm>
          <a:prstGeom prst="rect">
            <a:avLst/>
          </a:prstGeom>
          <a:noFill/>
        </p:spPr>
        <p:txBody>
          <a:bodyPr vert="horz" lIns="91440" tIns="45720" rIns="91440" bIns="45720" rtlCol="0" anchor="ctr">
            <a:normAutofit/>
          </a:bodyPr>
          <a:lstStyle/>
          <a:p>
            <a:pPr lvl="0" algn="ctr" defTabSz="457200">
              <a:spcBef>
                <a:spcPct val="0"/>
              </a:spcBef>
              <a:buClr>
                <a:srgbClr val="000000"/>
              </a:buClr>
              <a:defRPr/>
            </a:pPr>
            <a:r>
              <a:rPr lang="en-US" altLang="zh-TW" sz="2800" dirty="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sym typeface="Arial"/>
              </a:rPr>
              <a:t>Guardian solution</a:t>
            </a:r>
          </a:p>
        </p:txBody>
      </p:sp>
      <p:grpSp>
        <p:nvGrpSpPr>
          <p:cNvPr id="54" name="群組 53">
            <a:extLst>
              <a:ext uri="{FF2B5EF4-FFF2-40B4-BE49-F238E27FC236}">
                <a16:creationId xmlns:a16="http://schemas.microsoft.com/office/drawing/2014/main" id="{4B97E9EF-DED9-4777-9A07-D8ABBBBFC97F}"/>
              </a:ext>
            </a:extLst>
          </p:cNvPr>
          <p:cNvGrpSpPr/>
          <p:nvPr/>
        </p:nvGrpSpPr>
        <p:grpSpPr>
          <a:xfrm>
            <a:off x="1822136" y="1480980"/>
            <a:ext cx="8150210" cy="4719327"/>
            <a:chOff x="3362179" y="1345461"/>
            <a:chExt cx="8150210" cy="4719327"/>
          </a:xfrm>
        </p:grpSpPr>
        <p:pic>
          <p:nvPicPr>
            <p:cNvPr id="55" name="圖片 54">
              <a:extLst>
                <a:ext uri="{FF2B5EF4-FFF2-40B4-BE49-F238E27FC236}">
                  <a16:creationId xmlns:a16="http://schemas.microsoft.com/office/drawing/2014/main" id="{EAD97853-3EEF-4027-9734-EED629FE6E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2179" y="1681787"/>
              <a:ext cx="8150210" cy="4383001"/>
            </a:xfrm>
            <a:prstGeom prst="rect">
              <a:avLst/>
            </a:prstGeom>
          </p:spPr>
        </p:pic>
        <p:sp>
          <p:nvSpPr>
            <p:cNvPr id="56" name="文字方塊 55">
              <a:extLst>
                <a:ext uri="{FF2B5EF4-FFF2-40B4-BE49-F238E27FC236}">
                  <a16:creationId xmlns:a16="http://schemas.microsoft.com/office/drawing/2014/main" id="{0576DD73-0CB2-435C-BAAD-4D86511D7284}"/>
                </a:ext>
              </a:extLst>
            </p:cNvPr>
            <p:cNvSpPr txBox="1"/>
            <p:nvPr/>
          </p:nvSpPr>
          <p:spPr>
            <a:xfrm>
              <a:off x="6377447" y="2073274"/>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7" name="文字方塊 56">
              <a:extLst>
                <a:ext uri="{FF2B5EF4-FFF2-40B4-BE49-F238E27FC236}">
                  <a16:creationId xmlns:a16="http://schemas.microsoft.com/office/drawing/2014/main" id="{81CD0DFC-6C22-4237-8B7E-BB1B4B9B982B}"/>
                </a:ext>
              </a:extLst>
            </p:cNvPr>
            <p:cNvSpPr txBox="1"/>
            <p:nvPr/>
          </p:nvSpPr>
          <p:spPr>
            <a:xfrm>
              <a:off x="4272201" y="3398153"/>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8" name="文字方塊 57">
              <a:extLst>
                <a:ext uri="{FF2B5EF4-FFF2-40B4-BE49-F238E27FC236}">
                  <a16:creationId xmlns:a16="http://schemas.microsoft.com/office/drawing/2014/main" id="{5C8A91B1-434C-4F98-A07C-3967062CA287}"/>
                </a:ext>
              </a:extLst>
            </p:cNvPr>
            <p:cNvSpPr txBox="1"/>
            <p:nvPr/>
          </p:nvSpPr>
          <p:spPr>
            <a:xfrm>
              <a:off x="8906099" y="2071872"/>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9" name="文字方塊 58">
              <a:extLst>
                <a:ext uri="{FF2B5EF4-FFF2-40B4-BE49-F238E27FC236}">
                  <a16:creationId xmlns:a16="http://schemas.microsoft.com/office/drawing/2014/main" id="{1EAC1B9B-C443-4F17-94BE-354A5D5F47E4}"/>
                </a:ext>
              </a:extLst>
            </p:cNvPr>
            <p:cNvSpPr txBox="1"/>
            <p:nvPr/>
          </p:nvSpPr>
          <p:spPr>
            <a:xfrm>
              <a:off x="7670055" y="2285061"/>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B</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0" name="文字方塊 59">
              <a:extLst>
                <a:ext uri="{FF2B5EF4-FFF2-40B4-BE49-F238E27FC236}">
                  <a16:creationId xmlns:a16="http://schemas.microsoft.com/office/drawing/2014/main" id="{9E695C88-3351-4446-856C-6FDD6B5A6E34}"/>
                </a:ext>
              </a:extLst>
            </p:cNvPr>
            <p:cNvSpPr txBox="1"/>
            <p:nvPr/>
          </p:nvSpPr>
          <p:spPr>
            <a:xfrm>
              <a:off x="10098930" y="2285061"/>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C</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1" name="文字方塊 60">
              <a:extLst>
                <a:ext uri="{FF2B5EF4-FFF2-40B4-BE49-F238E27FC236}">
                  <a16:creationId xmlns:a16="http://schemas.microsoft.com/office/drawing/2014/main" id="{052877E2-FDF7-4030-9250-64633CE1512A}"/>
                </a:ext>
              </a:extLst>
            </p:cNvPr>
            <p:cNvSpPr txBox="1"/>
            <p:nvPr/>
          </p:nvSpPr>
          <p:spPr>
            <a:xfrm>
              <a:off x="6388080" y="3871949"/>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A</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2" name="文字方塊 61">
              <a:extLst>
                <a:ext uri="{FF2B5EF4-FFF2-40B4-BE49-F238E27FC236}">
                  <a16:creationId xmlns:a16="http://schemas.microsoft.com/office/drawing/2014/main" id="{1E173C5F-FA7B-46C2-8FF2-720A2D1F0D40}"/>
                </a:ext>
              </a:extLst>
            </p:cNvPr>
            <p:cNvSpPr txBox="1"/>
            <p:nvPr/>
          </p:nvSpPr>
          <p:spPr>
            <a:xfrm>
              <a:off x="7670055" y="1345461"/>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3" name="文字方塊 62">
              <a:extLst>
                <a:ext uri="{FF2B5EF4-FFF2-40B4-BE49-F238E27FC236}">
                  <a16:creationId xmlns:a16="http://schemas.microsoft.com/office/drawing/2014/main" id="{76ED1E43-E053-4BF9-BCCE-628627D110B0}"/>
                </a:ext>
              </a:extLst>
            </p:cNvPr>
            <p:cNvSpPr txBox="1"/>
            <p:nvPr/>
          </p:nvSpPr>
          <p:spPr>
            <a:xfrm>
              <a:off x="10098930" y="1345461"/>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4" name="文字方塊 63">
              <a:extLst>
                <a:ext uri="{FF2B5EF4-FFF2-40B4-BE49-F238E27FC236}">
                  <a16:creationId xmlns:a16="http://schemas.microsoft.com/office/drawing/2014/main" id="{1156BEAB-96D6-4ECC-9F75-58FA94B28C64}"/>
                </a:ext>
              </a:extLst>
            </p:cNvPr>
            <p:cNvSpPr txBox="1"/>
            <p:nvPr/>
          </p:nvSpPr>
          <p:spPr>
            <a:xfrm>
              <a:off x="9500403" y="3824342"/>
              <a:ext cx="83250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PSTN</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5" name="文字方塊 64">
              <a:extLst>
                <a:ext uri="{FF2B5EF4-FFF2-40B4-BE49-F238E27FC236}">
                  <a16:creationId xmlns:a16="http://schemas.microsoft.com/office/drawing/2014/main" id="{208F43D9-0263-48EA-9614-470A2D39DB51}"/>
                </a:ext>
              </a:extLst>
            </p:cNvPr>
            <p:cNvSpPr txBox="1"/>
            <p:nvPr/>
          </p:nvSpPr>
          <p:spPr>
            <a:xfrm>
              <a:off x="8303588" y="3810683"/>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6" name="文字方塊 65">
              <a:extLst>
                <a:ext uri="{FF2B5EF4-FFF2-40B4-BE49-F238E27FC236}">
                  <a16:creationId xmlns:a16="http://schemas.microsoft.com/office/drawing/2014/main" id="{25C9CD10-CEB0-4A8C-B133-4A7BC6D8582A}"/>
                </a:ext>
              </a:extLst>
            </p:cNvPr>
            <p:cNvSpPr txBox="1"/>
            <p:nvPr/>
          </p:nvSpPr>
          <p:spPr>
            <a:xfrm>
              <a:off x="4337159" y="4797002"/>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7" name="文字方塊 66">
              <a:extLst>
                <a:ext uri="{FF2B5EF4-FFF2-40B4-BE49-F238E27FC236}">
                  <a16:creationId xmlns:a16="http://schemas.microsoft.com/office/drawing/2014/main" id="{3A083ADA-D493-41FE-9C38-1C952EF835D8}"/>
                </a:ext>
              </a:extLst>
            </p:cNvPr>
            <p:cNvSpPr txBox="1"/>
            <p:nvPr/>
          </p:nvSpPr>
          <p:spPr>
            <a:xfrm>
              <a:off x="7066604" y="2993877"/>
              <a:ext cx="964285"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6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68" name="圖形 2">
            <a:extLst>
              <a:ext uri="{FF2B5EF4-FFF2-40B4-BE49-F238E27FC236}">
                <a16:creationId xmlns:a16="http://schemas.microsoft.com/office/drawing/2014/main" id="{20090372-9F4D-4B36-B40F-A62B0C1F4885}"/>
              </a:ext>
            </a:extLst>
          </p:cNvPr>
          <p:cNvGrpSpPr/>
          <p:nvPr/>
        </p:nvGrpSpPr>
        <p:grpSpPr>
          <a:xfrm>
            <a:off x="4437103" y="6497690"/>
            <a:ext cx="5739670" cy="92011"/>
            <a:chOff x="3224212" y="3381375"/>
            <a:chExt cx="5739670" cy="92011"/>
          </a:xfrm>
        </p:grpSpPr>
        <p:grpSp>
          <p:nvGrpSpPr>
            <p:cNvPr id="69" name="圖形 2">
              <a:extLst>
                <a:ext uri="{FF2B5EF4-FFF2-40B4-BE49-F238E27FC236}">
                  <a16:creationId xmlns:a16="http://schemas.microsoft.com/office/drawing/2014/main" id="{6C08FD95-E4FE-4FE3-8615-9A91E07C78BF}"/>
                </a:ext>
              </a:extLst>
            </p:cNvPr>
            <p:cNvGrpSpPr/>
            <p:nvPr/>
          </p:nvGrpSpPr>
          <p:grpSpPr>
            <a:xfrm>
              <a:off x="5777865" y="3381375"/>
              <a:ext cx="3186017" cy="9525"/>
              <a:chOff x="5777865" y="3381375"/>
              <a:chExt cx="3186017" cy="9525"/>
            </a:xfrm>
          </p:grpSpPr>
          <p:sp>
            <p:nvSpPr>
              <p:cNvPr id="73" name="手繪多邊形: 圖案 72">
                <a:extLst>
                  <a:ext uri="{FF2B5EF4-FFF2-40B4-BE49-F238E27FC236}">
                    <a16:creationId xmlns:a16="http://schemas.microsoft.com/office/drawing/2014/main" id="{8562D233-2EAC-4786-BF2B-577765FDB8B9}"/>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2CB2ADA0-C75A-4F9D-8279-64E224631274}"/>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D391DA09-CCC7-4C40-BC50-5C81B587CD5D}"/>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C9F96615-927D-46AD-9A88-D8F0C0DE5391}"/>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70" name="圖形 2">
              <a:extLst>
                <a:ext uri="{FF2B5EF4-FFF2-40B4-BE49-F238E27FC236}">
                  <a16:creationId xmlns:a16="http://schemas.microsoft.com/office/drawing/2014/main" id="{0EBB973C-E652-4E52-AC22-D9127B66BE3D}"/>
                </a:ext>
              </a:extLst>
            </p:cNvPr>
            <p:cNvGrpSpPr/>
            <p:nvPr/>
          </p:nvGrpSpPr>
          <p:grpSpPr>
            <a:xfrm>
              <a:off x="3224212" y="3381375"/>
              <a:ext cx="3275648" cy="92011"/>
              <a:chOff x="3224212" y="3381375"/>
              <a:chExt cx="3275648" cy="92011"/>
            </a:xfrm>
            <a:solidFill>
              <a:srgbClr val="D7F71E"/>
            </a:solidFill>
          </p:grpSpPr>
          <p:sp>
            <p:nvSpPr>
              <p:cNvPr id="71" name="手繪多邊形: 圖案 70">
                <a:extLst>
                  <a:ext uri="{FF2B5EF4-FFF2-40B4-BE49-F238E27FC236}">
                    <a16:creationId xmlns:a16="http://schemas.microsoft.com/office/drawing/2014/main" id="{DDFFA7AA-72EB-4CA6-A28E-E5EF7C160F89}"/>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6968583C-AC86-413A-AF37-A7DF03C2E7FC}"/>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3376221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0A0565F-E627-473D-B238-61FBC2A84A6C}"/>
              </a:ext>
            </a:extLst>
          </p:cNvPr>
          <p:cNvSpPr>
            <a:spLocks noGrp="1"/>
          </p:cNvSpPr>
          <p:nvPr>
            <p:ph type="ctrTitle"/>
          </p:nvPr>
        </p:nvSpPr>
        <p:spPr>
          <a:xfrm>
            <a:off x="2967789" y="930443"/>
            <a:ext cx="6063916" cy="1412325"/>
          </a:xfrm>
        </p:spPr>
        <p:txBody>
          <a:bodyPr>
            <a:noAutofit/>
          </a:bodyPr>
          <a:lstStyle/>
          <a:p>
            <a:pPr lvl="1" algn="ctr" rtl="0">
              <a:lnSpc>
                <a:spcPct val="90000"/>
              </a:lnSpc>
              <a:spcBef>
                <a:spcPct val="0"/>
              </a:spcBef>
            </a:pPr>
            <a:r>
              <a:rPr lang="en-US" altLang="zh-TW" sz="4400" b="1" kern="1200" dirty="0">
                <a:solidFill>
                  <a:srgbClr val="D7F71E"/>
                </a:solidFill>
                <a:latin typeface="Arial" panose="020B0604020202020204" pitchFamily="34" charset="0"/>
                <a:ea typeface="微軟正黑體" panose="020B0604030504040204" pitchFamily="34" charset="-120"/>
                <a:cs typeface="Arial" panose="020B0604020202020204" pitchFamily="34" charset="0"/>
              </a:rPr>
              <a:t>Guardian’s </a:t>
            </a:r>
            <a:br>
              <a:rPr lang="en-US" altLang="zh-TW" sz="4400" b="1" kern="1200" dirty="0">
                <a:solidFill>
                  <a:srgbClr val="D7F71E"/>
                </a:solidFill>
                <a:latin typeface="Arial" panose="020B0604020202020204" pitchFamily="34" charset="0"/>
                <a:ea typeface="微軟正黑體" panose="020B0604030504040204" pitchFamily="34" charset="-120"/>
                <a:cs typeface="Arial" panose="020B0604020202020204" pitchFamily="34" charset="0"/>
              </a:rPr>
            </a:br>
            <a:r>
              <a:rPr lang="en-US" altLang="zh-TW" sz="4400" b="1" kern="1200" dirty="0">
                <a:solidFill>
                  <a:srgbClr val="D7F71E"/>
                </a:solidFill>
                <a:latin typeface="Arial" panose="020B0604020202020204" pitchFamily="34" charset="0"/>
                <a:ea typeface="微軟正黑體" panose="020B0604030504040204" pitchFamily="34" charset="-120"/>
                <a:cs typeface="Arial" panose="020B0604020202020204" pitchFamily="34" charset="0"/>
              </a:rPr>
              <a:t>diverse use scenes</a:t>
            </a:r>
          </a:p>
        </p:txBody>
      </p:sp>
    </p:spTree>
    <p:extLst>
      <p:ext uri="{BB962C8B-B14F-4D97-AF65-F5344CB8AC3E}">
        <p14:creationId xmlns:p14="http://schemas.microsoft.com/office/powerpoint/2010/main" val="1027974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FA197C6E-E63C-4F8D-AB44-E72648CB0C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7737" y="684894"/>
            <a:ext cx="7131833" cy="6036580"/>
          </a:xfrm>
          <a:prstGeom prst="rect">
            <a:avLst/>
          </a:prstGeom>
        </p:spPr>
      </p:pic>
      <p:sp>
        <p:nvSpPr>
          <p:cNvPr id="2" name="標題 1">
            <a:extLst>
              <a:ext uri="{FF2B5EF4-FFF2-40B4-BE49-F238E27FC236}">
                <a16:creationId xmlns:a16="http://schemas.microsoft.com/office/drawing/2014/main" id="{FA46F8CE-E2AD-4270-8D0D-A0CE1EEAD12C}"/>
              </a:ext>
            </a:extLst>
          </p:cNvPr>
          <p:cNvSpPr>
            <a:spLocks noGrp="1"/>
          </p:cNvSpPr>
          <p:nvPr>
            <p:ph type="title"/>
          </p:nvPr>
        </p:nvSpPr>
        <p:spPr>
          <a:xfrm>
            <a:off x="336177" y="378572"/>
            <a:ext cx="11004176" cy="1310138"/>
          </a:xfrm>
        </p:spPr>
        <p:txBody>
          <a:bodyPr>
            <a:normAutofit/>
          </a:bodyPr>
          <a:lstStyle/>
          <a:p>
            <a:r>
              <a:rPr lang="en-US" altLang="zh-TW" sz="4000" dirty="0">
                <a:solidFill>
                  <a:schemeClr val="bg1"/>
                </a:solidFill>
              </a:rPr>
              <a:t>Guardian solution for</a:t>
            </a:r>
            <a:br>
              <a:rPr lang="en-US" altLang="zh-TW" sz="4000" dirty="0">
                <a:solidFill>
                  <a:schemeClr val="bg1"/>
                </a:solidFill>
              </a:rPr>
            </a:br>
            <a:r>
              <a:rPr lang="en-US" altLang="zh-TW" sz="4000" dirty="0">
                <a:solidFill>
                  <a:schemeClr val="bg1"/>
                </a:solidFill>
              </a:rPr>
              <a:t>Restaurant and Retail Store</a:t>
            </a:r>
            <a:endParaRPr lang="zh-TW" altLang="en-US" sz="4000" b="0" dirty="0">
              <a:solidFill>
                <a:schemeClr val="bg1"/>
              </a:solidFill>
            </a:endParaRPr>
          </a:p>
        </p:txBody>
      </p:sp>
      <p:pic>
        <p:nvPicPr>
          <p:cNvPr id="5" name="圖片 4">
            <a:extLst>
              <a:ext uri="{FF2B5EF4-FFF2-40B4-BE49-F238E27FC236}">
                <a16:creationId xmlns:a16="http://schemas.microsoft.com/office/drawing/2014/main" id="{1543B501-2E7B-460F-8737-0965DF768E75}"/>
              </a:ext>
            </a:extLst>
          </p:cNvPr>
          <p:cNvPicPr>
            <a:picLocks noChangeAspect="1"/>
          </p:cNvPicPr>
          <p:nvPr/>
        </p:nvPicPr>
        <p:blipFill>
          <a:blip r:embed="rId4"/>
          <a:stretch>
            <a:fillRect/>
          </a:stretch>
        </p:blipFill>
        <p:spPr>
          <a:xfrm>
            <a:off x="1311269" y="-5620887"/>
            <a:ext cx="8510976" cy="4837027"/>
          </a:xfrm>
          <a:prstGeom prst="rect">
            <a:avLst/>
          </a:prstGeom>
        </p:spPr>
      </p:pic>
      <p:sp>
        <p:nvSpPr>
          <p:cNvPr id="32" name="矩形: 圓角 31">
            <a:extLst>
              <a:ext uri="{FF2B5EF4-FFF2-40B4-BE49-F238E27FC236}">
                <a16:creationId xmlns:a16="http://schemas.microsoft.com/office/drawing/2014/main" id="{B366E540-F4C7-480F-AA85-3976811333D0}"/>
              </a:ext>
            </a:extLst>
          </p:cNvPr>
          <p:cNvSpPr/>
          <p:nvPr/>
        </p:nvSpPr>
        <p:spPr>
          <a:xfrm>
            <a:off x="356840" y="2110059"/>
            <a:ext cx="4741652" cy="3925230"/>
          </a:xfrm>
          <a:prstGeom prst="roundRect">
            <a:avLst>
              <a:gd name="adj" fmla="val 501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32">
            <a:extLst>
              <a:ext uri="{FF2B5EF4-FFF2-40B4-BE49-F238E27FC236}">
                <a16:creationId xmlns:a16="http://schemas.microsoft.com/office/drawing/2014/main" id="{5822625E-8D88-4516-BEFE-E0A2F29E8927}"/>
              </a:ext>
            </a:extLst>
          </p:cNvPr>
          <p:cNvSpPr/>
          <p:nvPr/>
        </p:nvSpPr>
        <p:spPr>
          <a:xfrm>
            <a:off x="2227399" y="1916099"/>
            <a:ext cx="1168876" cy="369332"/>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PoE</a:t>
            </a:r>
          </a:p>
        </p:txBody>
      </p:sp>
      <p:sp>
        <p:nvSpPr>
          <p:cNvPr id="34" name="矩形: 圓角 33">
            <a:extLst>
              <a:ext uri="{FF2B5EF4-FFF2-40B4-BE49-F238E27FC236}">
                <a16:creationId xmlns:a16="http://schemas.microsoft.com/office/drawing/2014/main" id="{BEF4E302-217A-4634-8B0A-4A7AF9811CB2}"/>
              </a:ext>
            </a:extLst>
          </p:cNvPr>
          <p:cNvSpPr/>
          <p:nvPr/>
        </p:nvSpPr>
        <p:spPr>
          <a:xfrm>
            <a:off x="2781322" y="2425600"/>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D3951717-3E47-4310-8065-F91940F0B709}"/>
              </a:ext>
            </a:extLst>
          </p:cNvPr>
          <p:cNvSpPr/>
          <p:nvPr/>
        </p:nvSpPr>
        <p:spPr>
          <a:xfrm>
            <a:off x="493907" y="2425600"/>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37" name="群組 36">
            <a:extLst>
              <a:ext uri="{FF2B5EF4-FFF2-40B4-BE49-F238E27FC236}">
                <a16:creationId xmlns:a16="http://schemas.microsoft.com/office/drawing/2014/main" id="{7D38011D-C8C4-4DEC-9A47-ABDF7E75020B}"/>
              </a:ext>
            </a:extLst>
          </p:cNvPr>
          <p:cNvGrpSpPr/>
          <p:nvPr/>
        </p:nvGrpSpPr>
        <p:grpSpPr>
          <a:xfrm>
            <a:off x="3241196" y="4817373"/>
            <a:ext cx="3813022" cy="1605869"/>
            <a:chOff x="-1967541" y="5162920"/>
            <a:chExt cx="3813022" cy="1605869"/>
          </a:xfrm>
        </p:grpSpPr>
        <p:sp>
          <p:nvSpPr>
            <p:cNvPr id="38" name="矩形: 圓角 37">
              <a:extLst>
                <a:ext uri="{FF2B5EF4-FFF2-40B4-BE49-F238E27FC236}">
                  <a16:creationId xmlns:a16="http://schemas.microsoft.com/office/drawing/2014/main" id="{694E2D8C-FEA5-434E-AF5C-8F54BBC793DA}"/>
                </a:ext>
              </a:extLst>
            </p:cNvPr>
            <p:cNvSpPr/>
            <p:nvPr/>
          </p:nvSpPr>
          <p:spPr>
            <a:xfrm>
              <a:off x="-1967541" y="5162920"/>
              <a:ext cx="3813022" cy="1605869"/>
            </a:xfrm>
            <a:prstGeom prst="round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9" name="圖片 38">
              <a:extLst>
                <a:ext uri="{FF2B5EF4-FFF2-40B4-BE49-F238E27FC236}">
                  <a16:creationId xmlns:a16="http://schemas.microsoft.com/office/drawing/2014/main" id="{57C25BCF-9611-4E26-B860-D4E59C257F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30300" y="5168475"/>
              <a:ext cx="1916780" cy="1198411"/>
            </a:xfrm>
            <a:prstGeom prst="rect">
              <a:avLst/>
            </a:prstGeom>
            <a:effectLst>
              <a:outerShdw blurRad="50800" dist="38100" dir="5400000" algn="t" rotWithShape="0">
                <a:prstClr val="black">
                  <a:alpha val="40000"/>
                </a:prstClr>
              </a:outerShdw>
            </a:effectLst>
          </p:spPr>
        </p:pic>
      </p:grpSp>
      <p:sp>
        <p:nvSpPr>
          <p:cNvPr id="42" name="矩形: 圓角 41">
            <a:extLst>
              <a:ext uri="{FF2B5EF4-FFF2-40B4-BE49-F238E27FC236}">
                <a16:creationId xmlns:a16="http://schemas.microsoft.com/office/drawing/2014/main" id="{BCF802C8-4C34-4E32-AC99-0CE589056A7F}"/>
              </a:ext>
            </a:extLst>
          </p:cNvPr>
          <p:cNvSpPr/>
          <p:nvPr/>
        </p:nvSpPr>
        <p:spPr>
          <a:xfrm>
            <a:off x="2781322" y="3611459"/>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BE8E748B-30C9-4005-ADAC-85F958C90F4A}"/>
              </a:ext>
            </a:extLst>
          </p:cNvPr>
          <p:cNvSpPr/>
          <p:nvPr/>
        </p:nvSpPr>
        <p:spPr>
          <a:xfrm>
            <a:off x="493907" y="3611459"/>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EB2C0D68-2F43-4BBA-88C8-3EBF00F2E82C}"/>
              </a:ext>
            </a:extLst>
          </p:cNvPr>
          <p:cNvSpPr txBox="1"/>
          <p:nvPr/>
        </p:nvSpPr>
        <p:spPr>
          <a:xfrm>
            <a:off x="488658" y="3712008"/>
            <a:ext cx="1589335" cy="86177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Point of 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Consumption behavior analysis and data storage</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圓角 45">
            <a:extLst>
              <a:ext uri="{FF2B5EF4-FFF2-40B4-BE49-F238E27FC236}">
                <a16:creationId xmlns:a16="http://schemas.microsoft.com/office/drawing/2014/main" id="{141C1D36-24EC-41B2-BFEF-9A6535A959D7}"/>
              </a:ext>
            </a:extLst>
          </p:cNvPr>
          <p:cNvSpPr/>
          <p:nvPr/>
        </p:nvSpPr>
        <p:spPr>
          <a:xfrm>
            <a:off x="493907" y="4827767"/>
            <a:ext cx="262800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7" name="文字方塊 46">
            <a:extLst>
              <a:ext uri="{FF2B5EF4-FFF2-40B4-BE49-F238E27FC236}">
                <a16:creationId xmlns:a16="http://schemas.microsoft.com/office/drawing/2014/main" id="{689648CB-7C49-4061-AD3A-9824C5962A6E}"/>
              </a:ext>
            </a:extLst>
          </p:cNvPr>
          <p:cNvSpPr txBox="1"/>
          <p:nvPr/>
        </p:nvSpPr>
        <p:spPr>
          <a:xfrm>
            <a:off x="552734" y="5003152"/>
            <a:ext cx="1636230" cy="89255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Digital Signage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power and content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4" name="文字方塊 53">
            <a:extLst>
              <a:ext uri="{FF2B5EF4-FFF2-40B4-BE49-F238E27FC236}">
                <a16:creationId xmlns:a16="http://schemas.microsoft.com/office/drawing/2014/main" id="{DF7CB304-8522-4366-954D-E0834247B9EE}"/>
              </a:ext>
            </a:extLst>
          </p:cNvPr>
          <p:cNvSpPr txBox="1"/>
          <p:nvPr/>
        </p:nvSpPr>
        <p:spPr>
          <a:xfrm>
            <a:off x="2792132" y="2585656"/>
            <a:ext cx="1755372"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Electronic menu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power and networking capabilities </a:t>
            </a:r>
          </a:p>
        </p:txBody>
      </p:sp>
      <p:pic>
        <p:nvPicPr>
          <p:cNvPr id="55" name="圖片 54">
            <a:extLst>
              <a:ext uri="{FF2B5EF4-FFF2-40B4-BE49-F238E27FC236}">
                <a16:creationId xmlns:a16="http://schemas.microsoft.com/office/drawing/2014/main" id="{60DC20D2-D46D-4811-9D04-F48D2169B3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71794" y="4973976"/>
            <a:ext cx="852994" cy="646331"/>
          </a:xfrm>
          <a:prstGeom prst="rect">
            <a:avLst/>
          </a:prstGeom>
        </p:spPr>
      </p:pic>
      <p:pic>
        <p:nvPicPr>
          <p:cNvPr id="12" name="圖片 11">
            <a:extLst>
              <a:ext uri="{FF2B5EF4-FFF2-40B4-BE49-F238E27FC236}">
                <a16:creationId xmlns:a16="http://schemas.microsoft.com/office/drawing/2014/main" id="{94C0F6B7-61C0-46A8-AAB2-FA5F8F07B1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5775" y="3520173"/>
            <a:ext cx="1386181" cy="1237816"/>
          </a:xfrm>
          <a:prstGeom prst="rect">
            <a:avLst/>
          </a:prstGeom>
        </p:spPr>
      </p:pic>
      <p:pic>
        <p:nvPicPr>
          <p:cNvPr id="59" name="圖片 58">
            <a:extLst>
              <a:ext uri="{FF2B5EF4-FFF2-40B4-BE49-F238E27FC236}">
                <a16:creationId xmlns:a16="http://schemas.microsoft.com/office/drawing/2014/main" id="{BFA23579-5220-493E-BF29-FED3C792D1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58166" y="3542584"/>
            <a:ext cx="1439225" cy="1285183"/>
          </a:xfrm>
          <a:prstGeom prst="rect">
            <a:avLst/>
          </a:prstGeom>
        </p:spPr>
      </p:pic>
      <p:pic>
        <p:nvPicPr>
          <p:cNvPr id="61" name="圖片 60" descr="一張含有 電子用品 的圖片&#10;&#10;自動產生的描述">
            <a:extLst>
              <a:ext uri="{FF2B5EF4-FFF2-40B4-BE49-F238E27FC236}">
                <a16:creationId xmlns:a16="http://schemas.microsoft.com/office/drawing/2014/main" id="{E64B14A6-D215-4051-8191-46111906DB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948664" y="4790331"/>
            <a:ext cx="1241939" cy="1144198"/>
          </a:xfrm>
          <a:prstGeom prst="rect">
            <a:avLst/>
          </a:prstGeom>
        </p:spPr>
      </p:pic>
      <p:pic>
        <p:nvPicPr>
          <p:cNvPr id="63" name="圖片 62" descr="一張含有 物件 的圖片&#10;&#10;自動產生的描述">
            <a:extLst>
              <a:ext uri="{FF2B5EF4-FFF2-40B4-BE49-F238E27FC236}">
                <a16:creationId xmlns:a16="http://schemas.microsoft.com/office/drawing/2014/main" id="{ED8BE3C9-B0E4-4B1B-B355-EF272D2738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27911" y="2354929"/>
            <a:ext cx="1428131" cy="1274160"/>
          </a:xfrm>
          <a:prstGeom prst="rect">
            <a:avLst/>
          </a:prstGeom>
        </p:spPr>
      </p:pic>
      <p:pic>
        <p:nvPicPr>
          <p:cNvPr id="65" name="圖片 64">
            <a:extLst>
              <a:ext uri="{FF2B5EF4-FFF2-40B4-BE49-F238E27FC236}">
                <a16:creationId xmlns:a16="http://schemas.microsoft.com/office/drawing/2014/main" id="{C7F5961F-BE23-4359-B7D2-D5B4695834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29806" y="2092738"/>
            <a:ext cx="1729231" cy="1542798"/>
          </a:xfrm>
          <a:prstGeom prst="rect">
            <a:avLst/>
          </a:prstGeom>
        </p:spPr>
      </p:pic>
      <p:grpSp>
        <p:nvGrpSpPr>
          <p:cNvPr id="70" name="群組 69">
            <a:extLst>
              <a:ext uri="{FF2B5EF4-FFF2-40B4-BE49-F238E27FC236}">
                <a16:creationId xmlns:a16="http://schemas.microsoft.com/office/drawing/2014/main" id="{ADDE421F-703E-46EC-91D5-048B6C3AD040}"/>
              </a:ext>
            </a:extLst>
          </p:cNvPr>
          <p:cNvGrpSpPr/>
          <p:nvPr/>
        </p:nvGrpSpPr>
        <p:grpSpPr>
          <a:xfrm>
            <a:off x="7830062" y="382557"/>
            <a:ext cx="1428131" cy="1274160"/>
            <a:chOff x="-184649" y="-1616877"/>
            <a:chExt cx="1428131" cy="1274160"/>
          </a:xfrm>
        </p:grpSpPr>
        <p:sp>
          <p:nvSpPr>
            <p:cNvPr id="67" name="橢圓 66">
              <a:extLst>
                <a:ext uri="{FF2B5EF4-FFF2-40B4-BE49-F238E27FC236}">
                  <a16:creationId xmlns:a16="http://schemas.microsoft.com/office/drawing/2014/main" id="{3ABCC342-1189-437F-833F-48320338D3CC}"/>
                </a:ext>
              </a:extLst>
            </p:cNvPr>
            <p:cNvSpPr/>
            <p:nvPr/>
          </p:nvSpPr>
          <p:spPr>
            <a:xfrm>
              <a:off x="96099"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9" name="圖片 68" descr="一張含有 物件 的圖片&#10;&#10;自動產生的描述">
              <a:extLst>
                <a:ext uri="{FF2B5EF4-FFF2-40B4-BE49-F238E27FC236}">
                  <a16:creationId xmlns:a16="http://schemas.microsoft.com/office/drawing/2014/main" id="{89701122-2056-4FE1-A90D-7B1C5CD0C67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4649" y="-1616877"/>
              <a:ext cx="1428131" cy="1274160"/>
            </a:xfrm>
            <a:prstGeom prst="rect">
              <a:avLst/>
            </a:prstGeom>
          </p:spPr>
        </p:pic>
      </p:grpSp>
      <p:grpSp>
        <p:nvGrpSpPr>
          <p:cNvPr id="75" name="群組 74">
            <a:extLst>
              <a:ext uri="{FF2B5EF4-FFF2-40B4-BE49-F238E27FC236}">
                <a16:creationId xmlns:a16="http://schemas.microsoft.com/office/drawing/2014/main" id="{91E88322-0180-41D7-9214-D9D5684A95A8}"/>
              </a:ext>
            </a:extLst>
          </p:cNvPr>
          <p:cNvGrpSpPr/>
          <p:nvPr/>
        </p:nvGrpSpPr>
        <p:grpSpPr>
          <a:xfrm>
            <a:off x="10448926" y="3224049"/>
            <a:ext cx="1827246" cy="1630247"/>
            <a:chOff x="-1240342" y="-1539022"/>
            <a:chExt cx="1296307" cy="1156549"/>
          </a:xfrm>
        </p:grpSpPr>
        <p:sp>
          <p:nvSpPr>
            <p:cNvPr id="72" name="橢圓 71">
              <a:extLst>
                <a:ext uri="{FF2B5EF4-FFF2-40B4-BE49-F238E27FC236}">
                  <a16:creationId xmlns:a16="http://schemas.microsoft.com/office/drawing/2014/main" id="{5502D3E7-7AC7-4B9E-8739-5DEA31111005}"/>
                </a:ext>
              </a:extLst>
            </p:cNvPr>
            <p:cNvSpPr/>
            <p:nvPr/>
          </p:nvSpPr>
          <p:spPr>
            <a:xfrm>
              <a:off x="-1046183"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4" name="圖片 73">
              <a:extLst>
                <a:ext uri="{FF2B5EF4-FFF2-40B4-BE49-F238E27FC236}">
                  <a16:creationId xmlns:a16="http://schemas.microsoft.com/office/drawing/2014/main" id="{AF79D2C1-DCAB-4147-BE27-387386A760F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40342" y="-1539022"/>
              <a:ext cx="1296307" cy="1156549"/>
            </a:xfrm>
            <a:prstGeom prst="rect">
              <a:avLst/>
            </a:prstGeom>
          </p:spPr>
        </p:pic>
      </p:grpSp>
      <p:grpSp>
        <p:nvGrpSpPr>
          <p:cNvPr id="80" name="群組 79">
            <a:extLst>
              <a:ext uri="{FF2B5EF4-FFF2-40B4-BE49-F238E27FC236}">
                <a16:creationId xmlns:a16="http://schemas.microsoft.com/office/drawing/2014/main" id="{E46F5299-87EB-4731-A9A0-BBAD47ACCE9C}"/>
              </a:ext>
            </a:extLst>
          </p:cNvPr>
          <p:cNvGrpSpPr/>
          <p:nvPr/>
        </p:nvGrpSpPr>
        <p:grpSpPr>
          <a:xfrm>
            <a:off x="7622996" y="1395805"/>
            <a:ext cx="1297309" cy="1158456"/>
            <a:chOff x="-1240342" y="-329731"/>
            <a:chExt cx="1297309" cy="1158456"/>
          </a:xfrm>
        </p:grpSpPr>
        <p:sp>
          <p:nvSpPr>
            <p:cNvPr id="77" name="橢圓 76">
              <a:extLst>
                <a:ext uri="{FF2B5EF4-FFF2-40B4-BE49-F238E27FC236}">
                  <a16:creationId xmlns:a16="http://schemas.microsoft.com/office/drawing/2014/main" id="{252DCF9E-1AF7-45CA-BD0E-B73E0399487D}"/>
                </a:ext>
              </a:extLst>
            </p:cNvPr>
            <p:cNvSpPr/>
            <p:nvPr/>
          </p:nvSpPr>
          <p:spPr>
            <a:xfrm>
              <a:off x="-1046183" y="-188235"/>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9" name="圖片 78">
              <a:extLst>
                <a:ext uri="{FF2B5EF4-FFF2-40B4-BE49-F238E27FC236}">
                  <a16:creationId xmlns:a16="http://schemas.microsoft.com/office/drawing/2014/main" id="{44A351E0-C02E-4F63-81CD-A77FD954BAB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40342" y="-329731"/>
              <a:ext cx="1297309" cy="1158456"/>
            </a:xfrm>
            <a:prstGeom prst="rect">
              <a:avLst/>
            </a:prstGeom>
          </p:spPr>
        </p:pic>
      </p:grpSp>
      <p:grpSp>
        <p:nvGrpSpPr>
          <p:cNvPr id="88" name="群組 87">
            <a:extLst>
              <a:ext uri="{FF2B5EF4-FFF2-40B4-BE49-F238E27FC236}">
                <a16:creationId xmlns:a16="http://schemas.microsoft.com/office/drawing/2014/main" id="{AB378D0B-3582-467B-B313-7EBB0BA9571D}"/>
              </a:ext>
            </a:extLst>
          </p:cNvPr>
          <p:cNvGrpSpPr/>
          <p:nvPr/>
        </p:nvGrpSpPr>
        <p:grpSpPr>
          <a:xfrm>
            <a:off x="5721698" y="1634648"/>
            <a:ext cx="1235811" cy="1103541"/>
            <a:chOff x="-1240743" y="750192"/>
            <a:chExt cx="1235811" cy="1103541"/>
          </a:xfrm>
        </p:grpSpPr>
        <p:sp>
          <p:nvSpPr>
            <p:cNvPr id="85" name="橢圓 84">
              <a:extLst>
                <a:ext uri="{FF2B5EF4-FFF2-40B4-BE49-F238E27FC236}">
                  <a16:creationId xmlns:a16="http://schemas.microsoft.com/office/drawing/2014/main" id="{2927B0C4-6615-4E06-8D5A-A16009683DBD}"/>
                </a:ext>
              </a:extLst>
            </p:cNvPr>
            <p:cNvSpPr/>
            <p:nvPr/>
          </p:nvSpPr>
          <p:spPr>
            <a:xfrm>
              <a:off x="-1046183" y="876994"/>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7" name="圖片 86">
              <a:extLst>
                <a:ext uri="{FF2B5EF4-FFF2-40B4-BE49-F238E27FC236}">
                  <a16:creationId xmlns:a16="http://schemas.microsoft.com/office/drawing/2014/main" id="{82623DFF-C6C3-4F04-B3B9-CF4C88E5007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40743" y="750192"/>
              <a:ext cx="1235811" cy="1103541"/>
            </a:xfrm>
            <a:prstGeom prst="rect">
              <a:avLst/>
            </a:prstGeom>
          </p:spPr>
        </p:pic>
      </p:grpSp>
      <p:grpSp>
        <p:nvGrpSpPr>
          <p:cNvPr id="93" name="群組 92">
            <a:extLst>
              <a:ext uri="{FF2B5EF4-FFF2-40B4-BE49-F238E27FC236}">
                <a16:creationId xmlns:a16="http://schemas.microsoft.com/office/drawing/2014/main" id="{9F827D65-0AE9-4945-A470-9F36E57084A3}"/>
              </a:ext>
            </a:extLst>
          </p:cNvPr>
          <p:cNvGrpSpPr/>
          <p:nvPr/>
        </p:nvGrpSpPr>
        <p:grpSpPr>
          <a:xfrm>
            <a:off x="8664976" y="1246442"/>
            <a:ext cx="1135256" cy="1045911"/>
            <a:chOff x="-1108320" y="1979487"/>
            <a:chExt cx="992403" cy="914301"/>
          </a:xfrm>
        </p:grpSpPr>
        <p:sp>
          <p:nvSpPr>
            <p:cNvPr id="90" name="橢圓 89">
              <a:extLst>
                <a:ext uri="{FF2B5EF4-FFF2-40B4-BE49-F238E27FC236}">
                  <a16:creationId xmlns:a16="http://schemas.microsoft.com/office/drawing/2014/main" id="{13943A2E-91D1-4690-B788-ECD9B794E43A}"/>
                </a:ext>
              </a:extLst>
            </p:cNvPr>
            <p:cNvSpPr/>
            <p:nvPr/>
          </p:nvSpPr>
          <p:spPr>
            <a:xfrm>
              <a:off x="-1046183" y="198607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2" name="圖片 91" descr="一張含有 電子用品 的圖片&#10;&#10;自動產生的描述">
              <a:extLst>
                <a:ext uri="{FF2B5EF4-FFF2-40B4-BE49-F238E27FC236}">
                  <a16:creationId xmlns:a16="http://schemas.microsoft.com/office/drawing/2014/main" id="{45F32BFE-B9E7-4CCF-8F9C-B05E8A6AC37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1108320" y="1979487"/>
              <a:ext cx="992403" cy="914301"/>
            </a:xfrm>
            <a:prstGeom prst="rect">
              <a:avLst/>
            </a:prstGeom>
          </p:spPr>
        </p:pic>
      </p:grpSp>
      <p:sp>
        <p:nvSpPr>
          <p:cNvPr id="48" name="文字方塊 47">
            <a:extLst>
              <a:ext uri="{FF2B5EF4-FFF2-40B4-BE49-F238E27FC236}">
                <a16:creationId xmlns:a16="http://schemas.microsoft.com/office/drawing/2014/main" id="{5E4A200B-68EB-439B-99FC-B174EA8C27A4}"/>
              </a:ext>
            </a:extLst>
          </p:cNvPr>
          <p:cNvSpPr txBox="1"/>
          <p:nvPr/>
        </p:nvSpPr>
        <p:spPr>
          <a:xfrm>
            <a:off x="552734" y="2450799"/>
            <a:ext cx="1525586"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Surveillance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Powering multiple cameras and integrating QVR Pro solution</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文字方塊 48">
            <a:extLst>
              <a:ext uri="{FF2B5EF4-FFF2-40B4-BE49-F238E27FC236}">
                <a16:creationId xmlns:a16="http://schemas.microsoft.com/office/drawing/2014/main" id="{AF88D5E4-A166-4F66-91E9-76E862F4E8C2}"/>
              </a:ext>
            </a:extLst>
          </p:cNvPr>
          <p:cNvSpPr txBox="1"/>
          <p:nvPr/>
        </p:nvSpPr>
        <p:spPr>
          <a:xfrm>
            <a:off x="2781322" y="3637462"/>
            <a:ext cx="1711627" cy="104644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Wireless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Provides AP device power and supports installation of AP Controller software</a:t>
            </a:r>
          </a:p>
        </p:txBody>
      </p:sp>
      <p:sp>
        <p:nvSpPr>
          <p:cNvPr id="50" name="文字方塊 49">
            <a:extLst>
              <a:ext uri="{FF2B5EF4-FFF2-40B4-BE49-F238E27FC236}">
                <a16:creationId xmlns:a16="http://schemas.microsoft.com/office/drawing/2014/main" id="{0FFD8378-62B9-45D3-BEBC-932B7381B792}"/>
              </a:ext>
            </a:extLst>
          </p:cNvPr>
          <p:cNvSpPr txBox="1"/>
          <p:nvPr/>
        </p:nvSpPr>
        <p:spPr>
          <a:xfrm>
            <a:off x="4987737" y="5636486"/>
            <a:ext cx="208528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Data storage/backup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Save customer data, work documents, letter materials</a:t>
            </a:r>
            <a:endParaRPr kumimoji="0" lang="zh-TW" altLang="en-US" sz="1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6646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3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3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3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3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3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53C7E3C-775B-4120-A774-40DFA27BFAE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0216" y="244550"/>
            <a:ext cx="8692942" cy="6443459"/>
          </a:xfrm>
          <a:prstGeom prst="rect">
            <a:avLst/>
          </a:prstGeom>
        </p:spPr>
      </p:pic>
      <p:sp>
        <p:nvSpPr>
          <p:cNvPr id="2" name="標題 1">
            <a:extLst>
              <a:ext uri="{FF2B5EF4-FFF2-40B4-BE49-F238E27FC236}">
                <a16:creationId xmlns:a16="http://schemas.microsoft.com/office/drawing/2014/main" id="{69704797-80D1-412D-AA78-6FF7D6100B5C}"/>
              </a:ext>
            </a:extLst>
          </p:cNvPr>
          <p:cNvSpPr>
            <a:spLocks noGrp="1"/>
          </p:cNvSpPr>
          <p:nvPr>
            <p:ph type="title"/>
          </p:nvPr>
        </p:nvSpPr>
        <p:spPr>
          <a:xfrm>
            <a:off x="434789" y="392019"/>
            <a:ext cx="10515600" cy="1310138"/>
          </a:xfrm>
        </p:spPr>
        <p:txBody>
          <a:bodyPr>
            <a:noAutofit/>
          </a:bodyPr>
          <a:lstStyle/>
          <a:p>
            <a:r>
              <a:rPr lang="en-US" altLang="zh-TW" sz="4000" dirty="0">
                <a:solidFill>
                  <a:schemeClr val="bg1"/>
                </a:solidFill>
              </a:rPr>
              <a:t>Guardian solution for</a:t>
            </a:r>
            <a:br>
              <a:rPr lang="en-US" altLang="zh-TW" sz="4000" dirty="0">
                <a:solidFill>
                  <a:schemeClr val="bg1"/>
                </a:solidFill>
              </a:rPr>
            </a:br>
            <a:r>
              <a:rPr lang="en-US" altLang="zh-TW" sz="4000" dirty="0">
                <a:solidFill>
                  <a:schemeClr val="bg1"/>
                </a:solidFill>
              </a:rPr>
              <a:t>SMB and workstation</a:t>
            </a:r>
            <a:endParaRPr lang="zh-TW" altLang="en-US" sz="4000" dirty="0">
              <a:solidFill>
                <a:schemeClr val="bg1"/>
              </a:solidFill>
            </a:endParaRPr>
          </a:p>
        </p:txBody>
      </p:sp>
      <p:sp>
        <p:nvSpPr>
          <p:cNvPr id="30" name="矩形: 圓角 29">
            <a:extLst>
              <a:ext uri="{FF2B5EF4-FFF2-40B4-BE49-F238E27FC236}">
                <a16:creationId xmlns:a16="http://schemas.microsoft.com/office/drawing/2014/main" id="{6B6E089D-BABB-4010-89A9-18BA9475061B}"/>
              </a:ext>
            </a:extLst>
          </p:cNvPr>
          <p:cNvSpPr/>
          <p:nvPr/>
        </p:nvSpPr>
        <p:spPr>
          <a:xfrm>
            <a:off x="356840" y="2110059"/>
            <a:ext cx="4741652" cy="4241456"/>
          </a:xfrm>
          <a:prstGeom prst="roundRect">
            <a:avLst>
              <a:gd name="adj" fmla="val 501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A791985E-0D08-4D6B-8F80-221AE7BC8B9C}"/>
              </a:ext>
            </a:extLst>
          </p:cNvPr>
          <p:cNvSpPr/>
          <p:nvPr/>
        </p:nvSpPr>
        <p:spPr>
          <a:xfrm>
            <a:off x="2227399" y="1916099"/>
            <a:ext cx="1168876" cy="369332"/>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PoE</a:t>
            </a:r>
          </a:p>
        </p:txBody>
      </p:sp>
      <p:sp>
        <p:nvSpPr>
          <p:cNvPr id="32" name="矩形: 圓角 31">
            <a:extLst>
              <a:ext uri="{FF2B5EF4-FFF2-40B4-BE49-F238E27FC236}">
                <a16:creationId xmlns:a16="http://schemas.microsoft.com/office/drawing/2014/main" id="{B8232E7F-05FC-4236-A423-1C6EFD9EF697}"/>
              </a:ext>
            </a:extLst>
          </p:cNvPr>
          <p:cNvSpPr/>
          <p:nvPr/>
        </p:nvSpPr>
        <p:spPr>
          <a:xfrm>
            <a:off x="2781322" y="2425600"/>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382EBF47-CBB5-4207-863C-0F6BFC32B83B}"/>
              </a:ext>
            </a:extLst>
          </p:cNvPr>
          <p:cNvSpPr/>
          <p:nvPr/>
        </p:nvSpPr>
        <p:spPr>
          <a:xfrm>
            <a:off x="493907" y="2425600"/>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EE3E87DF-4353-49BD-A219-CC0134AAA5DA}"/>
              </a:ext>
            </a:extLst>
          </p:cNvPr>
          <p:cNvSpPr/>
          <p:nvPr/>
        </p:nvSpPr>
        <p:spPr>
          <a:xfrm>
            <a:off x="493906" y="3611459"/>
            <a:ext cx="4458913"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0" name="圖片 19">
            <a:extLst>
              <a:ext uri="{FF2B5EF4-FFF2-40B4-BE49-F238E27FC236}">
                <a16:creationId xmlns:a16="http://schemas.microsoft.com/office/drawing/2014/main" id="{26D3C291-3DAD-4671-AF2C-B46D97057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3768" y="2322258"/>
            <a:ext cx="1351105" cy="1206495"/>
          </a:xfrm>
          <a:prstGeom prst="rect">
            <a:avLst/>
          </a:prstGeom>
        </p:spPr>
      </p:pic>
      <p:pic>
        <p:nvPicPr>
          <p:cNvPr id="57" name="圖片 56">
            <a:extLst>
              <a:ext uri="{FF2B5EF4-FFF2-40B4-BE49-F238E27FC236}">
                <a16:creationId xmlns:a16="http://schemas.microsoft.com/office/drawing/2014/main" id="{F5BC7C9F-CC00-409E-807A-50AB904C05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4085" y="3578929"/>
            <a:ext cx="1248069" cy="1114487"/>
          </a:xfrm>
          <a:prstGeom prst="rect">
            <a:avLst/>
          </a:prstGeom>
        </p:spPr>
      </p:pic>
      <p:pic>
        <p:nvPicPr>
          <p:cNvPr id="59" name="圖片 58" descr="一張含有 物件 的圖片&#10;&#10;自動產生的描述">
            <a:extLst>
              <a:ext uri="{FF2B5EF4-FFF2-40B4-BE49-F238E27FC236}">
                <a16:creationId xmlns:a16="http://schemas.microsoft.com/office/drawing/2014/main" id="{7652D2D9-40CB-4193-B126-7AFE5D6EF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6364" y="2365803"/>
            <a:ext cx="1392510" cy="1242380"/>
          </a:xfrm>
          <a:prstGeom prst="rect">
            <a:avLst/>
          </a:prstGeom>
        </p:spPr>
      </p:pic>
      <p:pic>
        <p:nvPicPr>
          <p:cNvPr id="61" name="圖片 60">
            <a:extLst>
              <a:ext uri="{FF2B5EF4-FFF2-40B4-BE49-F238E27FC236}">
                <a16:creationId xmlns:a16="http://schemas.microsoft.com/office/drawing/2014/main" id="{8CDDC100-C76F-49F2-AF49-D110267126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7219" y="3758149"/>
            <a:ext cx="966942" cy="862693"/>
          </a:xfrm>
          <a:prstGeom prst="rect">
            <a:avLst/>
          </a:prstGeom>
        </p:spPr>
      </p:pic>
      <p:sp>
        <p:nvSpPr>
          <p:cNvPr id="64" name="矩形: 圓角 63">
            <a:extLst>
              <a:ext uri="{FF2B5EF4-FFF2-40B4-BE49-F238E27FC236}">
                <a16:creationId xmlns:a16="http://schemas.microsoft.com/office/drawing/2014/main" id="{1003432B-FC3C-42F3-B885-AE8A03A82B58}"/>
              </a:ext>
            </a:extLst>
          </p:cNvPr>
          <p:cNvSpPr/>
          <p:nvPr/>
        </p:nvSpPr>
        <p:spPr>
          <a:xfrm>
            <a:off x="493905" y="4826855"/>
            <a:ext cx="5568171" cy="1398453"/>
          </a:xfrm>
          <a:prstGeom prst="round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4D63549B-90DD-400A-87D2-DAE812EAEC86}"/>
              </a:ext>
            </a:extLst>
          </p:cNvPr>
          <p:cNvSpPr txBox="1"/>
          <p:nvPr/>
        </p:nvSpPr>
        <p:spPr>
          <a:xfrm>
            <a:off x="3241476" y="4891429"/>
            <a:ext cx="2858827"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Wake on 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allows a computer/ NAS to be turned on or awakened by a network message</a:t>
            </a:r>
          </a:p>
        </p:txBody>
      </p:sp>
      <p:sp>
        <p:nvSpPr>
          <p:cNvPr id="15" name="文字方塊 14">
            <a:extLst>
              <a:ext uri="{FF2B5EF4-FFF2-40B4-BE49-F238E27FC236}">
                <a16:creationId xmlns:a16="http://schemas.microsoft.com/office/drawing/2014/main" id="{E632CB36-744F-49FB-B663-205B6D9BD4CA}"/>
              </a:ext>
            </a:extLst>
          </p:cNvPr>
          <p:cNvSpPr txBox="1"/>
          <p:nvPr/>
        </p:nvSpPr>
        <p:spPr>
          <a:xfrm>
            <a:off x="578646" y="4804855"/>
            <a:ext cx="2344300" cy="86177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Firewall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Protect corporate internal network from external intrusions and internal network attacks</a:t>
            </a:r>
          </a:p>
        </p:txBody>
      </p:sp>
      <p:sp>
        <p:nvSpPr>
          <p:cNvPr id="23" name="加號 22">
            <a:extLst>
              <a:ext uri="{FF2B5EF4-FFF2-40B4-BE49-F238E27FC236}">
                <a16:creationId xmlns:a16="http://schemas.microsoft.com/office/drawing/2014/main" id="{6AD91D51-E7AE-438F-A02B-38DC28FA3633}"/>
              </a:ext>
            </a:extLst>
          </p:cNvPr>
          <p:cNvSpPr/>
          <p:nvPr/>
        </p:nvSpPr>
        <p:spPr>
          <a:xfrm>
            <a:off x="2844524" y="5089103"/>
            <a:ext cx="473968" cy="50143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7" name="圖片 26">
            <a:extLst>
              <a:ext uri="{FF2B5EF4-FFF2-40B4-BE49-F238E27FC236}">
                <a16:creationId xmlns:a16="http://schemas.microsoft.com/office/drawing/2014/main" id="{2DF7E6BE-A6B9-40CF-9773-508CD8217ED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224457" y="5310155"/>
            <a:ext cx="1794673" cy="1122067"/>
          </a:xfrm>
          <a:prstGeom prst="rect">
            <a:avLst/>
          </a:prstGeom>
          <a:effectLst>
            <a:outerShdw blurRad="50800" dist="38100" dir="5400000" algn="t" rotWithShape="0">
              <a:prstClr val="black">
                <a:alpha val="40000"/>
              </a:prstClr>
            </a:outerShdw>
          </a:effectLst>
        </p:spPr>
      </p:pic>
      <p:pic>
        <p:nvPicPr>
          <p:cNvPr id="70" name="圖片 69">
            <a:extLst>
              <a:ext uri="{FF2B5EF4-FFF2-40B4-BE49-F238E27FC236}">
                <a16:creationId xmlns:a16="http://schemas.microsoft.com/office/drawing/2014/main" id="{A8408D32-C136-43FC-9EBF-F9FB462DB698}"/>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209641" y="5679919"/>
            <a:ext cx="669986" cy="464323"/>
          </a:xfrm>
          <a:prstGeom prst="rect">
            <a:avLst/>
          </a:prstGeom>
        </p:spPr>
      </p:pic>
      <p:pic>
        <p:nvPicPr>
          <p:cNvPr id="72" name="圖片 71" descr="一張含有 監視器 的圖片&#10;&#10;自動產生的描述">
            <a:extLst>
              <a:ext uri="{FF2B5EF4-FFF2-40B4-BE49-F238E27FC236}">
                <a16:creationId xmlns:a16="http://schemas.microsoft.com/office/drawing/2014/main" id="{110E47B4-6A91-44F9-9378-4660A3467E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29650" y="5562119"/>
            <a:ext cx="1101582" cy="607742"/>
          </a:xfrm>
          <a:prstGeom prst="rect">
            <a:avLst/>
          </a:prstGeom>
        </p:spPr>
      </p:pic>
      <p:grpSp>
        <p:nvGrpSpPr>
          <p:cNvPr id="74" name="群組 73">
            <a:extLst>
              <a:ext uri="{FF2B5EF4-FFF2-40B4-BE49-F238E27FC236}">
                <a16:creationId xmlns:a16="http://schemas.microsoft.com/office/drawing/2014/main" id="{4EE17ED3-F19F-4E97-BD2A-BEAC67318670}"/>
              </a:ext>
            </a:extLst>
          </p:cNvPr>
          <p:cNvGrpSpPr/>
          <p:nvPr/>
        </p:nvGrpSpPr>
        <p:grpSpPr>
          <a:xfrm>
            <a:off x="9819150" y="1729995"/>
            <a:ext cx="1276696" cy="1140050"/>
            <a:chOff x="944339" y="-1377667"/>
            <a:chExt cx="1276696" cy="1140050"/>
          </a:xfrm>
        </p:grpSpPr>
        <p:sp>
          <p:nvSpPr>
            <p:cNvPr id="54" name="橢圓 53">
              <a:extLst>
                <a:ext uri="{FF2B5EF4-FFF2-40B4-BE49-F238E27FC236}">
                  <a16:creationId xmlns:a16="http://schemas.microsoft.com/office/drawing/2014/main" id="{6A59F4AE-CCAD-4F7E-9EA2-BF97C214E508}"/>
                </a:ext>
              </a:extLst>
            </p:cNvPr>
            <p:cNvSpPr/>
            <p:nvPr/>
          </p:nvSpPr>
          <p:spPr>
            <a:xfrm>
              <a:off x="112564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3" name="圖片 72">
              <a:extLst>
                <a:ext uri="{FF2B5EF4-FFF2-40B4-BE49-F238E27FC236}">
                  <a16:creationId xmlns:a16="http://schemas.microsoft.com/office/drawing/2014/main" id="{73751F0A-E194-45EC-A02F-0CB312E04B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4339" y="-1377667"/>
              <a:ext cx="1276696" cy="1140050"/>
            </a:xfrm>
            <a:prstGeom prst="rect">
              <a:avLst/>
            </a:prstGeom>
          </p:spPr>
        </p:pic>
      </p:grpSp>
      <p:grpSp>
        <p:nvGrpSpPr>
          <p:cNvPr id="79" name="群組 78">
            <a:extLst>
              <a:ext uri="{FF2B5EF4-FFF2-40B4-BE49-F238E27FC236}">
                <a16:creationId xmlns:a16="http://schemas.microsoft.com/office/drawing/2014/main" id="{1C11BC7C-DD9F-496C-B154-924A0CCCF485}"/>
              </a:ext>
            </a:extLst>
          </p:cNvPr>
          <p:cNvGrpSpPr/>
          <p:nvPr/>
        </p:nvGrpSpPr>
        <p:grpSpPr>
          <a:xfrm>
            <a:off x="8032379" y="864241"/>
            <a:ext cx="1178965" cy="1051858"/>
            <a:chOff x="-122009" y="-1333496"/>
            <a:chExt cx="1178965" cy="1051858"/>
          </a:xfrm>
        </p:grpSpPr>
        <p:sp>
          <p:nvSpPr>
            <p:cNvPr id="76" name="橢圓 75">
              <a:extLst>
                <a:ext uri="{FF2B5EF4-FFF2-40B4-BE49-F238E27FC236}">
                  <a16:creationId xmlns:a16="http://schemas.microsoft.com/office/drawing/2014/main" id="{F7B91666-2ED1-490F-BF1C-24A99663ED8E}"/>
                </a:ext>
              </a:extLst>
            </p:cNvPr>
            <p:cNvSpPr/>
            <p:nvPr/>
          </p:nvSpPr>
          <p:spPr>
            <a:xfrm>
              <a:off x="24631"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8" name="圖片 77" descr="一張含有 物件 的圖片&#10;&#10;自動產生的描述">
              <a:extLst>
                <a:ext uri="{FF2B5EF4-FFF2-40B4-BE49-F238E27FC236}">
                  <a16:creationId xmlns:a16="http://schemas.microsoft.com/office/drawing/2014/main" id="{A2137BD4-9A64-4B2E-A89E-81AB3E66AF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2009" y="-1333496"/>
              <a:ext cx="1178965" cy="1051858"/>
            </a:xfrm>
            <a:prstGeom prst="rect">
              <a:avLst/>
            </a:prstGeom>
          </p:spPr>
        </p:pic>
      </p:grpSp>
      <p:grpSp>
        <p:nvGrpSpPr>
          <p:cNvPr id="84" name="群組 83">
            <a:extLst>
              <a:ext uri="{FF2B5EF4-FFF2-40B4-BE49-F238E27FC236}">
                <a16:creationId xmlns:a16="http://schemas.microsoft.com/office/drawing/2014/main" id="{6F3C496D-08BE-411E-B443-48713CF540E2}"/>
              </a:ext>
            </a:extLst>
          </p:cNvPr>
          <p:cNvGrpSpPr/>
          <p:nvPr/>
        </p:nvGrpSpPr>
        <p:grpSpPr>
          <a:xfrm>
            <a:off x="9668785" y="3644726"/>
            <a:ext cx="1177934" cy="1051858"/>
            <a:chOff x="-1178449" y="-1311485"/>
            <a:chExt cx="1177934" cy="1051858"/>
          </a:xfrm>
        </p:grpSpPr>
        <p:sp>
          <p:nvSpPr>
            <p:cNvPr id="81" name="橢圓 80">
              <a:extLst>
                <a:ext uri="{FF2B5EF4-FFF2-40B4-BE49-F238E27FC236}">
                  <a16:creationId xmlns:a16="http://schemas.microsoft.com/office/drawing/2014/main" id="{05C72569-560E-42D5-9093-4D65B99E934F}"/>
                </a:ext>
              </a:extLst>
            </p:cNvPr>
            <p:cNvSpPr/>
            <p:nvPr/>
          </p:nvSpPr>
          <p:spPr>
            <a:xfrm>
              <a:off x="-103232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3" name="圖片 82">
              <a:extLst>
                <a:ext uri="{FF2B5EF4-FFF2-40B4-BE49-F238E27FC236}">
                  <a16:creationId xmlns:a16="http://schemas.microsoft.com/office/drawing/2014/main" id="{704256D5-14E6-41C8-8765-476EE3C3E37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78449" y="-1311485"/>
              <a:ext cx="1177934" cy="1051858"/>
            </a:xfrm>
            <a:prstGeom prst="rect">
              <a:avLst/>
            </a:prstGeom>
          </p:spPr>
        </p:pic>
      </p:grpSp>
      <p:grpSp>
        <p:nvGrpSpPr>
          <p:cNvPr id="89" name="群組 88">
            <a:extLst>
              <a:ext uri="{FF2B5EF4-FFF2-40B4-BE49-F238E27FC236}">
                <a16:creationId xmlns:a16="http://schemas.microsoft.com/office/drawing/2014/main" id="{A4BAE742-F040-4155-8A14-B4E03FD50D9C}"/>
              </a:ext>
            </a:extLst>
          </p:cNvPr>
          <p:cNvGrpSpPr/>
          <p:nvPr/>
        </p:nvGrpSpPr>
        <p:grpSpPr>
          <a:xfrm>
            <a:off x="7161500" y="3236623"/>
            <a:ext cx="1068400" cy="953213"/>
            <a:chOff x="-1141719" y="-177576"/>
            <a:chExt cx="1068400" cy="953213"/>
          </a:xfrm>
        </p:grpSpPr>
        <p:sp>
          <p:nvSpPr>
            <p:cNvPr id="86" name="橢圓 85">
              <a:extLst>
                <a:ext uri="{FF2B5EF4-FFF2-40B4-BE49-F238E27FC236}">
                  <a16:creationId xmlns:a16="http://schemas.microsoft.com/office/drawing/2014/main" id="{BC95F7D1-466B-4751-BB43-EC370DA8D346}"/>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8" name="圖片 87">
              <a:extLst>
                <a:ext uri="{FF2B5EF4-FFF2-40B4-BE49-F238E27FC236}">
                  <a16:creationId xmlns:a16="http://schemas.microsoft.com/office/drawing/2014/main" id="{165D7E09-229C-4D6B-972A-6C9C7C56080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1719" y="-177576"/>
              <a:ext cx="1068400" cy="953213"/>
            </a:xfrm>
            <a:prstGeom prst="rect">
              <a:avLst/>
            </a:prstGeom>
          </p:spPr>
        </p:pic>
      </p:grpSp>
      <p:grpSp>
        <p:nvGrpSpPr>
          <p:cNvPr id="37" name="群組 36">
            <a:extLst>
              <a:ext uri="{FF2B5EF4-FFF2-40B4-BE49-F238E27FC236}">
                <a16:creationId xmlns:a16="http://schemas.microsoft.com/office/drawing/2014/main" id="{93D03DFC-D485-4A69-9B1F-2E8AC1B5E363}"/>
              </a:ext>
            </a:extLst>
          </p:cNvPr>
          <p:cNvGrpSpPr/>
          <p:nvPr/>
        </p:nvGrpSpPr>
        <p:grpSpPr>
          <a:xfrm>
            <a:off x="6177496" y="2433928"/>
            <a:ext cx="1242642" cy="1108670"/>
            <a:chOff x="-1237950" y="-289015"/>
            <a:chExt cx="1242642" cy="1108670"/>
          </a:xfrm>
        </p:grpSpPr>
        <p:sp>
          <p:nvSpPr>
            <p:cNvPr id="38" name="橢圓 37">
              <a:extLst>
                <a:ext uri="{FF2B5EF4-FFF2-40B4-BE49-F238E27FC236}">
                  <a16:creationId xmlns:a16="http://schemas.microsoft.com/office/drawing/2014/main" id="{96AF9785-869D-49EE-8A5A-2ABBFB61DCD7}"/>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9" name="圖片 38">
              <a:extLst>
                <a:ext uri="{FF2B5EF4-FFF2-40B4-BE49-F238E27FC236}">
                  <a16:creationId xmlns:a16="http://schemas.microsoft.com/office/drawing/2014/main" id="{3C99CFFF-C175-4FE3-99BB-6F27FA6AE11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237950" y="-289015"/>
              <a:ext cx="1242642" cy="1108670"/>
            </a:xfrm>
            <a:prstGeom prst="rect">
              <a:avLst/>
            </a:prstGeom>
          </p:spPr>
        </p:pic>
      </p:grpSp>
      <p:pic>
        <p:nvPicPr>
          <p:cNvPr id="40" name="圖片 39">
            <a:extLst>
              <a:ext uri="{FF2B5EF4-FFF2-40B4-BE49-F238E27FC236}">
                <a16:creationId xmlns:a16="http://schemas.microsoft.com/office/drawing/2014/main" id="{981E0767-37EE-41BB-94E3-534330B113B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3975012" y="3721614"/>
            <a:ext cx="1068399" cy="953213"/>
          </a:xfrm>
          <a:prstGeom prst="rect">
            <a:avLst/>
          </a:prstGeom>
        </p:spPr>
      </p:pic>
      <p:sp>
        <p:nvSpPr>
          <p:cNvPr id="41" name="文字方塊 40">
            <a:extLst>
              <a:ext uri="{FF2B5EF4-FFF2-40B4-BE49-F238E27FC236}">
                <a16:creationId xmlns:a16="http://schemas.microsoft.com/office/drawing/2014/main" id="{71953442-DD97-4CC8-BB83-750CC5776B11}"/>
              </a:ext>
            </a:extLst>
          </p:cNvPr>
          <p:cNvSpPr txBox="1"/>
          <p:nvPr/>
        </p:nvSpPr>
        <p:spPr>
          <a:xfrm>
            <a:off x="552734" y="2450799"/>
            <a:ext cx="1406695" cy="104644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Surveillance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Powering multiple cameras and integrating QVR Pro solution</a:t>
            </a:r>
            <a:endPar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文字方塊 43">
            <a:extLst>
              <a:ext uri="{FF2B5EF4-FFF2-40B4-BE49-F238E27FC236}">
                <a16:creationId xmlns:a16="http://schemas.microsoft.com/office/drawing/2014/main" id="{71F26ED1-6087-406D-A4F0-7CBE8FA1AFBC}"/>
              </a:ext>
            </a:extLst>
          </p:cNvPr>
          <p:cNvSpPr txBox="1"/>
          <p:nvPr/>
        </p:nvSpPr>
        <p:spPr>
          <a:xfrm>
            <a:off x="2807421" y="2464546"/>
            <a:ext cx="1670532" cy="104644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Wireless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Provides AP device power and supports installation of AP Controller software</a:t>
            </a:r>
          </a:p>
        </p:txBody>
      </p:sp>
      <p:sp>
        <p:nvSpPr>
          <p:cNvPr id="45" name="文字方塊 44">
            <a:extLst>
              <a:ext uri="{FF2B5EF4-FFF2-40B4-BE49-F238E27FC236}">
                <a16:creationId xmlns:a16="http://schemas.microsoft.com/office/drawing/2014/main" id="{72B673E0-4ACA-442E-BDA9-D072F1059912}"/>
              </a:ext>
            </a:extLst>
          </p:cNvPr>
          <p:cNvSpPr txBox="1"/>
          <p:nvPr/>
        </p:nvSpPr>
        <p:spPr>
          <a:xfrm>
            <a:off x="569051" y="3640192"/>
            <a:ext cx="2060680" cy="104644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Network device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Network management and Internet access requirements for devices</a:t>
            </a:r>
          </a:p>
        </p:txBody>
      </p:sp>
    </p:spTree>
    <p:extLst>
      <p:ext uri="{BB962C8B-B14F-4D97-AF65-F5344CB8AC3E}">
        <p14:creationId xmlns:p14="http://schemas.microsoft.com/office/powerpoint/2010/main" val="10080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3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3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300"/>
                                        <p:tgtEl>
                                          <p:spTgt spid="84"/>
                                        </p:tgtEl>
                                      </p:cBhvr>
                                    </p:animEffect>
                                  </p:childTnLst>
                                </p:cTn>
                              </p:par>
                              <p:par>
                                <p:cTn id="18" presetID="10" presetClass="entr" presetSubtype="0"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標題 1">
            <a:extLst>
              <a:ext uri="{FF2B5EF4-FFF2-40B4-BE49-F238E27FC236}">
                <a16:creationId xmlns:a16="http://schemas.microsoft.com/office/drawing/2014/main" id="{14EA948D-1BDD-48C7-B147-C51D4E200427}"/>
              </a:ext>
            </a:extLst>
          </p:cNvPr>
          <p:cNvSpPr>
            <a:spLocks noGrp="1"/>
          </p:cNvSpPr>
          <p:nvPr>
            <p:ph type="title"/>
          </p:nvPr>
        </p:nvSpPr>
        <p:spPr>
          <a:xfrm>
            <a:off x="407894" y="217208"/>
            <a:ext cx="10515600" cy="1310138"/>
          </a:xfrm>
        </p:spPr>
        <p:txBody>
          <a:bodyPr/>
          <a:lstStyle/>
          <a:p>
            <a:r>
              <a:rPr lang="en-US" altLang="zh-TW" dirty="0">
                <a:solidFill>
                  <a:schemeClr val="bg1"/>
                </a:solidFill>
              </a:rPr>
              <a:t>Chain store solution</a:t>
            </a:r>
            <a:endParaRPr lang="zh-TW" altLang="en-US" dirty="0">
              <a:solidFill>
                <a:schemeClr val="bg1"/>
              </a:solidFill>
            </a:endParaRPr>
          </a:p>
        </p:txBody>
      </p:sp>
      <p:sp>
        <p:nvSpPr>
          <p:cNvPr id="19" name="矩形: 圓角 18">
            <a:extLst>
              <a:ext uri="{FF2B5EF4-FFF2-40B4-BE49-F238E27FC236}">
                <a16:creationId xmlns:a16="http://schemas.microsoft.com/office/drawing/2014/main" id="{E9DF3FF9-7DD3-4792-9D15-D148B892235F}"/>
              </a:ext>
            </a:extLst>
          </p:cNvPr>
          <p:cNvSpPr/>
          <p:nvPr/>
        </p:nvSpPr>
        <p:spPr>
          <a:xfrm>
            <a:off x="9661134" y="1810980"/>
            <a:ext cx="2278468" cy="14804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4CCFAAEB-E1E5-4CD5-B42A-33469ABECDD1}"/>
              </a:ext>
            </a:extLst>
          </p:cNvPr>
          <p:cNvSpPr txBox="1"/>
          <p:nvPr/>
        </p:nvSpPr>
        <p:spPr>
          <a:xfrm>
            <a:off x="468039" y="1378736"/>
            <a:ext cx="4420143"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zh-TW" sz="20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Install a Guardian switch at each branch to create a complete solution and back up the data to headquarters through remote storage.</a:t>
            </a:r>
          </a:p>
        </p:txBody>
      </p:sp>
      <p:sp>
        <p:nvSpPr>
          <p:cNvPr id="25" name="矩形: 圓角 24">
            <a:extLst>
              <a:ext uri="{FF2B5EF4-FFF2-40B4-BE49-F238E27FC236}">
                <a16:creationId xmlns:a16="http://schemas.microsoft.com/office/drawing/2014/main" id="{E48E0BFF-9473-4B0F-B7F2-7602BEB2B37D}"/>
              </a:ext>
            </a:extLst>
          </p:cNvPr>
          <p:cNvSpPr/>
          <p:nvPr/>
        </p:nvSpPr>
        <p:spPr>
          <a:xfrm>
            <a:off x="1384063" y="3605350"/>
            <a:ext cx="10270273" cy="19468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 name="矩形: 圓角 26">
            <a:extLst>
              <a:ext uri="{FF2B5EF4-FFF2-40B4-BE49-F238E27FC236}">
                <a16:creationId xmlns:a16="http://schemas.microsoft.com/office/drawing/2014/main" id="{E070FFD2-B747-4C32-89D2-8E961A2AE0F5}"/>
              </a:ext>
            </a:extLst>
          </p:cNvPr>
          <p:cNvSpPr/>
          <p:nvPr/>
        </p:nvSpPr>
        <p:spPr>
          <a:xfrm>
            <a:off x="5074676" y="1269981"/>
            <a:ext cx="6579660" cy="17662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28" name="圖片 27">
            <a:extLst>
              <a:ext uri="{FF2B5EF4-FFF2-40B4-BE49-F238E27FC236}">
                <a16:creationId xmlns:a16="http://schemas.microsoft.com/office/drawing/2014/main" id="{6D335536-3A88-4A63-A956-FC55A297C3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04338" y="579120"/>
            <a:ext cx="3795519" cy="2268287"/>
          </a:xfrm>
          <a:prstGeom prst="rect">
            <a:avLst/>
          </a:prstGeom>
          <a:effectLst>
            <a:outerShdw blurRad="50800" dist="38100" dir="5400000" algn="t" rotWithShape="0">
              <a:prstClr val="black">
                <a:alpha val="40000"/>
              </a:prstClr>
            </a:outerShdw>
          </a:effectLst>
        </p:spPr>
      </p:pic>
      <p:pic>
        <p:nvPicPr>
          <p:cNvPr id="29" name="Picture 2">
            <a:extLst>
              <a:ext uri="{FF2B5EF4-FFF2-40B4-BE49-F238E27FC236}">
                <a16:creationId xmlns:a16="http://schemas.microsoft.com/office/drawing/2014/main" id="{3AA6EEFD-02EC-4872-91AF-43073276FF7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5941" y="1841895"/>
            <a:ext cx="2201253" cy="139665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1" name="直線單箭頭接點 30">
            <a:extLst>
              <a:ext uri="{FF2B5EF4-FFF2-40B4-BE49-F238E27FC236}">
                <a16:creationId xmlns:a16="http://schemas.microsoft.com/office/drawing/2014/main" id="{11526480-4797-4185-9069-3EADC16CD67A}"/>
              </a:ext>
            </a:extLst>
          </p:cNvPr>
          <p:cNvCxnSpPr>
            <a:cxnSpLocks/>
          </p:cNvCxnSpPr>
          <p:nvPr/>
        </p:nvCxnSpPr>
        <p:spPr>
          <a:xfrm flipV="1">
            <a:off x="4233581" y="3054285"/>
            <a:ext cx="979442" cy="758781"/>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855C9000-1FCE-49C7-9CD6-EAD09FFF410C}"/>
              </a:ext>
            </a:extLst>
          </p:cNvPr>
          <p:cNvSpPr/>
          <p:nvPr/>
        </p:nvSpPr>
        <p:spPr>
          <a:xfrm>
            <a:off x="9627314" y="1810980"/>
            <a:ext cx="2278468" cy="14804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33" name="圖片 32" descr="一張含有 文字 的圖片&#10;&#10;自動產生的描述">
            <a:extLst>
              <a:ext uri="{FF2B5EF4-FFF2-40B4-BE49-F238E27FC236}">
                <a16:creationId xmlns:a16="http://schemas.microsoft.com/office/drawing/2014/main" id="{8E25286B-DC6F-4B2B-8587-BD8F977FFC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5326" y="3840930"/>
            <a:ext cx="1950865" cy="1279293"/>
          </a:xfrm>
          <a:prstGeom prst="rect">
            <a:avLst/>
          </a:prstGeom>
          <a:effectLst>
            <a:outerShdw blurRad="50800" dist="38100" dir="5400000" algn="t" rotWithShape="0">
              <a:prstClr val="black">
                <a:alpha val="40000"/>
              </a:prstClr>
            </a:outerShdw>
          </a:effectLst>
        </p:spPr>
      </p:pic>
      <p:pic>
        <p:nvPicPr>
          <p:cNvPr id="36" name="圖片 35">
            <a:extLst>
              <a:ext uri="{FF2B5EF4-FFF2-40B4-BE49-F238E27FC236}">
                <a16:creationId xmlns:a16="http://schemas.microsoft.com/office/drawing/2014/main" id="{CE10A586-3FA0-436F-9B58-A9ED6CF6D22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162109" y="4708797"/>
            <a:ext cx="1794673" cy="1122067"/>
          </a:xfrm>
          <a:prstGeom prst="rect">
            <a:avLst/>
          </a:prstGeom>
          <a:effectLst>
            <a:outerShdw blurRad="50800" dist="38100" dir="5400000" algn="t" rotWithShape="0">
              <a:prstClr val="black">
                <a:alpha val="40000"/>
              </a:prstClr>
            </a:outerShdw>
          </a:effectLst>
        </p:spPr>
      </p:pic>
      <p:pic>
        <p:nvPicPr>
          <p:cNvPr id="37" name="圖片 36" descr="一張含有 填字遊戲, 文字 的圖片&#10;&#10;自動產生的描述">
            <a:extLst>
              <a:ext uri="{FF2B5EF4-FFF2-40B4-BE49-F238E27FC236}">
                <a16:creationId xmlns:a16="http://schemas.microsoft.com/office/drawing/2014/main" id="{C39EFF5D-1A23-4366-9608-3527EAB819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53918" y="3799709"/>
            <a:ext cx="4539419" cy="1349487"/>
          </a:xfrm>
          <a:prstGeom prst="rect">
            <a:avLst/>
          </a:prstGeom>
          <a:effectLst>
            <a:outerShdw blurRad="50800" dist="38100" dir="5400000" algn="t" rotWithShape="0">
              <a:prstClr val="black">
                <a:alpha val="40000"/>
              </a:prstClr>
            </a:outerShdw>
          </a:effectLst>
        </p:spPr>
      </p:pic>
      <p:pic>
        <p:nvPicPr>
          <p:cNvPr id="42" name="圖片 41" descr="一張含有 文字 的圖片&#10;&#10;自動產生的描述">
            <a:extLst>
              <a:ext uri="{FF2B5EF4-FFF2-40B4-BE49-F238E27FC236}">
                <a16:creationId xmlns:a16="http://schemas.microsoft.com/office/drawing/2014/main" id="{6306DC0F-415C-43CB-AFA6-D8A4C7936B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74922" y="3883002"/>
            <a:ext cx="1391969" cy="1122068"/>
          </a:xfrm>
          <a:prstGeom prst="rect">
            <a:avLst/>
          </a:prstGeom>
          <a:effectLst>
            <a:outerShdw blurRad="50800" dist="38100" dir="5400000" algn="t" rotWithShape="0">
              <a:prstClr val="black">
                <a:alpha val="40000"/>
              </a:prstClr>
            </a:outerShdw>
          </a:effectLst>
        </p:spPr>
      </p:pic>
      <p:pic>
        <p:nvPicPr>
          <p:cNvPr id="43" name="圖片 42">
            <a:extLst>
              <a:ext uri="{FF2B5EF4-FFF2-40B4-BE49-F238E27FC236}">
                <a16:creationId xmlns:a16="http://schemas.microsoft.com/office/drawing/2014/main" id="{273B0041-9451-4A69-9EC0-C63FA2EA0CB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726291" y="4708797"/>
            <a:ext cx="1794673" cy="1122067"/>
          </a:xfrm>
          <a:prstGeom prst="rect">
            <a:avLst/>
          </a:prstGeom>
          <a:effectLst>
            <a:outerShdw blurRad="50800" dist="38100" dir="5400000" algn="t" rotWithShape="0">
              <a:prstClr val="black">
                <a:alpha val="40000"/>
              </a:prstClr>
            </a:outerShdw>
          </a:effectLst>
        </p:spPr>
      </p:pic>
      <p:pic>
        <p:nvPicPr>
          <p:cNvPr id="44" name="圖片 43">
            <a:extLst>
              <a:ext uri="{FF2B5EF4-FFF2-40B4-BE49-F238E27FC236}">
                <a16:creationId xmlns:a16="http://schemas.microsoft.com/office/drawing/2014/main" id="{C0B923C6-867E-4433-B3AE-CE72E40629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77063" y="4718957"/>
            <a:ext cx="1794673" cy="1122067"/>
          </a:xfrm>
          <a:prstGeom prst="rect">
            <a:avLst/>
          </a:prstGeom>
          <a:effectLst>
            <a:outerShdw blurRad="50800" dist="38100" dir="5400000" algn="t" rotWithShape="0">
              <a:prstClr val="black">
                <a:alpha val="40000"/>
              </a:prstClr>
            </a:outerShdw>
          </a:effectLst>
        </p:spPr>
      </p:pic>
      <p:cxnSp>
        <p:nvCxnSpPr>
          <p:cNvPr id="45" name="直線單箭頭接點 44">
            <a:extLst>
              <a:ext uri="{FF2B5EF4-FFF2-40B4-BE49-F238E27FC236}">
                <a16:creationId xmlns:a16="http://schemas.microsoft.com/office/drawing/2014/main" id="{B9AB7330-1E77-41B3-AB99-EA3A35E383ED}"/>
              </a:ext>
            </a:extLst>
          </p:cNvPr>
          <p:cNvCxnSpPr>
            <a:cxnSpLocks/>
          </p:cNvCxnSpPr>
          <p:nvPr/>
        </p:nvCxnSpPr>
        <p:spPr>
          <a:xfrm flipV="1">
            <a:off x="6820858" y="3167406"/>
            <a:ext cx="588610" cy="719345"/>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4D8C6F7B-102F-4578-9D69-74EA606BB639}"/>
              </a:ext>
            </a:extLst>
          </p:cNvPr>
          <p:cNvCxnSpPr>
            <a:cxnSpLocks/>
          </p:cNvCxnSpPr>
          <p:nvPr/>
        </p:nvCxnSpPr>
        <p:spPr>
          <a:xfrm flipV="1">
            <a:off x="10101370" y="3148553"/>
            <a:ext cx="0" cy="665849"/>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8" name="群組 47">
            <a:extLst>
              <a:ext uri="{FF2B5EF4-FFF2-40B4-BE49-F238E27FC236}">
                <a16:creationId xmlns:a16="http://schemas.microsoft.com/office/drawing/2014/main" id="{ED0C8FCD-C583-4FA8-8E18-B835D0AFA48E}"/>
              </a:ext>
            </a:extLst>
          </p:cNvPr>
          <p:cNvGrpSpPr/>
          <p:nvPr/>
        </p:nvGrpSpPr>
        <p:grpSpPr>
          <a:xfrm>
            <a:off x="8864638" y="1668544"/>
            <a:ext cx="665861" cy="665374"/>
            <a:chOff x="9676401" y="670150"/>
            <a:chExt cx="1499747" cy="1499747"/>
          </a:xfrm>
        </p:grpSpPr>
        <p:pic>
          <p:nvPicPr>
            <p:cNvPr id="51" name="圖片 50">
              <a:extLst>
                <a:ext uri="{FF2B5EF4-FFF2-40B4-BE49-F238E27FC236}">
                  <a16:creationId xmlns:a16="http://schemas.microsoft.com/office/drawing/2014/main" id="{9A0069F0-64BD-4ECC-92E8-26A7646A64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6401" y="670150"/>
              <a:ext cx="1499747" cy="1499747"/>
            </a:xfrm>
            <a:prstGeom prst="rect">
              <a:avLst/>
            </a:prstGeom>
          </p:spPr>
        </p:pic>
        <p:pic>
          <p:nvPicPr>
            <p:cNvPr id="52" name="圖片 51">
              <a:extLst>
                <a:ext uri="{FF2B5EF4-FFF2-40B4-BE49-F238E27FC236}">
                  <a16:creationId xmlns:a16="http://schemas.microsoft.com/office/drawing/2014/main" id="{0C55ECB5-2C3E-466D-BABC-3F555BFAC8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07581" y="1121254"/>
              <a:ext cx="597962" cy="627202"/>
            </a:xfrm>
            <a:prstGeom prst="rect">
              <a:avLst/>
            </a:prstGeom>
          </p:spPr>
        </p:pic>
      </p:grpSp>
    </p:spTree>
    <p:extLst>
      <p:ext uri="{BB962C8B-B14F-4D97-AF65-F5344CB8AC3E}">
        <p14:creationId xmlns:p14="http://schemas.microsoft.com/office/powerpoint/2010/main" val="1332339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6076D7-7B0E-40E4-BBCE-9E03DF132A74}"/>
              </a:ext>
            </a:extLst>
          </p:cNvPr>
          <p:cNvSpPr>
            <a:spLocks noGrp="1"/>
          </p:cNvSpPr>
          <p:nvPr>
            <p:ph type="title"/>
          </p:nvPr>
        </p:nvSpPr>
        <p:spPr>
          <a:xfrm>
            <a:off x="623047" y="618564"/>
            <a:ext cx="11353800" cy="1016357"/>
          </a:xfrm>
        </p:spPr>
        <p:txBody>
          <a:bodyPr>
            <a:normAutofit/>
          </a:bodyPr>
          <a:lstStyle/>
          <a:p>
            <a:r>
              <a:rPr lang="en-US" altLang="zh-TW" dirty="0"/>
              <a:t>Create a one-machine surveillance solution</a:t>
            </a:r>
            <a:endParaRPr lang="zh-TW" altLang="en-US" dirty="0"/>
          </a:p>
        </p:txBody>
      </p:sp>
      <p:sp>
        <p:nvSpPr>
          <p:cNvPr id="3" name="矩形: 圓角 2">
            <a:extLst>
              <a:ext uri="{FF2B5EF4-FFF2-40B4-BE49-F238E27FC236}">
                <a16:creationId xmlns:a16="http://schemas.microsoft.com/office/drawing/2014/main" id="{383AF0FB-3B92-4E0A-8CCB-68034A97A694}"/>
              </a:ext>
            </a:extLst>
          </p:cNvPr>
          <p:cNvSpPr/>
          <p:nvPr/>
        </p:nvSpPr>
        <p:spPr>
          <a:xfrm>
            <a:off x="546615" y="362491"/>
            <a:ext cx="3071973" cy="431515"/>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矩形 3">
            <a:extLst>
              <a:ext uri="{FF2B5EF4-FFF2-40B4-BE49-F238E27FC236}">
                <a16:creationId xmlns:a16="http://schemas.microsoft.com/office/drawing/2014/main" id="{BDDB98E1-249E-43EA-82EE-7DB02E88FBF4}"/>
              </a:ext>
            </a:extLst>
          </p:cNvPr>
          <p:cNvSpPr/>
          <p:nvPr/>
        </p:nvSpPr>
        <p:spPr>
          <a:xfrm>
            <a:off x="699248" y="385170"/>
            <a:ext cx="280645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Live Demo</a:t>
            </a:r>
            <a:r>
              <a:rPr kumimoji="0" lang="zh-TW" altLang="en-US" sz="2000" b="1"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 </a:t>
            </a:r>
          </a:p>
        </p:txBody>
      </p:sp>
      <p:sp>
        <p:nvSpPr>
          <p:cNvPr id="42" name="矩形: 剪去對角角落 41">
            <a:extLst>
              <a:ext uri="{FF2B5EF4-FFF2-40B4-BE49-F238E27FC236}">
                <a16:creationId xmlns:a16="http://schemas.microsoft.com/office/drawing/2014/main" id="{E5A99FD2-21BC-41D0-9B3E-6075620E0C08}"/>
              </a:ext>
            </a:extLst>
          </p:cNvPr>
          <p:cNvSpPr/>
          <p:nvPr/>
        </p:nvSpPr>
        <p:spPr>
          <a:xfrm>
            <a:off x="3256547" y="1684422"/>
            <a:ext cx="8566486" cy="4122820"/>
          </a:xfrm>
          <a:prstGeom prst="snip2DiagRect">
            <a:avLst>
              <a:gd name="adj1" fmla="val 0"/>
              <a:gd name="adj2" fmla="val 1039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43" name="群組 42">
            <a:extLst>
              <a:ext uri="{FF2B5EF4-FFF2-40B4-BE49-F238E27FC236}">
                <a16:creationId xmlns:a16="http://schemas.microsoft.com/office/drawing/2014/main" id="{23EB424C-EAD1-4006-9B5D-AF64E4A778B4}"/>
              </a:ext>
            </a:extLst>
          </p:cNvPr>
          <p:cNvGrpSpPr/>
          <p:nvPr/>
        </p:nvGrpSpPr>
        <p:grpSpPr>
          <a:xfrm>
            <a:off x="3668405" y="1828798"/>
            <a:ext cx="7755158" cy="3969804"/>
            <a:chOff x="3049656" y="1882718"/>
            <a:chExt cx="8832316" cy="4521192"/>
          </a:xfrm>
        </p:grpSpPr>
        <p:pic>
          <p:nvPicPr>
            <p:cNvPr id="44" name="圖片 43">
              <a:extLst>
                <a:ext uri="{FF2B5EF4-FFF2-40B4-BE49-F238E27FC236}">
                  <a16:creationId xmlns:a16="http://schemas.microsoft.com/office/drawing/2014/main" id="{01F9005C-5C60-4094-9C3D-0F9EC347738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9656" y="1882718"/>
              <a:ext cx="8832316" cy="4395820"/>
            </a:xfrm>
            <a:prstGeom prst="rect">
              <a:avLst/>
            </a:prstGeom>
          </p:spPr>
        </p:pic>
        <p:sp>
          <p:nvSpPr>
            <p:cNvPr id="45" name="文字方塊 44">
              <a:extLst>
                <a:ext uri="{FF2B5EF4-FFF2-40B4-BE49-F238E27FC236}">
                  <a16:creationId xmlns:a16="http://schemas.microsoft.com/office/drawing/2014/main" id="{EE302F50-D0E8-46ED-973E-4EABEC6833F2}"/>
                </a:ext>
              </a:extLst>
            </p:cNvPr>
            <p:cNvSpPr txBox="1"/>
            <p:nvPr/>
          </p:nvSpPr>
          <p:spPr>
            <a:xfrm>
              <a:off x="6974352" y="2113646"/>
              <a:ext cx="1221609" cy="736104"/>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a:cs typeface="Arial" panose="020B0604020202020204" pitchFamily="34" charset="0"/>
                  <a:sym typeface="Arial"/>
                </a:rPr>
                <a:t>ISP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kern="0">
                  <a:solidFill>
                    <a:srgbClr val="000000"/>
                  </a:solidFill>
                  <a:latin typeface="Arial" panose="020B0604020202020204" pitchFamily="34" charset="0"/>
                  <a:ea typeface="微軟正黑體"/>
                  <a:cs typeface="Arial" panose="020B0604020202020204" pitchFamily="34" charset="0"/>
                  <a:sym typeface="Arial"/>
                </a:rPr>
                <a:t>Internet</a:t>
              </a:r>
              <a:endParaRPr kumimoji="1" lang="zh-TW" altLang="en-US"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6" name="文字方塊 45">
              <a:extLst>
                <a:ext uri="{FF2B5EF4-FFF2-40B4-BE49-F238E27FC236}">
                  <a16:creationId xmlns:a16="http://schemas.microsoft.com/office/drawing/2014/main" id="{8162468F-9B40-4693-8BE5-2F9FDE4C81EE}"/>
                </a:ext>
              </a:extLst>
            </p:cNvPr>
            <p:cNvSpPr txBox="1"/>
            <p:nvPr/>
          </p:nvSpPr>
          <p:spPr>
            <a:xfrm>
              <a:off x="3082212" y="2960588"/>
              <a:ext cx="1221609" cy="29794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050" b="1"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VJBOD</a:t>
              </a:r>
              <a:endParaRPr kumimoji="1" lang="zh-TW" altLang="en-US" sz="1050" b="1"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7" name="文字方塊 46">
              <a:extLst>
                <a:ext uri="{FF2B5EF4-FFF2-40B4-BE49-F238E27FC236}">
                  <a16:creationId xmlns:a16="http://schemas.microsoft.com/office/drawing/2014/main" id="{9A04367F-5872-483D-A2B1-CFFE40384447}"/>
                </a:ext>
              </a:extLst>
            </p:cNvPr>
            <p:cNvSpPr txBox="1"/>
            <p:nvPr/>
          </p:nvSpPr>
          <p:spPr>
            <a:xfrm>
              <a:off x="3646151" y="2103836"/>
              <a:ext cx="1337313" cy="3154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TS-1685</a:t>
              </a:r>
              <a:endParaRPr kumimoji="1"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8" name="文字方塊 47">
              <a:extLst>
                <a:ext uri="{FF2B5EF4-FFF2-40B4-BE49-F238E27FC236}">
                  <a16:creationId xmlns:a16="http://schemas.microsoft.com/office/drawing/2014/main" id="{84CDEC25-2277-47E5-A91D-477771012630}"/>
                </a:ext>
              </a:extLst>
            </p:cNvPr>
            <p:cNvSpPr txBox="1"/>
            <p:nvPr/>
          </p:nvSpPr>
          <p:spPr>
            <a:xfrm>
              <a:off x="5198227" y="5654662"/>
              <a:ext cx="1899785" cy="3505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TR-002 / TR-004 </a:t>
              </a:r>
              <a:endParaRPr kumimoji="1" lang="zh-TW" altLang="en-US"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9" name="文字方塊 48">
              <a:extLst>
                <a:ext uri="{FF2B5EF4-FFF2-40B4-BE49-F238E27FC236}">
                  <a16:creationId xmlns:a16="http://schemas.microsoft.com/office/drawing/2014/main" id="{33760872-E502-4A48-AA6B-96CB61D3420D}"/>
                </a:ext>
              </a:extLst>
            </p:cNvPr>
            <p:cNvSpPr txBox="1"/>
            <p:nvPr/>
          </p:nvSpPr>
          <p:spPr>
            <a:xfrm>
              <a:off x="5058604" y="6018332"/>
              <a:ext cx="2917631" cy="385578"/>
            </a:xfrm>
            <a:prstGeom prst="rect">
              <a:avLst/>
            </a:prstGeom>
            <a:noFill/>
          </p:spPr>
          <p:txBody>
            <a:bodyPr wrap="square" rtlCol="0">
              <a:spAutoFit/>
            </a:bodyPr>
            <a:lstStyle/>
            <a:p>
              <a:pPr lvl="0" algn="ctr" defTabSz="1219170">
                <a:buClr>
                  <a:srgbClr val="000000"/>
                </a:buClr>
                <a:defRPr/>
              </a:pPr>
              <a:r>
                <a:rPr lang="en-US" altLang="zh-TW" sz="1600" b="1" dirty="0">
                  <a:solidFill>
                    <a:prstClr val="black"/>
                  </a:solidFill>
                </a:rPr>
                <a:t>RAID expansion enclosure</a:t>
              </a:r>
              <a:endParaRPr lang="zh-TW" altLang="en-US" sz="1600" b="1" dirty="0">
                <a:solidFill>
                  <a:prstClr val="black"/>
                </a:solidFill>
                <a:sym typeface="Arial"/>
              </a:endParaRPr>
            </a:p>
          </p:txBody>
        </p:sp>
        <p:sp>
          <p:nvSpPr>
            <p:cNvPr id="50" name="文字方塊 49">
              <a:extLst>
                <a:ext uri="{FF2B5EF4-FFF2-40B4-BE49-F238E27FC236}">
                  <a16:creationId xmlns:a16="http://schemas.microsoft.com/office/drawing/2014/main" id="{69316383-8349-417C-965C-1885CE443310}"/>
                </a:ext>
              </a:extLst>
            </p:cNvPr>
            <p:cNvSpPr txBox="1"/>
            <p:nvPr/>
          </p:nvSpPr>
          <p:spPr>
            <a:xfrm>
              <a:off x="10324089" y="3295075"/>
              <a:ext cx="1508668" cy="315473"/>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zh-TW" sz="1200" dirty="0">
                  <a:latin typeface="Arial" panose="020B0604020202020204" pitchFamily="34" charset="0"/>
                  <a:ea typeface="微軟正黑體"/>
                  <a:cs typeface="Arial" panose="020B0604020202020204" pitchFamily="34" charset="0"/>
                  <a:sym typeface="Arial"/>
                </a:rPr>
                <a:t>QWA-AC2600</a:t>
              </a:r>
              <a:endParaRPr kumimoji="1" lang="zh-TW" altLang="en-US" sz="12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51" name="圖形 2">
            <a:extLst>
              <a:ext uri="{FF2B5EF4-FFF2-40B4-BE49-F238E27FC236}">
                <a16:creationId xmlns:a16="http://schemas.microsoft.com/office/drawing/2014/main" id="{EA5524E3-0349-40A4-8786-CE5D05C2A8DD}"/>
              </a:ext>
            </a:extLst>
          </p:cNvPr>
          <p:cNvGrpSpPr/>
          <p:nvPr/>
        </p:nvGrpSpPr>
        <p:grpSpPr>
          <a:xfrm>
            <a:off x="3779378" y="5968300"/>
            <a:ext cx="5739670" cy="92011"/>
            <a:chOff x="3224212" y="3381375"/>
            <a:chExt cx="5739670" cy="92011"/>
          </a:xfrm>
        </p:grpSpPr>
        <p:grpSp>
          <p:nvGrpSpPr>
            <p:cNvPr id="52" name="圖形 2">
              <a:extLst>
                <a:ext uri="{FF2B5EF4-FFF2-40B4-BE49-F238E27FC236}">
                  <a16:creationId xmlns:a16="http://schemas.microsoft.com/office/drawing/2014/main" id="{7C45B501-8E95-4A4D-A045-DB201E08F5D5}"/>
                </a:ext>
              </a:extLst>
            </p:cNvPr>
            <p:cNvGrpSpPr/>
            <p:nvPr/>
          </p:nvGrpSpPr>
          <p:grpSpPr>
            <a:xfrm>
              <a:off x="5777865" y="3381375"/>
              <a:ext cx="3186017" cy="9525"/>
              <a:chOff x="5777865" y="3381375"/>
              <a:chExt cx="3186017" cy="9525"/>
            </a:xfrm>
          </p:grpSpPr>
          <p:sp>
            <p:nvSpPr>
              <p:cNvPr id="56" name="手繪多邊形: 圖案 55">
                <a:extLst>
                  <a:ext uri="{FF2B5EF4-FFF2-40B4-BE49-F238E27FC236}">
                    <a16:creationId xmlns:a16="http://schemas.microsoft.com/office/drawing/2014/main" id="{336ECF59-DBE3-412F-B260-7B768F88AE53}"/>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 name="手繪多邊形: 圖案 56">
                <a:extLst>
                  <a:ext uri="{FF2B5EF4-FFF2-40B4-BE49-F238E27FC236}">
                    <a16:creationId xmlns:a16="http://schemas.microsoft.com/office/drawing/2014/main" id="{252CE64D-F19A-4DAE-9DD2-B3A3B5810613}"/>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8" name="手繪多邊形: 圖案 57">
                <a:extLst>
                  <a:ext uri="{FF2B5EF4-FFF2-40B4-BE49-F238E27FC236}">
                    <a16:creationId xmlns:a16="http://schemas.microsoft.com/office/drawing/2014/main" id="{2985878A-23C8-4C5A-8202-186A195E3B7C}"/>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9" name="手繪多邊形: 圖案 58">
                <a:extLst>
                  <a:ext uri="{FF2B5EF4-FFF2-40B4-BE49-F238E27FC236}">
                    <a16:creationId xmlns:a16="http://schemas.microsoft.com/office/drawing/2014/main" id="{F7304310-41DD-445B-80E7-60B552959C9B}"/>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53" name="圖形 2">
              <a:extLst>
                <a:ext uri="{FF2B5EF4-FFF2-40B4-BE49-F238E27FC236}">
                  <a16:creationId xmlns:a16="http://schemas.microsoft.com/office/drawing/2014/main" id="{2CFAF693-1791-4D25-A23E-EAE4B44F8FA5}"/>
                </a:ext>
              </a:extLst>
            </p:cNvPr>
            <p:cNvGrpSpPr/>
            <p:nvPr/>
          </p:nvGrpSpPr>
          <p:grpSpPr>
            <a:xfrm>
              <a:off x="3224212" y="3381375"/>
              <a:ext cx="3275648" cy="92011"/>
              <a:chOff x="3224212" y="3381375"/>
              <a:chExt cx="3275648" cy="92011"/>
            </a:xfrm>
            <a:solidFill>
              <a:srgbClr val="D7F71E"/>
            </a:solidFill>
          </p:grpSpPr>
          <p:sp>
            <p:nvSpPr>
              <p:cNvPr id="54" name="手繪多邊形: 圖案 53">
                <a:extLst>
                  <a:ext uri="{FF2B5EF4-FFF2-40B4-BE49-F238E27FC236}">
                    <a16:creationId xmlns:a16="http://schemas.microsoft.com/office/drawing/2014/main" id="{0E717BB4-5958-41FE-AFC3-23B00C50F97A}"/>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3C41F4CE-A9B2-4752-9851-03CC914DD920}"/>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60" name="矩形: 圓角 59">
            <a:extLst>
              <a:ext uri="{FF2B5EF4-FFF2-40B4-BE49-F238E27FC236}">
                <a16:creationId xmlns:a16="http://schemas.microsoft.com/office/drawing/2014/main" id="{C5AF0AAD-543B-4495-B26D-E39CFFDFC5D1}"/>
              </a:ext>
            </a:extLst>
          </p:cNvPr>
          <p:cNvSpPr/>
          <p:nvPr/>
        </p:nvSpPr>
        <p:spPr>
          <a:xfrm>
            <a:off x="6011871" y="4078513"/>
            <a:ext cx="691682" cy="231576"/>
          </a:xfrm>
          <a:prstGeom prst="roundRect">
            <a:avLst/>
          </a:prstGeom>
          <a:solidFill>
            <a:srgbClr val="87B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a:latin typeface="Arial" panose="020B0604020202020204" pitchFamily="34" charset="0"/>
                <a:ea typeface="新細明體"/>
                <a:cs typeface="Arial" panose="020B0604020202020204" pitchFamily="34" charset="0"/>
              </a:rPr>
              <a:t>USB 3.0</a:t>
            </a:r>
          </a:p>
        </p:txBody>
      </p:sp>
      <p:grpSp>
        <p:nvGrpSpPr>
          <p:cNvPr id="15" name="群組 14">
            <a:extLst>
              <a:ext uri="{FF2B5EF4-FFF2-40B4-BE49-F238E27FC236}">
                <a16:creationId xmlns:a16="http://schemas.microsoft.com/office/drawing/2014/main" id="{779795DD-FEF1-4053-94AB-DE35FFF744E7}"/>
              </a:ext>
            </a:extLst>
          </p:cNvPr>
          <p:cNvGrpSpPr/>
          <p:nvPr/>
        </p:nvGrpSpPr>
        <p:grpSpPr>
          <a:xfrm>
            <a:off x="474051" y="1698807"/>
            <a:ext cx="2846664" cy="4271687"/>
            <a:chOff x="2832242" y="2934050"/>
            <a:chExt cx="1678114" cy="2464066"/>
          </a:xfrm>
        </p:grpSpPr>
        <p:sp>
          <p:nvSpPr>
            <p:cNvPr id="16" name="手繪多邊形: 圖案 15">
              <a:extLst>
                <a:ext uri="{FF2B5EF4-FFF2-40B4-BE49-F238E27FC236}">
                  <a16:creationId xmlns:a16="http://schemas.microsoft.com/office/drawing/2014/main" id="{DC434BC0-23C2-4A59-B0EA-DD7FF66AFF66}"/>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 name="手繪多邊形: 圖案 16">
              <a:extLst>
                <a:ext uri="{FF2B5EF4-FFF2-40B4-BE49-F238E27FC236}">
                  <a16:creationId xmlns:a16="http://schemas.microsoft.com/office/drawing/2014/main" id="{87EF14F5-16B6-47B2-A19C-3E22FF55E4C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 name="手繪多邊形: 圖案 17">
              <a:extLst>
                <a:ext uri="{FF2B5EF4-FFF2-40B4-BE49-F238E27FC236}">
                  <a16:creationId xmlns:a16="http://schemas.microsoft.com/office/drawing/2014/main" id="{7DEF8BED-876C-46BB-A2FA-AD17B8074A7C}"/>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 name="手繪多邊形: 圖案 18">
              <a:extLst>
                <a:ext uri="{FF2B5EF4-FFF2-40B4-BE49-F238E27FC236}">
                  <a16:creationId xmlns:a16="http://schemas.microsoft.com/office/drawing/2014/main" id="{10629EA3-C655-4EA5-AF19-37580FAFF413}"/>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 name="手繪多邊形: 圖案 19">
              <a:extLst>
                <a:ext uri="{FF2B5EF4-FFF2-40B4-BE49-F238E27FC236}">
                  <a16:creationId xmlns:a16="http://schemas.microsoft.com/office/drawing/2014/main" id="{312E1374-4948-4D6C-B722-B2844C36F37C}"/>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1" name="圖形 13">
              <a:extLst>
                <a:ext uri="{FF2B5EF4-FFF2-40B4-BE49-F238E27FC236}">
                  <a16:creationId xmlns:a16="http://schemas.microsoft.com/office/drawing/2014/main" id="{556EAABD-6E2A-4C87-91AD-EF1BB81761AC}"/>
                </a:ext>
              </a:extLst>
            </p:cNvPr>
            <p:cNvGrpSpPr/>
            <p:nvPr/>
          </p:nvGrpSpPr>
          <p:grpSpPr>
            <a:xfrm>
              <a:off x="3216084" y="3002290"/>
              <a:ext cx="1203675" cy="79657"/>
              <a:chOff x="3216084" y="3002290"/>
              <a:chExt cx="1203675" cy="79657"/>
            </a:xfrm>
            <a:solidFill>
              <a:srgbClr val="000000"/>
            </a:solidFill>
          </p:grpSpPr>
          <p:sp>
            <p:nvSpPr>
              <p:cNvPr id="22" name="手繪多邊形: 圖案 21">
                <a:extLst>
                  <a:ext uri="{FF2B5EF4-FFF2-40B4-BE49-F238E27FC236}">
                    <a16:creationId xmlns:a16="http://schemas.microsoft.com/office/drawing/2014/main" id="{32B389A0-94B8-4D3F-9B24-65C76E4FDE8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 name="手繪多邊形: 圖案 22">
                <a:extLst>
                  <a:ext uri="{FF2B5EF4-FFF2-40B4-BE49-F238E27FC236}">
                    <a16:creationId xmlns:a16="http://schemas.microsoft.com/office/drawing/2014/main" id="{BFA4EE6D-0154-4E67-A0F5-13D6AF3CB86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 name="手繪多邊形: 圖案 23">
                <a:extLst>
                  <a:ext uri="{FF2B5EF4-FFF2-40B4-BE49-F238E27FC236}">
                    <a16:creationId xmlns:a16="http://schemas.microsoft.com/office/drawing/2014/main" id="{26A87D4A-82C1-4C10-96E8-6FC2D18D7ED0}"/>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 name="手繪多邊形: 圖案 24">
                <a:extLst>
                  <a:ext uri="{FF2B5EF4-FFF2-40B4-BE49-F238E27FC236}">
                    <a16:creationId xmlns:a16="http://schemas.microsoft.com/office/drawing/2014/main" id="{E7178EDA-437E-4188-95DE-7A4BAFC6AB0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 name="手繪多邊形: 圖案 25">
                <a:extLst>
                  <a:ext uri="{FF2B5EF4-FFF2-40B4-BE49-F238E27FC236}">
                    <a16:creationId xmlns:a16="http://schemas.microsoft.com/office/drawing/2014/main" id="{A518F20E-A71F-4CA1-B8A9-9854E24A864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C38CFCC6-6D85-45F5-8FEF-1CB533EFC24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DB760129-7CC1-4B1E-B874-669DB0579B1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A8EDC2AF-64C6-4A78-ACB0-A0DF249BCFBE}"/>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4305A08D-3345-4178-9976-65AF9BA3090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47FE881B-441F-4E92-8037-438C0EA4B13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A8669FF0-8FF1-44E6-84E5-63E4C29FC77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FABB0E39-E6BE-43BD-80FA-A410FE9D5013}"/>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ABA6E8C5-324A-4802-8A03-7ADEFFF49CD6}"/>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BAE03B0F-BC42-4AF1-A112-5BDD9AE302C3}"/>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9E5BB58F-1BEF-46C6-BDBE-93FF54E9352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AF7498D0-72F7-444C-B268-877E29EFB8F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972808C4-EF2C-428F-BE93-F1AD8456AD9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CB3E0FD1-018D-4B43-AF19-AF000C940256}"/>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7C91AEA4-165F-4189-8D84-CD10AFC44CF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5" name="矩形 4">
            <a:extLst>
              <a:ext uri="{FF2B5EF4-FFF2-40B4-BE49-F238E27FC236}">
                <a16:creationId xmlns:a16="http://schemas.microsoft.com/office/drawing/2014/main" id="{F869D46A-7F25-48ED-BF08-1FA7A7D3B84A}"/>
              </a:ext>
            </a:extLst>
          </p:cNvPr>
          <p:cNvSpPr/>
          <p:nvPr/>
        </p:nvSpPr>
        <p:spPr>
          <a:xfrm>
            <a:off x="599406" y="2163876"/>
            <a:ext cx="2749791" cy="3679982"/>
          </a:xfrm>
          <a:prstGeom prst="rect">
            <a:avLst/>
          </a:prstGeom>
        </p:spPr>
        <p:txBody>
          <a:bodyPr wrap="square">
            <a:spAutoFit/>
          </a:bodyPr>
          <a:lstStyle/>
          <a:p>
            <a:pPr marR="0" lvl="0" algn="l" defTabSz="1219170" rtl="0" eaLnBrk="1" fontAlgn="auto" latinLnBrk="0" hangingPunct="1">
              <a:lnSpc>
                <a:spcPct val="90000"/>
              </a:lnSpc>
              <a:spcBef>
                <a:spcPts val="1000"/>
              </a:spcBef>
              <a:spcAft>
                <a:spcPts val="0"/>
              </a:spcAft>
              <a:buClr>
                <a:srgbClr val="D7F71E"/>
              </a:buClr>
              <a:buSzTx/>
              <a:tabLst/>
              <a:defRPr/>
            </a:pPr>
            <a:r>
              <a:rPr kumimoji="0" lang="en-US" altLang="zh-TW" sz="2400" b="1" i="0" u="none" strike="noStrike" kern="0" cap="none" spc="0" normalizeH="0" baseline="0" noProof="0" dirty="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Description</a:t>
            </a:r>
            <a:r>
              <a:rPr kumimoji="0" lang="zh-TW" altLang="en-US" sz="2400" b="1" i="0" u="none" strike="noStrike" kern="0" cap="none" spc="0" normalizeH="0" baseline="0" noProof="0" dirty="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t>
            </a:r>
            <a:endParaRPr kumimoji="0" lang="en-US" altLang="zh-TW" sz="2400" b="1" i="0" u="none" strike="noStrike" kern="0" cap="none" spc="0" normalizeH="0" baseline="0" noProof="0" dirty="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176213" marR="0" lvl="0" indent="-176213" algn="l" defTabSz="1219170" rtl="0" eaLnBrk="1" fontAlgn="auto" latinLnBrk="0" hangingPunct="1">
              <a:lnSpc>
                <a:spcPct val="90000"/>
              </a:lnSpc>
              <a:spcBef>
                <a:spcPts val="1000"/>
              </a:spcBef>
              <a:spcAft>
                <a:spcPts val="0"/>
              </a:spcAft>
              <a:buClr>
                <a:srgbClr val="D7F71E"/>
              </a:buClr>
              <a:buSzTx/>
              <a:buFont typeface="Arial" panose="020B0604020202020204" pitchFamily="34" charset="0"/>
              <a:buChar char="•"/>
              <a:tabLst/>
              <a:defRPr/>
            </a:pPr>
            <a:r>
              <a:rPr kumimoji="0" lang="en-US" altLang="zh-TW" sz="1800" b="0" i="0" u="none" strike="noStrike" kern="1200" cap="none" spc="0" normalizeH="0" baseline="0" noProof="0" dirty="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Soft routing software installed on a virtual machine</a:t>
            </a:r>
          </a:p>
          <a:p>
            <a:pPr marL="176213" marR="0" lvl="0" indent="-176213" algn="l" defTabSz="1219170" rtl="0" eaLnBrk="1" fontAlgn="auto" latinLnBrk="0" hangingPunct="1">
              <a:lnSpc>
                <a:spcPct val="90000"/>
              </a:lnSpc>
              <a:spcBef>
                <a:spcPts val="1000"/>
              </a:spcBef>
              <a:spcAft>
                <a:spcPts val="0"/>
              </a:spcAft>
              <a:buClr>
                <a:srgbClr val="D7F71E"/>
              </a:buClr>
              <a:buSzTx/>
              <a:buFont typeface="Arial" panose="020B0604020202020204" pitchFamily="34" charset="0"/>
              <a:buChar char="•"/>
              <a:tabLst/>
              <a:defRPr/>
            </a:pPr>
            <a:r>
              <a:rPr kumimoji="0" lang="it-IT" altLang="zh-TW" sz="1800" b="0" i="0" u="none" strike="noStrike" kern="1200" cap="none" spc="0" normalizeH="0" baseline="0" noProof="0" dirty="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Install QVR Pro</a:t>
            </a:r>
          </a:p>
          <a:p>
            <a:pPr marL="176213" marR="0" lvl="0" indent="-176213" algn="l" defTabSz="1219170" rtl="0" eaLnBrk="1" fontAlgn="auto" latinLnBrk="0" hangingPunct="1">
              <a:lnSpc>
                <a:spcPct val="90000"/>
              </a:lnSpc>
              <a:spcBef>
                <a:spcPts val="1000"/>
              </a:spcBef>
              <a:spcAft>
                <a:spcPts val="0"/>
              </a:spcAft>
              <a:buClr>
                <a:srgbClr val="D7F71E"/>
              </a:buClr>
              <a:buSzTx/>
              <a:buFont typeface="Arial" panose="020B0604020202020204" pitchFamily="34" charset="0"/>
              <a:buChar char="•"/>
              <a:tabLst/>
              <a:defRPr/>
            </a:pPr>
            <a:r>
              <a:rPr kumimoji="0" lang="en-US" altLang="zh-TW" sz="1800" b="0" i="0" u="none" strike="noStrike" kern="1200" cap="none" spc="0" normalizeH="0" baseline="0" noProof="0" dirty="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Expand your storage with VJBOD &amp; USB RAID</a:t>
            </a:r>
          </a:p>
          <a:p>
            <a:pPr marL="176213" marR="0" lvl="0" indent="-176213" algn="l" defTabSz="1219170" rtl="0" eaLnBrk="1" fontAlgn="auto" latinLnBrk="0" hangingPunct="1">
              <a:lnSpc>
                <a:spcPct val="90000"/>
              </a:lnSpc>
              <a:spcBef>
                <a:spcPts val="1000"/>
              </a:spcBef>
              <a:spcAft>
                <a:spcPts val="0"/>
              </a:spcAft>
              <a:buClr>
                <a:srgbClr val="D7F71E"/>
              </a:buClr>
              <a:buSzTx/>
              <a:buFont typeface="Arial" panose="020B0604020202020204" pitchFamily="34" charset="0"/>
              <a:buChar char="•"/>
              <a:tabLst/>
              <a:defRPr/>
            </a:pPr>
            <a:r>
              <a:rPr kumimoji="0" lang="en-US" altLang="zh-TW" sz="1800" b="0" i="0" u="none" strike="noStrike" kern="1200" cap="none" spc="0" normalizeH="0" baseline="0" noProof="0" dirty="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With QWA-2600AC network card, support more devices wireless networking</a:t>
            </a:r>
          </a:p>
        </p:txBody>
      </p:sp>
    </p:spTree>
    <p:extLst>
      <p:ext uri="{BB962C8B-B14F-4D97-AF65-F5344CB8AC3E}">
        <p14:creationId xmlns:p14="http://schemas.microsoft.com/office/powerpoint/2010/main" val="3354113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87C533E3-F482-46F7-A929-A43F2BB5FF99}"/>
              </a:ext>
            </a:extLst>
          </p:cNvPr>
          <p:cNvGrpSpPr/>
          <p:nvPr/>
        </p:nvGrpSpPr>
        <p:grpSpPr>
          <a:xfrm>
            <a:off x="1082523" y="2204561"/>
            <a:ext cx="9734831" cy="4653439"/>
            <a:chOff x="2894595" y="2933999"/>
            <a:chExt cx="6627224" cy="3167942"/>
          </a:xfrm>
        </p:grpSpPr>
        <p:pic>
          <p:nvPicPr>
            <p:cNvPr id="16" name="圖片 15">
              <a:extLst>
                <a:ext uri="{FF2B5EF4-FFF2-40B4-BE49-F238E27FC236}">
                  <a16:creationId xmlns:a16="http://schemas.microsoft.com/office/drawing/2014/main" id="{8FA1A87D-F315-411B-916B-D8B395CEEEAB}"/>
                </a:ext>
              </a:extLst>
            </p:cNvPr>
            <p:cNvPicPr>
              <a:picLocks noChangeAspect="1"/>
            </p:cNvPicPr>
            <p:nvPr/>
          </p:nvPicPr>
          <p:blipFill>
            <a:blip r:embed="rId2" cstate="print">
              <a:alphaModFix amt="55000"/>
              <a:extLst>
                <a:ext uri="{28A0092B-C50C-407E-A947-70E740481C1C}">
                  <a14:useLocalDpi xmlns:a14="http://schemas.microsoft.com/office/drawing/2010/main"/>
                </a:ext>
              </a:extLst>
            </a:blip>
            <a:stretch>
              <a:fillRect/>
            </a:stretch>
          </p:blipFill>
          <p:spPr>
            <a:xfrm rot="5400000">
              <a:off x="6016616" y="1679222"/>
              <a:ext cx="383181" cy="6627224"/>
            </a:xfrm>
            <a:prstGeom prst="rect">
              <a:avLst/>
            </a:prstGeom>
          </p:spPr>
        </p:pic>
        <p:pic>
          <p:nvPicPr>
            <p:cNvPr id="17" name="圖片 16">
              <a:extLst>
                <a:ext uri="{FF2B5EF4-FFF2-40B4-BE49-F238E27FC236}">
                  <a16:creationId xmlns:a16="http://schemas.microsoft.com/office/drawing/2014/main" id="{ECE650F8-70F5-4D15-8738-D18DB57D366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674747" y="2933999"/>
              <a:ext cx="5066918" cy="3167942"/>
            </a:xfrm>
            <a:prstGeom prst="rect">
              <a:avLst/>
            </a:prstGeom>
            <a:effectLst/>
          </p:spPr>
        </p:pic>
      </p:grpSp>
      <p:sp>
        <p:nvSpPr>
          <p:cNvPr id="5" name="標題 3">
            <a:extLst>
              <a:ext uri="{FF2B5EF4-FFF2-40B4-BE49-F238E27FC236}">
                <a16:creationId xmlns:a16="http://schemas.microsoft.com/office/drawing/2014/main" id="{45727CBC-3085-4989-B85A-0016C701EEE7}"/>
              </a:ext>
            </a:extLst>
          </p:cNvPr>
          <p:cNvSpPr txBox="1">
            <a:spLocks/>
          </p:cNvSpPr>
          <p:nvPr/>
        </p:nvSpPr>
        <p:spPr>
          <a:xfrm>
            <a:off x="755514" y="1914457"/>
            <a:ext cx="10515600" cy="1689355"/>
          </a:xfrm>
          <a:prstGeom prst="rect">
            <a:avLst/>
          </a:prstGeom>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D7F71E"/>
                </a:solidFill>
                <a:latin typeface="Arial" panose="020B0604020202020204" pitchFamily="34" charset="0"/>
                <a:ea typeface="微軟正黑體" panose="020B0604030504040204" pitchFamily="34" charset="-120"/>
                <a:cs typeface="Arial" panose="020B0604020202020204" pitchFamily="34" charset="0"/>
              </a:defRPr>
            </a:lvl1pPr>
          </a:lstStyle>
          <a:p>
            <a:pPr algn="ctr">
              <a:lnSpc>
                <a:spcPct val="100000"/>
              </a:lnSpc>
            </a:pPr>
            <a:r>
              <a:rPr lang="en-US" altLang="zh-TW" sz="5400" b="0" dirty="0">
                <a:solidFill>
                  <a:schemeClr val="bg1">
                    <a:lumMod val="95000"/>
                  </a:schemeClr>
                </a:solidFill>
                <a:latin typeface="Arial"/>
                <a:ea typeface="微軟正黑體"/>
                <a:cs typeface="Arial"/>
              </a:rPr>
              <a:t>Guardian </a:t>
            </a:r>
          </a:p>
          <a:p>
            <a:pPr algn="ctr">
              <a:lnSpc>
                <a:spcPct val="100000"/>
              </a:lnSpc>
            </a:pPr>
            <a:r>
              <a:rPr lang="en-US" altLang="zh-TW" sz="5400" b="0" dirty="0">
                <a:solidFill>
                  <a:schemeClr val="bg1">
                    <a:lumMod val="95000"/>
                  </a:schemeClr>
                </a:solidFill>
                <a:latin typeface="Arial"/>
                <a:ea typeface="微軟正黑體"/>
                <a:cs typeface="Arial"/>
              </a:rPr>
              <a:t>Smart Edge PoE Switch</a:t>
            </a:r>
            <a:endParaRPr lang="zh-TW" altLang="en-US" sz="6000" b="0" dirty="0">
              <a:ln w="22225">
                <a:noFill/>
              </a:ln>
              <a:solidFill>
                <a:schemeClr val="bg1">
                  <a:lumMod val="95000"/>
                </a:schemeClr>
              </a:solidFill>
              <a:effectLst>
                <a:glow rad="101600">
                  <a:schemeClr val="bg1">
                    <a:alpha val="60000"/>
                  </a:schemeClr>
                </a:glow>
              </a:effectLst>
              <a:latin typeface="Arial"/>
              <a:ea typeface="微軟正黑體"/>
              <a:cs typeface="Arial"/>
            </a:endParaRPr>
          </a:p>
        </p:txBody>
      </p:sp>
      <p:grpSp>
        <p:nvGrpSpPr>
          <p:cNvPr id="6" name="圖形 2">
            <a:extLst>
              <a:ext uri="{FF2B5EF4-FFF2-40B4-BE49-F238E27FC236}">
                <a16:creationId xmlns:a16="http://schemas.microsoft.com/office/drawing/2014/main" id="{FB1C4AC6-5B75-4913-AE4F-61C0BC589992}"/>
              </a:ext>
            </a:extLst>
          </p:cNvPr>
          <p:cNvGrpSpPr/>
          <p:nvPr/>
        </p:nvGrpSpPr>
        <p:grpSpPr>
          <a:xfrm>
            <a:off x="1870366" y="3630942"/>
            <a:ext cx="5739670" cy="92011"/>
            <a:chOff x="3224212" y="3381375"/>
            <a:chExt cx="5739670" cy="92011"/>
          </a:xfrm>
        </p:grpSpPr>
        <p:grpSp>
          <p:nvGrpSpPr>
            <p:cNvPr id="7" name="圖形 2">
              <a:extLst>
                <a:ext uri="{FF2B5EF4-FFF2-40B4-BE49-F238E27FC236}">
                  <a16:creationId xmlns:a16="http://schemas.microsoft.com/office/drawing/2014/main" id="{07D61742-CFDA-4ABB-A892-6F62EE3B14EF}"/>
                </a:ext>
              </a:extLst>
            </p:cNvPr>
            <p:cNvGrpSpPr/>
            <p:nvPr/>
          </p:nvGrpSpPr>
          <p:grpSpPr>
            <a:xfrm>
              <a:off x="5777865" y="3381375"/>
              <a:ext cx="3186017" cy="9525"/>
              <a:chOff x="5777865" y="3381375"/>
              <a:chExt cx="3186017" cy="9525"/>
            </a:xfrm>
          </p:grpSpPr>
          <p:sp>
            <p:nvSpPr>
              <p:cNvPr id="11" name="手繪多邊形: 圖案 10">
                <a:extLst>
                  <a:ext uri="{FF2B5EF4-FFF2-40B4-BE49-F238E27FC236}">
                    <a16:creationId xmlns:a16="http://schemas.microsoft.com/office/drawing/2014/main" id="{2AEA4CF1-DC65-4D4B-9A9C-5F504E684D50}"/>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E6A7972C-D37B-41C6-ACCE-7A134AF77A2D}"/>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0EFFB3D1-033D-4D3A-9344-F3BA9067DE00}"/>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6EB8235F-A7D9-423B-9E25-6780E2E12BB9}"/>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8" name="圖形 2">
              <a:extLst>
                <a:ext uri="{FF2B5EF4-FFF2-40B4-BE49-F238E27FC236}">
                  <a16:creationId xmlns:a16="http://schemas.microsoft.com/office/drawing/2014/main" id="{E47BEB2F-F389-450B-AA55-10C0E58C0A21}"/>
                </a:ext>
              </a:extLst>
            </p:cNvPr>
            <p:cNvGrpSpPr/>
            <p:nvPr/>
          </p:nvGrpSpPr>
          <p:grpSpPr>
            <a:xfrm>
              <a:off x="3224212" y="3381375"/>
              <a:ext cx="3275648" cy="92011"/>
              <a:chOff x="3224212" y="3381375"/>
              <a:chExt cx="3275648" cy="92011"/>
            </a:xfrm>
            <a:solidFill>
              <a:srgbClr val="D7F71E"/>
            </a:solidFill>
          </p:grpSpPr>
          <p:sp>
            <p:nvSpPr>
              <p:cNvPr id="9" name="手繪多邊形: 圖案 8">
                <a:extLst>
                  <a:ext uri="{FF2B5EF4-FFF2-40B4-BE49-F238E27FC236}">
                    <a16:creationId xmlns:a16="http://schemas.microsoft.com/office/drawing/2014/main" id="{AB5CC82C-26A2-4A4A-91AB-53627D3C87CC}"/>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10" name="手繪多邊形: 圖案 9">
                <a:extLst>
                  <a:ext uri="{FF2B5EF4-FFF2-40B4-BE49-F238E27FC236}">
                    <a16:creationId xmlns:a16="http://schemas.microsoft.com/office/drawing/2014/main" id="{39B9221A-5B1D-47B5-9A7C-AEB6B11367F6}"/>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sp>
        <p:nvSpPr>
          <p:cNvPr id="18" name="標題 3">
            <a:extLst>
              <a:ext uri="{FF2B5EF4-FFF2-40B4-BE49-F238E27FC236}">
                <a16:creationId xmlns:a16="http://schemas.microsoft.com/office/drawing/2014/main" id="{DC3F80E9-F468-456E-B747-0AFE9B55754E}"/>
              </a:ext>
            </a:extLst>
          </p:cNvPr>
          <p:cNvSpPr txBox="1">
            <a:spLocks/>
          </p:cNvSpPr>
          <p:nvPr/>
        </p:nvSpPr>
        <p:spPr>
          <a:xfrm>
            <a:off x="835560" y="731644"/>
            <a:ext cx="10515600" cy="1310138"/>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D7F71E"/>
                </a:solidFill>
                <a:latin typeface="Arial" panose="020B0604020202020204" pitchFamily="34" charset="0"/>
                <a:ea typeface="微軟正黑體" panose="020B0604030504040204" pitchFamily="34" charset="-120"/>
                <a:cs typeface="Arial" panose="020B0604020202020204" pitchFamily="34" charset="0"/>
              </a:defRPr>
            </a:lvl1pPr>
          </a:lstStyle>
          <a:p>
            <a:pPr algn="ctr">
              <a:lnSpc>
                <a:spcPct val="100000"/>
              </a:lnSpc>
            </a:pPr>
            <a:r>
              <a:rPr lang="en-US" altLang="zh-TW" sz="3200" dirty="0">
                <a:latin typeface="Arial"/>
                <a:ea typeface="微軟正黑體"/>
                <a:cs typeface="Arial"/>
              </a:rPr>
              <a:t>Different from the traditional PoE exchangers on the market, you have a better choice!</a:t>
            </a:r>
            <a:endParaRPr lang="zh-TW" altLang="en-US" sz="3600" dirty="0">
              <a:ln w="22225">
                <a:noFill/>
              </a:ln>
              <a:effectLst>
                <a:glow rad="101600">
                  <a:schemeClr val="bg1">
                    <a:alpha val="60000"/>
                  </a:schemeClr>
                </a:glow>
              </a:effectLst>
              <a:latin typeface="Arial"/>
              <a:ea typeface="微軟正黑體"/>
              <a:cs typeface="Arial"/>
            </a:endParaRPr>
          </a:p>
        </p:txBody>
      </p:sp>
    </p:spTree>
    <p:extLst>
      <p:ext uri="{BB962C8B-B14F-4D97-AF65-F5344CB8AC3E}">
        <p14:creationId xmlns:p14="http://schemas.microsoft.com/office/powerpoint/2010/main" val="1754594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 23">
            <a:extLst>
              <a:ext uri="{FF2B5EF4-FFF2-40B4-BE49-F238E27FC236}">
                <a16:creationId xmlns:a16="http://schemas.microsoft.com/office/drawing/2014/main" id="{F93C1D19-21E0-44CF-A38E-36D3C9075A1C}"/>
              </a:ext>
            </a:extLst>
          </p:cNvPr>
          <p:cNvSpPr/>
          <p:nvPr/>
        </p:nvSpPr>
        <p:spPr>
          <a:xfrm>
            <a:off x="525290" y="1704562"/>
            <a:ext cx="2610392" cy="2987283"/>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lang="zh-TW" altLang="en-US" sz="1600" b="0" i="0" u="none" strike="noStrike" kern="0" cap="none" spc="0" normalizeH="0" baseline="0" noProof="0" dirty="0">
              <a:ln>
                <a:noFill/>
              </a:ln>
              <a:effectLst/>
              <a:uLnTx/>
              <a:uFillTx/>
              <a:latin typeface="微軟正黑體"/>
              <a:ea typeface="微軟正黑體"/>
            </a:endParaRPr>
          </a:p>
        </p:txBody>
      </p:sp>
      <p:sp>
        <p:nvSpPr>
          <p:cNvPr id="25" name="矩形: 圓角 24">
            <a:extLst>
              <a:ext uri="{FF2B5EF4-FFF2-40B4-BE49-F238E27FC236}">
                <a16:creationId xmlns:a16="http://schemas.microsoft.com/office/drawing/2014/main" id="{D4A61076-DCE2-45E8-A551-B3B484ACAB8E}"/>
              </a:ext>
            </a:extLst>
          </p:cNvPr>
          <p:cNvSpPr/>
          <p:nvPr/>
        </p:nvSpPr>
        <p:spPr>
          <a:xfrm>
            <a:off x="3369025" y="1704562"/>
            <a:ext cx="2610392" cy="2987283"/>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16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26" name="矩形: 圓角 25">
            <a:extLst>
              <a:ext uri="{FF2B5EF4-FFF2-40B4-BE49-F238E27FC236}">
                <a16:creationId xmlns:a16="http://schemas.microsoft.com/office/drawing/2014/main" id="{73122AAE-3408-415E-A5C9-626F059D3FCB}"/>
              </a:ext>
            </a:extLst>
          </p:cNvPr>
          <p:cNvSpPr/>
          <p:nvPr/>
        </p:nvSpPr>
        <p:spPr>
          <a:xfrm>
            <a:off x="6213371" y="1704562"/>
            <a:ext cx="2610392" cy="2987283"/>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16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27" name="矩形: 圓角 26">
            <a:extLst>
              <a:ext uri="{FF2B5EF4-FFF2-40B4-BE49-F238E27FC236}">
                <a16:creationId xmlns:a16="http://schemas.microsoft.com/office/drawing/2014/main" id="{66B6B2B1-1FC5-452C-9160-BB057D7C7322}"/>
              </a:ext>
            </a:extLst>
          </p:cNvPr>
          <p:cNvSpPr/>
          <p:nvPr/>
        </p:nvSpPr>
        <p:spPr>
          <a:xfrm>
            <a:off x="9022470" y="1704562"/>
            <a:ext cx="2610392" cy="2987283"/>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zh-TW" sz="1600" b="0"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grpSp>
        <p:nvGrpSpPr>
          <p:cNvPr id="32" name="群組 31">
            <a:extLst>
              <a:ext uri="{FF2B5EF4-FFF2-40B4-BE49-F238E27FC236}">
                <a16:creationId xmlns:a16="http://schemas.microsoft.com/office/drawing/2014/main" id="{B61A79ED-C9CA-4F89-9FEF-5465484964C0}"/>
              </a:ext>
            </a:extLst>
          </p:cNvPr>
          <p:cNvGrpSpPr/>
          <p:nvPr/>
        </p:nvGrpSpPr>
        <p:grpSpPr>
          <a:xfrm>
            <a:off x="1284243" y="2526535"/>
            <a:ext cx="9734831" cy="4653435"/>
            <a:chOff x="2894595" y="2933999"/>
            <a:chExt cx="6627224" cy="3167942"/>
          </a:xfrm>
        </p:grpSpPr>
        <p:pic>
          <p:nvPicPr>
            <p:cNvPr id="33" name="圖片 32">
              <a:extLst>
                <a:ext uri="{FF2B5EF4-FFF2-40B4-BE49-F238E27FC236}">
                  <a16:creationId xmlns:a16="http://schemas.microsoft.com/office/drawing/2014/main" id="{8BB7FB1C-20FD-4AC7-8567-839358078386}"/>
                </a:ext>
              </a:extLst>
            </p:cNvPr>
            <p:cNvPicPr>
              <a:picLocks noChangeAspect="1"/>
            </p:cNvPicPr>
            <p:nvPr/>
          </p:nvPicPr>
          <p:blipFill>
            <a:blip r:embed="rId2" cstate="print">
              <a:alphaModFix amt="55000"/>
              <a:extLst>
                <a:ext uri="{28A0092B-C50C-407E-A947-70E740481C1C}">
                  <a14:useLocalDpi xmlns:a14="http://schemas.microsoft.com/office/drawing/2010/main"/>
                </a:ext>
              </a:extLst>
            </a:blip>
            <a:stretch>
              <a:fillRect/>
            </a:stretch>
          </p:blipFill>
          <p:spPr>
            <a:xfrm rot="5400000">
              <a:off x="6016616" y="1679222"/>
              <a:ext cx="383181" cy="6627224"/>
            </a:xfrm>
            <a:prstGeom prst="rect">
              <a:avLst/>
            </a:prstGeom>
          </p:spPr>
        </p:pic>
        <p:pic>
          <p:nvPicPr>
            <p:cNvPr id="34" name="圖片 33">
              <a:extLst>
                <a:ext uri="{FF2B5EF4-FFF2-40B4-BE49-F238E27FC236}">
                  <a16:creationId xmlns:a16="http://schemas.microsoft.com/office/drawing/2014/main" id="{D71C4ED3-9597-41DE-9A0B-54794D9D069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674747" y="2933999"/>
              <a:ext cx="5066918" cy="3167942"/>
            </a:xfrm>
            <a:prstGeom prst="rect">
              <a:avLst/>
            </a:prstGeom>
            <a:effectLst/>
          </p:spPr>
        </p:pic>
      </p:grpSp>
      <p:sp>
        <p:nvSpPr>
          <p:cNvPr id="12" name="標題 1">
            <a:extLst>
              <a:ext uri="{FF2B5EF4-FFF2-40B4-BE49-F238E27FC236}">
                <a16:creationId xmlns:a16="http://schemas.microsoft.com/office/drawing/2014/main" id="{4F9FA975-EAE3-477B-B2B4-D99D9CD4F723}"/>
              </a:ext>
            </a:extLst>
          </p:cNvPr>
          <p:cNvSpPr>
            <a:spLocks noGrp="1"/>
          </p:cNvSpPr>
          <p:nvPr>
            <p:ph type="title"/>
          </p:nvPr>
        </p:nvSpPr>
        <p:spPr>
          <a:xfrm>
            <a:off x="838200" y="232777"/>
            <a:ext cx="10515600" cy="1310138"/>
          </a:xfrm>
        </p:spPr>
        <p:txBody>
          <a:bodyPr>
            <a:normAutofit fontScale="90000"/>
          </a:bodyPr>
          <a:lstStyle/>
          <a:p>
            <a:pPr algn="ctr" defTabSz="1219170">
              <a:buClr>
                <a:srgbClr val="000000"/>
              </a:buClr>
            </a:pPr>
            <a:r>
              <a:rPr lang="en-US" altLang="zh-TW" dirty="0"/>
              <a:t>Guardian Smart Edge PoE Switch</a:t>
            </a:r>
            <a:r>
              <a:rPr lang="zh-TW" altLang="en-US" dirty="0"/>
              <a:t>：</a:t>
            </a:r>
            <a:br>
              <a:rPr lang="en-US" altLang="zh-TW" dirty="0"/>
            </a:br>
            <a:r>
              <a:rPr lang="en-US" altLang="zh-TW" dirty="0"/>
              <a:t>Four benefits of all-in-one integrated solution</a:t>
            </a:r>
            <a:endParaRPr lang="zh-TW" altLang="en-US" dirty="0"/>
          </a:p>
        </p:txBody>
      </p:sp>
      <p:sp>
        <p:nvSpPr>
          <p:cNvPr id="15" name="矩形: 圓角 14">
            <a:extLst>
              <a:ext uri="{FF2B5EF4-FFF2-40B4-BE49-F238E27FC236}">
                <a16:creationId xmlns:a16="http://schemas.microsoft.com/office/drawing/2014/main" id="{0436A72F-1559-4070-9287-258EA7860388}"/>
              </a:ext>
            </a:extLst>
          </p:cNvPr>
          <p:cNvSpPr/>
          <p:nvPr/>
        </p:nvSpPr>
        <p:spPr>
          <a:xfrm>
            <a:off x="525290" y="1726803"/>
            <a:ext cx="2610392" cy="2732905"/>
          </a:xfrm>
          <a:prstGeom prst="roundRect">
            <a:avLst>
              <a:gd name="adj" fmla="val 11214"/>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Reduce costs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No need to buy a variety of different equipment, a single device can meet the needs of use; and save the cost of AC power, power lines, plugs and other materials.</a:t>
            </a:r>
            <a:endParaRPr kumimoji="0" lang="zh-TW" altLang="en-US" sz="1400" b="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5" name="矩形 34">
            <a:extLst>
              <a:ext uri="{FF2B5EF4-FFF2-40B4-BE49-F238E27FC236}">
                <a16:creationId xmlns:a16="http://schemas.microsoft.com/office/drawing/2014/main" id="{41F41A92-0872-46AF-B6C8-D0310C685295}"/>
              </a:ext>
            </a:extLst>
          </p:cNvPr>
          <p:cNvSpPr/>
          <p:nvPr/>
        </p:nvSpPr>
        <p:spPr>
          <a:xfrm>
            <a:off x="4791348" y="5736340"/>
            <a:ext cx="2720617" cy="400110"/>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b="0" i="0" u="none" strike="noStrike" kern="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Black"/>
              </a:rPr>
              <a:t>Guardian QGD-1600P</a:t>
            </a:r>
          </a:p>
        </p:txBody>
      </p:sp>
      <p:sp>
        <p:nvSpPr>
          <p:cNvPr id="36" name="矩形: 圓角 35">
            <a:extLst>
              <a:ext uri="{FF2B5EF4-FFF2-40B4-BE49-F238E27FC236}">
                <a16:creationId xmlns:a16="http://schemas.microsoft.com/office/drawing/2014/main" id="{99EC2D61-EF5B-4C58-90D9-3A53A9F02011}"/>
              </a:ext>
            </a:extLst>
          </p:cNvPr>
          <p:cNvSpPr/>
          <p:nvPr/>
        </p:nvSpPr>
        <p:spPr>
          <a:xfrm>
            <a:off x="3369025" y="1726803"/>
            <a:ext cx="2610392" cy="2732905"/>
          </a:xfrm>
          <a:prstGeom prst="roundRect">
            <a:avLst>
              <a:gd name="adj" fmla="val 11214"/>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Reduce learning</a:t>
            </a:r>
            <a:r>
              <a:rPr kumimoji="0" lang="zh-TW" altLang="en-US" sz="1800" b="1" i="0" u="none" strike="noStrike" kern="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800" b="1" i="0" u="none" strike="noStrike" kern="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costs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 single centralized management interface that saves you the cost of learning familiar with the operation of different devices.</a:t>
            </a:r>
          </a:p>
        </p:txBody>
      </p:sp>
      <p:sp>
        <p:nvSpPr>
          <p:cNvPr id="40" name="矩形: 圓角 39">
            <a:extLst>
              <a:ext uri="{FF2B5EF4-FFF2-40B4-BE49-F238E27FC236}">
                <a16:creationId xmlns:a16="http://schemas.microsoft.com/office/drawing/2014/main" id="{717E35FA-8441-4386-9E62-EC97FFC54690}"/>
              </a:ext>
            </a:extLst>
          </p:cNvPr>
          <p:cNvSpPr/>
          <p:nvPr/>
        </p:nvSpPr>
        <p:spPr>
          <a:xfrm>
            <a:off x="6213371" y="1726803"/>
            <a:ext cx="2610392" cy="2732905"/>
          </a:xfrm>
          <a:prstGeom prst="roundRect">
            <a:avLst>
              <a:gd name="adj" fmla="val 11214"/>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Reduce maintenance costs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Provide you with a safer and more secure enterprise solution, no need to worry about the risk of single equipment damage, and effectively reduce the cost of subsequent maintenance.</a:t>
            </a:r>
          </a:p>
        </p:txBody>
      </p:sp>
      <p:sp>
        <p:nvSpPr>
          <p:cNvPr id="44" name="矩形: 圓角 43">
            <a:extLst>
              <a:ext uri="{FF2B5EF4-FFF2-40B4-BE49-F238E27FC236}">
                <a16:creationId xmlns:a16="http://schemas.microsoft.com/office/drawing/2014/main" id="{542AC422-1B7A-496E-80D5-ED1BA9209865}"/>
              </a:ext>
            </a:extLst>
          </p:cNvPr>
          <p:cNvSpPr/>
          <p:nvPr/>
        </p:nvSpPr>
        <p:spPr>
          <a:xfrm>
            <a:off x="9022470" y="1726803"/>
            <a:ext cx="2610392" cy="2732904"/>
          </a:xfrm>
          <a:prstGeom prst="roundRect">
            <a:avLst>
              <a:gd name="adj" fmla="val 11214"/>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High expandability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Highly flexible functional design to effectively meet the needs of the company's future growth environment.</a:t>
            </a:r>
          </a:p>
        </p:txBody>
      </p:sp>
      <p:sp>
        <p:nvSpPr>
          <p:cNvPr id="28" name="矩形 27">
            <a:extLst>
              <a:ext uri="{FF2B5EF4-FFF2-40B4-BE49-F238E27FC236}">
                <a16:creationId xmlns:a16="http://schemas.microsoft.com/office/drawing/2014/main" id="{A3FDFAEB-978E-45EE-AFE5-0E6E236E5443}"/>
              </a:ext>
            </a:extLst>
          </p:cNvPr>
          <p:cNvSpPr/>
          <p:nvPr/>
        </p:nvSpPr>
        <p:spPr>
          <a:xfrm>
            <a:off x="2617353" y="1634005"/>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1</a:t>
            </a:r>
            <a:endParaRPr kumimoji="0" lang="zh-TW" altLang="en-US" sz="3600" b="1" i="0" u="none" strike="noStrike" kern="1200" cap="none" spc="0" normalizeH="0" baseline="0" noProof="0" dirty="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8F6B43BA-580F-4E48-9F93-1EA05AF374BA}"/>
              </a:ext>
            </a:extLst>
          </p:cNvPr>
          <p:cNvSpPr/>
          <p:nvPr/>
        </p:nvSpPr>
        <p:spPr>
          <a:xfrm>
            <a:off x="5486400" y="1634005"/>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2</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29">
            <a:extLst>
              <a:ext uri="{FF2B5EF4-FFF2-40B4-BE49-F238E27FC236}">
                <a16:creationId xmlns:a16="http://schemas.microsoft.com/office/drawing/2014/main" id="{E50E5361-4563-4F48-B04E-BD9C14BFB39B}"/>
              </a:ext>
            </a:extLst>
          </p:cNvPr>
          <p:cNvSpPr/>
          <p:nvPr/>
        </p:nvSpPr>
        <p:spPr>
          <a:xfrm>
            <a:off x="8305800" y="1634005"/>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3</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294F3FB5-8897-489B-A33F-27D99CF1BEBE}"/>
              </a:ext>
            </a:extLst>
          </p:cNvPr>
          <p:cNvSpPr/>
          <p:nvPr/>
        </p:nvSpPr>
        <p:spPr>
          <a:xfrm>
            <a:off x="11201400" y="1634005"/>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4</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48" name="圖形 2">
            <a:extLst>
              <a:ext uri="{FF2B5EF4-FFF2-40B4-BE49-F238E27FC236}">
                <a16:creationId xmlns:a16="http://schemas.microsoft.com/office/drawing/2014/main" id="{6DEC224D-E3CE-4C64-92AD-169F8504ABDE}"/>
              </a:ext>
            </a:extLst>
          </p:cNvPr>
          <p:cNvGrpSpPr/>
          <p:nvPr/>
        </p:nvGrpSpPr>
        <p:grpSpPr>
          <a:xfrm>
            <a:off x="-1434308" y="5839962"/>
            <a:ext cx="5739670" cy="92011"/>
            <a:chOff x="3224212" y="3381375"/>
            <a:chExt cx="5739670" cy="92011"/>
          </a:xfrm>
        </p:grpSpPr>
        <p:grpSp>
          <p:nvGrpSpPr>
            <p:cNvPr id="49" name="圖形 2">
              <a:extLst>
                <a:ext uri="{FF2B5EF4-FFF2-40B4-BE49-F238E27FC236}">
                  <a16:creationId xmlns:a16="http://schemas.microsoft.com/office/drawing/2014/main" id="{86107E81-A464-4539-A7B4-4EFB02459F16}"/>
                </a:ext>
              </a:extLst>
            </p:cNvPr>
            <p:cNvGrpSpPr/>
            <p:nvPr/>
          </p:nvGrpSpPr>
          <p:grpSpPr>
            <a:xfrm>
              <a:off x="5777865" y="3381375"/>
              <a:ext cx="3186017" cy="9525"/>
              <a:chOff x="5777865" y="3381375"/>
              <a:chExt cx="3186017" cy="9525"/>
            </a:xfrm>
          </p:grpSpPr>
          <p:sp>
            <p:nvSpPr>
              <p:cNvPr id="53" name="手繪多邊形: 圖案 52">
                <a:extLst>
                  <a:ext uri="{FF2B5EF4-FFF2-40B4-BE49-F238E27FC236}">
                    <a16:creationId xmlns:a16="http://schemas.microsoft.com/office/drawing/2014/main" id="{46E2363B-9C0A-4589-98F2-6DF942ABCA63}"/>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EF466286-D33C-4F63-BC3B-25F229E5ABBA}"/>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43662462-4847-41E5-936A-78913FDA90FA}"/>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850C2B1C-7B86-416D-91AA-56D2891D1137}"/>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50" name="圖形 2">
              <a:extLst>
                <a:ext uri="{FF2B5EF4-FFF2-40B4-BE49-F238E27FC236}">
                  <a16:creationId xmlns:a16="http://schemas.microsoft.com/office/drawing/2014/main" id="{92A31B58-343D-46E3-AEBD-851257B0C8F7}"/>
                </a:ext>
              </a:extLst>
            </p:cNvPr>
            <p:cNvGrpSpPr/>
            <p:nvPr/>
          </p:nvGrpSpPr>
          <p:grpSpPr>
            <a:xfrm>
              <a:off x="3224212" y="3381375"/>
              <a:ext cx="3275648" cy="92011"/>
              <a:chOff x="3224212" y="3381375"/>
              <a:chExt cx="3275648" cy="92011"/>
            </a:xfrm>
            <a:solidFill>
              <a:srgbClr val="D7F71E"/>
            </a:solidFill>
          </p:grpSpPr>
          <p:sp>
            <p:nvSpPr>
              <p:cNvPr id="51" name="手繪多邊形: 圖案 50">
                <a:extLst>
                  <a:ext uri="{FF2B5EF4-FFF2-40B4-BE49-F238E27FC236}">
                    <a16:creationId xmlns:a16="http://schemas.microsoft.com/office/drawing/2014/main" id="{9FBD6A6D-8F38-42D2-9544-34C508A73623}"/>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C076EEFB-772C-436F-8111-4B5324F70FCD}"/>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3912405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0E82987-F824-47D8-836B-814545F69287}"/>
              </a:ext>
            </a:extLst>
          </p:cNvPr>
          <p:cNvSpPr/>
          <p:nvPr/>
        </p:nvSpPr>
        <p:spPr>
          <a:xfrm>
            <a:off x="3015916" y="1385741"/>
            <a:ext cx="5999747" cy="769441"/>
          </a:xfrm>
          <a:prstGeom prst="rect">
            <a:avLst/>
          </a:prstGeom>
          <a:noFill/>
        </p:spPr>
        <p:txBody>
          <a:bodyPr wrap="square">
            <a:spAutoFit/>
          </a:bodyPr>
          <a:lstStyle/>
          <a:p>
            <a:pPr lvl="0" algn="ctr" defTabSz="457200">
              <a:defRPr/>
            </a:pPr>
            <a:r>
              <a:rPr lang="en-US" altLang="zh-TW" sz="4400" dirty="0">
                <a:solidFill>
                  <a:srgbClr val="D7F71E"/>
                </a:solidFill>
                <a:latin typeface="Arial" panose="020B0604020202020204" pitchFamily="34" charset="0"/>
                <a:ea typeface="微軟正黑體" panose="020B0604030504040204" pitchFamily="34" charset="-120"/>
                <a:cs typeface="Arial" panose="020B0604020202020204" pitchFamily="34" charset="0"/>
              </a:rPr>
              <a:t>Your Best Choice</a:t>
            </a:r>
            <a:endParaRPr lang="zh-TW" altLang="en-US" sz="4400" dirty="0">
              <a:solidFill>
                <a:srgbClr val="D7F71E"/>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91557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2280248" y="1471485"/>
            <a:ext cx="7398589" cy="741530"/>
          </a:xfrm>
        </p:spPr>
        <p:txBody>
          <a:bodyPr>
            <a:noAutofit/>
          </a:bodyPr>
          <a:lstStyle/>
          <a:p>
            <a:pPr lvl="1" algn="ctr" rtl="0">
              <a:lnSpc>
                <a:spcPct val="90000"/>
              </a:lnSpc>
              <a:spcBef>
                <a:spcPct val="0"/>
              </a:spcBef>
            </a:pPr>
            <a:r>
              <a:rPr lang="en-US" altLang="zh-TW" sz="3200" b="1" kern="1200" dirty="0">
                <a:solidFill>
                  <a:srgbClr val="D7F71E"/>
                </a:solidFill>
                <a:latin typeface="Arial" panose="020B0604020202020204" pitchFamily="34" charset="0"/>
                <a:ea typeface="微軟正黑體" panose="020B0604030504040204" pitchFamily="34" charset="-120"/>
                <a:cs typeface="Arial" panose="020B0604020202020204" pitchFamily="34" charset="0"/>
              </a:rPr>
              <a:t>Guardian's hardware advantages </a:t>
            </a:r>
          </a:p>
        </p:txBody>
      </p:sp>
      <p:sp>
        <p:nvSpPr>
          <p:cNvPr id="5" name="副標題 1">
            <a:extLst>
              <a:ext uri="{FF2B5EF4-FFF2-40B4-BE49-F238E27FC236}">
                <a16:creationId xmlns:a16="http://schemas.microsoft.com/office/drawing/2014/main" id="{2FE793DA-9FEC-4DAF-9FC3-8EEE6B4417BE}"/>
              </a:ext>
            </a:extLst>
          </p:cNvPr>
          <p:cNvSpPr txBox="1">
            <a:spLocks/>
          </p:cNvSpPr>
          <p:nvPr/>
        </p:nvSpPr>
        <p:spPr>
          <a:xfrm>
            <a:off x="2139350" y="1252192"/>
            <a:ext cx="7772401" cy="534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dirty="0"/>
              <a:t>Guardian's unique strengths and features</a:t>
            </a:r>
            <a:endParaRPr lang="zh-TW" altLang="en-US" sz="2400" spc="0" dirty="0"/>
          </a:p>
        </p:txBody>
      </p:sp>
    </p:spTree>
    <p:extLst>
      <p:ext uri="{BB962C8B-B14F-4D97-AF65-F5344CB8AC3E}">
        <p14:creationId xmlns:p14="http://schemas.microsoft.com/office/powerpoint/2010/main" val="213523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群組 165">
            <a:extLst>
              <a:ext uri="{FF2B5EF4-FFF2-40B4-BE49-F238E27FC236}">
                <a16:creationId xmlns:a16="http://schemas.microsoft.com/office/drawing/2014/main" id="{20FFF6BD-BD99-4D42-BCD1-083CD50FE097}"/>
              </a:ext>
            </a:extLst>
          </p:cNvPr>
          <p:cNvGrpSpPr/>
          <p:nvPr/>
        </p:nvGrpSpPr>
        <p:grpSpPr>
          <a:xfrm>
            <a:off x="7635057" y="1314715"/>
            <a:ext cx="3919088" cy="1110957"/>
            <a:chOff x="602592" y="1390431"/>
            <a:chExt cx="6275626" cy="3116559"/>
          </a:xfrm>
        </p:grpSpPr>
        <p:sp>
          <p:nvSpPr>
            <p:cNvPr id="174" name="矩形: 圓角 173">
              <a:extLst>
                <a:ext uri="{FF2B5EF4-FFF2-40B4-BE49-F238E27FC236}">
                  <a16:creationId xmlns:a16="http://schemas.microsoft.com/office/drawing/2014/main" id="{D9875156-F422-470F-94DF-A8868B597098}"/>
                </a:ext>
              </a:extLst>
            </p:cNvPr>
            <p:cNvSpPr/>
            <p:nvPr/>
          </p:nvSpPr>
          <p:spPr>
            <a:xfrm>
              <a:off x="626900" y="1405719"/>
              <a:ext cx="6251318" cy="3101271"/>
            </a:xfrm>
            <a:prstGeom prst="roundRect">
              <a:avLst>
                <a:gd name="adj" fmla="val 9452"/>
              </a:avLst>
            </a:prstGeom>
            <a:solidFill>
              <a:srgbClr val="D7F71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75" name="矩形: 圓角 174">
              <a:extLst>
                <a:ext uri="{FF2B5EF4-FFF2-40B4-BE49-F238E27FC236}">
                  <a16:creationId xmlns:a16="http://schemas.microsoft.com/office/drawing/2014/main" id="{965DEF74-D8A2-49C6-B677-EBB50766DE4A}"/>
                </a:ext>
              </a:extLst>
            </p:cNvPr>
            <p:cNvSpPr/>
            <p:nvPr/>
          </p:nvSpPr>
          <p:spPr>
            <a:xfrm>
              <a:off x="602592" y="1390431"/>
              <a:ext cx="6193994" cy="3050812"/>
            </a:xfrm>
            <a:prstGeom prst="roundRect">
              <a:avLst>
                <a:gd name="adj" fmla="val 5980"/>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8" name="群組 7">
            <a:extLst>
              <a:ext uri="{FF2B5EF4-FFF2-40B4-BE49-F238E27FC236}">
                <a16:creationId xmlns:a16="http://schemas.microsoft.com/office/drawing/2014/main" id="{71AC94C3-E842-476A-9A2E-531D1BF4C57F}"/>
              </a:ext>
            </a:extLst>
          </p:cNvPr>
          <p:cNvGrpSpPr/>
          <p:nvPr/>
        </p:nvGrpSpPr>
        <p:grpSpPr>
          <a:xfrm>
            <a:off x="701204" y="1516709"/>
            <a:ext cx="6275626" cy="3116559"/>
            <a:chOff x="602592" y="1390431"/>
            <a:chExt cx="6275626" cy="3116559"/>
          </a:xfrm>
        </p:grpSpPr>
        <p:sp>
          <p:nvSpPr>
            <p:cNvPr id="170" name="矩形: 圓角 169">
              <a:extLst>
                <a:ext uri="{FF2B5EF4-FFF2-40B4-BE49-F238E27FC236}">
                  <a16:creationId xmlns:a16="http://schemas.microsoft.com/office/drawing/2014/main" id="{0958BB6C-1B91-4402-B91E-0239C97E8D52}"/>
                </a:ext>
              </a:extLst>
            </p:cNvPr>
            <p:cNvSpPr/>
            <p:nvPr/>
          </p:nvSpPr>
          <p:spPr>
            <a:xfrm>
              <a:off x="626900" y="1405719"/>
              <a:ext cx="6251318" cy="3101271"/>
            </a:xfrm>
            <a:prstGeom prst="roundRect">
              <a:avLst>
                <a:gd name="adj" fmla="val 9452"/>
              </a:avLst>
            </a:prstGeom>
            <a:solidFill>
              <a:srgbClr val="D7F71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F297800F-74ED-443B-83CC-1F447636DAEF}"/>
                </a:ext>
              </a:extLst>
            </p:cNvPr>
            <p:cNvSpPr/>
            <p:nvPr/>
          </p:nvSpPr>
          <p:spPr>
            <a:xfrm>
              <a:off x="602592" y="1390431"/>
              <a:ext cx="6193994" cy="3050812"/>
            </a:xfrm>
            <a:prstGeom prst="roundRect">
              <a:avLst>
                <a:gd name="adj" fmla="val 5980"/>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7" name="群組 6">
            <a:extLst>
              <a:ext uri="{FF2B5EF4-FFF2-40B4-BE49-F238E27FC236}">
                <a16:creationId xmlns:a16="http://schemas.microsoft.com/office/drawing/2014/main" id="{D0D199BE-7FA7-49AF-9866-38B3ED23F3CC}"/>
              </a:ext>
            </a:extLst>
          </p:cNvPr>
          <p:cNvGrpSpPr/>
          <p:nvPr/>
        </p:nvGrpSpPr>
        <p:grpSpPr>
          <a:xfrm>
            <a:off x="7483066" y="3452673"/>
            <a:ext cx="4084441" cy="1582124"/>
            <a:chOff x="7220854" y="3209854"/>
            <a:chExt cx="4084441" cy="1582124"/>
          </a:xfrm>
        </p:grpSpPr>
        <p:sp>
          <p:nvSpPr>
            <p:cNvPr id="169" name="矩形: 圓角 168">
              <a:extLst>
                <a:ext uri="{FF2B5EF4-FFF2-40B4-BE49-F238E27FC236}">
                  <a16:creationId xmlns:a16="http://schemas.microsoft.com/office/drawing/2014/main" id="{ADCF4534-DEE7-4D05-81BB-AF0E9113AA9D}"/>
                </a:ext>
              </a:extLst>
            </p:cNvPr>
            <p:cNvSpPr/>
            <p:nvPr/>
          </p:nvSpPr>
          <p:spPr>
            <a:xfrm>
              <a:off x="7220854" y="3220278"/>
              <a:ext cx="4084441" cy="1571700"/>
            </a:xfrm>
            <a:prstGeom prst="roundRect">
              <a:avLst>
                <a:gd name="adj" fmla="val 9034"/>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0" name="矩形: 圓角 159">
              <a:extLst>
                <a:ext uri="{FF2B5EF4-FFF2-40B4-BE49-F238E27FC236}">
                  <a16:creationId xmlns:a16="http://schemas.microsoft.com/office/drawing/2014/main" id="{03172B9C-F06B-4F37-A03C-2F8CEEDFC89D}"/>
                </a:ext>
              </a:extLst>
            </p:cNvPr>
            <p:cNvSpPr/>
            <p:nvPr/>
          </p:nvSpPr>
          <p:spPr>
            <a:xfrm>
              <a:off x="7232382" y="3209854"/>
              <a:ext cx="3979570" cy="1490244"/>
            </a:xfrm>
            <a:prstGeom prst="roundRect">
              <a:avLst>
                <a:gd name="adj" fmla="val 5980"/>
              </a:avLst>
            </a:prstGeom>
            <a:solidFill>
              <a:schemeClr val="accent3">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168" name="圖形 167">
            <a:extLst>
              <a:ext uri="{FF2B5EF4-FFF2-40B4-BE49-F238E27FC236}">
                <a16:creationId xmlns:a16="http://schemas.microsoft.com/office/drawing/2014/main" id="{615BCD28-7867-43BB-8C76-32056FB30C2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599" t="22900"/>
          <a:stretch/>
        </p:blipFill>
        <p:spPr>
          <a:xfrm rot="5400000">
            <a:off x="6993455" y="2381399"/>
            <a:ext cx="294438" cy="1065450"/>
          </a:xfrm>
          <a:prstGeom prst="rect">
            <a:avLst/>
          </a:prstGeom>
        </p:spPr>
      </p:pic>
      <p:pic>
        <p:nvPicPr>
          <p:cNvPr id="70" name="圖片 69">
            <a:extLst>
              <a:ext uri="{FF2B5EF4-FFF2-40B4-BE49-F238E27FC236}">
                <a16:creationId xmlns:a16="http://schemas.microsoft.com/office/drawing/2014/main" id="{8EC5FDDB-ECED-4197-B6E4-FADE31EF338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00500" y="3572065"/>
            <a:ext cx="6740868" cy="4214529"/>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p:txBody>
          <a:bodyPr>
            <a:normAutofit/>
          </a:bodyPr>
          <a:lstStyle/>
          <a:p>
            <a:r>
              <a:rPr lang="en-US" altLang="zh-TW" dirty="0"/>
              <a:t>QGD-1600P</a:t>
            </a:r>
            <a:br>
              <a:rPr lang="en-US" altLang="zh-TW" dirty="0"/>
            </a:br>
            <a:r>
              <a:rPr lang="en-US" altLang="zh-TW" dirty="0"/>
              <a:t>hardware architecture</a:t>
            </a:r>
            <a:endParaRPr lang="zh-TW" altLang="en-US" dirty="0"/>
          </a:p>
        </p:txBody>
      </p:sp>
      <p:pic>
        <p:nvPicPr>
          <p:cNvPr id="72" name="圖形 71">
            <a:extLst>
              <a:ext uri="{FF2B5EF4-FFF2-40B4-BE49-F238E27FC236}">
                <a16:creationId xmlns:a16="http://schemas.microsoft.com/office/drawing/2014/main" id="{4F655FC6-F2B5-45FC-8C1F-F390EDDEE7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996" y="2780108"/>
            <a:ext cx="4179318" cy="965200"/>
          </a:xfrm>
          <a:prstGeom prst="rect">
            <a:avLst/>
          </a:prstGeom>
        </p:spPr>
      </p:pic>
      <p:pic>
        <p:nvPicPr>
          <p:cNvPr id="73" name="圖形 72">
            <a:extLst>
              <a:ext uri="{FF2B5EF4-FFF2-40B4-BE49-F238E27FC236}">
                <a16:creationId xmlns:a16="http://schemas.microsoft.com/office/drawing/2014/main" id="{AD754D45-1264-4A86-9F0C-78FD60800F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242" y="1691717"/>
            <a:ext cx="1676400" cy="952500"/>
          </a:xfrm>
          <a:prstGeom prst="rect">
            <a:avLst/>
          </a:prstGeom>
        </p:spPr>
      </p:pic>
      <p:pic>
        <p:nvPicPr>
          <p:cNvPr id="74" name="圖形 73">
            <a:extLst>
              <a:ext uri="{FF2B5EF4-FFF2-40B4-BE49-F238E27FC236}">
                <a16:creationId xmlns:a16="http://schemas.microsoft.com/office/drawing/2014/main" id="{BEDBF725-ABB9-46E4-9F69-1A4D9762BB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47375" y="1687453"/>
            <a:ext cx="1676400" cy="965200"/>
          </a:xfrm>
          <a:prstGeom prst="rect">
            <a:avLst/>
          </a:prstGeom>
        </p:spPr>
      </p:pic>
      <p:pic>
        <p:nvPicPr>
          <p:cNvPr id="78" name="圖形 77">
            <a:extLst>
              <a:ext uri="{FF2B5EF4-FFF2-40B4-BE49-F238E27FC236}">
                <a16:creationId xmlns:a16="http://schemas.microsoft.com/office/drawing/2014/main" id="{B66171BF-EF75-4DAA-8CBF-9E36994E8B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51154" y="1776354"/>
            <a:ext cx="1676400" cy="876300"/>
          </a:xfrm>
          <a:prstGeom prst="rect">
            <a:avLst/>
          </a:prstGeom>
        </p:spPr>
      </p:pic>
      <p:pic>
        <p:nvPicPr>
          <p:cNvPr id="79" name="圖形 78">
            <a:extLst>
              <a:ext uri="{FF2B5EF4-FFF2-40B4-BE49-F238E27FC236}">
                <a16:creationId xmlns:a16="http://schemas.microsoft.com/office/drawing/2014/main" id="{D9987192-4AEA-4DA3-A2FB-DA1DEF6D63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4290" y="3076583"/>
            <a:ext cx="3853234" cy="584200"/>
          </a:xfrm>
          <a:prstGeom prst="rect">
            <a:avLst/>
          </a:prstGeom>
        </p:spPr>
      </p:pic>
      <p:pic>
        <p:nvPicPr>
          <p:cNvPr id="80" name="圖形 79">
            <a:extLst>
              <a:ext uri="{FF2B5EF4-FFF2-40B4-BE49-F238E27FC236}">
                <a16:creationId xmlns:a16="http://schemas.microsoft.com/office/drawing/2014/main" id="{053DE8D8-2D90-402C-A773-F137BB084D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75103" y="2767924"/>
            <a:ext cx="1469487" cy="881487"/>
          </a:xfrm>
          <a:prstGeom prst="rect">
            <a:avLst/>
          </a:prstGeom>
        </p:spPr>
      </p:pic>
      <p:pic>
        <p:nvPicPr>
          <p:cNvPr id="81" name="圖形 80">
            <a:extLst>
              <a:ext uri="{FF2B5EF4-FFF2-40B4-BE49-F238E27FC236}">
                <a16:creationId xmlns:a16="http://schemas.microsoft.com/office/drawing/2014/main" id="{1F6C497F-73F9-4AAB-899D-8B616A3C95F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30542" y="2772740"/>
            <a:ext cx="1041400" cy="647700"/>
          </a:xfrm>
          <a:prstGeom prst="rect">
            <a:avLst/>
          </a:prstGeom>
        </p:spPr>
      </p:pic>
      <p:sp>
        <p:nvSpPr>
          <p:cNvPr id="82" name="矩形 81">
            <a:extLst>
              <a:ext uri="{FF2B5EF4-FFF2-40B4-BE49-F238E27FC236}">
                <a16:creationId xmlns:a16="http://schemas.microsoft.com/office/drawing/2014/main" id="{521DF688-604F-4DC1-A49A-72D5D3C132DD}"/>
              </a:ext>
            </a:extLst>
          </p:cNvPr>
          <p:cNvSpPr/>
          <p:nvPr/>
        </p:nvSpPr>
        <p:spPr>
          <a:xfrm>
            <a:off x="834803" y="2224557"/>
            <a:ext cx="1645894" cy="2974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2.5" SSD/HDD</a:t>
            </a:r>
          </a:p>
        </p:txBody>
      </p:sp>
      <p:sp>
        <p:nvSpPr>
          <p:cNvPr id="83" name="矩形 82">
            <a:extLst>
              <a:ext uri="{FF2B5EF4-FFF2-40B4-BE49-F238E27FC236}">
                <a16:creationId xmlns:a16="http://schemas.microsoft.com/office/drawing/2014/main" id="{BCB63ABB-3D97-4165-834F-F277DA1C69E5}"/>
              </a:ext>
            </a:extLst>
          </p:cNvPr>
          <p:cNvSpPr/>
          <p:nvPr/>
        </p:nvSpPr>
        <p:spPr>
          <a:xfrm>
            <a:off x="2580081" y="2127368"/>
            <a:ext cx="1825864" cy="50257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Intel J4115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Quad-core</a:t>
            </a:r>
            <a:endPar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4" name="矩形 83">
            <a:extLst>
              <a:ext uri="{FF2B5EF4-FFF2-40B4-BE49-F238E27FC236}">
                <a16:creationId xmlns:a16="http://schemas.microsoft.com/office/drawing/2014/main" id="{05FFBBBD-336F-4B17-B3EC-7944A0839F45}"/>
              </a:ext>
            </a:extLst>
          </p:cNvPr>
          <p:cNvSpPr/>
          <p:nvPr/>
        </p:nvSpPr>
        <p:spPr>
          <a:xfrm>
            <a:off x="4451155" y="2245311"/>
            <a:ext cx="1604361" cy="50257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8GB 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5" name="矩形 84">
            <a:extLst>
              <a:ext uri="{FF2B5EF4-FFF2-40B4-BE49-F238E27FC236}">
                <a16:creationId xmlns:a16="http://schemas.microsoft.com/office/drawing/2014/main" id="{C0247064-66C8-478F-8F98-0A87D039776B}"/>
              </a:ext>
            </a:extLst>
          </p:cNvPr>
          <p:cNvSpPr/>
          <p:nvPr/>
        </p:nvSpPr>
        <p:spPr>
          <a:xfrm>
            <a:off x="1994758" y="3269789"/>
            <a:ext cx="1870744" cy="2974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PCIe </a:t>
            </a: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Gen </a:t>
            </a:r>
            <a:r>
              <a:rPr kumimoji="0" lang="pl-P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a:t>
            </a: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pl-P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a:t>
            </a:r>
            <a:endPar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6" name="矩形 85">
            <a:extLst>
              <a:ext uri="{FF2B5EF4-FFF2-40B4-BE49-F238E27FC236}">
                <a16:creationId xmlns:a16="http://schemas.microsoft.com/office/drawing/2014/main" id="{6FF48B37-9CB6-4BD8-9D01-FC3F03124EB5}"/>
              </a:ext>
            </a:extLst>
          </p:cNvPr>
          <p:cNvSpPr/>
          <p:nvPr/>
        </p:nvSpPr>
        <p:spPr>
          <a:xfrm>
            <a:off x="839685" y="2797605"/>
            <a:ext cx="1468525" cy="2974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PCIe Interface</a:t>
            </a:r>
          </a:p>
        </p:txBody>
      </p:sp>
      <p:sp>
        <p:nvSpPr>
          <p:cNvPr id="87" name="矩形 86">
            <a:extLst>
              <a:ext uri="{FF2B5EF4-FFF2-40B4-BE49-F238E27FC236}">
                <a16:creationId xmlns:a16="http://schemas.microsoft.com/office/drawing/2014/main" id="{4A4BC819-0D6D-477A-AA21-CB9CEDC3621A}"/>
              </a:ext>
            </a:extLst>
          </p:cNvPr>
          <p:cNvSpPr/>
          <p:nvPr/>
        </p:nvSpPr>
        <p:spPr>
          <a:xfrm>
            <a:off x="5297356" y="2964354"/>
            <a:ext cx="1188024" cy="50257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Internal LAN </a:t>
            </a:r>
            <a:r>
              <a:rPr kumimoji="0" lang="en-US" altLang="zh-TW" sz="1333"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endPar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88" name="群組 87">
            <a:extLst>
              <a:ext uri="{FF2B5EF4-FFF2-40B4-BE49-F238E27FC236}">
                <a16:creationId xmlns:a16="http://schemas.microsoft.com/office/drawing/2014/main" id="{7A8BBC0E-3E64-4689-900F-FB2898225CE0}"/>
              </a:ext>
            </a:extLst>
          </p:cNvPr>
          <p:cNvGrpSpPr/>
          <p:nvPr/>
        </p:nvGrpSpPr>
        <p:grpSpPr>
          <a:xfrm>
            <a:off x="2262747" y="3840740"/>
            <a:ext cx="1381978" cy="641885"/>
            <a:chOff x="405130" y="4621433"/>
            <a:chExt cx="1381978" cy="641885"/>
          </a:xfrm>
        </p:grpSpPr>
        <p:pic>
          <p:nvPicPr>
            <p:cNvPr id="92" name="圖形 91">
              <a:extLst>
                <a:ext uri="{FF2B5EF4-FFF2-40B4-BE49-F238E27FC236}">
                  <a16:creationId xmlns:a16="http://schemas.microsoft.com/office/drawing/2014/main" id="{DEFD3A7E-E3CA-47BB-A1A9-63BF3EC5928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5130" y="4665357"/>
              <a:ext cx="457200" cy="457200"/>
            </a:xfrm>
            <a:prstGeom prst="rect">
              <a:avLst/>
            </a:prstGeom>
          </p:spPr>
        </p:pic>
        <p:sp>
          <p:nvSpPr>
            <p:cNvPr id="93" name="矩形 92">
              <a:extLst>
                <a:ext uri="{FF2B5EF4-FFF2-40B4-BE49-F238E27FC236}">
                  <a16:creationId xmlns:a16="http://schemas.microsoft.com/office/drawing/2014/main" id="{FAB3C302-FF86-4E6B-9705-BF2FA36E2565}"/>
                </a:ext>
              </a:extLst>
            </p:cNvPr>
            <p:cNvSpPr/>
            <p:nvPr/>
          </p:nvSpPr>
          <p:spPr>
            <a:xfrm>
              <a:off x="830171" y="4621433"/>
              <a:ext cx="956937"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USB 3.0 </a:t>
              </a:r>
            </a:p>
          </p:txBody>
        </p:sp>
        <p:sp>
          <p:nvSpPr>
            <p:cNvPr id="94" name="矩形 93">
              <a:extLst>
                <a:ext uri="{FF2B5EF4-FFF2-40B4-BE49-F238E27FC236}">
                  <a16:creationId xmlns:a16="http://schemas.microsoft.com/office/drawing/2014/main" id="{CA0CD139-A405-4034-AEA6-C7D28668EDAA}"/>
                </a:ext>
              </a:extLst>
            </p:cNvPr>
            <p:cNvSpPr/>
            <p:nvPr/>
          </p:nvSpPr>
          <p:spPr>
            <a:xfrm>
              <a:off x="834822" y="4760552"/>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grpSp>
      <p:grpSp>
        <p:nvGrpSpPr>
          <p:cNvPr id="119" name="群組 118">
            <a:extLst>
              <a:ext uri="{FF2B5EF4-FFF2-40B4-BE49-F238E27FC236}">
                <a16:creationId xmlns:a16="http://schemas.microsoft.com/office/drawing/2014/main" id="{C823CC07-0B13-4C26-9772-AC983C2DE477}"/>
              </a:ext>
            </a:extLst>
          </p:cNvPr>
          <p:cNvGrpSpPr/>
          <p:nvPr/>
        </p:nvGrpSpPr>
        <p:grpSpPr>
          <a:xfrm>
            <a:off x="3594036" y="3842940"/>
            <a:ext cx="1317424" cy="619648"/>
            <a:chOff x="2059160" y="4611937"/>
            <a:chExt cx="1317424" cy="619648"/>
          </a:xfrm>
        </p:grpSpPr>
        <p:pic>
          <p:nvPicPr>
            <p:cNvPr id="120" name="圖形 119">
              <a:extLst>
                <a:ext uri="{FF2B5EF4-FFF2-40B4-BE49-F238E27FC236}">
                  <a16:creationId xmlns:a16="http://schemas.microsoft.com/office/drawing/2014/main" id="{28E508FB-367D-4A87-BBE6-20C13B584C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059160" y="4668215"/>
              <a:ext cx="457200" cy="457200"/>
            </a:xfrm>
            <a:prstGeom prst="rect">
              <a:avLst/>
            </a:prstGeom>
          </p:spPr>
        </p:pic>
        <p:sp>
          <p:nvSpPr>
            <p:cNvPr id="121" name="矩形 120">
              <a:extLst>
                <a:ext uri="{FF2B5EF4-FFF2-40B4-BE49-F238E27FC236}">
                  <a16:creationId xmlns:a16="http://schemas.microsoft.com/office/drawing/2014/main" id="{4AFCFBC9-BA8A-4BAF-A553-FB6F13B20E2F}"/>
                </a:ext>
              </a:extLst>
            </p:cNvPr>
            <p:cNvSpPr/>
            <p:nvPr/>
          </p:nvSpPr>
          <p:spPr>
            <a:xfrm>
              <a:off x="2453343" y="4611937"/>
              <a:ext cx="923241"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USB 2.0 </a:t>
              </a:r>
            </a:p>
          </p:txBody>
        </p:sp>
        <p:sp>
          <p:nvSpPr>
            <p:cNvPr id="122" name="矩形 121">
              <a:extLst>
                <a:ext uri="{FF2B5EF4-FFF2-40B4-BE49-F238E27FC236}">
                  <a16:creationId xmlns:a16="http://schemas.microsoft.com/office/drawing/2014/main" id="{44FCECDC-5329-44CA-9EB9-958D95F72205}"/>
                </a:ext>
              </a:extLst>
            </p:cNvPr>
            <p:cNvSpPr/>
            <p:nvPr/>
          </p:nvSpPr>
          <p:spPr>
            <a:xfrm>
              <a:off x="2458248" y="4728819"/>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2</a:t>
              </a:r>
            </a:p>
          </p:txBody>
        </p:sp>
      </p:grpSp>
      <p:grpSp>
        <p:nvGrpSpPr>
          <p:cNvPr id="123" name="群組 122">
            <a:extLst>
              <a:ext uri="{FF2B5EF4-FFF2-40B4-BE49-F238E27FC236}">
                <a16:creationId xmlns:a16="http://schemas.microsoft.com/office/drawing/2014/main" id="{5619CF45-2D51-4C3D-B9ED-1C6828B9680A}"/>
              </a:ext>
            </a:extLst>
          </p:cNvPr>
          <p:cNvGrpSpPr/>
          <p:nvPr/>
        </p:nvGrpSpPr>
        <p:grpSpPr>
          <a:xfrm>
            <a:off x="848996" y="3831914"/>
            <a:ext cx="1713248" cy="613818"/>
            <a:chOff x="3645405" y="4602468"/>
            <a:chExt cx="1713248" cy="613818"/>
          </a:xfrm>
        </p:grpSpPr>
        <p:pic>
          <p:nvPicPr>
            <p:cNvPr id="124" name="圖形 123">
              <a:extLst>
                <a:ext uri="{FF2B5EF4-FFF2-40B4-BE49-F238E27FC236}">
                  <a16:creationId xmlns:a16="http://schemas.microsoft.com/office/drawing/2014/main" id="{DE1CFC84-7C6D-4561-A105-1D5670316EC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645405" y="4668215"/>
              <a:ext cx="457200" cy="457200"/>
            </a:xfrm>
            <a:prstGeom prst="rect">
              <a:avLst/>
            </a:prstGeom>
          </p:spPr>
        </p:pic>
        <p:sp>
          <p:nvSpPr>
            <p:cNvPr id="125" name="矩形 124">
              <a:extLst>
                <a:ext uri="{FF2B5EF4-FFF2-40B4-BE49-F238E27FC236}">
                  <a16:creationId xmlns:a16="http://schemas.microsoft.com/office/drawing/2014/main" id="{F3422B00-A716-45E3-9F94-3800B137ED62}"/>
                </a:ext>
              </a:extLst>
            </p:cNvPr>
            <p:cNvSpPr/>
            <p:nvPr/>
          </p:nvSpPr>
          <p:spPr>
            <a:xfrm>
              <a:off x="4044536" y="4602468"/>
              <a:ext cx="1314117"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HDMI 2.0</a:t>
              </a:r>
            </a:p>
          </p:txBody>
        </p:sp>
        <p:sp>
          <p:nvSpPr>
            <p:cNvPr id="126" name="矩形 125">
              <a:extLst>
                <a:ext uri="{FF2B5EF4-FFF2-40B4-BE49-F238E27FC236}">
                  <a16:creationId xmlns:a16="http://schemas.microsoft.com/office/drawing/2014/main" id="{3E24EFB3-64C2-4861-824D-A4591BEBA399}"/>
                </a:ext>
              </a:extLst>
            </p:cNvPr>
            <p:cNvSpPr/>
            <p:nvPr/>
          </p:nvSpPr>
          <p:spPr>
            <a:xfrm>
              <a:off x="4054478" y="4713520"/>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grpSp>
      <p:sp>
        <p:nvSpPr>
          <p:cNvPr id="128" name="Google Shape;534;p61">
            <a:extLst>
              <a:ext uri="{FF2B5EF4-FFF2-40B4-BE49-F238E27FC236}">
                <a16:creationId xmlns:a16="http://schemas.microsoft.com/office/drawing/2014/main" id="{2F6E0787-678C-4DC6-8906-31CE8D4A0E48}"/>
              </a:ext>
            </a:extLst>
          </p:cNvPr>
          <p:cNvSpPr/>
          <p:nvPr/>
        </p:nvSpPr>
        <p:spPr>
          <a:xfrm>
            <a:off x="5277819" y="3802271"/>
            <a:ext cx="1602861" cy="352137"/>
          </a:xfrm>
          <a:prstGeom prst="rect">
            <a:avLst/>
          </a:prstGeom>
          <a:noFill/>
          <a:ln>
            <a:noFill/>
          </a:ln>
        </p:spPr>
        <p:txBody>
          <a:bodyPr spcFirstLastPara="1" wrap="square" lIns="121900" tIns="60933" rIns="121900" bIns="60933"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 Interface</a:t>
            </a:r>
            <a:endParaRPr kumimoji="0" sz="1333"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30" name="圖形 129">
            <a:extLst>
              <a:ext uri="{FF2B5EF4-FFF2-40B4-BE49-F238E27FC236}">
                <a16:creationId xmlns:a16="http://schemas.microsoft.com/office/drawing/2014/main" id="{E91BBC6A-82CC-4015-B733-DD8DAE2BE13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308495" y="2676344"/>
            <a:ext cx="1270000" cy="457200"/>
          </a:xfrm>
          <a:prstGeom prst="rect">
            <a:avLst/>
          </a:prstGeom>
        </p:spPr>
      </p:pic>
      <p:pic>
        <p:nvPicPr>
          <p:cNvPr id="133" name="圖形 132">
            <a:extLst>
              <a:ext uri="{FF2B5EF4-FFF2-40B4-BE49-F238E27FC236}">
                <a16:creationId xmlns:a16="http://schemas.microsoft.com/office/drawing/2014/main" id="{D0D23339-B8BD-4E2F-8852-592C8E55784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676480" y="3883691"/>
            <a:ext cx="838200" cy="460096"/>
          </a:xfrm>
          <a:prstGeom prst="rect">
            <a:avLst/>
          </a:prstGeom>
        </p:spPr>
      </p:pic>
      <p:pic>
        <p:nvPicPr>
          <p:cNvPr id="134" name="圖形 133">
            <a:extLst>
              <a:ext uri="{FF2B5EF4-FFF2-40B4-BE49-F238E27FC236}">
                <a16:creationId xmlns:a16="http://schemas.microsoft.com/office/drawing/2014/main" id="{A0969DBC-1EB7-4A14-8866-7B582B8CA99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571070" y="3891677"/>
            <a:ext cx="1308100" cy="460096"/>
          </a:xfrm>
          <a:prstGeom prst="rect">
            <a:avLst/>
          </a:prstGeom>
        </p:spPr>
      </p:pic>
      <p:pic>
        <p:nvPicPr>
          <p:cNvPr id="135" name="圖形 134">
            <a:extLst>
              <a:ext uri="{FF2B5EF4-FFF2-40B4-BE49-F238E27FC236}">
                <a16:creationId xmlns:a16="http://schemas.microsoft.com/office/drawing/2014/main" id="{098C32FE-6492-4734-A6BF-ADFE20F36F7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705207" y="4490465"/>
            <a:ext cx="3594100" cy="355600"/>
          </a:xfrm>
          <a:prstGeom prst="rect">
            <a:avLst/>
          </a:prstGeom>
        </p:spPr>
      </p:pic>
      <p:pic>
        <p:nvPicPr>
          <p:cNvPr id="136" name="圖形 135">
            <a:extLst>
              <a:ext uri="{FF2B5EF4-FFF2-40B4-BE49-F238E27FC236}">
                <a16:creationId xmlns:a16="http://schemas.microsoft.com/office/drawing/2014/main" id="{BCC67674-DF39-42E1-AC64-AF8229AAA1D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693557" y="4275779"/>
            <a:ext cx="177800" cy="241300"/>
          </a:xfrm>
          <a:prstGeom prst="rect">
            <a:avLst/>
          </a:prstGeom>
        </p:spPr>
      </p:pic>
      <p:pic>
        <p:nvPicPr>
          <p:cNvPr id="137" name="圖形 136">
            <a:extLst>
              <a:ext uri="{FF2B5EF4-FFF2-40B4-BE49-F238E27FC236}">
                <a16:creationId xmlns:a16="http://schemas.microsoft.com/office/drawing/2014/main" id="{1023080D-B178-46D6-8C4F-480F55B787F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912593" y="4023349"/>
            <a:ext cx="304800" cy="177800"/>
          </a:xfrm>
          <a:prstGeom prst="rect">
            <a:avLst/>
          </a:prstGeom>
        </p:spPr>
      </p:pic>
      <p:pic>
        <p:nvPicPr>
          <p:cNvPr id="138" name="圖形 137">
            <a:extLst>
              <a:ext uri="{FF2B5EF4-FFF2-40B4-BE49-F238E27FC236}">
                <a16:creationId xmlns:a16="http://schemas.microsoft.com/office/drawing/2014/main" id="{04C91F3D-9647-46FD-93CF-A9B0D37DF27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153928" y="4280669"/>
            <a:ext cx="177800" cy="241300"/>
          </a:xfrm>
          <a:prstGeom prst="rect">
            <a:avLst/>
          </a:prstGeom>
        </p:spPr>
      </p:pic>
      <p:grpSp>
        <p:nvGrpSpPr>
          <p:cNvPr id="24" name="群組 23">
            <a:extLst>
              <a:ext uri="{FF2B5EF4-FFF2-40B4-BE49-F238E27FC236}">
                <a16:creationId xmlns:a16="http://schemas.microsoft.com/office/drawing/2014/main" id="{BA01F911-BA74-4EC0-A546-7F1BA993A155}"/>
              </a:ext>
            </a:extLst>
          </p:cNvPr>
          <p:cNvGrpSpPr/>
          <p:nvPr/>
        </p:nvGrpSpPr>
        <p:grpSpPr>
          <a:xfrm>
            <a:off x="7712002" y="875735"/>
            <a:ext cx="2603500" cy="393700"/>
            <a:chOff x="7478617" y="1046238"/>
            <a:chExt cx="2603500" cy="393700"/>
          </a:xfrm>
        </p:grpSpPr>
        <p:pic>
          <p:nvPicPr>
            <p:cNvPr id="143" name="圖形 142">
              <a:extLst>
                <a:ext uri="{FF2B5EF4-FFF2-40B4-BE49-F238E27FC236}">
                  <a16:creationId xmlns:a16="http://schemas.microsoft.com/office/drawing/2014/main" id="{0A166B3A-A2CC-415C-AC25-5DD5D624B18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478617" y="1046238"/>
              <a:ext cx="2603500" cy="393700"/>
            </a:xfrm>
            <a:prstGeom prst="rect">
              <a:avLst/>
            </a:prstGeom>
          </p:spPr>
        </p:pic>
        <p:sp>
          <p:nvSpPr>
            <p:cNvPr id="148" name="矩形 147">
              <a:extLst>
                <a:ext uri="{FF2B5EF4-FFF2-40B4-BE49-F238E27FC236}">
                  <a16:creationId xmlns:a16="http://schemas.microsoft.com/office/drawing/2014/main" id="{0A4CFFBC-B8CE-47DA-A635-622CD57762E1}"/>
                </a:ext>
              </a:extLst>
            </p:cNvPr>
            <p:cNvSpPr/>
            <p:nvPr/>
          </p:nvSpPr>
          <p:spPr>
            <a:xfrm>
              <a:off x="7507424" y="1089510"/>
              <a:ext cx="2443793"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button (Rear)</a:t>
              </a:r>
            </a:p>
          </p:txBody>
        </p:sp>
      </p:grpSp>
      <p:grpSp>
        <p:nvGrpSpPr>
          <p:cNvPr id="49" name="群組 48">
            <a:extLst>
              <a:ext uri="{FF2B5EF4-FFF2-40B4-BE49-F238E27FC236}">
                <a16:creationId xmlns:a16="http://schemas.microsoft.com/office/drawing/2014/main" id="{B350302E-8952-4233-9984-3ABF9DB9E054}"/>
              </a:ext>
            </a:extLst>
          </p:cNvPr>
          <p:cNvGrpSpPr/>
          <p:nvPr/>
        </p:nvGrpSpPr>
        <p:grpSpPr>
          <a:xfrm>
            <a:off x="7758865" y="1872101"/>
            <a:ext cx="1790700" cy="478824"/>
            <a:chOff x="11573043" y="702991"/>
            <a:chExt cx="1790700" cy="478824"/>
          </a:xfrm>
        </p:grpSpPr>
        <p:pic>
          <p:nvPicPr>
            <p:cNvPr id="140" name="圖形 139">
              <a:extLst>
                <a:ext uri="{FF2B5EF4-FFF2-40B4-BE49-F238E27FC236}">
                  <a16:creationId xmlns:a16="http://schemas.microsoft.com/office/drawing/2014/main" id="{C004A22F-31BB-4145-920D-18D2101AD42C}"/>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573043" y="724615"/>
              <a:ext cx="1790700" cy="457200"/>
            </a:xfrm>
            <a:prstGeom prst="rect">
              <a:avLst/>
            </a:prstGeom>
          </p:spPr>
        </p:pic>
        <p:sp>
          <p:nvSpPr>
            <p:cNvPr id="149" name="矩形 148">
              <a:extLst>
                <a:ext uri="{FF2B5EF4-FFF2-40B4-BE49-F238E27FC236}">
                  <a16:creationId xmlns:a16="http://schemas.microsoft.com/office/drawing/2014/main" id="{A2C98F09-8C7D-43D8-B290-7D15EE28AE03}"/>
                </a:ext>
              </a:extLst>
            </p:cNvPr>
            <p:cNvSpPr/>
            <p:nvPr/>
          </p:nvSpPr>
          <p:spPr>
            <a:xfrm>
              <a:off x="11675681" y="702991"/>
              <a:ext cx="158542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Max: </a:t>
              </a: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48</a:t>
              </a: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W</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34" name="群組 33">
            <a:extLst>
              <a:ext uri="{FF2B5EF4-FFF2-40B4-BE49-F238E27FC236}">
                <a16:creationId xmlns:a16="http://schemas.microsoft.com/office/drawing/2014/main" id="{08D5456C-0241-49A6-B412-1E01AAFDB8A2}"/>
              </a:ext>
            </a:extLst>
          </p:cNvPr>
          <p:cNvGrpSpPr/>
          <p:nvPr/>
        </p:nvGrpSpPr>
        <p:grpSpPr>
          <a:xfrm>
            <a:off x="8617863" y="2652028"/>
            <a:ext cx="1790860" cy="470728"/>
            <a:chOff x="7478455" y="2009198"/>
            <a:chExt cx="1790860" cy="470728"/>
          </a:xfrm>
        </p:grpSpPr>
        <p:pic>
          <p:nvPicPr>
            <p:cNvPr id="146" name="圖形 145">
              <a:extLst>
                <a:ext uri="{FF2B5EF4-FFF2-40B4-BE49-F238E27FC236}">
                  <a16:creationId xmlns:a16="http://schemas.microsoft.com/office/drawing/2014/main" id="{108CA9B6-902E-4CC8-BACF-E90D4A819EBE}"/>
                </a:ext>
              </a:extLst>
            </p:cNvPr>
            <p:cNvPicPr>
              <a:picLocks noChangeAspect="1"/>
            </p:cNvPicPr>
            <p:nvPr/>
          </p:nvPicPr>
          <p:blipFill>
            <a:blip r:embed="rId36">
              <a:extLst>
                <a:ext uri="{96DAC541-7B7A-43D3-8B79-37D633B846F1}">
                  <asvg:svgBlip xmlns:asvg="http://schemas.microsoft.com/office/drawing/2016/SVG/main" r:embed="rId38"/>
                </a:ext>
              </a:extLst>
            </a:blip>
            <a:stretch>
              <a:fillRect/>
            </a:stretch>
          </p:blipFill>
          <p:spPr>
            <a:xfrm>
              <a:off x="7478615" y="2022726"/>
              <a:ext cx="1790700" cy="457200"/>
            </a:xfrm>
            <a:prstGeom prst="rect">
              <a:avLst/>
            </a:prstGeom>
          </p:spPr>
        </p:pic>
        <p:sp>
          <p:nvSpPr>
            <p:cNvPr id="150" name="矩形 149">
              <a:extLst>
                <a:ext uri="{FF2B5EF4-FFF2-40B4-BE49-F238E27FC236}">
                  <a16:creationId xmlns:a16="http://schemas.microsoft.com/office/drawing/2014/main" id="{94ACF8D5-0941-4E8C-B848-621E5D8A2945}"/>
                </a:ext>
              </a:extLst>
            </p:cNvPr>
            <p:cNvSpPr/>
            <p:nvPr/>
          </p:nvSpPr>
          <p:spPr>
            <a:xfrm>
              <a:off x="7478455" y="2009198"/>
              <a:ext cx="170898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controller</a:t>
              </a:r>
            </a:p>
          </p:txBody>
        </p:sp>
      </p:grpSp>
      <p:sp>
        <p:nvSpPr>
          <p:cNvPr id="151" name="矩形 150">
            <a:extLst>
              <a:ext uri="{FF2B5EF4-FFF2-40B4-BE49-F238E27FC236}">
                <a16:creationId xmlns:a16="http://schemas.microsoft.com/office/drawing/2014/main" id="{A4AC6971-D0F4-4E79-B12C-45D1BF67E2B5}"/>
              </a:ext>
            </a:extLst>
          </p:cNvPr>
          <p:cNvSpPr/>
          <p:nvPr/>
        </p:nvSpPr>
        <p:spPr>
          <a:xfrm>
            <a:off x="7197277" y="2633166"/>
            <a:ext cx="146852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Host power controller</a:t>
            </a:r>
          </a:p>
        </p:txBody>
      </p:sp>
      <p:grpSp>
        <p:nvGrpSpPr>
          <p:cNvPr id="25" name="群組 24">
            <a:extLst>
              <a:ext uri="{FF2B5EF4-FFF2-40B4-BE49-F238E27FC236}">
                <a16:creationId xmlns:a16="http://schemas.microsoft.com/office/drawing/2014/main" id="{B2B586F1-FB88-4302-8132-09E9E0EC3A27}"/>
              </a:ext>
            </a:extLst>
          </p:cNvPr>
          <p:cNvGrpSpPr/>
          <p:nvPr/>
        </p:nvGrpSpPr>
        <p:grpSpPr>
          <a:xfrm>
            <a:off x="7741426" y="1382680"/>
            <a:ext cx="3678232" cy="457200"/>
            <a:chOff x="7494617" y="1522214"/>
            <a:chExt cx="3678232" cy="457200"/>
          </a:xfrm>
        </p:grpSpPr>
        <p:pic>
          <p:nvPicPr>
            <p:cNvPr id="141" name="圖形 140">
              <a:extLst>
                <a:ext uri="{FF2B5EF4-FFF2-40B4-BE49-F238E27FC236}">
                  <a16:creationId xmlns:a16="http://schemas.microsoft.com/office/drawing/2014/main" id="{A2BAE7CC-1181-4CF8-9FEE-060E5ACB568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494617" y="1522214"/>
              <a:ext cx="3678232" cy="457200"/>
            </a:xfrm>
            <a:prstGeom prst="rect">
              <a:avLst/>
            </a:prstGeom>
          </p:spPr>
        </p:pic>
        <p:sp>
          <p:nvSpPr>
            <p:cNvPr id="152" name="矩形 151">
              <a:extLst>
                <a:ext uri="{FF2B5EF4-FFF2-40B4-BE49-F238E27FC236}">
                  <a16:creationId xmlns:a16="http://schemas.microsoft.com/office/drawing/2014/main" id="{33CEF931-E398-4B34-89C4-C34314F060E8}"/>
                </a:ext>
              </a:extLst>
            </p:cNvPr>
            <p:cNvSpPr/>
            <p:nvPr/>
          </p:nvSpPr>
          <p:spPr>
            <a:xfrm>
              <a:off x="7740290" y="1573135"/>
              <a:ext cx="3124933"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Power Supply Total: 418W</a:t>
              </a:r>
            </a:p>
          </p:txBody>
        </p:sp>
      </p:grpSp>
      <p:grpSp>
        <p:nvGrpSpPr>
          <p:cNvPr id="28" name="群組 27">
            <a:extLst>
              <a:ext uri="{FF2B5EF4-FFF2-40B4-BE49-F238E27FC236}">
                <a16:creationId xmlns:a16="http://schemas.microsoft.com/office/drawing/2014/main" id="{467AD7A6-D3B8-49C8-A006-2B9EA74D8081}"/>
              </a:ext>
            </a:extLst>
          </p:cNvPr>
          <p:cNvGrpSpPr/>
          <p:nvPr/>
        </p:nvGrpSpPr>
        <p:grpSpPr>
          <a:xfrm>
            <a:off x="9632540" y="1867080"/>
            <a:ext cx="1790700" cy="489045"/>
            <a:chOff x="9382147" y="1979602"/>
            <a:chExt cx="1790700" cy="489045"/>
          </a:xfrm>
        </p:grpSpPr>
        <p:pic>
          <p:nvPicPr>
            <p:cNvPr id="147" name="圖形 146">
              <a:extLst>
                <a:ext uri="{FF2B5EF4-FFF2-40B4-BE49-F238E27FC236}">
                  <a16:creationId xmlns:a16="http://schemas.microsoft.com/office/drawing/2014/main" id="{C62C1109-4905-43A9-ACFE-396512B177C6}"/>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382147" y="2011447"/>
              <a:ext cx="1790700" cy="457200"/>
            </a:xfrm>
            <a:prstGeom prst="rect">
              <a:avLst/>
            </a:prstGeom>
          </p:spPr>
        </p:pic>
        <p:sp>
          <p:nvSpPr>
            <p:cNvPr id="153" name="矩形 152">
              <a:extLst>
                <a:ext uri="{FF2B5EF4-FFF2-40B4-BE49-F238E27FC236}">
                  <a16:creationId xmlns:a16="http://schemas.microsoft.com/office/drawing/2014/main" id="{97A0ADEB-231E-46F1-ADE9-0BC4A3D2873F}"/>
                </a:ext>
              </a:extLst>
            </p:cNvPr>
            <p:cNvSpPr/>
            <p:nvPr/>
          </p:nvSpPr>
          <p:spPr>
            <a:xfrm>
              <a:off x="9382148" y="1979602"/>
              <a:ext cx="1713054"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PoE Power Max: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370W</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154" name="矩形 153">
            <a:extLst>
              <a:ext uri="{FF2B5EF4-FFF2-40B4-BE49-F238E27FC236}">
                <a16:creationId xmlns:a16="http://schemas.microsoft.com/office/drawing/2014/main" id="{A0F4F4C5-25DF-4AC9-93C4-D8C6CC282012}"/>
              </a:ext>
            </a:extLst>
          </p:cNvPr>
          <p:cNvSpPr/>
          <p:nvPr/>
        </p:nvSpPr>
        <p:spPr>
          <a:xfrm>
            <a:off x="7663042" y="4509683"/>
            <a:ext cx="3712677"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16-port </a:t>
            </a:r>
            <a:r>
              <a:rPr kumimoji="0" lang="en-US" altLang="zh-TW" sz="1200"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RJ45 with 2port SFP combo</a:t>
            </a:r>
          </a:p>
        </p:txBody>
      </p:sp>
      <p:sp>
        <p:nvSpPr>
          <p:cNvPr id="155" name="矩形 154">
            <a:extLst>
              <a:ext uri="{FF2B5EF4-FFF2-40B4-BE49-F238E27FC236}">
                <a16:creationId xmlns:a16="http://schemas.microsoft.com/office/drawing/2014/main" id="{A8B30DB1-90C9-483C-83D6-C1E0E36921DD}"/>
              </a:ext>
            </a:extLst>
          </p:cNvPr>
          <p:cNvSpPr/>
          <p:nvPr/>
        </p:nvSpPr>
        <p:spPr>
          <a:xfrm>
            <a:off x="7608450" y="3426084"/>
            <a:ext cx="3811813"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Switch</a:t>
            </a:r>
          </a:p>
        </p:txBody>
      </p:sp>
      <p:sp>
        <p:nvSpPr>
          <p:cNvPr id="156" name="矩形 155">
            <a:extLst>
              <a:ext uri="{FF2B5EF4-FFF2-40B4-BE49-F238E27FC236}">
                <a16:creationId xmlns:a16="http://schemas.microsoft.com/office/drawing/2014/main" id="{CC4C4898-4082-4C6B-B1AD-B9E6216AC4A1}"/>
              </a:ext>
            </a:extLst>
          </p:cNvPr>
          <p:cNvSpPr/>
          <p:nvPr/>
        </p:nvSpPr>
        <p:spPr>
          <a:xfrm>
            <a:off x="8654215" y="3857903"/>
            <a:ext cx="105096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Microchip VSC7425</a:t>
            </a:r>
          </a:p>
        </p:txBody>
      </p:sp>
      <p:sp>
        <p:nvSpPr>
          <p:cNvPr id="157" name="矩形 156">
            <a:extLst>
              <a:ext uri="{FF2B5EF4-FFF2-40B4-BE49-F238E27FC236}">
                <a16:creationId xmlns:a16="http://schemas.microsoft.com/office/drawing/2014/main" id="{5D813948-73D6-4ED5-8D15-3F37E98B2D02}"/>
              </a:ext>
            </a:extLst>
          </p:cNvPr>
          <p:cNvSpPr/>
          <p:nvPr/>
        </p:nvSpPr>
        <p:spPr>
          <a:xfrm>
            <a:off x="7326947" y="3935330"/>
            <a:ext cx="1468525"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a:t>
            </a:r>
            <a:r>
              <a:rPr kumimoji="0" lang="en-US" altLang="zh-TW" sz="1200"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58" name="圖形 157">
            <a:extLst>
              <a:ext uri="{FF2B5EF4-FFF2-40B4-BE49-F238E27FC236}">
                <a16:creationId xmlns:a16="http://schemas.microsoft.com/office/drawing/2014/main" id="{5795673A-53B6-4D4A-A094-B64A5CDCAD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241001" y="3894030"/>
            <a:ext cx="1079500" cy="460096"/>
          </a:xfrm>
          <a:prstGeom prst="rect">
            <a:avLst/>
          </a:prstGeom>
        </p:spPr>
      </p:pic>
      <p:sp>
        <p:nvSpPr>
          <p:cNvPr id="159" name="矩形 158">
            <a:extLst>
              <a:ext uri="{FF2B5EF4-FFF2-40B4-BE49-F238E27FC236}">
                <a16:creationId xmlns:a16="http://schemas.microsoft.com/office/drawing/2014/main" id="{B3BE2040-131B-416F-A1CC-68FB544FE00F}"/>
              </a:ext>
            </a:extLst>
          </p:cNvPr>
          <p:cNvSpPr/>
          <p:nvPr/>
        </p:nvSpPr>
        <p:spPr>
          <a:xfrm>
            <a:off x="10006330" y="3867657"/>
            <a:ext cx="146852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PoE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Controller</a:t>
            </a:r>
          </a:p>
        </p:txBody>
      </p:sp>
      <p:pic>
        <p:nvPicPr>
          <p:cNvPr id="167" name="圖形 166">
            <a:extLst>
              <a:ext uri="{FF2B5EF4-FFF2-40B4-BE49-F238E27FC236}">
                <a16:creationId xmlns:a16="http://schemas.microsoft.com/office/drawing/2014/main" id="{EC65E499-35CB-4AD1-81B3-A9B455AD83D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666490" y="3288964"/>
            <a:ext cx="843868" cy="800100"/>
          </a:xfrm>
          <a:prstGeom prst="rect">
            <a:avLst/>
          </a:prstGeom>
        </p:spPr>
      </p:pic>
      <p:grpSp>
        <p:nvGrpSpPr>
          <p:cNvPr id="19" name="群組 18">
            <a:extLst>
              <a:ext uri="{FF2B5EF4-FFF2-40B4-BE49-F238E27FC236}">
                <a16:creationId xmlns:a16="http://schemas.microsoft.com/office/drawing/2014/main" id="{051205FA-6761-4536-8808-8F43061292E2}"/>
              </a:ext>
            </a:extLst>
          </p:cNvPr>
          <p:cNvGrpSpPr/>
          <p:nvPr/>
        </p:nvGrpSpPr>
        <p:grpSpPr>
          <a:xfrm>
            <a:off x="8197735" y="5091213"/>
            <a:ext cx="1714858" cy="1639433"/>
            <a:chOff x="7631183" y="5092878"/>
            <a:chExt cx="1638132" cy="1566082"/>
          </a:xfrm>
        </p:grpSpPr>
        <p:sp>
          <p:nvSpPr>
            <p:cNvPr id="10" name="橢圓 9">
              <a:extLst>
                <a:ext uri="{FF2B5EF4-FFF2-40B4-BE49-F238E27FC236}">
                  <a16:creationId xmlns:a16="http://schemas.microsoft.com/office/drawing/2014/main" id="{EA1DFC7E-D4A2-4694-A5D3-1A3C59A395ED}"/>
                </a:ext>
              </a:extLst>
            </p:cNvPr>
            <p:cNvSpPr/>
            <p:nvPr/>
          </p:nvSpPr>
          <p:spPr>
            <a:xfrm>
              <a:off x="7683385" y="5092878"/>
              <a:ext cx="1566082" cy="1566082"/>
            </a:xfrm>
            <a:prstGeom prst="ellipse">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 name="圖片 11" descr="一張含有 電子用品 的圖片&#10;&#10;自動產生的描述">
              <a:extLst>
                <a:ext uri="{FF2B5EF4-FFF2-40B4-BE49-F238E27FC236}">
                  <a16:creationId xmlns:a16="http://schemas.microsoft.com/office/drawing/2014/main" id="{16F9445B-B855-4307-94F6-433F22E344B0}"/>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7631183" y="5094710"/>
              <a:ext cx="1638132" cy="1393058"/>
            </a:xfrm>
            <a:prstGeom prst="rect">
              <a:avLst/>
            </a:prstGeom>
          </p:spPr>
        </p:pic>
      </p:grpSp>
      <p:pic>
        <p:nvPicPr>
          <p:cNvPr id="171" name="圖形 170">
            <a:extLst>
              <a:ext uri="{FF2B5EF4-FFF2-40B4-BE49-F238E27FC236}">
                <a16:creationId xmlns:a16="http://schemas.microsoft.com/office/drawing/2014/main" id="{FCC90A97-157A-413B-B17C-FF4CDDE5655A}"/>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819816" y="5437408"/>
            <a:ext cx="1646729" cy="330200"/>
          </a:xfrm>
          <a:prstGeom prst="rect">
            <a:avLst/>
          </a:prstGeom>
        </p:spPr>
      </p:pic>
      <p:sp>
        <p:nvSpPr>
          <p:cNvPr id="172" name="矩形 171">
            <a:extLst>
              <a:ext uri="{FF2B5EF4-FFF2-40B4-BE49-F238E27FC236}">
                <a16:creationId xmlns:a16="http://schemas.microsoft.com/office/drawing/2014/main" id="{E9B67487-D3D0-41ED-8611-E186EAB012B8}"/>
              </a:ext>
            </a:extLst>
          </p:cNvPr>
          <p:cNvSpPr/>
          <p:nvPr/>
        </p:nvSpPr>
        <p:spPr>
          <a:xfrm>
            <a:off x="9727268" y="5429806"/>
            <a:ext cx="1778000"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Host power button</a:t>
            </a:r>
          </a:p>
        </p:txBody>
      </p:sp>
      <p:cxnSp>
        <p:nvCxnSpPr>
          <p:cNvPr id="26" name="接點: 肘形 25">
            <a:extLst>
              <a:ext uri="{FF2B5EF4-FFF2-40B4-BE49-F238E27FC236}">
                <a16:creationId xmlns:a16="http://schemas.microsoft.com/office/drawing/2014/main" id="{D63D2894-88C0-43F0-AA69-39A6B4B9B385}"/>
              </a:ext>
            </a:extLst>
          </p:cNvPr>
          <p:cNvCxnSpPr>
            <a:cxnSpLocks/>
            <a:stCxn id="151" idx="2"/>
            <a:endCxn id="171" idx="3"/>
          </p:cNvCxnSpPr>
          <p:nvPr/>
        </p:nvCxnSpPr>
        <p:spPr>
          <a:xfrm rot="16200000" flipH="1">
            <a:off x="8445204" y="2581166"/>
            <a:ext cx="2507677" cy="3535005"/>
          </a:xfrm>
          <a:prstGeom prst="bentConnector4">
            <a:avLst>
              <a:gd name="adj1" fmla="val 9700"/>
              <a:gd name="adj2" fmla="val 112644"/>
            </a:avLst>
          </a:prstGeom>
          <a:ln w="57150">
            <a:solidFill>
              <a:srgbClr val="D7F71E"/>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C35BE5BA-9C87-4A80-9F4E-9299988F4C7A}"/>
              </a:ext>
            </a:extLst>
          </p:cNvPr>
          <p:cNvGrpSpPr/>
          <p:nvPr/>
        </p:nvGrpSpPr>
        <p:grpSpPr>
          <a:xfrm>
            <a:off x="4916390" y="3897260"/>
            <a:ext cx="457200" cy="457200"/>
            <a:chOff x="4987641" y="3921110"/>
            <a:chExt cx="457200" cy="457200"/>
          </a:xfrm>
        </p:grpSpPr>
        <p:sp>
          <p:nvSpPr>
            <p:cNvPr id="50" name="橢圓 49">
              <a:extLst>
                <a:ext uri="{FF2B5EF4-FFF2-40B4-BE49-F238E27FC236}">
                  <a16:creationId xmlns:a16="http://schemas.microsoft.com/office/drawing/2014/main" id="{38849DAC-9720-4781-A071-6045025661F0}"/>
                </a:ext>
              </a:extLst>
            </p:cNvPr>
            <p:cNvSpPr/>
            <p:nvPr/>
          </p:nvSpPr>
          <p:spPr>
            <a:xfrm>
              <a:off x="4987641" y="3921110"/>
              <a:ext cx="457200" cy="457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2" name="圖片 51">
              <a:extLst>
                <a:ext uri="{FF2B5EF4-FFF2-40B4-BE49-F238E27FC236}">
                  <a16:creationId xmlns:a16="http://schemas.microsoft.com/office/drawing/2014/main" id="{FBAE5C1E-6267-48DE-B89C-8ABB05D848AA}"/>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5041570" y="4020745"/>
              <a:ext cx="335967" cy="257931"/>
            </a:xfrm>
            <a:prstGeom prst="rect">
              <a:avLst/>
            </a:prstGeom>
          </p:spPr>
        </p:pic>
      </p:grpSp>
      <p:sp>
        <p:nvSpPr>
          <p:cNvPr id="173" name="矩形 172">
            <a:extLst>
              <a:ext uri="{FF2B5EF4-FFF2-40B4-BE49-F238E27FC236}">
                <a16:creationId xmlns:a16="http://schemas.microsoft.com/office/drawing/2014/main" id="{4CCFB4DE-65AC-41A3-8F67-CFDEBADF920B}"/>
              </a:ext>
            </a:extLst>
          </p:cNvPr>
          <p:cNvSpPr/>
          <p:nvPr/>
        </p:nvSpPr>
        <p:spPr>
          <a:xfrm>
            <a:off x="5325653" y="3958190"/>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pic>
        <p:nvPicPr>
          <p:cNvPr id="165" name="圖形 164">
            <a:extLst>
              <a:ext uri="{FF2B5EF4-FFF2-40B4-BE49-F238E27FC236}">
                <a16:creationId xmlns:a16="http://schemas.microsoft.com/office/drawing/2014/main" id="{03EEDDD7-090E-4BF7-B64A-C92C857CE0D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34250" y="2754389"/>
            <a:ext cx="1041400" cy="647700"/>
          </a:xfrm>
          <a:prstGeom prst="rect">
            <a:avLst/>
          </a:prstGeom>
        </p:spPr>
      </p:pic>
      <p:pic>
        <p:nvPicPr>
          <p:cNvPr id="161" name="圖形 160">
            <a:extLst>
              <a:ext uri="{FF2B5EF4-FFF2-40B4-BE49-F238E27FC236}">
                <a16:creationId xmlns:a16="http://schemas.microsoft.com/office/drawing/2014/main" id="{79DBDC4E-F0DC-452E-B54C-D10F4CC97860}"/>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flipV="1">
            <a:off x="7980453" y="2286432"/>
            <a:ext cx="326959" cy="426734"/>
          </a:xfrm>
          <a:prstGeom prst="rect">
            <a:avLst/>
          </a:prstGeom>
        </p:spPr>
      </p:pic>
      <p:pic>
        <p:nvPicPr>
          <p:cNvPr id="163" name="圖形 162">
            <a:extLst>
              <a:ext uri="{FF2B5EF4-FFF2-40B4-BE49-F238E27FC236}">
                <a16:creationId xmlns:a16="http://schemas.microsoft.com/office/drawing/2014/main" id="{3BAEAEB4-827B-462B-88A8-1AB58127ECB0}"/>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flipV="1">
            <a:off x="8956760" y="2289132"/>
            <a:ext cx="326959" cy="426734"/>
          </a:xfrm>
          <a:prstGeom prst="rect">
            <a:avLst/>
          </a:prstGeom>
        </p:spPr>
      </p:pic>
      <p:pic>
        <p:nvPicPr>
          <p:cNvPr id="162" name="圖形 161">
            <a:extLst>
              <a:ext uri="{FF2B5EF4-FFF2-40B4-BE49-F238E27FC236}">
                <a16:creationId xmlns:a16="http://schemas.microsoft.com/office/drawing/2014/main" id="{1CE61D2F-BDFF-47A0-B2FD-A38585812558}"/>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flipV="1">
            <a:off x="8973802" y="3033038"/>
            <a:ext cx="326959" cy="461664"/>
          </a:xfrm>
          <a:prstGeom prst="rect">
            <a:avLst/>
          </a:prstGeom>
        </p:spPr>
      </p:pic>
      <p:pic>
        <p:nvPicPr>
          <p:cNvPr id="144" name="圖形 143">
            <a:extLst>
              <a:ext uri="{FF2B5EF4-FFF2-40B4-BE49-F238E27FC236}">
                <a16:creationId xmlns:a16="http://schemas.microsoft.com/office/drawing/2014/main" id="{584FACA0-8696-41FE-8626-4A1200AA81FA}"/>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599" t="22900"/>
          <a:stretch/>
        </p:blipFill>
        <p:spPr>
          <a:xfrm>
            <a:off x="10665745" y="2354187"/>
            <a:ext cx="294438" cy="1577030"/>
          </a:xfrm>
          <a:prstGeom prst="rect">
            <a:avLst/>
          </a:prstGeom>
        </p:spPr>
      </p:pic>
      <p:pic>
        <p:nvPicPr>
          <p:cNvPr id="89" name="圖形 88">
            <a:extLst>
              <a:ext uri="{FF2B5EF4-FFF2-40B4-BE49-F238E27FC236}">
                <a16:creationId xmlns:a16="http://schemas.microsoft.com/office/drawing/2014/main" id="{BFCA3F74-C4A7-49AC-830D-24788B44858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419102" y="1028562"/>
            <a:ext cx="332813" cy="697425"/>
          </a:xfrm>
          <a:prstGeom prst="rect">
            <a:avLst/>
          </a:prstGeom>
        </p:spPr>
      </p:pic>
    </p:spTree>
    <p:extLst>
      <p:ext uri="{BB962C8B-B14F-4D97-AF65-F5344CB8AC3E}">
        <p14:creationId xmlns:p14="http://schemas.microsoft.com/office/powerpoint/2010/main" val="376362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矩形: 圓角 115">
            <a:extLst>
              <a:ext uri="{FF2B5EF4-FFF2-40B4-BE49-F238E27FC236}">
                <a16:creationId xmlns:a16="http://schemas.microsoft.com/office/drawing/2014/main" id="{1ECF7C5B-CA0B-4142-A79A-67B20C1F0853}"/>
              </a:ext>
            </a:extLst>
          </p:cNvPr>
          <p:cNvSpPr/>
          <p:nvPr/>
        </p:nvSpPr>
        <p:spPr>
          <a:xfrm>
            <a:off x="764394" y="3475344"/>
            <a:ext cx="1129303" cy="642733"/>
          </a:xfrm>
          <a:prstGeom prst="roundRect">
            <a:avLst>
              <a:gd name="adj" fmla="val 26894"/>
            </a:avLst>
          </a:prstGeom>
          <a:solidFill>
            <a:srgbClr val="D7F71E"/>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67" b="1" i="0" u="none" strike="noStrike" kern="0" cap="none" spc="0" normalizeH="0" baseline="0" noProof="0">
                <a:ln>
                  <a:noFill/>
                </a:ln>
                <a:solidFill>
                  <a:schemeClr val="tx1"/>
                </a:solidFill>
                <a:uLnTx/>
                <a:uFillTx/>
                <a:latin typeface="Arial" panose="020B0604020202020204" pitchFamily="34" charset="0"/>
                <a:ea typeface="微軟正黑體" panose="020B0604030504040204" pitchFamily="34" charset="-120"/>
                <a:cs typeface="Arial" panose="020B0604020202020204" pitchFamily="34" charset="0"/>
                <a:sym typeface="Arial"/>
              </a:rPr>
              <a:t>Front</a:t>
            </a:r>
            <a:endParaRPr kumimoji="0" lang="zh-TW" altLang="en-US" sz="1867" b="1" i="0" u="none" strike="noStrike" kern="0" cap="none" spc="0" normalizeH="0" baseline="0" noProof="0">
              <a:ln>
                <a:noFill/>
              </a:ln>
              <a:solidFill>
                <a:schemeClr val="tx1"/>
              </a:solidFill>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7" name="矩形: 圓角 116">
            <a:extLst>
              <a:ext uri="{FF2B5EF4-FFF2-40B4-BE49-F238E27FC236}">
                <a16:creationId xmlns:a16="http://schemas.microsoft.com/office/drawing/2014/main" id="{F9EE708B-D7F1-4344-A03D-D1E98429187B}"/>
              </a:ext>
            </a:extLst>
          </p:cNvPr>
          <p:cNvSpPr/>
          <p:nvPr/>
        </p:nvSpPr>
        <p:spPr>
          <a:xfrm>
            <a:off x="819727" y="5592603"/>
            <a:ext cx="1068612" cy="615713"/>
          </a:xfrm>
          <a:prstGeom prst="roundRect">
            <a:avLst>
              <a:gd name="adj" fmla="val 24859"/>
            </a:avLst>
          </a:prstGeom>
          <a:solidFill>
            <a:srgbClr val="D7F71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67" b="1" i="0" u="none" strike="noStrike" kern="0" cap="none" spc="0" normalizeH="0" baseline="0" noProof="0">
                <a:ln>
                  <a:noFill/>
                </a:ln>
                <a:solidFill>
                  <a:schemeClr val="tx1"/>
                </a:solidFill>
                <a:uLnTx/>
                <a:uFillTx/>
                <a:latin typeface="Arial" panose="020B0604020202020204" pitchFamily="34" charset="0"/>
                <a:ea typeface="微軟正黑體" panose="020B0604030504040204" pitchFamily="34" charset="-120"/>
                <a:cs typeface="Arial" panose="020B0604020202020204" pitchFamily="34" charset="0"/>
                <a:sym typeface="Arial"/>
              </a:rPr>
              <a:t>Back</a:t>
            </a:r>
            <a:endParaRPr kumimoji="0" lang="zh-TW" altLang="en-US" sz="1867" b="1" i="0" u="none" strike="noStrike" kern="0" cap="none" spc="0" normalizeH="0" baseline="0" noProof="0">
              <a:ln>
                <a:noFill/>
              </a:ln>
              <a:solidFill>
                <a:schemeClr val="tx1"/>
              </a:solidFill>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18" name="圖片 117">
            <a:extLst>
              <a:ext uri="{FF2B5EF4-FFF2-40B4-BE49-F238E27FC236}">
                <a16:creationId xmlns:a16="http://schemas.microsoft.com/office/drawing/2014/main" id="{5B42CEB6-FF7C-491B-B318-CDF88324AF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200" y="4962866"/>
            <a:ext cx="6262526" cy="1438182"/>
          </a:xfrm>
          <a:prstGeom prst="rect">
            <a:avLst/>
          </a:prstGeom>
          <a:effectLst>
            <a:outerShdw blurRad="50800" dist="38100" dir="5400000" algn="t" rotWithShape="0">
              <a:prstClr val="black">
                <a:alpha val="40000"/>
              </a:prstClr>
            </a:outerShdw>
          </a:effectLst>
        </p:spPr>
      </p:pic>
      <p:pic>
        <p:nvPicPr>
          <p:cNvPr id="119" name="圖片 118">
            <a:extLst>
              <a:ext uri="{FF2B5EF4-FFF2-40B4-BE49-F238E27FC236}">
                <a16:creationId xmlns:a16="http://schemas.microsoft.com/office/drawing/2014/main" id="{3EA678BB-F147-4DFE-97BD-39527BFD2E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7018" y="375370"/>
            <a:ext cx="9592373" cy="4061649"/>
          </a:xfrm>
          <a:prstGeom prst="rect">
            <a:avLst/>
          </a:prstGeom>
          <a:effectLst>
            <a:outerShdw blurRad="50800" dist="38100" dir="5400000" algn="t" rotWithShape="0">
              <a:prstClr val="black">
                <a:alpha val="40000"/>
              </a:prstClr>
            </a:outerShdw>
          </a:effectLst>
        </p:spPr>
      </p:pic>
      <p:sp>
        <p:nvSpPr>
          <p:cNvPr id="120" name="矩形 119">
            <a:extLst>
              <a:ext uri="{FF2B5EF4-FFF2-40B4-BE49-F238E27FC236}">
                <a16:creationId xmlns:a16="http://schemas.microsoft.com/office/drawing/2014/main" id="{BB7A3590-ADC1-4319-92E4-A2B51B1F1582}"/>
              </a:ext>
            </a:extLst>
          </p:cNvPr>
          <p:cNvSpPr/>
          <p:nvPr/>
        </p:nvSpPr>
        <p:spPr>
          <a:xfrm>
            <a:off x="5464263" y="6228373"/>
            <a:ext cx="1930407" cy="424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PCIe Slot 2.0 x 2 </a:t>
            </a:r>
          </a:p>
        </p:txBody>
      </p:sp>
      <p:cxnSp>
        <p:nvCxnSpPr>
          <p:cNvPr id="121" name="直線單箭頭接點 78">
            <a:extLst>
              <a:ext uri="{FF2B5EF4-FFF2-40B4-BE49-F238E27FC236}">
                <a16:creationId xmlns:a16="http://schemas.microsoft.com/office/drawing/2014/main" id="{FAC4FAC2-96BD-4B8C-AEEE-1ABDF36508D2}"/>
              </a:ext>
            </a:extLst>
          </p:cNvPr>
          <p:cNvCxnSpPr>
            <a:cxnSpLocks/>
          </p:cNvCxnSpPr>
          <p:nvPr/>
        </p:nvCxnSpPr>
        <p:spPr>
          <a:xfrm rot="10800000" flipV="1">
            <a:off x="5464263" y="5887532"/>
            <a:ext cx="189158" cy="622852"/>
          </a:xfrm>
          <a:prstGeom prst="bentConnector2">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122" name="矩形 121">
            <a:extLst>
              <a:ext uri="{FF2B5EF4-FFF2-40B4-BE49-F238E27FC236}">
                <a16:creationId xmlns:a16="http://schemas.microsoft.com/office/drawing/2014/main" id="{2C44E81B-0E43-464C-89F7-6D0D8140DA6E}"/>
              </a:ext>
            </a:extLst>
          </p:cNvPr>
          <p:cNvSpPr/>
          <p:nvPr/>
        </p:nvSpPr>
        <p:spPr>
          <a:xfrm>
            <a:off x="5695124" y="5601960"/>
            <a:ext cx="1577140" cy="560476"/>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23" name="矩形 122">
            <a:extLst>
              <a:ext uri="{FF2B5EF4-FFF2-40B4-BE49-F238E27FC236}">
                <a16:creationId xmlns:a16="http://schemas.microsoft.com/office/drawing/2014/main" id="{853CD862-F147-40CA-9C97-AF0E9333E82E}"/>
              </a:ext>
            </a:extLst>
          </p:cNvPr>
          <p:cNvSpPr/>
          <p:nvPr/>
        </p:nvSpPr>
        <p:spPr>
          <a:xfrm>
            <a:off x="2891427" y="3623194"/>
            <a:ext cx="1820848" cy="415955"/>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24" name="矩形 123">
            <a:extLst>
              <a:ext uri="{FF2B5EF4-FFF2-40B4-BE49-F238E27FC236}">
                <a16:creationId xmlns:a16="http://schemas.microsoft.com/office/drawing/2014/main" id="{B5942B10-B6B3-4ACE-A367-C5B5235C68DF}"/>
              </a:ext>
            </a:extLst>
          </p:cNvPr>
          <p:cNvSpPr/>
          <p:nvPr/>
        </p:nvSpPr>
        <p:spPr>
          <a:xfrm>
            <a:off x="2970286" y="2001577"/>
            <a:ext cx="831566"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LCM</a:t>
            </a:r>
          </a:p>
        </p:txBody>
      </p:sp>
      <p:sp>
        <p:nvSpPr>
          <p:cNvPr id="125" name="矩形 124">
            <a:extLst>
              <a:ext uri="{FF2B5EF4-FFF2-40B4-BE49-F238E27FC236}">
                <a16:creationId xmlns:a16="http://schemas.microsoft.com/office/drawing/2014/main" id="{79A591E1-4484-4327-AFA6-B94F647E704D}"/>
              </a:ext>
            </a:extLst>
          </p:cNvPr>
          <p:cNvSpPr/>
          <p:nvPr/>
        </p:nvSpPr>
        <p:spPr>
          <a:xfrm>
            <a:off x="3791092" y="2001577"/>
            <a:ext cx="854437"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HDMI</a:t>
            </a:r>
          </a:p>
        </p:txBody>
      </p:sp>
      <p:sp>
        <p:nvSpPr>
          <p:cNvPr id="126" name="矩形 125">
            <a:extLst>
              <a:ext uri="{FF2B5EF4-FFF2-40B4-BE49-F238E27FC236}">
                <a16:creationId xmlns:a16="http://schemas.microsoft.com/office/drawing/2014/main" id="{EF2FEB0A-3123-4093-A0F2-43A513B1AC03}"/>
              </a:ext>
            </a:extLst>
          </p:cNvPr>
          <p:cNvSpPr/>
          <p:nvPr/>
        </p:nvSpPr>
        <p:spPr>
          <a:xfrm>
            <a:off x="4455514" y="4524682"/>
            <a:ext cx="1159903" cy="632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USB</a:t>
            </a:r>
            <a:r>
              <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3.0</a:t>
            </a:r>
            <a:endPar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27" name="矩形 126">
            <a:extLst>
              <a:ext uri="{FF2B5EF4-FFF2-40B4-BE49-F238E27FC236}">
                <a16:creationId xmlns:a16="http://schemas.microsoft.com/office/drawing/2014/main" id="{AAABCF9C-E23D-48E8-BEDA-B96260D916AD}"/>
              </a:ext>
            </a:extLst>
          </p:cNvPr>
          <p:cNvSpPr/>
          <p:nvPr/>
        </p:nvSpPr>
        <p:spPr>
          <a:xfrm>
            <a:off x="4750727" y="1868767"/>
            <a:ext cx="1492903" cy="634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 Interface</a:t>
            </a:r>
          </a:p>
        </p:txBody>
      </p:sp>
      <p:sp>
        <p:nvSpPr>
          <p:cNvPr id="128" name="矩形 127">
            <a:extLst>
              <a:ext uri="{FF2B5EF4-FFF2-40B4-BE49-F238E27FC236}">
                <a16:creationId xmlns:a16="http://schemas.microsoft.com/office/drawing/2014/main" id="{B974C5BD-43D2-4167-AB3B-5C78DC85E5D6}"/>
              </a:ext>
            </a:extLst>
          </p:cNvPr>
          <p:cNvSpPr/>
          <p:nvPr/>
        </p:nvSpPr>
        <p:spPr>
          <a:xfrm>
            <a:off x="5321184" y="3444685"/>
            <a:ext cx="347989" cy="323475"/>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29" name="矩形 128">
            <a:extLst>
              <a:ext uri="{FF2B5EF4-FFF2-40B4-BE49-F238E27FC236}">
                <a16:creationId xmlns:a16="http://schemas.microsoft.com/office/drawing/2014/main" id="{FE288478-EDE1-4454-BE9E-7B45AA82F97E}"/>
              </a:ext>
            </a:extLst>
          </p:cNvPr>
          <p:cNvSpPr/>
          <p:nvPr/>
        </p:nvSpPr>
        <p:spPr>
          <a:xfrm>
            <a:off x="5430323" y="4721105"/>
            <a:ext cx="1173587" cy="292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USB2.0</a:t>
            </a:r>
            <a:endPar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30" name="矩形 129">
            <a:extLst>
              <a:ext uri="{FF2B5EF4-FFF2-40B4-BE49-F238E27FC236}">
                <a16:creationId xmlns:a16="http://schemas.microsoft.com/office/drawing/2014/main" id="{E10347A9-61F5-44ED-A58E-B518A3901595}"/>
              </a:ext>
            </a:extLst>
          </p:cNvPr>
          <p:cNvSpPr/>
          <p:nvPr/>
        </p:nvSpPr>
        <p:spPr>
          <a:xfrm>
            <a:off x="5321184" y="3758492"/>
            <a:ext cx="347989" cy="323475"/>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31" name="矩形 130">
            <a:extLst>
              <a:ext uri="{FF2B5EF4-FFF2-40B4-BE49-F238E27FC236}">
                <a16:creationId xmlns:a16="http://schemas.microsoft.com/office/drawing/2014/main" id="{CA8C1124-D56B-4530-A2AA-79D1D9CEC30F}"/>
              </a:ext>
            </a:extLst>
          </p:cNvPr>
          <p:cNvSpPr/>
          <p:nvPr/>
        </p:nvSpPr>
        <p:spPr>
          <a:xfrm>
            <a:off x="5739236" y="3444136"/>
            <a:ext cx="693239" cy="790389"/>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32" name="矩形 131">
            <a:extLst>
              <a:ext uri="{FF2B5EF4-FFF2-40B4-BE49-F238E27FC236}">
                <a16:creationId xmlns:a16="http://schemas.microsoft.com/office/drawing/2014/main" id="{B8021BCE-1E4E-47AC-ACCB-A54C651084CF}"/>
              </a:ext>
            </a:extLst>
          </p:cNvPr>
          <p:cNvSpPr/>
          <p:nvPr/>
        </p:nvSpPr>
        <p:spPr>
          <a:xfrm>
            <a:off x="6274034" y="1811497"/>
            <a:ext cx="1656936" cy="825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a:ea typeface="新細明體"/>
                <a:cs typeface="Arial"/>
                <a:sym typeface="Arial"/>
              </a:rPr>
              <a:t>PoE </a:t>
            </a:r>
            <a:r>
              <a:rPr lang="en-US" altLang="zh-TW" sz="1600" kern="0">
                <a:solidFill>
                  <a:srgbClr val="000000"/>
                </a:solidFill>
                <a:latin typeface="Arial"/>
                <a:ea typeface="新細明體"/>
                <a:cs typeface="Arial"/>
                <a:sym typeface="Arial"/>
              </a:rPr>
              <a:t>802.3bt</a:t>
            </a:r>
            <a:endParaRPr kumimoji="0" lang="zh-TW" altLang="en-US" sz="1600" b="0" i="0" u="none" strike="noStrike" kern="0" cap="none" spc="0" normalizeH="0" baseline="0" noProof="0">
              <a:ln>
                <a:noFill/>
              </a:ln>
              <a:solidFill>
                <a:srgbClr val="000000"/>
              </a:solidFill>
              <a:effectLst/>
              <a:uLnTx/>
              <a:uFillTx/>
              <a:latin typeface="Arial"/>
              <a:ea typeface="新細明體"/>
              <a:cs typeface="Arial"/>
              <a:sym typeface="Arial"/>
            </a:endParaRPr>
          </a:p>
        </p:txBody>
      </p:sp>
      <p:sp>
        <p:nvSpPr>
          <p:cNvPr id="133" name="矩形 132">
            <a:extLst>
              <a:ext uri="{FF2B5EF4-FFF2-40B4-BE49-F238E27FC236}">
                <a16:creationId xmlns:a16="http://schemas.microsoft.com/office/drawing/2014/main" id="{F11CFE9E-B7D7-4EF6-9F1B-A14F3F099F24}"/>
              </a:ext>
            </a:extLst>
          </p:cNvPr>
          <p:cNvSpPr/>
          <p:nvPr/>
        </p:nvSpPr>
        <p:spPr>
          <a:xfrm>
            <a:off x="6721620" y="4648969"/>
            <a:ext cx="1577140" cy="424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PoE 802.3at/</a:t>
            </a:r>
            <a:r>
              <a:rPr kumimoji="0" lang="en-US" altLang="zh-TW" sz="1600" b="0" i="0" u="none" strike="noStrike" kern="0" cap="none" spc="0" normalizeH="0" baseline="0" noProof="0" err="1">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af</a:t>
            </a:r>
            <a:endPar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34" name="矩形 133">
            <a:extLst>
              <a:ext uri="{FF2B5EF4-FFF2-40B4-BE49-F238E27FC236}">
                <a16:creationId xmlns:a16="http://schemas.microsoft.com/office/drawing/2014/main" id="{0FF9070C-313F-4D39-95A6-FB802F867975}"/>
              </a:ext>
            </a:extLst>
          </p:cNvPr>
          <p:cNvSpPr/>
          <p:nvPr/>
        </p:nvSpPr>
        <p:spPr>
          <a:xfrm>
            <a:off x="7853371" y="1719932"/>
            <a:ext cx="1691779" cy="66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Combo Port </a:t>
            </a:r>
            <a:endPar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(RJ45,SFP)</a:t>
            </a:r>
          </a:p>
        </p:txBody>
      </p:sp>
      <p:sp>
        <p:nvSpPr>
          <p:cNvPr id="135" name="矩形 134">
            <a:extLst>
              <a:ext uri="{FF2B5EF4-FFF2-40B4-BE49-F238E27FC236}">
                <a16:creationId xmlns:a16="http://schemas.microsoft.com/office/drawing/2014/main" id="{EF179A71-9BFA-45D8-9CBD-A47FF07CA112}"/>
              </a:ext>
            </a:extLst>
          </p:cNvPr>
          <p:cNvSpPr/>
          <p:nvPr/>
        </p:nvSpPr>
        <p:spPr>
          <a:xfrm>
            <a:off x="8474008" y="4533791"/>
            <a:ext cx="1604103" cy="66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Reset button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(QTS / Switch)</a:t>
            </a:r>
            <a:endPar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36" name="矩形 135">
            <a:extLst>
              <a:ext uri="{FF2B5EF4-FFF2-40B4-BE49-F238E27FC236}">
                <a16:creationId xmlns:a16="http://schemas.microsoft.com/office/drawing/2014/main" id="{3990DDFF-C265-4F2E-BEF4-5CE8FBBDFBA2}"/>
              </a:ext>
            </a:extLst>
          </p:cNvPr>
          <p:cNvSpPr/>
          <p:nvPr/>
        </p:nvSpPr>
        <p:spPr>
          <a:xfrm>
            <a:off x="9381100" y="1827161"/>
            <a:ext cx="1315013" cy="747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LED Status</a:t>
            </a:r>
          </a:p>
        </p:txBody>
      </p:sp>
      <p:sp>
        <p:nvSpPr>
          <p:cNvPr id="137" name="矩形 136">
            <a:extLst>
              <a:ext uri="{FF2B5EF4-FFF2-40B4-BE49-F238E27FC236}">
                <a16:creationId xmlns:a16="http://schemas.microsoft.com/office/drawing/2014/main" id="{5F7DCCE1-640E-4F3D-8824-B88D007E6DCD}"/>
              </a:ext>
            </a:extLst>
          </p:cNvPr>
          <p:cNvSpPr/>
          <p:nvPr/>
        </p:nvSpPr>
        <p:spPr>
          <a:xfrm>
            <a:off x="9906540" y="4540603"/>
            <a:ext cx="1930407" cy="632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a:t>
            </a:r>
            <a:endPar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Power Button</a:t>
            </a:r>
          </a:p>
        </p:txBody>
      </p:sp>
      <p:sp>
        <p:nvSpPr>
          <p:cNvPr id="138" name="矩形 137">
            <a:extLst>
              <a:ext uri="{FF2B5EF4-FFF2-40B4-BE49-F238E27FC236}">
                <a16:creationId xmlns:a16="http://schemas.microsoft.com/office/drawing/2014/main" id="{1FCDD8ED-6297-489D-BEEF-045CD5BF756D}"/>
              </a:ext>
            </a:extLst>
          </p:cNvPr>
          <p:cNvSpPr/>
          <p:nvPr/>
        </p:nvSpPr>
        <p:spPr>
          <a:xfrm>
            <a:off x="6469344" y="3444136"/>
            <a:ext cx="2062928" cy="790389"/>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39" name="矩形 138">
            <a:extLst>
              <a:ext uri="{FF2B5EF4-FFF2-40B4-BE49-F238E27FC236}">
                <a16:creationId xmlns:a16="http://schemas.microsoft.com/office/drawing/2014/main" id="{9BC5458E-2B7D-453D-941C-EBAB74156FED}"/>
              </a:ext>
            </a:extLst>
          </p:cNvPr>
          <p:cNvSpPr/>
          <p:nvPr/>
        </p:nvSpPr>
        <p:spPr>
          <a:xfrm>
            <a:off x="1828291" y="5632154"/>
            <a:ext cx="589622" cy="555418"/>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endParaRPr>
          </a:p>
        </p:txBody>
      </p:sp>
      <p:sp>
        <p:nvSpPr>
          <p:cNvPr id="140" name="矩形 139">
            <a:extLst>
              <a:ext uri="{FF2B5EF4-FFF2-40B4-BE49-F238E27FC236}">
                <a16:creationId xmlns:a16="http://schemas.microsoft.com/office/drawing/2014/main" id="{4FA90A94-1F27-408A-A561-B650F8292D6B}"/>
              </a:ext>
            </a:extLst>
          </p:cNvPr>
          <p:cNvSpPr/>
          <p:nvPr/>
        </p:nvSpPr>
        <p:spPr>
          <a:xfrm>
            <a:off x="1831417" y="6257568"/>
            <a:ext cx="2770365" cy="424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System power button</a:t>
            </a:r>
            <a:endPar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141" name="直線單箭頭接點 140">
            <a:extLst>
              <a:ext uri="{FF2B5EF4-FFF2-40B4-BE49-F238E27FC236}">
                <a16:creationId xmlns:a16="http://schemas.microsoft.com/office/drawing/2014/main" id="{CC616232-127D-4FDF-B85A-713DB0D02BEA}"/>
              </a:ext>
            </a:extLst>
          </p:cNvPr>
          <p:cNvCxnSpPr>
            <a:cxnSpLocks/>
          </p:cNvCxnSpPr>
          <p:nvPr/>
        </p:nvCxnSpPr>
        <p:spPr>
          <a:xfrm flipV="1">
            <a:off x="3394193" y="2448018"/>
            <a:ext cx="0" cy="1175176"/>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2" name="直線單箭頭接點 141">
            <a:extLst>
              <a:ext uri="{FF2B5EF4-FFF2-40B4-BE49-F238E27FC236}">
                <a16:creationId xmlns:a16="http://schemas.microsoft.com/office/drawing/2014/main" id="{FB6BCCDC-8367-4E8C-90DD-52230202B95E}"/>
              </a:ext>
            </a:extLst>
          </p:cNvPr>
          <p:cNvCxnSpPr>
            <a:cxnSpLocks/>
          </p:cNvCxnSpPr>
          <p:nvPr/>
        </p:nvCxnSpPr>
        <p:spPr>
          <a:xfrm>
            <a:off x="5178932" y="4118077"/>
            <a:ext cx="0" cy="532549"/>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3" name="接點: 肘形 142">
            <a:extLst>
              <a:ext uri="{FF2B5EF4-FFF2-40B4-BE49-F238E27FC236}">
                <a16:creationId xmlns:a16="http://schemas.microsoft.com/office/drawing/2014/main" id="{6C675F02-E4C5-4EF2-B686-AA2B49F42BB2}"/>
              </a:ext>
            </a:extLst>
          </p:cNvPr>
          <p:cNvCxnSpPr>
            <a:cxnSpLocks/>
          </p:cNvCxnSpPr>
          <p:nvPr/>
        </p:nvCxnSpPr>
        <p:spPr>
          <a:xfrm rot="16200000" flipV="1">
            <a:off x="3931454" y="2724053"/>
            <a:ext cx="1323475" cy="665681"/>
          </a:xfrm>
          <a:prstGeom prst="bentConnector3">
            <a:avLst>
              <a:gd name="adj1" fmla="val 5000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4" name="直線單箭頭接點 143">
            <a:extLst>
              <a:ext uri="{FF2B5EF4-FFF2-40B4-BE49-F238E27FC236}">
                <a16:creationId xmlns:a16="http://schemas.microsoft.com/office/drawing/2014/main" id="{96E1C0CE-F76E-4FAE-ADE8-73813CB43C7D}"/>
              </a:ext>
            </a:extLst>
          </p:cNvPr>
          <p:cNvCxnSpPr>
            <a:cxnSpLocks/>
            <a:stCxn id="128" idx="0"/>
          </p:cNvCxnSpPr>
          <p:nvPr/>
        </p:nvCxnSpPr>
        <p:spPr>
          <a:xfrm flipV="1">
            <a:off x="5495179" y="2419218"/>
            <a:ext cx="0" cy="1025467"/>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5" name="接點: 肘形 144">
            <a:extLst>
              <a:ext uri="{FF2B5EF4-FFF2-40B4-BE49-F238E27FC236}">
                <a16:creationId xmlns:a16="http://schemas.microsoft.com/office/drawing/2014/main" id="{B614EB6D-EB2A-4C2D-A96B-0F4A3E0CB460}"/>
              </a:ext>
            </a:extLst>
          </p:cNvPr>
          <p:cNvCxnSpPr>
            <a:cxnSpLocks/>
            <a:stCxn id="130" idx="2"/>
            <a:endCxn id="129" idx="0"/>
          </p:cNvCxnSpPr>
          <p:nvPr/>
        </p:nvCxnSpPr>
        <p:spPr>
          <a:xfrm rot="16200000" flipH="1">
            <a:off x="5436579" y="4140567"/>
            <a:ext cx="639138" cy="521938"/>
          </a:xfrm>
          <a:prstGeom prst="bentConnector3">
            <a:avLst>
              <a:gd name="adj1" fmla="val 5000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6" name="接點: 肘形 145">
            <a:extLst>
              <a:ext uri="{FF2B5EF4-FFF2-40B4-BE49-F238E27FC236}">
                <a16:creationId xmlns:a16="http://schemas.microsoft.com/office/drawing/2014/main" id="{72D1648B-FD00-46E1-BC29-5BC0B57C7C0D}"/>
              </a:ext>
            </a:extLst>
          </p:cNvPr>
          <p:cNvCxnSpPr>
            <a:cxnSpLocks/>
            <a:stCxn id="131" idx="0"/>
          </p:cNvCxnSpPr>
          <p:nvPr/>
        </p:nvCxnSpPr>
        <p:spPr>
          <a:xfrm rot="5400000" flipH="1" flipV="1">
            <a:off x="6038101" y="2422043"/>
            <a:ext cx="1069848" cy="974339"/>
          </a:xfrm>
          <a:prstGeom prst="bentConnector3">
            <a:avLst>
              <a:gd name="adj1" fmla="val 5000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7" name="直線單箭頭接點 146">
            <a:extLst>
              <a:ext uri="{FF2B5EF4-FFF2-40B4-BE49-F238E27FC236}">
                <a16:creationId xmlns:a16="http://schemas.microsoft.com/office/drawing/2014/main" id="{5E25E15D-3A46-41E4-B020-D3D01888CE2F}"/>
              </a:ext>
            </a:extLst>
          </p:cNvPr>
          <p:cNvCxnSpPr>
            <a:cxnSpLocks/>
            <a:stCxn id="138" idx="2"/>
          </p:cNvCxnSpPr>
          <p:nvPr/>
        </p:nvCxnSpPr>
        <p:spPr>
          <a:xfrm>
            <a:off x="7500808" y="4234525"/>
            <a:ext cx="0" cy="393691"/>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8" name="直線單箭頭接點 147">
            <a:extLst>
              <a:ext uri="{FF2B5EF4-FFF2-40B4-BE49-F238E27FC236}">
                <a16:creationId xmlns:a16="http://schemas.microsoft.com/office/drawing/2014/main" id="{C4857D0E-B8C9-4978-B3BB-0FD83E6BDE24}"/>
              </a:ext>
            </a:extLst>
          </p:cNvPr>
          <p:cNvCxnSpPr>
            <a:cxnSpLocks/>
          </p:cNvCxnSpPr>
          <p:nvPr/>
        </p:nvCxnSpPr>
        <p:spPr>
          <a:xfrm flipV="1">
            <a:off x="8763471" y="2428843"/>
            <a:ext cx="0" cy="1019658"/>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9" name="直線單箭頭接點 148">
            <a:extLst>
              <a:ext uri="{FF2B5EF4-FFF2-40B4-BE49-F238E27FC236}">
                <a16:creationId xmlns:a16="http://schemas.microsoft.com/office/drawing/2014/main" id="{C3E65E5A-4F7E-40EF-8B7C-EE44CCC90F39}"/>
              </a:ext>
            </a:extLst>
          </p:cNvPr>
          <p:cNvCxnSpPr>
            <a:cxnSpLocks/>
          </p:cNvCxnSpPr>
          <p:nvPr/>
        </p:nvCxnSpPr>
        <p:spPr>
          <a:xfrm>
            <a:off x="9265427" y="4094014"/>
            <a:ext cx="0" cy="510387"/>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50" name="接點: 肘形 149">
            <a:extLst>
              <a:ext uri="{FF2B5EF4-FFF2-40B4-BE49-F238E27FC236}">
                <a16:creationId xmlns:a16="http://schemas.microsoft.com/office/drawing/2014/main" id="{6CFD77D7-BE05-4516-886D-2E9510532387}"/>
              </a:ext>
            </a:extLst>
          </p:cNvPr>
          <p:cNvCxnSpPr>
            <a:cxnSpLocks/>
          </p:cNvCxnSpPr>
          <p:nvPr/>
        </p:nvCxnSpPr>
        <p:spPr>
          <a:xfrm rot="16200000" flipH="1">
            <a:off x="10440689" y="4113416"/>
            <a:ext cx="597016" cy="367203"/>
          </a:xfrm>
          <a:prstGeom prst="bentConnector3">
            <a:avLst>
              <a:gd name="adj1" fmla="val 2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51" name="接點: 肘形 150">
            <a:extLst>
              <a:ext uri="{FF2B5EF4-FFF2-40B4-BE49-F238E27FC236}">
                <a16:creationId xmlns:a16="http://schemas.microsoft.com/office/drawing/2014/main" id="{624A628D-07EB-4BE6-98F8-436A646C5680}"/>
              </a:ext>
            </a:extLst>
          </p:cNvPr>
          <p:cNvCxnSpPr>
            <a:cxnSpLocks/>
          </p:cNvCxnSpPr>
          <p:nvPr/>
        </p:nvCxnSpPr>
        <p:spPr>
          <a:xfrm rot="5400000" flipH="1" flipV="1">
            <a:off x="9229388" y="3085768"/>
            <a:ext cx="1265723" cy="3"/>
          </a:xfrm>
          <a:prstGeom prst="bentConnector3">
            <a:avLst>
              <a:gd name="adj1" fmla="val 5000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152" name="矩形 151">
            <a:extLst>
              <a:ext uri="{FF2B5EF4-FFF2-40B4-BE49-F238E27FC236}">
                <a16:creationId xmlns:a16="http://schemas.microsoft.com/office/drawing/2014/main" id="{887386B6-7D4F-4C14-86E2-F7C09DB6A6BA}"/>
              </a:ext>
            </a:extLst>
          </p:cNvPr>
          <p:cNvSpPr/>
          <p:nvPr/>
        </p:nvSpPr>
        <p:spPr>
          <a:xfrm>
            <a:off x="8143698" y="3444136"/>
            <a:ext cx="798813" cy="790389"/>
          </a:xfrm>
          <a:prstGeom prst="rect">
            <a:avLst/>
          </a:prstGeom>
          <a:solidFill>
            <a:srgbClr val="FFC000">
              <a:alpha val="35000"/>
            </a:srgbClr>
          </a:solidFill>
          <a:ln w="25400">
            <a:solidFill>
              <a:srgbClr val="D7F71E"/>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cxnSp>
        <p:nvCxnSpPr>
          <p:cNvPr id="153" name="直線單箭頭接點 152">
            <a:extLst>
              <a:ext uri="{FF2B5EF4-FFF2-40B4-BE49-F238E27FC236}">
                <a16:creationId xmlns:a16="http://schemas.microsoft.com/office/drawing/2014/main" id="{84342E64-3B08-4D0D-B6D6-F7CBAE1A2576}"/>
              </a:ext>
            </a:extLst>
          </p:cNvPr>
          <p:cNvCxnSpPr>
            <a:cxnSpLocks/>
          </p:cNvCxnSpPr>
          <p:nvPr/>
        </p:nvCxnSpPr>
        <p:spPr>
          <a:xfrm>
            <a:off x="2135729" y="6234505"/>
            <a:ext cx="0" cy="281952"/>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CE6C6C3E-583A-4853-BD33-7784D85BC195}"/>
              </a:ext>
            </a:extLst>
          </p:cNvPr>
          <p:cNvSpPr>
            <a:spLocks noGrp="1"/>
          </p:cNvSpPr>
          <p:nvPr>
            <p:ph type="title"/>
          </p:nvPr>
        </p:nvSpPr>
        <p:spPr/>
        <p:txBody>
          <a:bodyPr/>
          <a:lstStyle/>
          <a:p>
            <a:r>
              <a:rPr lang="en-US" altLang="zh-TW" dirty="0"/>
              <a:t>QGD-1600P</a:t>
            </a:r>
            <a:r>
              <a:rPr lang="zh-TW" altLang="en-US" dirty="0"/>
              <a:t> </a:t>
            </a:r>
            <a:r>
              <a:rPr lang="en-US" altLang="zh-TW" dirty="0"/>
              <a:t>hardware features</a:t>
            </a:r>
            <a:endParaRPr lang="zh-TW" altLang="en-US" dirty="0"/>
          </a:p>
        </p:txBody>
      </p:sp>
    </p:spTree>
    <p:extLst>
      <p:ext uri="{BB962C8B-B14F-4D97-AF65-F5344CB8AC3E}">
        <p14:creationId xmlns:p14="http://schemas.microsoft.com/office/powerpoint/2010/main" val="215103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剪去同側角落 10">
            <a:extLst>
              <a:ext uri="{FF2B5EF4-FFF2-40B4-BE49-F238E27FC236}">
                <a16:creationId xmlns:a16="http://schemas.microsoft.com/office/drawing/2014/main" id="{A1274819-B388-45E4-A469-1752C19B4744}"/>
              </a:ext>
            </a:extLst>
          </p:cNvPr>
          <p:cNvSpPr/>
          <p:nvPr/>
        </p:nvSpPr>
        <p:spPr>
          <a:xfrm flipV="1">
            <a:off x="2891117" y="1806926"/>
            <a:ext cx="6952129" cy="3155037"/>
          </a:xfrm>
          <a:custGeom>
            <a:avLst/>
            <a:gdLst>
              <a:gd name="connsiteX0" fmla="*/ 513788 w 7305964"/>
              <a:gd name="connsiteY0" fmla="*/ 0 h 1450108"/>
              <a:gd name="connsiteX1" fmla="*/ 6792176 w 7305964"/>
              <a:gd name="connsiteY1" fmla="*/ 0 h 1450108"/>
              <a:gd name="connsiteX2" fmla="*/ 7305964 w 7305964"/>
              <a:gd name="connsiteY2" fmla="*/ 513788 h 1450108"/>
              <a:gd name="connsiteX3" fmla="*/ 7305964 w 7305964"/>
              <a:gd name="connsiteY3" fmla="*/ 1450108 h 1450108"/>
              <a:gd name="connsiteX4" fmla="*/ 7305964 w 7305964"/>
              <a:gd name="connsiteY4" fmla="*/ 1450108 h 1450108"/>
              <a:gd name="connsiteX5" fmla="*/ 0 w 7305964"/>
              <a:gd name="connsiteY5" fmla="*/ 1450108 h 1450108"/>
              <a:gd name="connsiteX6" fmla="*/ 0 w 7305964"/>
              <a:gd name="connsiteY6" fmla="*/ 1450108 h 1450108"/>
              <a:gd name="connsiteX7" fmla="*/ 0 w 7305964"/>
              <a:gd name="connsiteY7" fmla="*/ 513788 h 1450108"/>
              <a:gd name="connsiteX8" fmla="*/ 513788 w 7305964"/>
              <a:gd name="connsiteY8" fmla="*/ 0 h 1450108"/>
              <a:gd name="connsiteX0" fmla="*/ 513788 w 7305964"/>
              <a:gd name="connsiteY0" fmla="*/ 0 h 1450108"/>
              <a:gd name="connsiteX1" fmla="*/ 6792176 w 7305964"/>
              <a:gd name="connsiteY1" fmla="*/ 0 h 1450108"/>
              <a:gd name="connsiteX2" fmla="*/ 7305964 w 7305964"/>
              <a:gd name="connsiteY2" fmla="*/ 513788 h 1450108"/>
              <a:gd name="connsiteX3" fmla="*/ 7305964 w 7305964"/>
              <a:gd name="connsiteY3" fmla="*/ 1450108 h 1450108"/>
              <a:gd name="connsiteX4" fmla="*/ 7305964 w 7305964"/>
              <a:gd name="connsiteY4" fmla="*/ 1450108 h 1450108"/>
              <a:gd name="connsiteX5" fmla="*/ 0 w 7305964"/>
              <a:gd name="connsiteY5" fmla="*/ 1450108 h 1450108"/>
              <a:gd name="connsiteX6" fmla="*/ 0 w 7305964"/>
              <a:gd name="connsiteY6" fmla="*/ 1450108 h 1450108"/>
              <a:gd name="connsiteX7" fmla="*/ 0 w 7305964"/>
              <a:gd name="connsiteY7" fmla="*/ 513788 h 1450108"/>
              <a:gd name="connsiteX8" fmla="*/ 513788 w 7305964"/>
              <a:gd name="connsiteY8" fmla="*/ 0 h 1450108"/>
              <a:gd name="connsiteX0" fmla="*/ 513788 w 7305964"/>
              <a:gd name="connsiteY0" fmla="*/ 0 h 1450108"/>
              <a:gd name="connsiteX1" fmla="*/ 7087740 w 7305964"/>
              <a:gd name="connsiteY1" fmla="*/ 9237 h 1450108"/>
              <a:gd name="connsiteX2" fmla="*/ 7305964 w 7305964"/>
              <a:gd name="connsiteY2" fmla="*/ 513788 h 1450108"/>
              <a:gd name="connsiteX3" fmla="*/ 7305964 w 7305964"/>
              <a:gd name="connsiteY3" fmla="*/ 1450108 h 1450108"/>
              <a:gd name="connsiteX4" fmla="*/ 7305964 w 7305964"/>
              <a:gd name="connsiteY4" fmla="*/ 1450108 h 1450108"/>
              <a:gd name="connsiteX5" fmla="*/ 0 w 7305964"/>
              <a:gd name="connsiteY5" fmla="*/ 1450108 h 1450108"/>
              <a:gd name="connsiteX6" fmla="*/ 0 w 7305964"/>
              <a:gd name="connsiteY6" fmla="*/ 1450108 h 1450108"/>
              <a:gd name="connsiteX7" fmla="*/ 0 w 7305964"/>
              <a:gd name="connsiteY7" fmla="*/ 513788 h 1450108"/>
              <a:gd name="connsiteX8" fmla="*/ 513788 w 7305964"/>
              <a:gd name="connsiteY8" fmla="*/ 0 h 1450108"/>
              <a:gd name="connsiteX0" fmla="*/ 513788 w 7361382"/>
              <a:gd name="connsiteY0" fmla="*/ 0 h 1450108"/>
              <a:gd name="connsiteX1" fmla="*/ 7087740 w 7361382"/>
              <a:gd name="connsiteY1" fmla="*/ 9237 h 1450108"/>
              <a:gd name="connsiteX2" fmla="*/ 7361382 w 7361382"/>
              <a:gd name="connsiteY2" fmla="*/ 495316 h 1450108"/>
              <a:gd name="connsiteX3" fmla="*/ 7305964 w 7361382"/>
              <a:gd name="connsiteY3" fmla="*/ 1450108 h 1450108"/>
              <a:gd name="connsiteX4" fmla="*/ 7305964 w 7361382"/>
              <a:gd name="connsiteY4" fmla="*/ 1450108 h 1450108"/>
              <a:gd name="connsiteX5" fmla="*/ 0 w 7361382"/>
              <a:gd name="connsiteY5" fmla="*/ 1450108 h 1450108"/>
              <a:gd name="connsiteX6" fmla="*/ 0 w 7361382"/>
              <a:gd name="connsiteY6" fmla="*/ 1450108 h 1450108"/>
              <a:gd name="connsiteX7" fmla="*/ 0 w 7361382"/>
              <a:gd name="connsiteY7" fmla="*/ 513788 h 1450108"/>
              <a:gd name="connsiteX8" fmla="*/ 513788 w 7361382"/>
              <a:gd name="connsiteY8" fmla="*/ 0 h 1450108"/>
              <a:gd name="connsiteX0" fmla="*/ 319825 w 7361382"/>
              <a:gd name="connsiteY0" fmla="*/ 0 h 1450108"/>
              <a:gd name="connsiteX1" fmla="*/ 7087740 w 7361382"/>
              <a:gd name="connsiteY1" fmla="*/ 9237 h 1450108"/>
              <a:gd name="connsiteX2" fmla="*/ 7361382 w 7361382"/>
              <a:gd name="connsiteY2" fmla="*/ 495316 h 1450108"/>
              <a:gd name="connsiteX3" fmla="*/ 7305964 w 7361382"/>
              <a:gd name="connsiteY3" fmla="*/ 1450108 h 1450108"/>
              <a:gd name="connsiteX4" fmla="*/ 7305964 w 7361382"/>
              <a:gd name="connsiteY4" fmla="*/ 1450108 h 1450108"/>
              <a:gd name="connsiteX5" fmla="*/ 0 w 7361382"/>
              <a:gd name="connsiteY5" fmla="*/ 1450108 h 1450108"/>
              <a:gd name="connsiteX6" fmla="*/ 0 w 7361382"/>
              <a:gd name="connsiteY6" fmla="*/ 1450108 h 1450108"/>
              <a:gd name="connsiteX7" fmla="*/ 0 w 7361382"/>
              <a:gd name="connsiteY7" fmla="*/ 513788 h 1450108"/>
              <a:gd name="connsiteX8" fmla="*/ 319825 w 7361382"/>
              <a:gd name="connsiteY8" fmla="*/ 0 h 1450108"/>
              <a:gd name="connsiteX0" fmla="*/ 319825 w 7361382"/>
              <a:gd name="connsiteY0" fmla="*/ 0 h 1450108"/>
              <a:gd name="connsiteX1" fmla="*/ 7087740 w 7361382"/>
              <a:gd name="connsiteY1" fmla="*/ 9237 h 1450108"/>
              <a:gd name="connsiteX2" fmla="*/ 7361382 w 7361382"/>
              <a:gd name="connsiteY2" fmla="*/ 495316 h 1450108"/>
              <a:gd name="connsiteX3" fmla="*/ 7305964 w 7361382"/>
              <a:gd name="connsiteY3" fmla="*/ 1450108 h 1450108"/>
              <a:gd name="connsiteX4" fmla="*/ 7305964 w 7361382"/>
              <a:gd name="connsiteY4" fmla="*/ 1450108 h 1450108"/>
              <a:gd name="connsiteX5" fmla="*/ 0 w 7361382"/>
              <a:gd name="connsiteY5" fmla="*/ 1450108 h 1450108"/>
              <a:gd name="connsiteX6" fmla="*/ 0 w 7361382"/>
              <a:gd name="connsiteY6" fmla="*/ 1450108 h 1450108"/>
              <a:gd name="connsiteX7" fmla="*/ 0 w 7361382"/>
              <a:gd name="connsiteY7" fmla="*/ 513788 h 1450108"/>
              <a:gd name="connsiteX8" fmla="*/ 319825 w 7361382"/>
              <a:gd name="connsiteY8" fmla="*/ 0 h 1450108"/>
              <a:gd name="connsiteX0" fmla="*/ 319825 w 7361382"/>
              <a:gd name="connsiteY0" fmla="*/ 0 h 3232727"/>
              <a:gd name="connsiteX1" fmla="*/ 7087740 w 7361382"/>
              <a:gd name="connsiteY1" fmla="*/ 9237 h 3232727"/>
              <a:gd name="connsiteX2" fmla="*/ 7361382 w 7361382"/>
              <a:gd name="connsiteY2" fmla="*/ 495316 h 3232727"/>
              <a:gd name="connsiteX3" fmla="*/ 7305964 w 7361382"/>
              <a:gd name="connsiteY3" fmla="*/ 1450108 h 3232727"/>
              <a:gd name="connsiteX4" fmla="*/ 6049819 w 7361382"/>
              <a:gd name="connsiteY4" fmla="*/ 3232727 h 3232727"/>
              <a:gd name="connsiteX5" fmla="*/ 0 w 7361382"/>
              <a:gd name="connsiteY5" fmla="*/ 1450108 h 3232727"/>
              <a:gd name="connsiteX6" fmla="*/ 0 w 7361382"/>
              <a:gd name="connsiteY6" fmla="*/ 1450108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7305964 w 7361382"/>
              <a:gd name="connsiteY3" fmla="*/ 1450108 h 3232727"/>
              <a:gd name="connsiteX4" fmla="*/ 6049819 w 7361382"/>
              <a:gd name="connsiteY4" fmla="*/ 3232727 h 3232727"/>
              <a:gd name="connsiteX5" fmla="*/ 0 w 7361382"/>
              <a:gd name="connsiteY5" fmla="*/ 1450108 h 3232727"/>
              <a:gd name="connsiteX6" fmla="*/ 0 w 7361382"/>
              <a:gd name="connsiteY6" fmla="*/ 1450108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7305964 w 7361382"/>
              <a:gd name="connsiteY3" fmla="*/ 1450108 h 3232727"/>
              <a:gd name="connsiteX4" fmla="*/ 6049819 w 7361382"/>
              <a:gd name="connsiteY4" fmla="*/ 3232727 h 3232727"/>
              <a:gd name="connsiteX5" fmla="*/ 0 w 7361382"/>
              <a:gd name="connsiteY5" fmla="*/ 1450108 h 3232727"/>
              <a:gd name="connsiteX6" fmla="*/ 1228436 w 7361382"/>
              <a:gd name="connsiteY6" fmla="*/ 3214253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7305964 w 7361382"/>
              <a:gd name="connsiteY3" fmla="*/ 1450108 h 3232727"/>
              <a:gd name="connsiteX4" fmla="*/ 6049819 w 7361382"/>
              <a:gd name="connsiteY4" fmla="*/ 3232727 h 3232727"/>
              <a:gd name="connsiteX5" fmla="*/ 5477164 w 7361382"/>
              <a:gd name="connsiteY5" fmla="*/ 3223490 h 3232727"/>
              <a:gd name="connsiteX6" fmla="*/ 1228436 w 7361382"/>
              <a:gd name="connsiteY6" fmla="*/ 3214253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6964218 w 7361382"/>
              <a:gd name="connsiteY3" fmla="*/ 1376217 h 3232727"/>
              <a:gd name="connsiteX4" fmla="*/ 6049819 w 7361382"/>
              <a:gd name="connsiteY4" fmla="*/ 3232727 h 3232727"/>
              <a:gd name="connsiteX5" fmla="*/ 5477164 w 7361382"/>
              <a:gd name="connsiteY5" fmla="*/ 3223490 h 3232727"/>
              <a:gd name="connsiteX6" fmla="*/ 1228436 w 7361382"/>
              <a:gd name="connsiteY6" fmla="*/ 3214253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6049819 w 7361382"/>
              <a:gd name="connsiteY3" fmla="*/ 3232727 h 3232727"/>
              <a:gd name="connsiteX4" fmla="*/ 5477164 w 7361382"/>
              <a:gd name="connsiteY4" fmla="*/ 3223490 h 3232727"/>
              <a:gd name="connsiteX5" fmla="*/ 1228436 w 7361382"/>
              <a:gd name="connsiteY5" fmla="*/ 3214253 h 3232727"/>
              <a:gd name="connsiteX6" fmla="*/ 0 w 7361382"/>
              <a:gd name="connsiteY6" fmla="*/ 513788 h 3232727"/>
              <a:gd name="connsiteX7" fmla="*/ 319825 w 7361382"/>
              <a:gd name="connsiteY7" fmla="*/ 0 h 32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1382" h="3232727">
                <a:moveTo>
                  <a:pt x="319825" y="0"/>
                </a:moveTo>
                <a:lnTo>
                  <a:pt x="7087740" y="9237"/>
                </a:lnTo>
                <a:lnTo>
                  <a:pt x="7361382" y="495316"/>
                </a:lnTo>
                <a:lnTo>
                  <a:pt x="6049819" y="3232727"/>
                </a:lnTo>
                <a:lnTo>
                  <a:pt x="5477164" y="3223490"/>
                </a:lnTo>
                <a:lnTo>
                  <a:pt x="1228436" y="3214253"/>
                </a:lnTo>
                <a:lnTo>
                  <a:pt x="0" y="513788"/>
                </a:lnTo>
                <a:lnTo>
                  <a:pt x="3198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4BA30E9E-E430-4159-A0D5-35ABB9AA04E0}"/>
              </a:ext>
            </a:extLst>
          </p:cNvPr>
          <p:cNvSpPr>
            <a:spLocks noGrp="1"/>
          </p:cNvSpPr>
          <p:nvPr>
            <p:ph type="title"/>
          </p:nvPr>
        </p:nvSpPr>
        <p:spPr/>
        <p:txBody>
          <a:bodyPr/>
          <a:lstStyle/>
          <a:p>
            <a:r>
              <a:rPr lang="en-US" altLang="zh-TW"/>
              <a:t>QGD-1600P</a:t>
            </a:r>
            <a:r>
              <a:rPr lang="zh-TW" altLang="en-US"/>
              <a:t> </a:t>
            </a:r>
            <a:r>
              <a:rPr lang="en-US" altLang="zh-TW"/>
              <a:t>Internal View</a:t>
            </a:r>
            <a:endParaRPr lang="zh-TW" altLang="en-US"/>
          </a:p>
        </p:txBody>
      </p:sp>
      <p:pic>
        <p:nvPicPr>
          <p:cNvPr id="24" name="內容版面配置區 17">
            <a:extLst>
              <a:ext uri="{FF2B5EF4-FFF2-40B4-BE49-F238E27FC236}">
                <a16:creationId xmlns:a16="http://schemas.microsoft.com/office/drawing/2014/main" id="{7DAE6ACC-6135-4542-A541-FA9C5DB68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8396" y="1090357"/>
            <a:ext cx="9098556" cy="4717934"/>
          </a:xfrm>
          <a:prstGeom prst="rect">
            <a:avLst/>
          </a:prstGeom>
        </p:spPr>
      </p:pic>
      <p:sp>
        <p:nvSpPr>
          <p:cNvPr id="29" name="矩形 28">
            <a:extLst>
              <a:ext uri="{FF2B5EF4-FFF2-40B4-BE49-F238E27FC236}">
                <a16:creationId xmlns:a16="http://schemas.microsoft.com/office/drawing/2014/main" id="{FEF98639-B4E5-4288-9175-9AC6A77F4436}"/>
              </a:ext>
            </a:extLst>
          </p:cNvPr>
          <p:cNvSpPr/>
          <p:nvPr/>
        </p:nvSpPr>
        <p:spPr>
          <a:xfrm>
            <a:off x="5852554" y="5851834"/>
            <a:ext cx="5501246" cy="584775"/>
          </a:xfrm>
          <a:prstGeom prst="rect">
            <a:avLst/>
          </a:prstGeom>
        </p:spPr>
        <p:txBody>
          <a:bodyPr wrap="square" anchor="t">
            <a:spAutoFit/>
          </a:bodyPr>
          <a:lstStyle/>
          <a:p>
            <a:pPr>
              <a:defRPr/>
            </a:pPr>
            <a:r>
              <a:rPr kumimoji="0" lang="en-US" altLang="zh-TW" sz="1600" b="0" i="0" u="none" strike="noStrike" kern="1200" cap="none" spc="0" normalizeH="0" baseline="0" noProof="0" dirty="0">
                <a:ln>
                  <a:noFill/>
                </a:ln>
                <a:effectLst/>
                <a:uLnTx/>
                <a:uFillTx/>
                <a:latin typeface="Arial" panose="020B0604020202020204" pitchFamily="34" charset="0"/>
                <a:ea typeface="新細明體"/>
                <a:cs typeface="Arial" panose="020B0604020202020204" pitchFamily="34" charset="0"/>
              </a:rPr>
              <a:t>The Intel® Celeron® J4115 quad-core </a:t>
            </a:r>
            <a:r>
              <a:rPr lang="en-US" altLang="zh-TW" sz="1600" dirty="0">
                <a:latin typeface="Arial" panose="020B0604020202020204" pitchFamily="34" charset="0"/>
                <a:ea typeface="新細明體"/>
                <a:cs typeface="Arial" panose="020B0604020202020204" pitchFamily="34" charset="0"/>
              </a:rPr>
              <a:t>1.8 </a:t>
            </a:r>
            <a:r>
              <a:rPr kumimoji="0" lang="en-US" altLang="zh-TW" sz="1600" b="0" i="0" u="none" strike="noStrike" kern="1200" cap="none" spc="0" normalizeH="0" baseline="0" noProof="0" dirty="0">
                <a:ln>
                  <a:noFill/>
                </a:ln>
                <a:effectLst/>
                <a:uLnTx/>
                <a:uFillTx/>
                <a:latin typeface="Arial" panose="020B0604020202020204" pitchFamily="34" charset="0"/>
                <a:ea typeface="新細明體"/>
                <a:cs typeface="Arial" panose="020B0604020202020204" pitchFamily="34" charset="0"/>
              </a:rPr>
              <a:t>GHz processor delivers efficient computing power to Guardian.</a:t>
            </a:r>
            <a:endParaRPr kumimoji="0" lang="zh-TW" altLang="en-US" sz="1600" b="0" i="0" u="none" strike="noStrike" kern="1200" cap="none" spc="0" normalizeH="0" baseline="0" noProof="0" dirty="0">
              <a:ln>
                <a:noFill/>
              </a:ln>
              <a:effectLst/>
              <a:uLnTx/>
              <a:uFillTx/>
              <a:latin typeface="Arial" panose="020B0604020202020204" pitchFamily="34" charset="0"/>
              <a:ea typeface="新細明體"/>
              <a:cs typeface="Arial" panose="020B0604020202020204" pitchFamily="34" charset="0"/>
            </a:endParaRPr>
          </a:p>
        </p:txBody>
      </p:sp>
      <p:pic>
        <p:nvPicPr>
          <p:cNvPr id="30" name="Picture 2" descr="Image result for Intel Celeron">
            <a:extLst>
              <a:ext uri="{FF2B5EF4-FFF2-40B4-BE49-F238E27FC236}">
                <a16:creationId xmlns:a16="http://schemas.microsoft.com/office/drawing/2014/main" id="{557B421C-2607-4E32-B46F-570312098F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8006" y="5859102"/>
            <a:ext cx="615515" cy="615515"/>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a:extLst>
              <a:ext uri="{FF2B5EF4-FFF2-40B4-BE49-F238E27FC236}">
                <a16:creationId xmlns:a16="http://schemas.microsoft.com/office/drawing/2014/main" id="{22A535D6-6FD6-4C80-A0FC-96C58D0E6334}"/>
              </a:ext>
            </a:extLst>
          </p:cNvPr>
          <p:cNvSpPr/>
          <p:nvPr/>
        </p:nvSpPr>
        <p:spPr>
          <a:xfrm>
            <a:off x="559117" y="5849561"/>
            <a:ext cx="43701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Two 2.5” SSD/ HDD SATA slots are built in, allowing you to store surveillance video files</a:t>
            </a:r>
            <a:endParaRPr kumimoji="0" lang="zh-TW" altLang="en-US" sz="16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3" name="矩形 32">
            <a:extLst>
              <a:ext uri="{FF2B5EF4-FFF2-40B4-BE49-F238E27FC236}">
                <a16:creationId xmlns:a16="http://schemas.microsoft.com/office/drawing/2014/main" id="{22D7C355-F69E-4D84-BAA9-FE8D7A2A280D}"/>
              </a:ext>
            </a:extLst>
          </p:cNvPr>
          <p:cNvSpPr/>
          <p:nvPr/>
        </p:nvSpPr>
        <p:spPr>
          <a:xfrm>
            <a:off x="233078" y="2332803"/>
            <a:ext cx="323580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Supports installation of 10GbE NICs, QM2 expansion cards or USB 3.1 Gen 2 (10Gbps) expansion cards for maximum application expansion flexibility.</a:t>
            </a:r>
            <a:endParaRPr kumimoji="0" lang="zh-TW" altLang="en-US" sz="16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6" name="矩形 22">
            <a:extLst>
              <a:ext uri="{FF2B5EF4-FFF2-40B4-BE49-F238E27FC236}">
                <a16:creationId xmlns:a16="http://schemas.microsoft.com/office/drawing/2014/main" id="{6D99DB59-6D85-4EE9-B8A4-3126FD9276ED}"/>
              </a:ext>
            </a:extLst>
          </p:cNvPr>
          <p:cNvSpPr/>
          <p:nvPr/>
        </p:nvSpPr>
        <p:spPr>
          <a:xfrm>
            <a:off x="5176942" y="2324419"/>
            <a:ext cx="275222" cy="743941"/>
          </a:xfrm>
          <a:custGeom>
            <a:avLst/>
            <a:gdLst>
              <a:gd name="connsiteX0" fmla="*/ 0 w 406400"/>
              <a:gd name="connsiteY0" fmla="*/ 0 h 856605"/>
              <a:gd name="connsiteX1" fmla="*/ 406400 w 406400"/>
              <a:gd name="connsiteY1" fmla="*/ 0 h 856605"/>
              <a:gd name="connsiteX2" fmla="*/ 406400 w 406400"/>
              <a:gd name="connsiteY2" fmla="*/ 856605 h 856605"/>
              <a:gd name="connsiteX3" fmla="*/ 0 w 406400"/>
              <a:gd name="connsiteY3" fmla="*/ 856605 h 856605"/>
              <a:gd name="connsiteX4" fmla="*/ 0 w 406400"/>
              <a:gd name="connsiteY4" fmla="*/ 0 h 856605"/>
              <a:gd name="connsiteX0" fmla="*/ 162560 w 406400"/>
              <a:gd name="connsiteY0" fmla="*/ 20320 h 856605"/>
              <a:gd name="connsiteX1" fmla="*/ 406400 w 406400"/>
              <a:gd name="connsiteY1" fmla="*/ 0 h 856605"/>
              <a:gd name="connsiteX2" fmla="*/ 406400 w 406400"/>
              <a:gd name="connsiteY2" fmla="*/ 856605 h 856605"/>
              <a:gd name="connsiteX3" fmla="*/ 0 w 406400"/>
              <a:gd name="connsiteY3" fmla="*/ 856605 h 856605"/>
              <a:gd name="connsiteX4" fmla="*/ 162560 w 406400"/>
              <a:gd name="connsiteY4" fmla="*/ 20320 h 856605"/>
              <a:gd name="connsiteX0" fmla="*/ 162560 w 528320"/>
              <a:gd name="connsiteY0" fmla="*/ 40640 h 876925"/>
              <a:gd name="connsiteX1" fmla="*/ 528320 w 528320"/>
              <a:gd name="connsiteY1" fmla="*/ 0 h 876925"/>
              <a:gd name="connsiteX2" fmla="*/ 406400 w 528320"/>
              <a:gd name="connsiteY2" fmla="*/ 876925 h 876925"/>
              <a:gd name="connsiteX3" fmla="*/ 0 w 528320"/>
              <a:gd name="connsiteY3" fmla="*/ 876925 h 876925"/>
              <a:gd name="connsiteX4" fmla="*/ 162560 w 528320"/>
              <a:gd name="connsiteY4" fmla="*/ 40640 h 876925"/>
              <a:gd name="connsiteX0" fmla="*/ 162560 w 528320"/>
              <a:gd name="connsiteY0" fmla="*/ 40640 h 876925"/>
              <a:gd name="connsiteX1" fmla="*/ 528320 w 528320"/>
              <a:gd name="connsiteY1" fmla="*/ 0 h 876925"/>
              <a:gd name="connsiteX2" fmla="*/ 355600 w 528320"/>
              <a:gd name="connsiteY2" fmla="*/ 866765 h 876925"/>
              <a:gd name="connsiteX3" fmla="*/ 0 w 528320"/>
              <a:gd name="connsiteY3" fmla="*/ 876925 h 876925"/>
              <a:gd name="connsiteX4" fmla="*/ 162560 w 528320"/>
              <a:gd name="connsiteY4" fmla="*/ 40640 h 876925"/>
              <a:gd name="connsiteX0" fmla="*/ 162560 w 477520"/>
              <a:gd name="connsiteY0" fmla="*/ 0 h 836285"/>
              <a:gd name="connsiteX1" fmla="*/ 477520 w 477520"/>
              <a:gd name="connsiteY1" fmla="*/ 10160 h 836285"/>
              <a:gd name="connsiteX2" fmla="*/ 355600 w 477520"/>
              <a:gd name="connsiteY2" fmla="*/ 826125 h 836285"/>
              <a:gd name="connsiteX3" fmla="*/ 0 w 477520"/>
              <a:gd name="connsiteY3" fmla="*/ 836285 h 836285"/>
              <a:gd name="connsiteX4" fmla="*/ 162560 w 477520"/>
              <a:gd name="connsiteY4" fmla="*/ 0 h 836285"/>
              <a:gd name="connsiteX0" fmla="*/ 90641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90641 w 405601"/>
              <a:gd name="connsiteY4" fmla="*/ 0 h 836285"/>
              <a:gd name="connsiteX0" fmla="*/ 142012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142012 w 405601"/>
              <a:gd name="connsiteY4" fmla="*/ 0 h 836285"/>
              <a:gd name="connsiteX0" fmla="*/ 178116 w 405601"/>
              <a:gd name="connsiteY0" fmla="*/ 27555 h 826126"/>
              <a:gd name="connsiteX1" fmla="*/ 405601 w 405601"/>
              <a:gd name="connsiteY1" fmla="*/ 1 h 826126"/>
              <a:gd name="connsiteX2" fmla="*/ 283681 w 405601"/>
              <a:gd name="connsiteY2" fmla="*/ 815966 h 826126"/>
              <a:gd name="connsiteX3" fmla="*/ 0 w 405601"/>
              <a:gd name="connsiteY3" fmla="*/ 826126 h 826126"/>
              <a:gd name="connsiteX4" fmla="*/ 178116 w 405601"/>
              <a:gd name="connsiteY4" fmla="*/ 27555 h 826126"/>
              <a:gd name="connsiteX0" fmla="*/ 178116 w 405601"/>
              <a:gd name="connsiteY0" fmla="*/ 27554 h 834822"/>
              <a:gd name="connsiteX1" fmla="*/ 405601 w 405601"/>
              <a:gd name="connsiteY1" fmla="*/ 0 h 834822"/>
              <a:gd name="connsiteX2" fmla="*/ 255603 w 405601"/>
              <a:gd name="connsiteY2" fmla="*/ 834823 h 834822"/>
              <a:gd name="connsiteX3" fmla="*/ 0 w 405601"/>
              <a:gd name="connsiteY3" fmla="*/ 826125 h 834822"/>
              <a:gd name="connsiteX4" fmla="*/ 178116 w 405601"/>
              <a:gd name="connsiteY4" fmla="*/ 27554 h 834822"/>
              <a:gd name="connsiteX0" fmla="*/ 158058 w 385543"/>
              <a:gd name="connsiteY0" fmla="*/ 27554 h 835554"/>
              <a:gd name="connsiteX1" fmla="*/ 385543 w 385543"/>
              <a:gd name="connsiteY1" fmla="*/ 0 h 835554"/>
              <a:gd name="connsiteX2" fmla="*/ 235545 w 385543"/>
              <a:gd name="connsiteY2" fmla="*/ 834823 h 835554"/>
              <a:gd name="connsiteX3" fmla="*/ 0 w 385543"/>
              <a:gd name="connsiteY3" fmla="*/ 835554 h 835554"/>
              <a:gd name="connsiteX4" fmla="*/ 158058 w 385543"/>
              <a:gd name="connsiteY4" fmla="*/ 27554 h 835554"/>
              <a:gd name="connsiteX0" fmla="*/ 158058 w 381531"/>
              <a:gd name="connsiteY0" fmla="*/ 1 h 808001"/>
              <a:gd name="connsiteX1" fmla="*/ 381531 w 381531"/>
              <a:gd name="connsiteY1" fmla="*/ 7018 h 808001"/>
              <a:gd name="connsiteX2" fmla="*/ 235545 w 381531"/>
              <a:gd name="connsiteY2" fmla="*/ 807270 h 808001"/>
              <a:gd name="connsiteX3" fmla="*/ 0 w 381531"/>
              <a:gd name="connsiteY3" fmla="*/ 808001 h 808001"/>
              <a:gd name="connsiteX4" fmla="*/ 158058 w 381531"/>
              <a:gd name="connsiteY4" fmla="*/ 1 h 80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531" h="808001">
                <a:moveTo>
                  <a:pt x="158058" y="1"/>
                </a:moveTo>
                <a:lnTo>
                  <a:pt x="381531" y="7018"/>
                </a:lnTo>
                <a:lnTo>
                  <a:pt x="235545" y="807270"/>
                </a:lnTo>
                <a:lnTo>
                  <a:pt x="0" y="808001"/>
                </a:lnTo>
                <a:lnTo>
                  <a:pt x="158058" y="1"/>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38" name="矩形 25">
            <a:extLst>
              <a:ext uri="{FF2B5EF4-FFF2-40B4-BE49-F238E27FC236}">
                <a16:creationId xmlns:a16="http://schemas.microsoft.com/office/drawing/2014/main" id="{5F68FEDC-43B0-4B21-990B-C47D5B21F91C}"/>
              </a:ext>
            </a:extLst>
          </p:cNvPr>
          <p:cNvSpPr/>
          <p:nvPr/>
        </p:nvSpPr>
        <p:spPr>
          <a:xfrm>
            <a:off x="6371802" y="2534663"/>
            <a:ext cx="915884" cy="262215"/>
          </a:xfrm>
          <a:custGeom>
            <a:avLst/>
            <a:gdLst>
              <a:gd name="connsiteX0" fmla="*/ 0 w 849329"/>
              <a:gd name="connsiteY0" fmla="*/ 0 h 272375"/>
              <a:gd name="connsiteX1" fmla="*/ 849329 w 849329"/>
              <a:gd name="connsiteY1" fmla="*/ 0 h 272375"/>
              <a:gd name="connsiteX2" fmla="*/ 849329 w 849329"/>
              <a:gd name="connsiteY2" fmla="*/ 272375 h 272375"/>
              <a:gd name="connsiteX3" fmla="*/ 0 w 849329"/>
              <a:gd name="connsiteY3" fmla="*/ 272375 h 272375"/>
              <a:gd name="connsiteX4" fmla="*/ 0 w 849329"/>
              <a:gd name="connsiteY4" fmla="*/ 0 h 272375"/>
              <a:gd name="connsiteX0" fmla="*/ 40640 w 849329"/>
              <a:gd name="connsiteY0" fmla="*/ 10160 h 272375"/>
              <a:gd name="connsiteX1" fmla="*/ 849329 w 849329"/>
              <a:gd name="connsiteY1" fmla="*/ 0 h 272375"/>
              <a:gd name="connsiteX2" fmla="*/ 849329 w 849329"/>
              <a:gd name="connsiteY2" fmla="*/ 272375 h 272375"/>
              <a:gd name="connsiteX3" fmla="*/ 0 w 849329"/>
              <a:gd name="connsiteY3" fmla="*/ 272375 h 272375"/>
              <a:gd name="connsiteX4" fmla="*/ 40640 w 849329"/>
              <a:gd name="connsiteY4" fmla="*/ 10160 h 272375"/>
              <a:gd name="connsiteX0" fmla="*/ 40640 w 849329"/>
              <a:gd name="connsiteY0" fmla="*/ 0 h 262215"/>
              <a:gd name="connsiteX1" fmla="*/ 747729 w 849329"/>
              <a:gd name="connsiteY1" fmla="*/ 0 h 262215"/>
              <a:gd name="connsiteX2" fmla="*/ 849329 w 849329"/>
              <a:gd name="connsiteY2" fmla="*/ 262215 h 262215"/>
              <a:gd name="connsiteX3" fmla="*/ 0 w 849329"/>
              <a:gd name="connsiteY3" fmla="*/ 262215 h 262215"/>
              <a:gd name="connsiteX4" fmla="*/ 40640 w 849329"/>
              <a:gd name="connsiteY4" fmla="*/ 0 h 262215"/>
              <a:gd name="connsiteX0" fmla="*/ 11704 w 849329"/>
              <a:gd name="connsiteY0" fmla="*/ 0 h 262215"/>
              <a:gd name="connsiteX1" fmla="*/ 747729 w 849329"/>
              <a:gd name="connsiteY1" fmla="*/ 0 h 262215"/>
              <a:gd name="connsiteX2" fmla="*/ 849329 w 849329"/>
              <a:gd name="connsiteY2" fmla="*/ 262215 h 262215"/>
              <a:gd name="connsiteX3" fmla="*/ 0 w 849329"/>
              <a:gd name="connsiteY3" fmla="*/ 262215 h 262215"/>
              <a:gd name="connsiteX4" fmla="*/ 11704 w 849329"/>
              <a:gd name="connsiteY4" fmla="*/ 0 h 262215"/>
              <a:gd name="connsiteX0" fmla="*/ 11704 w 854795"/>
              <a:gd name="connsiteY0" fmla="*/ 0 h 262215"/>
              <a:gd name="connsiteX1" fmla="*/ 854795 w 854795"/>
              <a:gd name="connsiteY1" fmla="*/ 0 h 262215"/>
              <a:gd name="connsiteX2" fmla="*/ 849329 w 854795"/>
              <a:gd name="connsiteY2" fmla="*/ 262215 h 262215"/>
              <a:gd name="connsiteX3" fmla="*/ 0 w 854795"/>
              <a:gd name="connsiteY3" fmla="*/ 262215 h 262215"/>
              <a:gd name="connsiteX4" fmla="*/ 11704 w 854795"/>
              <a:gd name="connsiteY4" fmla="*/ 0 h 262215"/>
              <a:gd name="connsiteX0" fmla="*/ 11704 w 915884"/>
              <a:gd name="connsiteY0" fmla="*/ 0 h 262215"/>
              <a:gd name="connsiteX1" fmla="*/ 854795 w 915884"/>
              <a:gd name="connsiteY1" fmla="*/ 0 h 262215"/>
              <a:gd name="connsiteX2" fmla="*/ 915884 w 915884"/>
              <a:gd name="connsiteY2" fmla="*/ 256428 h 262215"/>
              <a:gd name="connsiteX3" fmla="*/ 0 w 915884"/>
              <a:gd name="connsiteY3" fmla="*/ 262215 h 262215"/>
              <a:gd name="connsiteX4" fmla="*/ 11704 w 915884"/>
              <a:gd name="connsiteY4" fmla="*/ 0 h 26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884" h="262215">
                <a:moveTo>
                  <a:pt x="11704" y="0"/>
                </a:moveTo>
                <a:lnTo>
                  <a:pt x="854795" y="0"/>
                </a:lnTo>
                <a:lnTo>
                  <a:pt x="915884" y="256428"/>
                </a:lnTo>
                <a:lnTo>
                  <a:pt x="0" y="262215"/>
                </a:lnTo>
                <a:lnTo>
                  <a:pt x="11704" y="0"/>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0" name="矩形 26">
            <a:extLst>
              <a:ext uri="{FF2B5EF4-FFF2-40B4-BE49-F238E27FC236}">
                <a16:creationId xmlns:a16="http://schemas.microsoft.com/office/drawing/2014/main" id="{91FFAB95-F945-4A82-B921-1E96F0E505DC}"/>
              </a:ext>
            </a:extLst>
          </p:cNvPr>
          <p:cNvSpPr/>
          <p:nvPr/>
        </p:nvSpPr>
        <p:spPr>
          <a:xfrm>
            <a:off x="7364255" y="2792756"/>
            <a:ext cx="512039" cy="596690"/>
          </a:xfrm>
          <a:custGeom>
            <a:avLst/>
            <a:gdLst>
              <a:gd name="connsiteX0" fmla="*/ 0 w 322086"/>
              <a:gd name="connsiteY0" fmla="*/ 0 h 557721"/>
              <a:gd name="connsiteX1" fmla="*/ 322086 w 322086"/>
              <a:gd name="connsiteY1" fmla="*/ 0 h 557721"/>
              <a:gd name="connsiteX2" fmla="*/ 322086 w 322086"/>
              <a:gd name="connsiteY2" fmla="*/ 557721 h 557721"/>
              <a:gd name="connsiteX3" fmla="*/ 0 w 322086"/>
              <a:gd name="connsiteY3" fmla="*/ 557721 h 557721"/>
              <a:gd name="connsiteX4" fmla="*/ 0 w 322086"/>
              <a:gd name="connsiteY4" fmla="*/ 0 h 557721"/>
              <a:gd name="connsiteX0" fmla="*/ 0 w 403366"/>
              <a:gd name="connsiteY0" fmla="*/ 20320 h 557721"/>
              <a:gd name="connsiteX1" fmla="*/ 403366 w 403366"/>
              <a:gd name="connsiteY1" fmla="*/ 0 h 557721"/>
              <a:gd name="connsiteX2" fmla="*/ 403366 w 403366"/>
              <a:gd name="connsiteY2" fmla="*/ 557721 h 557721"/>
              <a:gd name="connsiteX3" fmla="*/ 81280 w 403366"/>
              <a:gd name="connsiteY3" fmla="*/ 557721 h 557721"/>
              <a:gd name="connsiteX4" fmla="*/ 0 w 403366"/>
              <a:gd name="connsiteY4" fmla="*/ 20320 h 557721"/>
              <a:gd name="connsiteX0" fmla="*/ 0 w 403366"/>
              <a:gd name="connsiteY0" fmla="*/ 0 h 537401"/>
              <a:gd name="connsiteX1" fmla="*/ 322086 w 403366"/>
              <a:gd name="connsiteY1" fmla="*/ 0 h 537401"/>
              <a:gd name="connsiteX2" fmla="*/ 403366 w 403366"/>
              <a:gd name="connsiteY2" fmla="*/ 537401 h 537401"/>
              <a:gd name="connsiteX3" fmla="*/ 81280 w 403366"/>
              <a:gd name="connsiteY3" fmla="*/ 537401 h 537401"/>
              <a:gd name="connsiteX4" fmla="*/ 0 w 403366"/>
              <a:gd name="connsiteY4" fmla="*/ 0 h 537401"/>
              <a:gd name="connsiteX0" fmla="*/ 0 w 494806"/>
              <a:gd name="connsiteY0" fmla="*/ 0 h 537401"/>
              <a:gd name="connsiteX1" fmla="*/ 322086 w 494806"/>
              <a:gd name="connsiteY1" fmla="*/ 0 h 537401"/>
              <a:gd name="connsiteX2" fmla="*/ 494806 w 494806"/>
              <a:gd name="connsiteY2" fmla="*/ 527241 h 537401"/>
              <a:gd name="connsiteX3" fmla="*/ 81280 w 494806"/>
              <a:gd name="connsiteY3" fmla="*/ 537401 h 537401"/>
              <a:gd name="connsiteX4" fmla="*/ 0 w 494806"/>
              <a:gd name="connsiteY4" fmla="*/ 0 h 537401"/>
              <a:gd name="connsiteX0" fmla="*/ 0 w 494806"/>
              <a:gd name="connsiteY0" fmla="*/ 0 h 527241"/>
              <a:gd name="connsiteX1" fmla="*/ 322086 w 494806"/>
              <a:gd name="connsiteY1" fmla="*/ 0 h 527241"/>
              <a:gd name="connsiteX2" fmla="*/ 494806 w 494806"/>
              <a:gd name="connsiteY2" fmla="*/ 527241 h 527241"/>
              <a:gd name="connsiteX3" fmla="*/ 152400 w 494806"/>
              <a:gd name="connsiteY3" fmla="*/ 527241 h 527241"/>
              <a:gd name="connsiteX4" fmla="*/ 0 w 494806"/>
              <a:gd name="connsiteY4" fmla="*/ 0 h 527241"/>
              <a:gd name="connsiteX0" fmla="*/ 0 w 494806"/>
              <a:gd name="connsiteY0" fmla="*/ 0 h 537401"/>
              <a:gd name="connsiteX1" fmla="*/ 322086 w 494806"/>
              <a:gd name="connsiteY1" fmla="*/ 0 h 537401"/>
              <a:gd name="connsiteX2" fmla="*/ 494806 w 494806"/>
              <a:gd name="connsiteY2" fmla="*/ 527241 h 537401"/>
              <a:gd name="connsiteX3" fmla="*/ 71120 w 494806"/>
              <a:gd name="connsiteY3" fmla="*/ 537401 h 537401"/>
              <a:gd name="connsiteX4" fmla="*/ 0 w 494806"/>
              <a:gd name="connsiteY4" fmla="*/ 0 h 537401"/>
              <a:gd name="connsiteX0" fmla="*/ 0 w 454166"/>
              <a:gd name="connsiteY0" fmla="*/ 0 h 537401"/>
              <a:gd name="connsiteX1" fmla="*/ 322086 w 454166"/>
              <a:gd name="connsiteY1" fmla="*/ 0 h 537401"/>
              <a:gd name="connsiteX2" fmla="*/ 454166 w 454166"/>
              <a:gd name="connsiteY2" fmla="*/ 527241 h 537401"/>
              <a:gd name="connsiteX3" fmla="*/ 71120 w 454166"/>
              <a:gd name="connsiteY3" fmla="*/ 537401 h 537401"/>
              <a:gd name="connsiteX4" fmla="*/ 0 w 454166"/>
              <a:gd name="connsiteY4" fmla="*/ 0 h 537401"/>
              <a:gd name="connsiteX0" fmla="*/ 0 w 454166"/>
              <a:gd name="connsiteY0" fmla="*/ 0 h 586593"/>
              <a:gd name="connsiteX1" fmla="*/ 322086 w 454166"/>
              <a:gd name="connsiteY1" fmla="*/ 0 h 586593"/>
              <a:gd name="connsiteX2" fmla="*/ 454166 w 454166"/>
              <a:gd name="connsiteY2" fmla="*/ 527241 h 586593"/>
              <a:gd name="connsiteX3" fmla="*/ 100056 w 454166"/>
              <a:gd name="connsiteY3" fmla="*/ 586593 h 586593"/>
              <a:gd name="connsiteX4" fmla="*/ 0 w 454166"/>
              <a:gd name="connsiteY4" fmla="*/ 0 h 586593"/>
              <a:gd name="connsiteX0" fmla="*/ 0 w 480209"/>
              <a:gd name="connsiteY0" fmla="*/ 0 h 605370"/>
              <a:gd name="connsiteX1" fmla="*/ 322086 w 480209"/>
              <a:gd name="connsiteY1" fmla="*/ 0 h 605370"/>
              <a:gd name="connsiteX2" fmla="*/ 480209 w 480209"/>
              <a:gd name="connsiteY2" fmla="*/ 605370 h 605370"/>
              <a:gd name="connsiteX3" fmla="*/ 100056 w 480209"/>
              <a:gd name="connsiteY3" fmla="*/ 586593 h 605370"/>
              <a:gd name="connsiteX4" fmla="*/ 0 w 480209"/>
              <a:gd name="connsiteY4" fmla="*/ 0 h 605370"/>
              <a:gd name="connsiteX0" fmla="*/ 0 w 480209"/>
              <a:gd name="connsiteY0" fmla="*/ 0 h 605370"/>
              <a:gd name="connsiteX1" fmla="*/ 322086 w 480209"/>
              <a:gd name="connsiteY1" fmla="*/ 11574 h 605370"/>
              <a:gd name="connsiteX2" fmla="*/ 480209 w 480209"/>
              <a:gd name="connsiteY2" fmla="*/ 605370 h 605370"/>
              <a:gd name="connsiteX3" fmla="*/ 100056 w 480209"/>
              <a:gd name="connsiteY3" fmla="*/ 586593 h 605370"/>
              <a:gd name="connsiteX4" fmla="*/ 0 w 480209"/>
              <a:gd name="connsiteY4" fmla="*/ 0 h 605370"/>
              <a:gd name="connsiteX0" fmla="*/ 0 w 480209"/>
              <a:gd name="connsiteY0" fmla="*/ 0 h 605370"/>
              <a:gd name="connsiteX1" fmla="*/ 324980 w 480209"/>
              <a:gd name="connsiteY1" fmla="*/ 11574 h 605370"/>
              <a:gd name="connsiteX2" fmla="*/ 480209 w 480209"/>
              <a:gd name="connsiteY2" fmla="*/ 605370 h 605370"/>
              <a:gd name="connsiteX3" fmla="*/ 100056 w 480209"/>
              <a:gd name="connsiteY3" fmla="*/ 586593 h 605370"/>
              <a:gd name="connsiteX4" fmla="*/ 0 w 480209"/>
              <a:gd name="connsiteY4" fmla="*/ 0 h 605370"/>
              <a:gd name="connsiteX0" fmla="*/ 0 w 506252"/>
              <a:gd name="connsiteY0" fmla="*/ 0 h 608264"/>
              <a:gd name="connsiteX1" fmla="*/ 351023 w 506252"/>
              <a:gd name="connsiteY1" fmla="*/ 14468 h 608264"/>
              <a:gd name="connsiteX2" fmla="*/ 506252 w 506252"/>
              <a:gd name="connsiteY2" fmla="*/ 608264 h 608264"/>
              <a:gd name="connsiteX3" fmla="*/ 126099 w 506252"/>
              <a:gd name="connsiteY3" fmla="*/ 589487 h 608264"/>
              <a:gd name="connsiteX4" fmla="*/ 0 w 506252"/>
              <a:gd name="connsiteY4" fmla="*/ 0 h 608264"/>
              <a:gd name="connsiteX0" fmla="*/ 0 w 457060"/>
              <a:gd name="connsiteY0" fmla="*/ 0 h 589487"/>
              <a:gd name="connsiteX1" fmla="*/ 351023 w 457060"/>
              <a:gd name="connsiteY1" fmla="*/ 14468 h 589487"/>
              <a:gd name="connsiteX2" fmla="*/ 457060 w 457060"/>
              <a:gd name="connsiteY2" fmla="*/ 524348 h 589487"/>
              <a:gd name="connsiteX3" fmla="*/ 126099 w 457060"/>
              <a:gd name="connsiteY3" fmla="*/ 589487 h 589487"/>
              <a:gd name="connsiteX4" fmla="*/ 0 w 457060"/>
              <a:gd name="connsiteY4" fmla="*/ 0 h 589487"/>
              <a:gd name="connsiteX0" fmla="*/ 0 w 512039"/>
              <a:gd name="connsiteY0" fmla="*/ 0 h 596690"/>
              <a:gd name="connsiteX1" fmla="*/ 351023 w 512039"/>
              <a:gd name="connsiteY1" fmla="*/ 14468 h 596690"/>
              <a:gd name="connsiteX2" fmla="*/ 512039 w 512039"/>
              <a:gd name="connsiteY2" fmla="*/ 596690 h 596690"/>
              <a:gd name="connsiteX3" fmla="*/ 126099 w 512039"/>
              <a:gd name="connsiteY3" fmla="*/ 589487 h 596690"/>
              <a:gd name="connsiteX4" fmla="*/ 0 w 512039"/>
              <a:gd name="connsiteY4" fmla="*/ 0 h 596690"/>
              <a:gd name="connsiteX0" fmla="*/ 0 w 512039"/>
              <a:gd name="connsiteY0" fmla="*/ 0 h 596690"/>
              <a:gd name="connsiteX1" fmla="*/ 351023 w 512039"/>
              <a:gd name="connsiteY1" fmla="*/ 14468 h 596690"/>
              <a:gd name="connsiteX2" fmla="*/ 512039 w 512039"/>
              <a:gd name="connsiteY2" fmla="*/ 596690 h 596690"/>
              <a:gd name="connsiteX3" fmla="*/ 126099 w 512039"/>
              <a:gd name="connsiteY3" fmla="*/ 589487 h 596690"/>
              <a:gd name="connsiteX4" fmla="*/ 0 w 512039"/>
              <a:gd name="connsiteY4" fmla="*/ 0 h 59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39" h="596690">
                <a:moveTo>
                  <a:pt x="0" y="0"/>
                </a:moveTo>
                <a:lnTo>
                  <a:pt x="351023" y="14468"/>
                </a:lnTo>
                <a:lnTo>
                  <a:pt x="512039" y="596690"/>
                </a:lnTo>
                <a:lnTo>
                  <a:pt x="126099" y="589487"/>
                </a:lnTo>
                <a:lnTo>
                  <a:pt x="0" y="0"/>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3" name="矩形 33">
            <a:extLst>
              <a:ext uri="{FF2B5EF4-FFF2-40B4-BE49-F238E27FC236}">
                <a16:creationId xmlns:a16="http://schemas.microsoft.com/office/drawing/2014/main" id="{AB2A181C-1FF7-490F-A5FF-E8D5158189A9}"/>
              </a:ext>
            </a:extLst>
          </p:cNvPr>
          <p:cNvSpPr/>
          <p:nvPr/>
        </p:nvSpPr>
        <p:spPr>
          <a:xfrm rot="2228963">
            <a:off x="6641834" y="2927261"/>
            <a:ext cx="395960" cy="303138"/>
          </a:xfrm>
          <a:custGeom>
            <a:avLst/>
            <a:gdLst>
              <a:gd name="connsiteX0" fmla="*/ 0 w 322086"/>
              <a:gd name="connsiteY0" fmla="*/ 0 h 261688"/>
              <a:gd name="connsiteX1" fmla="*/ 322086 w 322086"/>
              <a:gd name="connsiteY1" fmla="*/ 0 h 261688"/>
              <a:gd name="connsiteX2" fmla="*/ 322086 w 322086"/>
              <a:gd name="connsiteY2" fmla="*/ 261688 h 261688"/>
              <a:gd name="connsiteX3" fmla="*/ 0 w 322086"/>
              <a:gd name="connsiteY3" fmla="*/ 261688 h 261688"/>
              <a:gd name="connsiteX4" fmla="*/ 0 w 322086"/>
              <a:gd name="connsiteY4" fmla="*/ 0 h 261688"/>
              <a:gd name="connsiteX0" fmla="*/ 93729 w 322086"/>
              <a:gd name="connsiteY0" fmla="*/ 0 h 267353"/>
              <a:gd name="connsiteX1" fmla="*/ 322086 w 322086"/>
              <a:gd name="connsiteY1" fmla="*/ 5665 h 267353"/>
              <a:gd name="connsiteX2" fmla="*/ 322086 w 322086"/>
              <a:gd name="connsiteY2" fmla="*/ 267353 h 267353"/>
              <a:gd name="connsiteX3" fmla="*/ 0 w 322086"/>
              <a:gd name="connsiteY3" fmla="*/ 267353 h 267353"/>
              <a:gd name="connsiteX4" fmla="*/ 93729 w 322086"/>
              <a:gd name="connsiteY4" fmla="*/ 0 h 267353"/>
              <a:gd name="connsiteX0" fmla="*/ 93729 w 405328"/>
              <a:gd name="connsiteY0" fmla="*/ 13839 h 281192"/>
              <a:gd name="connsiteX1" fmla="*/ 405328 w 405328"/>
              <a:gd name="connsiteY1" fmla="*/ 0 h 281192"/>
              <a:gd name="connsiteX2" fmla="*/ 322086 w 405328"/>
              <a:gd name="connsiteY2" fmla="*/ 281192 h 281192"/>
              <a:gd name="connsiteX3" fmla="*/ 0 w 405328"/>
              <a:gd name="connsiteY3" fmla="*/ 281192 h 281192"/>
              <a:gd name="connsiteX4" fmla="*/ 93729 w 405328"/>
              <a:gd name="connsiteY4" fmla="*/ 13839 h 281192"/>
              <a:gd name="connsiteX0" fmla="*/ 91210 w 402809"/>
              <a:gd name="connsiteY0" fmla="*/ 13839 h 322849"/>
              <a:gd name="connsiteX1" fmla="*/ 402809 w 402809"/>
              <a:gd name="connsiteY1" fmla="*/ 0 h 322849"/>
              <a:gd name="connsiteX2" fmla="*/ 319567 w 402809"/>
              <a:gd name="connsiteY2" fmla="*/ 281192 h 322849"/>
              <a:gd name="connsiteX3" fmla="*/ 0 w 402809"/>
              <a:gd name="connsiteY3" fmla="*/ 322849 h 322849"/>
              <a:gd name="connsiteX4" fmla="*/ 91210 w 402809"/>
              <a:gd name="connsiteY4" fmla="*/ 13839 h 322849"/>
              <a:gd name="connsiteX0" fmla="*/ 103442 w 402809"/>
              <a:gd name="connsiteY0" fmla="*/ 29985 h 322849"/>
              <a:gd name="connsiteX1" fmla="*/ 402809 w 402809"/>
              <a:gd name="connsiteY1" fmla="*/ 0 h 322849"/>
              <a:gd name="connsiteX2" fmla="*/ 319567 w 402809"/>
              <a:gd name="connsiteY2" fmla="*/ 281192 h 322849"/>
              <a:gd name="connsiteX3" fmla="*/ 0 w 402809"/>
              <a:gd name="connsiteY3" fmla="*/ 322849 h 322849"/>
              <a:gd name="connsiteX4" fmla="*/ 103442 w 402809"/>
              <a:gd name="connsiteY4" fmla="*/ 29985 h 322849"/>
              <a:gd name="connsiteX0" fmla="*/ 103442 w 402809"/>
              <a:gd name="connsiteY0" fmla="*/ 29985 h 322849"/>
              <a:gd name="connsiteX1" fmla="*/ 402809 w 402809"/>
              <a:gd name="connsiteY1" fmla="*/ 0 h 322849"/>
              <a:gd name="connsiteX2" fmla="*/ 289442 w 402809"/>
              <a:gd name="connsiteY2" fmla="*/ 274973 h 322849"/>
              <a:gd name="connsiteX3" fmla="*/ 0 w 402809"/>
              <a:gd name="connsiteY3" fmla="*/ 322849 h 322849"/>
              <a:gd name="connsiteX4" fmla="*/ 103442 w 402809"/>
              <a:gd name="connsiteY4" fmla="*/ 29985 h 322849"/>
              <a:gd name="connsiteX0" fmla="*/ 96593 w 395960"/>
              <a:gd name="connsiteY0" fmla="*/ 29985 h 303138"/>
              <a:gd name="connsiteX1" fmla="*/ 395960 w 395960"/>
              <a:gd name="connsiteY1" fmla="*/ 0 h 303138"/>
              <a:gd name="connsiteX2" fmla="*/ 282593 w 395960"/>
              <a:gd name="connsiteY2" fmla="*/ 274973 h 303138"/>
              <a:gd name="connsiteX3" fmla="*/ 0 w 395960"/>
              <a:gd name="connsiteY3" fmla="*/ 303138 h 303138"/>
              <a:gd name="connsiteX4" fmla="*/ 96593 w 395960"/>
              <a:gd name="connsiteY4" fmla="*/ 29985 h 30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0" h="303138">
                <a:moveTo>
                  <a:pt x="96593" y="29985"/>
                </a:moveTo>
                <a:lnTo>
                  <a:pt x="395960" y="0"/>
                </a:lnTo>
                <a:lnTo>
                  <a:pt x="282593" y="274973"/>
                </a:lnTo>
                <a:lnTo>
                  <a:pt x="0" y="303138"/>
                </a:lnTo>
                <a:lnTo>
                  <a:pt x="96593" y="29985"/>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7" name="矩形 22">
            <a:extLst>
              <a:ext uri="{FF2B5EF4-FFF2-40B4-BE49-F238E27FC236}">
                <a16:creationId xmlns:a16="http://schemas.microsoft.com/office/drawing/2014/main" id="{F7E5FC89-8824-437E-891A-5F42C66399CC}"/>
              </a:ext>
            </a:extLst>
          </p:cNvPr>
          <p:cNvSpPr/>
          <p:nvPr/>
        </p:nvSpPr>
        <p:spPr>
          <a:xfrm>
            <a:off x="5199435" y="3734687"/>
            <a:ext cx="193833" cy="436927"/>
          </a:xfrm>
          <a:custGeom>
            <a:avLst/>
            <a:gdLst>
              <a:gd name="connsiteX0" fmla="*/ 0 w 406400"/>
              <a:gd name="connsiteY0" fmla="*/ 0 h 856605"/>
              <a:gd name="connsiteX1" fmla="*/ 406400 w 406400"/>
              <a:gd name="connsiteY1" fmla="*/ 0 h 856605"/>
              <a:gd name="connsiteX2" fmla="*/ 406400 w 406400"/>
              <a:gd name="connsiteY2" fmla="*/ 856605 h 856605"/>
              <a:gd name="connsiteX3" fmla="*/ 0 w 406400"/>
              <a:gd name="connsiteY3" fmla="*/ 856605 h 856605"/>
              <a:gd name="connsiteX4" fmla="*/ 0 w 406400"/>
              <a:gd name="connsiteY4" fmla="*/ 0 h 856605"/>
              <a:gd name="connsiteX0" fmla="*/ 162560 w 406400"/>
              <a:gd name="connsiteY0" fmla="*/ 20320 h 856605"/>
              <a:gd name="connsiteX1" fmla="*/ 406400 w 406400"/>
              <a:gd name="connsiteY1" fmla="*/ 0 h 856605"/>
              <a:gd name="connsiteX2" fmla="*/ 406400 w 406400"/>
              <a:gd name="connsiteY2" fmla="*/ 856605 h 856605"/>
              <a:gd name="connsiteX3" fmla="*/ 0 w 406400"/>
              <a:gd name="connsiteY3" fmla="*/ 856605 h 856605"/>
              <a:gd name="connsiteX4" fmla="*/ 162560 w 406400"/>
              <a:gd name="connsiteY4" fmla="*/ 20320 h 856605"/>
              <a:gd name="connsiteX0" fmla="*/ 162560 w 528320"/>
              <a:gd name="connsiteY0" fmla="*/ 40640 h 876925"/>
              <a:gd name="connsiteX1" fmla="*/ 528320 w 528320"/>
              <a:gd name="connsiteY1" fmla="*/ 0 h 876925"/>
              <a:gd name="connsiteX2" fmla="*/ 406400 w 528320"/>
              <a:gd name="connsiteY2" fmla="*/ 876925 h 876925"/>
              <a:gd name="connsiteX3" fmla="*/ 0 w 528320"/>
              <a:gd name="connsiteY3" fmla="*/ 876925 h 876925"/>
              <a:gd name="connsiteX4" fmla="*/ 162560 w 528320"/>
              <a:gd name="connsiteY4" fmla="*/ 40640 h 876925"/>
              <a:gd name="connsiteX0" fmla="*/ 162560 w 528320"/>
              <a:gd name="connsiteY0" fmla="*/ 40640 h 876925"/>
              <a:gd name="connsiteX1" fmla="*/ 528320 w 528320"/>
              <a:gd name="connsiteY1" fmla="*/ 0 h 876925"/>
              <a:gd name="connsiteX2" fmla="*/ 355600 w 528320"/>
              <a:gd name="connsiteY2" fmla="*/ 866765 h 876925"/>
              <a:gd name="connsiteX3" fmla="*/ 0 w 528320"/>
              <a:gd name="connsiteY3" fmla="*/ 876925 h 876925"/>
              <a:gd name="connsiteX4" fmla="*/ 162560 w 528320"/>
              <a:gd name="connsiteY4" fmla="*/ 40640 h 876925"/>
              <a:gd name="connsiteX0" fmla="*/ 162560 w 477520"/>
              <a:gd name="connsiteY0" fmla="*/ 0 h 836285"/>
              <a:gd name="connsiteX1" fmla="*/ 477520 w 477520"/>
              <a:gd name="connsiteY1" fmla="*/ 10160 h 836285"/>
              <a:gd name="connsiteX2" fmla="*/ 355600 w 477520"/>
              <a:gd name="connsiteY2" fmla="*/ 826125 h 836285"/>
              <a:gd name="connsiteX3" fmla="*/ 0 w 477520"/>
              <a:gd name="connsiteY3" fmla="*/ 836285 h 836285"/>
              <a:gd name="connsiteX4" fmla="*/ 162560 w 477520"/>
              <a:gd name="connsiteY4" fmla="*/ 0 h 836285"/>
              <a:gd name="connsiteX0" fmla="*/ 90641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90641 w 405601"/>
              <a:gd name="connsiteY4" fmla="*/ 0 h 836285"/>
              <a:gd name="connsiteX0" fmla="*/ 142012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142012 w 405601"/>
              <a:gd name="connsiteY4" fmla="*/ 0 h 836285"/>
              <a:gd name="connsiteX0" fmla="*/ 83507 w 347096"/>
              <a:gd name="connsiteY0" fmla="*/ 0 h 826126"/>
              <a:gd name="connsiteX1" fmla="*/ 347096 w 347096"/>
              <a:gd name="connsiteY1" fmla="*/ 10160 h 826126"/>
              <a:gd name="connsiteX2" fmla="*/ 225176 w 347096"/>
              <a:gd name="connsiteY2" fmla="*/ 826125 h 826126"/>
              <a:gd name="connsiteX3" fmla="*/ 0 w 347096"/>
              <a:gd name="connsiteY3" fmla="*/ 780247 h 826126"/>
              <a:gd name="connsiteX4" fmla="*/ 83507 w 347096"/>
              <a:gd name="connsiteY4" fmla="*/ 0 h 826126"/>
              <a:gd name="connsiteX0" fmla="*/ 83507 w 256089"/>
              <a:gd name="connsiteY0" fmla="*/ 0 h 826124"/>
              <a:gd name="connsiteX1" fmla="*/ 256089 w 256089"/>
              <a:gd name="connsiteY1" fmla="*/ 34176 h 826124"/>
              <a:gd name="connsiteX2" fmla="*/ 225176 w 256089"/>
              <a:gd name="connsiteY2" fmla="*/ 826125 h 826124"/>
              <a:gd name="connsiteX3" fmla="*/ 0 w 256089"/>
              <a:gd name="connsiteY3" fmla="*/ 780247 h 826124"/>
              <a:gd name="connsiteX4" fmla="*/ 83507 w 256089"/>
              <a:gd name="connsiteY4" fmla="*/ 0 h 826124"/>
              <a:gd name="connsiteX0" fmla="*/ 64005 w 256089"/>
              <a:gd name="connsiteY0" fmla="*/ 61886 h 791950"/>
              <a:gd name="connsiteX1" fmla="*/ 256089 w 256089"/>
              <a:gd name="connsiteY1" fmla="*/ 0 h 791950"/>
              <a:gd name="connsiteX2" fmla="*/ 225176 w 256089"/>
              <a:gd name="connsiteY2" fmla="*/ 791949 h 791950"/>
              <a:gd name="connsiteX3" fmla="*/ 0 w 256089"/>
              <a:gd name="connsiteY3" fmla="*/ 746071 h 791950"/>
              <a:gd name="connsiteX4" fmla="*/ 64005 w 256089"/>
              <a:gd name="connsiteY4" fmla="*/ 61886 h 791950"/>
              <a:gd name="connsiteX0" fmla="*/ 64005 w 269089"/>
              <a:gd name="connsiteY0" fmla="*/ 69893 h 799955"/>
              <a:gd name="connsiteX1" fmla="*/ 269089 w 269089"/>
              <a:gd name="connsiteY1" fmla="*/ 0 h 799955"/>
              <a:gd name="connsiteX2" fmla="*/ 225176 w 269089"/>
              <a:gd name="connsiteY2" fmla="*/ 799956 h 799955"/>
              <a:gd name="connsiteX3" fmla="*/ 0 w 269089"/>
              <a:gd name="connsiteY3" fmla="*/ 754078 h 799955"/>
              <a:gd name="connsiteX4" fmla="*/ 64005 w 269089"/>
              <a:gd name="connsiteY4" fmla="*/ 69893 h 799955"/>
              <a:gd name="connsiteX0" fmla="*/ 64005 w 256089"/>
              <a:gd name="connsiteY0" fmla="*/ 21862 h 751926"/>
              <a:gd name="connsiteX1" fmla="*/ 256089 w 256089"/>
              <a:gd name="connsiteY1" fmla="*/ 0 h 751926"/>
              <a:gd name="connsiteX2" fmla="*/ 225176 w 256089"/>
              <a:gd name="connsiteY2" fmla="*/ 751925 h 751926"/>
              <a:gd name="connsiteX3" fmla="*/ 0 w 256089"/>
              <a:gd name="connsiteY3" fmla="*/ 706047 h 751926"/>
              <a:gd name="connsiteX4" fmla="*/ 64005 w 256089"/>
              <a:gd name="connsiteY4" fmla="*/ 21862 h 751926"/>
              <a:gd name="connsiteX0" fmla="*/ 64005 w 256089"/>
              <a:gd name="connsiteY0" fmla="*/ 21862 h 711898"/>
              <a:gd name="connsiteX1" fmla="*/ 256089 w 256089"/>
              <a:gd name="connsiteY1" fmla="*/ 0 h 711898"/>
              <a:gd name="connsiteX2" fmla="*/ 244679 w 256089"/>
              <a:gd name="connsiteY2" fmla="*/ 711898 h 711898"/>
              <a:gd name="connsiteX3" fmla="*/ 0 w 256089"/>
              <a:gd name="connsiteY3" fmla="*/ 706047 h 711898"/>
              <a:gd name="connsiteX4" fmla="*/ 64005 w 256089"/>
              <a:gd name="connsiteY4" fmla="*/ 21862 h 711898"/>
              <a:gd name="connsiteX0" fmla="*/ 68598 w 260682"/>
              <a:gd name="connsiteY0" fmla="*/ 21862 h 711898"/>
              <a:gd name="connsiteX1" fmla="*/ 260682 w 260682"/>
              <a:gd name="connsiteY1" fmla="*/ 0 h 711898"/>
              <a:gd name="connsiteX2" fmla="*/ 249272 w 260682"/>
              <a:gd name="connsiteY2" fmla="*/ 711898 h 711898"/>
              <a:gd name="connsiteX3" fmla="*/ 0 w 260682"/>
              <a:gd name="connsiteY3" fmla="*/ 626864 h 711898"/>
              <a:gd name="connsiteX4" fmla="*/ 68598 w 260682"/>
              <a:gd name="connsiteY4" fmla="*/ 21862 h 711898"/>
              <a:gd name="connsiteX0" fmla="*/ 68598 w 260682"/>
              <a:gd name="connsiteY0" fmla="*/ 21862 h 711898"/>
              <a:gd name="connsiteX1" fmla="*/ 260682 w 260682"/>
              <a:gd name="connsiteY1" fmla="*/ 0 h 711898"/>
              <a:gd name="connsiteX2" fmla="*/ 249272 w 260682"/>
              <a:gd name="connsiteY2" fmla="*/ 711898 h 711898"/>
              <a:gd name="connsiteX3" fmla="*/ 93103 w 260682"/>
              <a:gd name="connsiteY3" fmla="*/ 672382 h 711898"/>
              <a:gd name="connsiteX4" fmla="*/ 0 w 260682"/>
              <a:gd name="connsiteY4" fmla="*/ 626864 h 711898"/>
              <a:gd name="connsiteX5" fmla="*/ 68598 w 260682"/>
              <a:gd name="connsiteY5" fmla="*/ 21862 h 711898"/>
              <a:gd name="connsiteX0" fmla="*/ 68598 w 260682"/>
              <a:gd name="connsiteY0" fmla="*/ 21862 h 745908"/>
              <a:gd name="connsiteX1" fmla="*/ 260682 w 260682"/>
              <a:gd name="connsiteY1" fmla="*/ 0 h 745908"/>
              <a:gd name="connsiteX2" fmla="*/ 249272 w 260682"/>
              <a:gd name="connsiteY2" fmla="*/ 711898 h 745908"/>
              <a:gd name="connsiteX3" fmla="*/ 70140 w 260682"/>
              <a:gd name="connsiteY3" fmla="*/ 745908 h 745908"/>
              <a:gd name="connsiteX4" fmla="*/ 0 w 260682"/>
              <a:gd name="connsiteY4" fmla="*/ 626864 h 745908"/>
              <a:gd name="connsiteX5" fmla="*/ 68598 w 260682"/>
              <a:gd name="connsiteY5" fmla="*/ 21862 h 745908"/>
              <a:gd name="connsiteX0" fmla="*/ 68598 w 260682"/>
              <a:gd name="connsiteY0" fmla="*/ 21862 h 736029"/>
              <a:gd name="connsiteX1" fmla="*/ 260682 w 260682"/>
              <a:gd name="connsiteY1" fmla="*/ 0 h 736029"/>
              <a:gd name="connsiteX2" fmla="*/ 249272 w 260682"/>
              <a:gd name="connsiteY2" fmla="*/ 711898 h 736029"/>
              <a:gd name="connsiteX3" fmla="*/ 17991 w 260682"/>
              <a:gd name="connsiteY3" fmla="*/ 736029 h 736029"/>
              <a:gd name="connsiteX4" fmla="*/ 0 w 260682"/>
              <a:gd name="connsiteY4" fmla="*/ 626864 h 736029"/>
              <a:gd name="connsiteX5" fmla="*/ 68598 w 260682"/>
              <a:gd name="connsiteY5" fmla="*/ 21862 h 736029"/>
              <a:gd name="connsiteX0" fmla="*/ 68598 w 260682"/>
              <a:gd name="connsiteY0" fmla="*/ 21862 h 736029"/>
              <a:gd name="connsiteX1" fmla="*/ 260682 w 260682"/>
              <a:gd name="connsiteY1" fmla="*/ 0 h 736029"/>
              <a:gd name="connsiteX2" fmla="*/ 213169 w 260682"/>
              <a:gd name="connsiteY2" fmla="*/ 711898 h 736029"/>
              <a:gd name="connsiteX3" fmla="*/ 17991 w 260682"/>
              <a:gd name="connsiteY3" fmla="*/ 736029 h 736029"/>
              <a:gd name="connsiteX4" fmla="*/ 0 w 260682"/>
              <a:gd name="connsiteY4" fmla="*/ 626864 h 736029"/>
              <a:gd name="connsiteX5" fmla="*/ 68598 w 260682"/>
              <a:gd name="connsiteY5" fmla="*/ 21862 h 736029"/>
              <a:gd name="connsiteX0" fmla="*/ 68598 w 300795"/>
              <a:gd name="connsiteY0" fmla="*/ 26803 h 740970"/>
              <a:gd name="connsiteX1" fmla="*/ 300795 w 300795"/>
              <a:gd name="connsiteY1" fmla="*/ 0 h 740970"/>
              <a:gd name="connsiteX2" fmla="*/ 213169 w 300795"/>
              <a:gd name="connsiteY2" fmla="*/ 716839 h 740970"/>
              <a:gd name="connsiteX3" fmla="*/ 17991 w 300795"/>
              <a:gd name="connsiteY3" fmla="*/ 740970 h 740970"/>
              <a:gd name="connsiteX4" fmla="*/ 0 w 300795"/>
              <a:gd name="connsiteY4" fmla="*/ 631805 h 740970"/>
              <a:gd name="connsiteX5" fmla="*/ 68598 w 300795"/>
              <a:gd name="connsiteY5" fmla="*/ 26803 h 740970"/>
              <a:gd name="connsiteX0" fmla="*/ 68598 w 268704"/>
              <a:gd name="connsiteY0" fmla="*/ 31742 h 745909"/>
              <a:gd name="connsiteX1" fmla="*/ 268704 w 268704"/>
              <a:gd name="connsiteY1" fmla="*/ 0 h 745909"/>
              <a:gd name="connsiteX2" fmla="*/ 213169 w 268704"/>
              <a:gd name="connsiteY2" fmla="*/ 721778 h 745909"/>
              <a:gd name="connsiteX3" fmla="*/ 17991 w 268704"/>
              <a:gd name="connsiteY3" fmla="*/ 745909 h 745909"/>
              <a:gd name="connsiteX4" fmla="*/ 0 w 268704"/>
              <a:gd name="connsiteY4" fmla="*/ 636744 h 745909"/>
              <a:gd name="connsiteX5" fmla="*/ 68598 w 268704"/>
              <a:gd name="connsiteY5" fmla="*/ 31742 h 7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04" h="745909">
                <a:moveTo>
                  <a:pt x="68598" y="31742"/>
                </a:moveTo>
                <a:lnTo>
                  <a:pt x="268704" y="0"/>
                </a:lnTo>
                <a:lnTo>
                  <a:pt x="213169" y="721778"/>
                </a:lnTo>
                <a:lnTo>
                  <a:pt x="17991" y="745909"/>
                </a:lnTo>
                <a:lnTo>
                  <a:pt x="0" y="636744"/>
                </a:lnTo>
                <a:lnTo>
                  <a:pt x="68598" y="31742"/>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8" name="矩形: 圓角 47">
            <a:extLst>
              <a:ext uri="{FF2B5EF4-FFF2-40B4-BE49-F238E27FC236}">
                <a16:creationId xmlns:a16="http://schemas.microsoft.com/office/drawing/2014/main" id="{3A9C8773-593A-421E-AAD3-ECE2129F1C08}"/>
              </a:ext>
            </a:extLst>
          </p:cNvPr>
          <p:cNvSpPr/>
          <p:nvPr/>
        </p:nvSpPr>
        <p:spPr>
          <a:xfrm>
            <a:off x="605852" y="1860394"/>
            <a:ext cx="2512380" cy="381739"/>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2 X</a:t>
            </a:r>
            <a:r>
              <a:rPr kumimoji="0" lang="zh-TW" altLang="en-US" sz="1800" b="1"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800" b="1"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PCIe Gen2 Slot</a:t>
            </a:r>
            <a:endParaRPr kumimoji="0" lang="zh-TW" altLang="en-US" sz="1800" b="1"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9" name="矩形: 圓角 48">
            <a:extLst>
              <a:ext uri="{FF2B5EF4-FFF2-40B4-BE49-F238E27FC236}">
                <a16:creationId xmlns:a16="http://schemas.microsoft.com/office/drawing/2014/main" id="{341FAE7A-C6BB-4640-A155-ED23C211E268}"/>
              </a:ext>
            </a:extLst>
          </p:cNvPr>
          <p:cNvSpPr/>
          <p:nvPr/>
        </p:nvSpPr>
        <p:spPr>
          <a:xfrm>
            <a:off x="625086" y="5380525"/>
            <a:ext cx="4277557" cy="381739"/>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2 X</a:t>
            </a:r>
            <a:r>
              <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2.5” SATA 6Gb/s </a:t>
            </a:r>
            <a:r>
              <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SSD/HDD Slot</a:t>
            </a: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0" name="矩形: 圓角 49">
            <a:extLst>
              <a:ext uri="{FF2B5EF4-FFF2-40B4-BE49-F238E27FC236}">
                <a16:creationId xmlns:a16="http://schemas.microsoft.com/office/drawing/2014/main" id="{9EBD9617-E238-4550-9416-E9092A1E3B51}"/>
              </a:ext>
            </a:extLst>
          </p:cNvPr>
          <p:cNvSpPr/>
          <p:nvPr/>
        </p:nvSpPr>
        <p:spPr>
          <a:xfrm>
            <a:off x="5305098" y="5382006"/>
            <a:ext cx="3942413" cy="381739"/>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Intel® Celeron® CPU</a:t>
            </a: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 name="矩形 51">
            <a:extLst>
              <a:ext uri="{FF2B5EF4-FFF2-40B4-BE49-F238E27FC236}">
                <a16:creationId xmlns:a16="http://schemas.microsoft.com/office/drawing/2014/main" id="{7C46920D-9FFA-414B-942F-81999F122989}"/>
              </a:ext>
            </a:extLst>
          </p:cNvPr>
          <p:cNvSpPr/>
          <p:nvPr/>
        </p:nvSpPr>
        <p:spPr>
          <a:xfrm>
            <a:off x="9342907" y="2332803"/>
            <a:ext cx="264676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Supports two DDR4 dual-channel SO-DIMM memory slots up to 8GB.</a:t>
            </a:r>
            <a:endParaRPr kumimoji="0" lang="zh-TW" altLang="en-US" sz="16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32" name="接點: 肘形 31">
            <a:extLst>
              <a:ext uri="{FF2B5EF4-FFF2-40B4-BE49-F238E27FC236}">
                <a16:creationId xmlns:a16="http://schemas.microsoft.com/office/drawing/2014/main" id="{3DF827F7-D0BA-4690-8AE2-0EBD89BBCA71}"/>
              </a:ext>
            </a:extLst>
          </p:cNvPr>
          <p:cNvCxnSpPr>
            <a:cxnSpLocks/>
          </p:cNvCxnSpPr>
          <p:nvPr/>
        </p:nvCxnSpPr>
        <p:spPr>
          <a:xfrm flipV="1">
            <a:off x="7233010" y="2237790"/>
            <a:ext cx="3378002" cy="368522"/>
          </a:xfrm>
          <a:prstGeom prst="bentConnector4">
            <a:avLst>
              <a:gd name="adj1" fmla="val 30708"/>
              <a:gd name="adj2" fmla="val 162032"/>
            </a:avLst>
          </a:prstGeom>
          <a:ln w="28575">
            <a:solidFill>
              <a:srgbClr val="D7F71E"/>
            </a:solidFill>
            <a:headEnd type="oval"/>
          </a:ln>
        </p:spPr>
        <p:style>
          <a:lnRef idx="1">
            <a:schemeClr val="accent1"/>
          </a:lnRef>
          <a:fillRef idx="0">
            <a:schemeClr val="accent1"/>
          </a:fillRef>
          <a:effectRef idx="0">
            <a:schemeClr val="accent1"/>
          </a:effectRef>
          <a:fontRef idx="minor">
            <a:schemeClr val="tx1"/>
          </a:fontRef>
        </p:style>
      </p:cxnSp>
      <p:cxnSp>
        <p:nvCxnSpPr>
          <p:cNvPr id="35" name="接點: 肘形 34">
            <a:extLst>
              <a:ext uri="{FF2B5EF4-FFF2-40B4-BE49-F238E27FC236}">
                <a16:creationId xmlns:a16="http://schemas.microsoft.com/office/drawing/2014/main" id="{7143E7E0-143B-4F35-AA82-2ACFEFF9DF6C}"/>
              </a:ext>
            </a:extLst>
          </p:cNvPr>
          <p:cNvCxnSpPr>
            <a:cxnSpLocks/>
          </p:cNvCxnSpPr>
          <p:nvPr/>
        </p:nvCxnSpPr>
        <p:spPr>
          <a:xfrm flipV="1">
            <a:off x="7796281" y="2237790"/>
            <a:ext cx="2814731" cy="807434"/>
          </a:xfrm>
          <a:prstGeom prst="bentConnector4">
            <a:avLst>
              <a:gd name="adj1" fmla="val 31894"/>
              <a:gd name="adj2" fmla="val 128312"/>
            </a:avLst>
          </a:prstGeom>
          <a:ln w="28575">
            <a:solidFill>
              <a:srgbClr val="D7F71E"/>
            </a:solidFill>
            <a:headEnd type="oval"/>
          </a:ln>
        </p:spPr>
        <p:style>
          <a:lnRef idx="1">
            <a:schemeClr val="accent1"/>
          </a:lnRef>
          <a:fillRef idx="0">
            <a:schemeClr val="accent1"/>
          </a:fillRef>
          <a:effectRef idx="0">
            <a:schemeClr val="accent1"/>
          </a:effectRef>
          <a:fontRef idx="minor">
            <a:schemeClr val="tx1"/>
          </a:fontRef>
        </p:style>
      </p:cxnSp>
      <p:cxnSp>
        <p:nvCxnSpPr>
          <p:cNvPr id="37" name="接點: 肘形 36">
            <a:extLst>
              <a:ext uri="{FF2B5EF4-FFF2-40B4-BE49-F238E27FC236}">
                <a16:creationId xmlns:a16="http://schemas.microsoft.com/office/drawing/2014/main" id="{2F2E8C75-45AC-4DD7-BAE7-0B9ED6ACB7F6}"/>
              </a:ext>
            </a:extLst>
          </p:cNvPr>
          <p:cNvCxnSpPr>
            <a:cxnSpLocks/>
          </p:cNvCxnSpPr>
          <p:nvPr/>
        </p:nvCxnSpPr>
        <p:spPr>
          <a:xfrm rot="5400000">
            <a:off x="5779132" y="4311103"/>
            <a:ext cx="2097965" cy="5124"/>
          </a:xfrm>
          <a:prstGeom prst="bentConnector3">
            <a:avLst>
              <a:gd name="adj1" fmla="val 50000"/>
            </a:avLst>
          </a:prstGeom>
          <a:ln w="38100">
            <a:solidFill>
              <a:srgbClr val="D7F71E"/>
            </a:solidFill>
            <a:headEnd type="oval"/>
          </a:ln>
        </p:spPr>
        <p:style>
          <a:lnRef idx="1">
            <a:schemeClr val="accent1"/>
          </a:lnRef>
          <a:fillRef idx="0">
            <a:schemeClr val="accent1"/>
          </a:fillRef>
          <a:effectRef idx="0">
            <a:schemeClr val="accent1"/>
          </a:effectRef>
          <a:fontRef idx="minor">
            <a:schemeClr val="tx1"/>
          </a:fontRef>
        </p:style>
      </p:cxnSp>
      <p:cxnSp>
        <p:nvCxnSpPr>
          <p:cNvPr id="39" name="接點: 肘形 38">
            <a:extLst>
              <a:ext uri="{FF2B5EF4-FFF2-40B4-BE49-F238E27FC236}">
                <a16:creationId xmlns:a16="http://schemas.microsoft.com/office/drawing/2014/main" id="{1A974393-1111-4C02-BDBC-91DAE9E8443A}"/>
              </a:ext>
            </a:extLst>
          </p:cNvPr>
          <p:cNvCxnSpPr>
            <a:cxnSpLocks/>
          </p:cNvCxnSpPr>
          <p:nvPr/>
        </p:nvCxnSpPr>
        <p:spPr>
          <a:xfrm rot="16200000" flipV="1">
            <a:off x="3963957" y="995974"/>
            <a:ext cx="212690" cy="2414053"/>
          </a:xfrm>
          <a:prstGeom prst="bentConnector2">
            <a:avLst/>
          </a:prstGeom>
          <a:ln w="28575">
            <a:solidFill>
              <a:srgbClr val="D7F71E"/>
            </a:solidFill>
            <a:headEnd type="oval"/>
          </a:ln>
        </p:spPr>
        <p:style>
          <a:lnRef idx="1">
            <a:schemeClr val="accent1"/>
          </a:lnRef>
          <a:fillRef idx="0">
            <a:schemeClr val="accent1"/>
          </a:fillRef>
          <a:effectRef idx="0">
            <a:schemeClr val="accent1"/>
          </a:effectRef>
          <a:fontRef idx="minor">
            <a:schemeClr val="tx1"/>
          </a:fontRef>
        </p:style>
      </p:cxnSp>
      <p:cxnSp>
        <p:nvCxnSpPr>
          <p:cNvPr id="58" name="接點: 肘形 57">
            <a:extLst>
              <a:ext uri="{FF2B5EF4-FFF2-40B4-BE49-F238E27FC236}">
                <a16:creationId xmlns:a16="http://schemas.microsoft.com/office/drawing/2014/main" id="{ED7C6F55-856A-496D-89D0-F8B92618EE3B}"/>
              </a:ext>
            </a:extLst>
          </p:cNvPr>
          <p:cNvCxnSpPr>
            <a:cxnSpLocks/>
            <a:stCxn id="60" idx="2"/>
          </p:cNvCxnSpPr>
          <p:nvPr/>
        </p:nvCxnSpPr>
        <p:spPr>
          <a:xfrm rot="10800000" flipV="1">
            <a:off x="2172236" y="3850476"/>
            <a:ext cx="2887447" cy="1545856"/>
          </a:xfrm>
          <a:prstGeom prst="bentConnector3">
            <a:avLst>
              <a:gd name="adj1" fmla="val 103190"/>
            </a:avLst>
          </a:prstGeom>
          <a:ln w="28575">
            <a:solidFill>
              <a:srgbClr val="D7F71E"/>
            </a:solidFill>
            <a:headEnd type="oval"/>
          </a:ln>
        </p:spPr>
        <p:style>
          <a:lnRef idx="1">
            <a:schemeClr val="accent1"/>
          </a:lnRef>
          <a:fillRef idx="0">
            <a:schemeClr val="accent1"/>
          </a:fillRef>
          <a:effectRef idx="0">
            <a:schemeClr val="accent1"/>
          </a:effectRef>
          <a:fontRef idx="minor">
            <a:schemeClr val="tx1"/>
          </a:fontRef>
        </p:style>
      </p:cxnSp>
      <p:sp>
        <p:nvSpPr>
          <p:cNvPr id="59" name="橢圓 58">
            <a:extLst>
              <a:ext uri="{FF2B5EF4-FFF2-40B4-BE49-F238E27FC236}">
                <a16:creationId xmlns:a16="http://schemas.microsoft.com/office/drawing/2014/main" id="{C10AE110-1A7F-4ECD-8B1D-DB9D47D0977E}"/>
              </a:ext>
            </a:extLst>
          </p:cNvPr>
          <p:cNvSpPr/>
          <p:nvPr/>
        </p:nvSpPr>
        <p:spPr>
          <a:xfrm flipV="1">
            <a:off x="6727204" y="3167046"/>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0" name="橢圓 59">
            <a:extLst>
              <a:ext uri="{FF2B5EF4-FFF2-40B4-BE49-F238E27FC236}">
                <a16:creationId xmlns:a16="http://schemas.microsoft.com/office/drawing/2014/main" id="{1AE58660-EEF0-47D4-A9C2-55EF396DBD35}"/>
              </a:ext>
            </a:extLst>
          </p:cNvPr>
          <p:cNvSpPr/>
          <p:nvPr/>
        </p:nvSpPr>
        <p:spPr>
          <a:xfrm flipV="1">
            <a:off x="5059682" y="3748955"/>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 name="橢圓 60">
            <a:extLst>
              <a:ext uri="{FF2B5EF4-FFF2-40B4-BE49-F238E27FC236}">
                <a16:creationId xmlns:a16="http://schemas.microsoft.com/office/drawing/2014/main" id="{5B4B862A-8E1C-463E-A252-4DBCEEC29287}"/>
              </a:ext>
            </a:extLst>
          </p:cNvPr>
          <p:cNvSpPr/>
          <p:nvPr/>
        </p:nvSpPr>
        <p:spPr>
          <a:xfrm flipV="1">
            <a:off x="5247593" y="2205720"/>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 name="橢圓 61">
            <a:extLst>
              <a:ext uri="{FF2B5EF4-FFF2-40B4-BE49-F238E27FC236}">
                <a16:creationId xmlns:a16="http://schemas.microsoft.com/office/drawing/2014/main" id="{EAE4869C-8422-4336-B1A6-A45C646C421D}"/>
              </a:ext>
            </a:extLst>
          </p:cNvPr>
          <p:cNvSpPr/>
          <p:nvPr/>
        </p:nvSpPr>
        <p:spPr>
          <a:xfrm flipV="1">
            <a:off x="7674155" y="2968779"/>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1" name="矩形: 圓角 50">
            <a:extLst>
              <a:ext uri="{FF2B5EF4-FFF2-40B4-BE49-F238E27FC236}">
                <a16:creationId xmlns:a16="http://schemas.microsoft.com/office/drawing/2014/main" id="{39CF222A-65A4-44DF-91EB-BF577DCB098D}"/>
              </a:ext>
            </a:extLst>
          </p:cNvPr>
          <p:cNvSpPr/>
          <p:nvPr/>
        </p:nvSpPr>
        <p:spPr>
          <a:xfrm>
            <a:off x="9403755" y="1860394"/>
            <a:ext cx="2152833" cy="381739"/>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DDR4 Memory</a:t>
            </a:r>
            <a:endParaRPr kumimoji="0" lang="zh-TW" altLang="en-US" sz="1800" b="1"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132915009"/>
      </p:ext>
    </p:extLst>
  </p:cSld>
  <p:clrMapOvr>
    <a:masterClrMapping/>
  </p:clrMapOvr>
</p:sld>
</file>

<file path=ppt/theme/theme1.xml><?xml version="1.0" encoding="utf-8"?>
<a:theme xmlns:a="http://schemas.openxmlformats.org/drawingml/2006/main" name="3_Office 佈景主題">
  <a:themeElements>
    <a:clrScheme name="Office 佈景主題">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3508</Words>
  <Application>Microsoft Office PowerPoint</Application>
  <PresentationFormat>寬螢幕</PresentationFormat>
  <Paragraphs>687</Paragraphs>
  <Slides>59</Slides>
  <Notes>22</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59</vt:i4>
      </vt:variant>
    </vt:vector>
  </HeadingPairs>
  <TitlesOfParts>
    <vt:vector size="69" baseType="lpstr">
      <vt:lpstr>微軟正黑體</vt:lpstr>
      <vt:lpstr>微軟正黑體</vt:lpstr>
      <vt:lpstr>Arial</vt:lpstr>
      <vt:lpstr>Calibri</vt:lpstr>
      <vt:lpstr>Calibri Light</vt:lpstr>
      <vt:lpstr>Open Sans</vt:lpstr>
      <vt:lpstr>Times New Roman</vt:lpstr>
      <vt:lpstr>Verdana</vt:lpstr>
      <vt:lpstr>Wingdings</vt:lpstr>
      <vt:lpstr>3_Office 佈景主題</vt:lpstr>
      <vt:lpstr>PowerPoint 簡報</vt:lpstr>
      <vt:lpstr>Overview</vt:lpstr>
      <vt:lpstr>PowerPoint 簡報</vt:lpstr>
      <vt:lpstr>Expected requirements and solutions for power sourcing equipment</vt:lpstr>
      <vt:lpstr>Guardian Smart Edge PoE Switch</vt:lpstr>
      <vt:lpstr>Guardian's hardware advantages </vt:lpstr>
      <vt:lpstr>QGD-1600P hardware architecture</vt:lpstr>
      <vt:lpstr>QGD-1600P hardware features</vt:lpstr>
      <vt:lpstr>QGD-1600P Internal View</vt:lpstr>
      <vt:lpstr>Hard disk and SSD installation</vt:lpstr>
      <vt:lpstr>Choose the HDD/SSD for Guardian</vt:lpstr>
      <vt:lpstr>Extend Guardian functionality with the PCIe slot</vt:lpstr>
      <vt:lpstr>Efficient and economical, flexible expansion of storage space</vt:lpstr>
      <vt:lpstr>High quality hardware components</vt:lpstr>
      <vt:lpstr>Metal body, efficient heat dissipation and anti-interference</vt:lpstr>
      <vt:lpstr>LIVE DEMO</vt:lpstr>
      <vt:lpstr>QGD-1600P software architecture</vt:lpstr>
      <vt:lpstr>L2 Network Management advantages </vt:lpstr>
      <vt:lpstr>QuNetSwitch's friendly and intuitive graphical management interface</vt:lpstr>
      <vt:lpstr>Complete Layer 2 network management function</vt:lpstr>
      <vt:lpstr>Complete Layer 2 network management function</vt:lpstr>
      <vt:lpstr>PoE Features and advantages </vt:lpstr>
      <vt:lpstr>Guardian Smart Edge PoE Switch- PoE Advantages</vt:lpstr>
      <vt:lpstr>QGD-1600P support the new generation of  IEEE 802.3 bt power supply standard</vt:lpstr>
      <vt:lpstr>Support PoE device remote restart</vt:lpstr>
      <vt:lpstr>Support PoE power scheduling management</vt:lpstr>
      <vt:lpstr>Support remote login management interface</vt:lpstr>
      <vt:lpstr>Rich graphical data display</vt:lpstr>
      <vt:lpstr>QTS Applications</vt:lpstr>
      <vt:lpstr> Guardian X QVR Pro complete solution</vt:lpstr>
      <vt:lpstr> Guardian X QVR Pro complete solution</vt:lpstr>
      <vt:lpstr> Guardian X QVR Pro complete solution</vt:lpstr>
      <vt:lpstr>Run virtual machine and container, one machine and multiple systems</vt:lpstr>
      <vt:lpstr>Guardian provides fast and convenient VM build services</vt:lpstr>
      <vt:lpstr>Support VM Installer for quick and easy VM software setup</vt:lpstr>
      <vt:lpstr>Double your productivity</vt:lpstr>
      <vt:lpstr>PowerPoint 簡報</vt:lpstr>
      <vt:lpstr>Local data cloud backup solution</vt:lpstr>
      <vt:lpstr>HybridMount 2 Modes On Your Demand</vt:lpstr>
      <vt:lpstr>Synchronization and co-management of global multi-site office files</vt:lpstr>
      <vt:lpstr>QNAP QvPC Innovation Technology</vt:lpstr>
      <vt:lpstr>HD Station rich application</vt:lpstr>
      <vt:lpstr>Multi-purpose for one machine: Guardian's practical application in various environmental architectures</vt:lpstr>
      <vt:lpstr>Guardian brings a new IP surveillance integrated solution</vt:lpstr>
      <vt:lpstr>PowerPoint 簡報</vt:lpstr>
      <vt:lpstr>Guardian X QVR Pro Enterprise User / Multipoint Management</vt:lpstr>
      <vt:lpstr>Guardian Commercial Wireless AP Integrated Solution</vt:lpstr>
      <vt:lpstr>Guardian X RouterOS X QWA-AC2600 network solution</vt:lpstr>
      <vt:lpstr>Guardian X pfSense solution</vt:lpstr>
      <vt:lpstr>Guardian brings IP Phone integrated solution</vt:lpstr>
      <vt:lpstr>Guardian brings IP Phone integrated solution</vt:lpstr>
      <vt:lpstr>Guardian’s  diverse use scenes</vt:lpstr>
      <vt:lpstr>Guardian solution for Restaurant and Retail Store</vt:lpstr>
      <vt:lpstr>Guardian solution for SMB and workstation</vt:lpstr>
      <vt:lpstr>Chain store solution</vt:lpstr>
      <vt:lpstr>Create a one-machine surveillance solution</vt:lpstr>
      <vt:lpstr>PowerPoint 簡報</vt:lpstr>
      <vt:lpstr>Guardian Smart Edge PoE Switch： Four benefits of all-in-one integrated solution</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FannieChen</dc:creator>
  <cp:lastModifiedBy>QNAP_Mili Wang</cp:lastModifiedBy>
  <cp:revision>3</cp:revision>
  <dcterms:created xsi:type="dcterms:W3CDTF">2012-07-30T21:28:29Z</dcterms:created>
  <dcterms:modified xsi:type="dcterms:W3CDTF">2019-09-04T08:44:55Z</dcterms:modified>
</cp:coreProperties>
</file>