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3" r:id="rId1"/>
  </p:sldMasterIdLst>
  <p:notesMasterIdLst>
    <p:notesMasterId r:id="rId30"/>
  </p:notesMasterIdLst>
  <p:handoutMasterIdLst>
    <p:handoutMasterId r:id="rId31"/>
  </p:handoutMasterIdLst>
  <p:sldIdLst>
    <p:sldId id="256" r:id="rId2"/>
    <p:sldId id="1265" r:id="rId3"/>
    <p:sldId id="1255" r:id="rId4"/>
    <p:sldId id="1304" r:id="rId5"/>
    <p:sldId id="1306" r:id="rId6"/>
    <p:sldId id="1307" r:id="rId7"/>
    <p:sldId id="1313" r:id="rId8"/>
    <p:sldId id="1305" r:id="rId9"/>
    <p:sldId id="1231" r:id="rId10"/>
    <p:sldId id="1308" r:id="rId11"/>
    <p:sldId id="1309" r:id="rId12"/>
    <p:sldId id="1223" r:id="rId13"/>
    <p:sldId id="1277" r:id="rId14"/>
    <p:sldId id="1258" r:id="rId15"/>
    <p:sldId id="1259" r:id="rId16"/>
    <p:sldId id="1279" r:id="rId17"/>
    <p:sldId id="1298" r:id="rId18"/>
    <p:sldId id="1246" r:id="rId19"/>
    <p:sldId id="1217" r:id="rId20"/>
    <p:sldId id="1216" r:id="rId21"/>
    <p:sldId id="1310" r:id="rId22"/>
    <p:sldId id="1281" r:id="rId23"/>
    <p:sldId id="1284" r:id="rId24"/>
    <p:sldId id="1311" r:id="rId25"/>
    <p:sldId id="1314" r:id="rId26"/>
    <p:sldId id="1315" r:id="rId27"/>
    <p:sldId id="1280" r:id="rId28"/>
    <p:sldId id="1316" r:id="rId29"/>
  </p:sldIdLst>
  <p:sldSz cx="12192000" cy="6858000"/>
  <p:notesSz cx="6858000" cy="9144000"/>
  <p:embeddedFontLst>
    <p:embeddedFont>
      <p:font typeface="Arial Rounded MT Bold" panose="020F0704030504030204" pitchFamily="34" charset="0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Open Sans" panose="020B0606030504020204" pitchFamily="34" charset="0"/>
      <p:regular r:id="rId38"/>
      <p:bold r:id="rId39"/>
      <p:italic r:id="rId40"/>
      <p:boldItalic r:id="rId41"/>
    </p:embeddedFont>
    <p:embeddedFont>
      <p:font typeface="華康中特圓體" panose="020F0809000000000000" pitchFamily="49" charset="-120"/>
      <p:regular r:id="rId42"/>
      <p:bold r:id="rId43"/>
      <p:italic r:id="rId44"/>
      <p:boldItalic r:id="rId45"/>
    </p:embeddedFont>
    <p:embeddedFont>
      <p:font typeface="華康中圓體" panose="020F0509000000000000" pitchFamily="49" charset="-12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047" userDrawn="1">
          <p15:clr>
            <a:srgbClr val="000000"/>
          </p15:clr>
        </p15:guide>
        <p15:guide id="2" pos="3840" userDrawn="1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erry Chen" initials="" lastIdx="2" clrIdx="0"/>
  <p:cmAuthor id="1" name="QNAP_Cherry Chen" initials="QC" lastIdx="7" clrIdx="1">
    <p:extLst>
      <p:ext uri="{19B8F6BF-5375-455C-9EA6-DF929625EA0E}">
        <p15:presenceInfo xmlns:p15="http://schemas.microsoft.com/office/powerpoint/2012/main" userId="S::cherrychen@ieinet.onmicrosoft.com::6bd7dd6b-9f82-4cb6-a05e-449191304a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4D83"/>
    <a:srgbClr val="FC5F9C"/>
    <a:srgbClr val="FF9BE5"/>
    <a:srgbClr val="AA74E1"/>
    <a:srgbClr val="523B63"/>
    <a:srgbClr val="AA92E6"/>
    <a:srgbClr val="AE78E3"/>
    <a:srgbClr val="8C6BDD"/>
    <a:srgbClr val="7260D8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C2C436-D82A-4FF3-BD2B-6BD9DBF4EFB7}" v="1438" dt="2019-09-02T01:39:18.859"/>
    <p1510:client id="{DE970943-F6A8-4840-B301-90FBCA2D07E6}" v="378" dt="2019-09-02T06:13:29.1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53" autoAdjust="0"/>
    <p:restoredTop sz="95062" autoAdjust="0"/>
  </p:normalViewPr>
  <p:slideViewPr>
    <p:cSldViewPr snapToGrid="0">
      <p:cViewPr>
        <p:scale>
          <a:sx n="66" d="100"/>
          <a:sy n="66" d="100"/>
        </p:scale>
        <p:origin x="222" y="594"/>
      </p:cViewPr>
      <p:guideLst>
        <p:guide orient="horz" pos="204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commentAuthors" Target="commentAuthor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8-21T19:08:59.091" idx="2">
    <p:pos x="7685" y="-7"/>
    <p:text>[@QNAP_Aseem Manmualiya] 
Agenda:
- What is Qmiix? (Focus on what problem Qmiix resolved for whom, and just mention iPaaS business opportunities a little)
   * Why do you need it
   * What can you do with it
   * How can you use it (Build your first Miixes now / hands-on teaching in this section)
- Use Case of Qmiix
- How to join Qmiix beta program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8-21T19:25:51.317" idx="6">
    <p:pos x="7425" y="1588"/>
    <p:text>Please add what miixed you use on each slide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8-21T19:22:42.854" idx="3">
    <p:pos x="7265" y="888"/>
    <p:text>One slide one killer application
</p:text>
    <p:extLst>
      <p:ext uri="{C676402C-5697-4E1C-873F-D02D1690AC5C}">
        <p15:threadingInfo xmlns:p15="http://schemas.microsoft.com/office/powerpoint/2012/main" timeZoneBias="420"/>
      </p:ext>
    </p:extLst>
  </p:cm>
  <p:cm authorId="1" dt="2019-08-21T19:23:35.795" idx="4">
    <p:pos x="7265" y="984"/>
    <p:text>Please refer for Notes Station 3 PPT, add some screenshots.
</p:text>
    <p:extLst>
      <p:ext uri="{C676402C-5697-4E1C-873F-D02D1690AC5C}">
        <p15:threadingInfo xmlns:p15="http://schemas.microsoft.com/office/powerpoint/2012/main" timeZoneBias="420">
          <p15:parentCm authorId="1" idx="3"/>
        </p15:threadingInfo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577F20C7-60DA-4B30-AE96-907265A5616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08E1116-1C40-4DA5-9141-174F06B4ED5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22E9A-C684-4A7F-9607-E69DBE255447}" type="datetimeFigureOut">
              <a:rPr lang="zh-TW" altLang="en-US" smtClean="0"/>
              <a:pPr/>
              <a:t>2019/9/2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2E45390-1E36-488B-85FD-9D862D56CC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7A0D557-8437-46A7-A6A2-D28084487BB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5EB44-2205-4529-B938-241650EFDD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1052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tabLst/>
              <a:defRPr/>
            </a:pPr>
            <a:r>
              <a:rPr lang="en-US"/>
              <a:t>Replace:</a:t>
            </a:r>
          </a:p>
          <a:p>
            <a:r>
              <a:rPr lang="en-US"/>
              <a:t>1. Surveillance with Twilio</a:t>
            </a:r>
          </a:p>
          <a:p>
            <a:r>
              <a:rPr lang="en-US"/>
              <a:t>2. Replace Smart Home with Slack</a:t>
            </a:r>
          </a:p>
          <a:p>
            <a:r>
              <a:rPr lang="en-US"/>
              <a:t>3. Replace Entertainment with Dropbox</a:t>
            </a:r>
          </a:p>
          <a:p>
            <a:r>
              <a:rPr lang="en-US"/>
              <a:t>4. Replace Social Media with Line</a:t>
            </a:r>
          </a:p>
          <a:p>
            <a:r>
              <a:rPr lang="en-US"/>
              <a:t>5. Replace Smart Car with Google Drive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7660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/>
              <a:t>NO NEED TO 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2682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Need one image here for Multi-Cloud data transfer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3789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5f97ced83f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5f97ced83f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5f97ced83f_0_1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/>
              <a:t>NO NEED TO CHANGE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/>
              <a:t>NO NEED TO CHANGE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Tile Color: #917ed6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7978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Tile Color: #97be60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9084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2126668-215E-4077-9C1C-00EFDA4C5E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94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304796" y="227962"/>
            <a:ext cx="11480801" cy="766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  <a:defRPr sz="4000" b="0">
                <a:solidFill>
                  <a:srgbClr val="AE78E3"/>
                </a:solidFill>
                <a:latin typeface="Arial Rounded MT Bold" panose="020F0704030504030204" pitchFamily="34" charset="0"/>
                <a:ea typeface="Arial Rounded MT Bold" panose="020F0704030504030204" pitchFamily="34" charset="0"/>
                <a:cs typeface="Arial" panose="020B0604020202020204" pitchFamily="34" charset="0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A8FD781-B8C7-45D2-B6EE-5C6342C531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63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91C53B03-A95D-4101-83A1-8FF8A1045912}"/>
              </a:ext>
            </a:extLst>
          </p:cNvPr>
          <p:cNvGrpSpPr/>
          <p:nvPr userDrawn="1"/>
        </p:nvGrpSpPr>
        <p:grpSpPr>
          <a:xfrm>
            <a:off x="0" y="-73025"/>
            <a:ext cx="24449659" cy="6934962"/>
            <a:chOff x="0" y="-73025"/>
            <a:chExt cx="24449659" cy="6934962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1393FB9B-9117-4954-925C-9B7807FED3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56052BEE-97EE-4E54-803E-6D670DE6E6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355599" y="2489717"/>
            <a:ext cx="11480801" cy="766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  <a:defRPr sz="4000" b="0">
                <a:solidFill>
                  <a:schemeClr val="bg1"/>
                </a:solidFill>
                <a:latin typeface="Arial Rounded MT Bold" panose="020F0704030504030204" pitchFamily="34" charset="0"/>
                <a:ea typeface="Arial Rounded MT Bold" panose="020F0704030504030204" pitchFamily="34" charset="0"/>
                <a:cs typeface="Arial" panose="020B0604020202020204" pitchFamily="34" charset="0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8AB5D412-BF70-4C21-B343-3767CE5A3F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08996" y="403452"/>
            <a:ext cx="1476601" cy="249138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02ABE75C-3064-4B63-AE5C-83013E8DD7F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4796" y="6218254"/>
            <a:ext cx="1146633" cy="35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4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2.59259E-6 L -0.99531 -0.008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66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C70C07D-6439-4D17-B7DA-67DB18EADB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304796" y="2527817"/>
            <a:ext cx="11480801" cy="766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  <a:defRPr sz="4000" b="0">
                <a:solidFill>
                  <a:schemeClr val="bg1"/>
                </a:solidFill>
                <a:latin typeface="Arial Rounded MT Bold" panose="020F0704030504030204" pitchFamily="34" charset="0"/>
                <a:ea typeface="Arial Rounded MT Bold" panose="020F0704030504030204" pitchFamily="34" charset="0"/>
                <a:cs typeface="Arial" panose="020B0604020202020204" pitchFamily="34" charset="0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6490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BC2C8E5-89F9-4DF7-8517-F3AF15637DF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C6F4ACE6-9E66-46ED-9C0F-68E17DC29C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796" y="6218254"/>
            <a:ext cx="1146633" cy="35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834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 preserve="1">
  <p:cSld name="1_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4"/>
          <p:cNvPicPr preferRelativeResize="0"/>
          <p:nvPr/>
        </p:nvPicPr>
        <p:blipFill rotWithShape="1">
          <a:blip r:embed="rId2">
            <a:alphaModFix/>
          </a:blip>
          <a:srcRect b="21341"/>
          <a:stretch/>
        </p:blipFill>
        <p:spPr>
          <a:xfrm>
            <a:off x="0" y="4165821"/>
            <a:ext cx="12192000" cy="26921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4071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4648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304800" y="6858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304800" y="533401"/>
            <a:ext cx="11480800" cy="45719"/>
          </a:xfrm>
          <a:prstGeom prst="rect">
            <a:avLst/>
          </a:prstGeom>
          <a:solidFill>
            <a:srgbClr val="7F5F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25;p3" descr="C:\Users\Illia-PC\Pictures\Qmiix pics\prs template 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410326"/>
            <a:ext cx="12217400" cy="44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BC2C8E5-89F9-4DF7-8517-F3AF15637DF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B90B887A-0082-484E-B96E-B78DB09983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00000">
            <a:off x="-933450" y="-3600450"/>
            <a:ext cx="14058900" cy="14058900"/>
          </a:xfrm>
          <a:prstGeom prst="rect">
            <a:avLst/>
          </a:prstGeom>
        </p:spPr>
      </p:pic>
      <p:pic>
        <p:nvPicPr>
          <p:cNvPr id="5" name="圖形 4" hidden="1">
            <a:extLst>
              <a:ext uri="{FF2B5EF4-FFF2-40B4-BE49-F238E27FC236}">
                <a16:creationId xmlns:a16="http://schemas.microsoft.com/office/drawing/2014/main" id="{3B276DEC-2DB5-4820-BB3F-64245E233D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1980" t="-2451" r="-2372" b="-1092"/>
          <a:stretch/>
        </p:blipFill>
        <p:spPr>
          <a:xfrm>
            <a:off x="-412955" y="-3244646"/>
            <a:ext cx="13067071" cy="13174241"/>
          </a:xfrm>
          <a:prstGeom prst="rect">
            <a:avLst/>
          </a:prstGeom>
        </p:spPr>
      </p:pic>
      <p:pic>
        <p:nvPicPr>
          <p:cNvPr id="4" name="圖片 3" hidden="1">
            <a:extLst>
              <a:ext uri="{FF2B5EF4-FFF2-40B4-BE49-F238E27FC236}">
                <a16:creationId xmlns:a16="http://schemas.microsoft.com/office/drawing/2014/main" id="{41C82476-241B-4C36-97BA-6A4C7BAA5CC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2488154" y="0"/>
            <a:ext cx="24845254" cy="992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8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2.59259E-6 L 1.00964 0.0025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82" y="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18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9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hidden="1">
            <a:extLst>
              <a:ext uri="{FF2B5EF4-FFF2-40B4-BE49-F238E27FC236}">
                <a16:creationId xmlns:a16="http://schemas.microsoft.com/office/drawing/2014/main" id="{099FE812-2501-41C9-A025-82367EC28DE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版面配置區 1" hidden="1">
            <a:extLst>
              <a:ext uri="{FF2B5EF4-FFF2-40B4-BE49-F238E27FC236}">
                <a16:creationId xmlns:a16="http://schemas.microsoft.com/office/drawing/2014/main" id="{6BA6BCA6-C462-F840-AD4E-558FC254F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18955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6" r:id="rId2"/>
    <p:sldLayoutId id="2147483667" r:id="rId3"/>
    <p:sldLayoutId id="2147483670" r:id="rId4"/>
    <p:sldLayoutId id="2147483664" r:id="rId5"/>
    <p:sldLayoutId id="2147483674" r:id="rId6"/>
    <p:sldLayoutId id="2147483665" r:id="rId7"/>
    <p:sldLayoutId id="2147483671" r:id="rId8"/>
    <p:sldLayoutId id="2147483673" r:id="rId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5.png"/><Relationship Id="rId7" Type="http://schemas.openxmlformats.org/officeDocument/2006/relationships/image" Target="../media/image4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sv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19.svg"/><Relationship Id="rId4" Type="http://schemas.openxmlformats.org/officeDocument/2006/relationships/image" Target="../media/image3.jpe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53.png"/><Relationship Id="rId18" Type="http://schemas.openxmlformats.org/officeDocument/2006/relationships/image" Target="../media/image56.png"/><Relationship Id="rId3" Type="http://schemas.openxmlformats.org/officeDocument/2006/relationships/image" Target="../media/image44.png"/><Relationship Id="rId21" Type="http://schemas.openxmlformats.org/officeDocument/2006/relationships/image" Target="../media/image29.svg"/><Relationship Id="rId7" Type="http://schemas.openxmlformats.org/officeDocument/2006/relationships/image" Target="../media/image18.png"/><Relationship Id="rId12" Type="http://schemas.openxmlformats.org/officeDocument/2006/relationships/image" Target="../media/image52.svg"/><Relationship Id="rId17" Type="http://schemas.openxmlformats.org/officeDocument/2006/relationships/image" Target="../media/image55.svg"/><Relationship Id="rId2" Type="http://schemas.openxmlformats.org/officeDocument/2006/relationships/image" Target="../media/image3.jpeg"/><Relationship Id="rId16" Type="http://schemas.openxmlformats.org/officeDocument/2006/relationships/image" Target="../media/image5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11" Type="http://schemas.openxmlformats.org/officeDocument/2006/relationships/image" Target="../media/image51.png"/><Relationship Id="rId5" Type="http://schemas.openxmlformats.org/officeDocument/2006/relationships/image" Target="../media/image49.png"/><Relationship Id="rId15" Type="http://schemas.openxmlformats.org/officeDocument/2006/relationships/image" Target="../media/image33.svg"/><Relationship Id="rId23" Type="http://schemas.openxmlformats.org/officeDocument/2006/relationships/image" Target="../media/image25.svg"/><Relationship Id="rId10" Type="http://schemas.openxmlformats.org/officeDocument/2006/relationships/image" Target="../media/image21.svg"/><Relationship Id="rId19" Type="http://schemas.openxmlformats.org/officeDocument/2006/relationships/image" Target="../media/image57.svg"/><Relationship Id="rId4" Type="http://schemas.openxmlformats.org/officeDocument/2006/relationships/image" Target="../media/image45.svg"/><Relationship Id="rId9" Type="http://schemas.openxmlformats.org/officeDocument/2006/relationships/image" Target="../media/image20.png"/><Relationship Id="rId14" Type="http://schemas.openxmlformats.org/officeDocument/2006/relationships/image" Target="../media/image32.png"/><Relationship Id="rId2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image" Target="../media/image3.jpeg"/><Relationship Id="rId7" Type="http://schemas.openxmlformats.org/officeDocument/2006/relationships/image" Target="../media/image21.sv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7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62.svg"/><Relationship Id="rId5" Type="http://schemas.openxmlformats.org/officeDocument/2006/relationships/image" Target="../media/image19.sv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18.png"/><Relationship Id="rId9" Type="http://schemas.openxmlformats.org/officeDocument/2006/relationships/image" Target="../media/image60.svg"/><Relationship Id="rId1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comments" Target="../comments/comment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73.svg"/><Relationship Id="rId3" Type="http://schemas.openxmlformats.org/officeDocument/2006/relationships/image" Target="../media/image68.png"/><Relationship Id="rId7" Type="http://schemas.openxmlformats.org/officeDocument/2006/relationships/image" Target="../media/image20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6" Type="http://schemas.openxmlformats.org/officeDocument/2006/relationships/comments" Target="../comments/comment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svg"/><Relationship Id="rId11" Type="http://schemas.openxmlformats.org/officeDocument/2006/relationships/image" Target="../media/image71.png"/><Relationship Id="rId5" Type="http://schemas.openxmlformats.org/officeDocument/2006/relationships/image" Target="../media/image18.png"/><Relationship Id="rId15" Type="http://schemas.openxmlformats.org/officeDocument/2006/relationships/image" Target="../media/image75.svg"/><Relationship Id="rId10" Type="http://schemas.openxmlformats.org/officeDocument/2006/relationships/image" Target="../media/image70.png"/><Relationship Id="rId4" Type="http://schemas.openxmlformats.org/officeDocument/2006/relationships/image" Target="../media/image3.jpe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81.svg"/><Relationship Id="rId3" Type="http://schemas.openxmlformats.org/officeDocument/2006/relationships/image" Target="../media/image18.png"/><Relationship Id="rId7" Type="http://schemas.openxmlformats.org/officeDocument/2006/relationships/image" Target="../media/image76.png"/><Relationship Id="rId12" Type="http://schemas.openxmlformats.org/officeDocument/2006/relationships/image" Target="../media/image8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svg"/><Relationship Id="rId11" Type="http://schemas.openxmlformats.org/officeDocument/2006/relationships/image" Target="../media/image79.svg"/><Relationship Id="rId5" Type="http://schemas.openxmlformats.org/officeDocument/2006/relationships/image" Target="../media/image20.png"/><Relationship Id="rId10" Type="http://schemas.openxmlformats.org/officeDocument/2006/relationships/image" Target="../media/image78.png"/><Relationship Id="rId4" Type="http://schemas.openxmlformats.org/officeDocument/2006/relationships/image" Target="../media/image19.svg"/><Relationship Id="rId9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3.jpe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8.png"/><Relationship Id="rId7" Type="http://schemas.openxmlformats.org/officeDocument/2006/relationships/image" Target="../media/image8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Relationship Id="rId9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3.jpe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90.svg"/><Relationship Id="rId5" Type="http://schemas.openxmlformats.org/officeDocument/2006/relationships/image" Target="../media/image19.svg"/><Relationship Id="rId10" Type="http://schemas.openxmlformats.org/officeDocument/2006/relationships/image" Target="../media/image89.png"/><Relationship Id="rId4" Type="http://schemas.openxmlformats.org/officeDocument/2006/relationships/image" Target="../media/image18.png"/><Relationship Id="rId9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3.jpe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svg"/><Relationship Id="rId11" Type="http://schemas.openxmlformats.org/officeDocument/2006/relationships/comments" Target="../comments/comment1.xml"/><Relationship Id="rId5" Type="http://schemas.openxmlformats.org/officeDocument/2006/relationships/image" Target="../media/image18.png"/><Relationship Id="rId10" Type="http://schemas.openxmlformats.org/officeDocument/2006/relationships/image" Target="../media/image17.sv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0.svg"/><Relationship Id="rId3" Type="http://schemas.openxmlformats.org/officeDocument/2006/relationships/image" Target="../media/image3.jpeg"/><Relationship Id="rId7" Type="http://schemas.openxmlformats.org/officeDocument/2006/relationships/image" Target="../media/image21.sv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37.png"/><Relationship Id="rId5" Type="http://schemas.openxmlformats.org/officeDocument/2006/relationships/image" Target="../media/image19.svg"/><Relationship Id="rId10" Type="http://schemas.openxmlformats.org/officeDocument/2006/relationships/image" Target="../media/image93.png"/><Relationship Id="rId4" Type="http://schemas.openxmlformats.org/officeDocument/2006/relationships/image" Target="../media/image18.png"/><Relationship Id="rId9" Type="http://schemas.openxmlformats.org/officeDocument/2006/relationships/image" Target="../media/image9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96.png"/><Relationship Id="rId18" Type="http://schemas.openxmlformats.org/officeDocument/2006/relationships/image" Target="../media/image29.svg"/><Relationship Id="rId3" Type="http://schemas.openxmlformats.org/officeDocument/2006/relationships/image" Target="../media/image18.png"/><Relationship Id="rId21" Type="http://schemas.openxmlformats.org/officeDocument/2006/relationships/image" Target="../media/image26.png"/><Relationship Id="rId7" Type="http://schemas.openxmlformats.org/officeDocument/2006/relationships/image" Target="../media/image94.png"/><Relationship Id="rId12" Type="http://schemas.openxmlformats.org/officeDocument/2006/relationships/image" Target="../media/image31.svg"/><Relationship Id="rId17" Type="http://schemas.openxmlformats.org/officeDocument/2006/relationships/image" Target="../media/image28.png"/><Relationship Id="rId2" Type="http://schemas.openxmlformats.org/officeDocument/2006/relationships/image" Target="../media/image3.jpeg"/><Relationship Id="rId16" Type="http://schemas.openxmlformats.org/officeDocument/2006/relationships/image" Target="../media/image33.svg"/><Relationship Id="rId20" Type="http://schemas.openxmlformats.org/officeDocument/2006/relationships/image" Target="../media/image55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sv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5.svg"/><Relationship Id="rId19" Type="http://schemas.openxmlformats.org/officeDocument/2006/relationships/image" Target="../media/image54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97.svg"/><Relationship Id="rId22" Type="http://schemas.openxmlformats.org/officeDocument/2006/relationships/image" Target="../media/image2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104.png"/><Relationship Id="rId18" Type="http://schemas.openxmlformats.org/officeDocument/2006/relationships/image" Target="../media/image107.png"/><Relationship Id="rId3" Type="http://schemas.openxmlformats.org/officeDocument/2006/relationships/image" Target="../media/image3.jpeg"/><Relationship Id="rId21" Type="http://schemas.openxmlformats.org/officeDocument/2006/relationships/image" Target="../media/image5.svg"/><Relationship Id="rId7" Type="http://schemas.openxmlformats.org/officeDocument/2006/relationships/image" Target="../media/image99.png"/><Relationship Id="rId12" Type="http://schemas.openxmlformats.org/officeDocument/2006/relationships/image" Target="../media/image103.png"/><Relationship Id="rId17" Type="http://schemas.openxmlformats.org/officeDocument/2006/relationships/image" Target="../media/image7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11" Type="http://schemas.openxmlformats.org/officeDocument/2006/relationships/image" Target="../media/image102.png"/><Relationship Id="rId5" Type="http://schemas.openxmlformats.org/officeDocument/2006/relationships/image" Target="../media/image85.png"/><Relationship Id="rId15" Type="http://schemas.openxmlformats.org/officeDocument/2006/relationships/image" Target="../media/image106.svg"/><Relationship Id="rId10" Type="http://schemas.openxmlformats.org/officeDocument/2006/relationships/image" Target="../media/image101.png"/><Relationship Id="rId19" Type="http://schemas.openxmlformats.org/officeDocument/2006/relationships/image" Target="../media/image108.svg"/><Relationship Id="rId4" Type="http://schemas.openxmlformats.org/officeDocument/2006/relationships/image" Target="../media/image84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4.png"/><Relationship Id="rId18" Type="http://schemas.openxmlformats.org/officeDocument/2006/relationships/image" Target="../media/image43.svg"/><Relationship Id="rId3" Type="http://schemas.openxmlformats.org/officeDocument/2006/relationships/image" Target="../media/image3.jpeg"/><Relationship Id="rId7" Type="http://schemas.openxmlformats.org/officeDocument/2006/relationships/image" Target="../media/image111.png"/><Relationship Id="rId12" Type="http://schemas.openxmlformats.org/officeDocument/2006/relationships/image" Target="../media/image7.sv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7.svg"/><Relationship Id="rId20" Type="http://schemas.openxmlformats.org/officeDocument/2006/relationships/image" Target="../media/image5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openxmlformats.org/officeDocument/2006/relationships/image" Target="../media/image6.png"/><Relationship Id="rId5" Type="http://schemas.openxmlformats.org/officeDocument/2006/relationships/image" Target="../media/image110.png"/><Relationship Id="rId15" Type="http://schemas.openxmlformats.org/officeDocument/2006/relationships/image" Target="../media/image116.png"/><Relationship Id="rId10" Type="http://schemas.openxmlformats.org/officeDocument/2006/relationships/image" Target="../media/image77.png"/><Relationship Id="rId19" Type="http://schemas.openxmlformats.org/officeDocument/2006/relationships/image" Target="../media/image4.png"/><Relationship Id="rId4" Type="http://schemas.openxmlformats.org/officeDocument/2006/relationships/image" Target="../media/image109.png"/><Relationship Id="rId9" Type="http://schemas.openxmlformats.org/officeDocument/2006/relationships/image" Target="../media/image113.png"/><Relationship Id="rId14" Type="http://schemas.openxmlformats.org/officeDocument/2006/relationships/image" Target="../media/image115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8.png"/><Relationship Id="rId7" Type="http://schemas.openxmlformats.org/officeDocument/2006/relationships/image" Target="../media/image1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image" Target="../media/image7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18" Type="http://schemas.openxmlformats.org/officeDocument/2006/relationships/image" Target="../media/image34.png"/><Relationship Id="rId3" Type="http://schemas.openxmlformats.org/officeDocument/2006/relationships/image" Target="../media/image23.png"/><Relationship Id="rId21" Type="http://schemas.openxmlformats.org/officeDocument/2006/relationships/image" Target="../media/image7.svg"/><Relationship Id="rId7" Type="http://schemas.openxmlformats.org/officeDocument/2006/relationships/image" Target="../media/image21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3.jpeg"/><Relationship Id="rId16" Type="http://schemas.openxmlformats.org/officeDocument/2006/relationships/image" Target="../media/image3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7.svg"/><Relationship Id="rId5" Type="http://schemas.openxmlformats.org/officeDocument/2006/relationships/image" Target="../media/image19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19" Type="http://schemas.openxmlformats.org/officeDocument/2006/relationships/image" Target="../media/image35.svg"/><Relationship Id="rId4" Type="http://schemas.openxmlformats.org/officeDocument/2006/relationships/image" Target="../media/image18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7.svg"/><Relationship Id="rId18" Type="http://schemas.openxmlformats.org/officeDocument/2006/relationships/image" Target="../media/image32.png"/><Relationship Id="rId3" Type="http://schemas.openxmlformats.org/officeDocument/2006/relationships/image" Target="../media/image36.png"/><Relationship Id="rId21" Type="http://schemas.openxmlformats.org/officeDocument/2006/relationships/image" Target="../media/image35.svg"/><Relationship Id="rId7" Type="http://schemas.openxmlformats.org/officeDocument/2006/relationships/image" Target="../media/image19.svg"/><Relationship Id="rId12" Type="http://schemas.openxmlformats.org/officeDocument/2006/relationships/image" Target="../media/image26.png"/><Relationship Id="rId17" Type="http://schemas.openxmlformats.org/officeDocument/2006/relationships/image" Target="../media/image31.svg"/><Relationship Id="rId25" Type="http://schemas.openxmlformats.org/officeDocument/2006/relationships/image" Target="../media/image39.svg"/><Relationship Id="rId2" Type="http://schemas.openxmlformats.org/officeDocument/2006/relationships/image" Target="../media/image3.jpe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25.svg"/><Relationship Id="rId24" Type="http://schemas.openxmlformats.org/officeDocument/2006/relationships/image" Target="../media/image38.png"/><Relationship Id="rId5" Type="http://schemas.openxmlformats.org/officeDocument/2006/relationships/image" Target="../media/image9.png"/><Relationship Id="rId15" Type="http://schemas.openxmlformats.org/officeDocument/2006/relationships/image" Target="../media/image29.svg"/><Relationship Id="rId23" Type="http://schemas.openxmlformats.org/officeDocument/2006/relationships/image" Target="../media/image7.svg"/><Relationship Id="rId10" Type="http://schemas.openxmlformats.org/officeDocument/2006/relationships/image" Target="../media/image24.png"/><Relationship Id="rId19" Type="http://schemas.openxmlformats.org/officeDocument/2006/relationships/image" Target="../media/image33.svg"/><Relationship Id="rId4" Type="http://schemas.openxmlformats.org/officeDocument/2006/relationships/image" Target="../media/image37.png"/><Relationship Id="rId9" Type="http://schemas.openxmlformats.org/officeDocument/2006/relationships/image" Target="../media/image21.svg"/><Relationship Id="rId14" Type="http://schemas.openxmlformats.org/officeDocument/2006/relationships/image" Target="../media/image28.png"/><Relationship Id="rId2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9.svg"/><Relationship Id="rId18" Type="http://schemas.openxmlformats.org/officeDocument/2006/relationships/image" Target="../media/image30.png"/><Relationship Id="rId3" Type="http://schemas.openxmlformats.org/officeDocument/2006/relationships/image" Target="../media/image3.jpeg"/><Relationship Id="rId21" Type="http://schemas.openxmlformats.org/officeDocument/2006/relationships/image" Target="../media/image35.svg"/><Relationship Id="rId7" Type="http://schemas.openxmlformats.org/officeDocument/2006/relationships/image" Target="../media/image21.svg"/><Relationship Id="rId12" Type="http://schemas.openxmlformats.org/officeDocument/2006/relationships/image" Target="../media/image38.png"/><Relationship Id="rId17" Type="http://schemas.openxmlformats.org/officeDocument/2006/relationships/image" Target="../media/image25.svg"/><Relationship Id="rId2" Type="http://schemas.openxmlformats.org/officeDocument/2006/relationships/image" Target="../media/image40.png"/><Relationship Id="rId16" Type="http://schemas.openxmlformats.org/officeDocument/2006/relationships/image" Target="../media/image24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33.svg"/><Relationship Id="rId24" Type="http://schemas.openxmlformats.org/officeDocument/2006/relationships/image" Target="../media/image41.png"/><Relationship Id="rId5" Type="http://schemas.openxmlformats.org/officeDocument/2006/relationships/image" Target="../media/image19.svg"/><Relationship Id="rId15" Type="http://schemas.openxmlformats.org/officeDocument/2006/relationships/image" Target="../media/image27.svg"/><Relationship Id="rId23" Type="http://schemas.openxmlformats.org/officeDocument/2006/relationships/image" Target="../media/image7.svg"/><Relationship Id="rId10" Type="http://schemas.openxmlformats.org/officeDocument/2006/relationships/image" Target="../media/image32.png"/><Relationship Id="rId19" Type="http://schemas.openxmlformats.org/officeDocument/2006/relationships/image" Target="../media/image31.svg"/><Relationship Id="rId4" Type="http://schemas.openxmlformats.org/officeDocument/2006/relationships/image" Target="../media/image18.png"/><Relationship Id="rId9" Type="http://schemas.openxmlformats.org/officeDocument/2006/relationships/image" Target="../media/image29.svg"/><Relationship Id="rId14" Type="http://schemas.openxmlformats.org/officeDocument/2006/relationships/image" Target="../media/image26.png"/><Relationship Id="rId2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18.png"/><Relationship Id="rId7" Type="http://schemas.openxmlformats.org/officeDocument/2006/relationships/image" Target="../media/image4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4.png"/><Relationship Id="rId7" Type="http://schemas.openxmlformats.org/officeDocument/2006/relationships/image" Target="../media/image47.sv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11" Type="http://schemas.openxmlformats.org/officeDocument/2006/relationships/image" Target="../media/image7.svg"/><Relationship Id="rId5" Type="http://schemas.openxmlformats.org/officeDocument/2006/relationships/image" Target="../media/image3.jpeg"/><Relationship Id="rId10" Type="http://schemas.openxmlformats.org/officeDocument/2006/relationships/image" Target="../media/image6.png"/><Relationship Id="rId4" Type="http://schemas.openxmlformats.org/officeDocument/2006/relationships/image" Target="../media/image45.svg"/><Relationship Id="rId9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639B029F-520B-4883-B88E-31F74217D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488154" y="0"/>
            <a:ext cx="24845254" cy="9929596"/>
          </a:xfrm>
          <a:prstGeom prst="rect">
            <a:avLst/>
          </a:prstGeom>
        </p:spPr>
      </p:pic>
      <p:grpSp>
        <p:nvGrpSpPr>
          <p:cNvPr id="8" name="群組 7" hidden="1">
            <a:extLst>
              <a:ext uri="{FF2B5EF4-FFF2-40B4-BE49-F238E27FC236}">
                <a16:creationId xmlns:a16="http://schemas.microsoft.com/office/drawing/2014/main" id="{94AA6172-1736-4081-A02F-BC6835BC20A2}"/>
              </a:ext>
            </a:extLst>
          </p:cNvPr>
          <p:cNvGrpSpPr/>
          <p:nvPr/>
        </p:nvGrpSpPr>
        <p:grpSpPr>
          <a:xfrm>
            <a:off x="-32830" y="3838834"/>
            <a:ext cx="48866489" cy="7036560"/>
            <a:chOff x="-32830" y="3838834"/>
            <a:chExt cx="48866489" cy="7036560"/>
          </a:xfrm>
        </p:grpSpPr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EC01524B-D028-4929-B047-44BD2C170DD2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55050F2D-D9A6-4426-85A2-EF97D9834FB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032ADD69-6754-41E8-84D2-578B113B792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4E118746-4B8C-4307-8781-F44CF459FDFF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77E2C799-63CB-40C3-A7CF-200B964C3F3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BF9E5CA6-2987-4005-8774-6A040478718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sp>
        <p:nvSpPr>
          <p:cNvPr id="89" name="Google Shape;89;p14" hidden="1"/>
          <p:cNvSpPr txBox="1">
            <a:spLocks noGrp="1"/>
          </p:cNvSpPr>
          <p:nvPr>
            <p:ph type="ctrTitle" idx="4294967295"/>
          </p:nvPr>
        </p:nvSpPr>
        <p:spPr>
          <a:xfrm>
            <a:off x="0" y="3865563"/>
            <a:ext cx="8031163" cy="120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E78E3"/>
              </a:buClr>
            </a:pPr>
            <a:r>
              <a:rPr lang="en-US" sz="2800" b="0" dirty="0">
                <a:solidFill>
                  <a:srgbClr val="A976E2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Manages your small tasks so that you can focus on the bigger ones</a:t>
            </a:r>
            <a:endParaRPr lang="en-US" dirty="0">
              <a:latin typeface="Arial Rounded MT Bold" panose="020F0704030504030204" pitchFamily="34" charset="0"/>
              <a:ea typeface="微軟正黑體" panose="020B0604030504040204" pitchFamily="34" charset="-120"/>
              <a:sym typeface="Arial Rounded MT Bold" panose="020F0704030504030204" pitchFamily="34" charset="0"/>
            </a:endParaRPr>
          </a:p>
        </p:txBody>
      </p:sp>
      <p:sp>
        <p:nvSpPr>
          <p:cNvPr id="3" name="EN" hidden="1">
            <a:extLst>
              <a:ext uri="{FF2B5EF4-FFF2-40B4-BE49-F238E27FC236}">
                <a16:creationId xmlns:a16="http://schemas.microsoft.com/office/drawing/2014/main" id="{CFCF7823-A5C4-41F3-BE96-22F29FB4AA16}"/>
              </a:ext>
            </a:extLst>
          </p:cNvPr>
          <p:cNvSpPr txBox="1"/>
          <p:nvPr/>
        </p:nvSpPr>
        <p:spPr>
          <a:xfrm>
            <a:off x="2762250" y="3640681"/>
            <a:ext cx="6667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A976E2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Use </a:t>
            </a:r>
            <a:r>
              <a:rPr lang="en-US" altLang="zh-TW" sz="2800" dirty="0" err="1">
                <a:solidFill>
                  <a:srgbClr val="A976E2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Qmiix</a:t>
            </a:r>
            <a:r>
              <a:rPr lang="en-US" altLang="zh-TW" sz="2800" dirty="0">
                <a:solidFill>
                  <a:srgbClr val="A976E2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 to manage daily tasks and enhance cross-platform automation</a:t>
            </a:r>
            <a:endParaRPr lang="zh-TW" altLang="en-US" sz="2800" dirty="0">
              <a:solidFill>
                <a:srgbClr val="A976E2"/>
              </a:solidFill>
              <a:latin typeface="Arial Rounded MT Bold" panose="020F0704030504030204" pitchFamily="34" charset="0"/>
              <a:ea typeface="微軟正黑體" panose="020B0604030504040204" pitchFamily="34" charset="-120"/>
              <a:sym typeface="Arial Rounded MT Bold" panose="020F0704030504030204" pitchFamily="34" charset="0"/>
            </a:endParaRPr>
          </a:p>
        </p:txBody>
      </p:sp>
      <p:sp>
        <p:nvSpPr>
          <p:cNvPr id="21" name="TW">
            <a:extLst>
              <a:ext uri="{FF2B5EF4-FFF2-40B4-BE49-F238E27FC236}">
                <a16:creationId xmlns:a16="http://schemas.microsoft.com/office/drawing/2014/main" id="{02C18B83-6741-48FF-8C3A-67CF51537E6E}"/>
              </a:ext>
            </a:extLst>
          </p:cNvPr>
          <p:cNvSpPr txBox="1"/>
          <p:nvPr/>
        </p:nvSpPr>
        <p:spPr>
          <a:xfrm>
            <a:off x="3319849" y="3281515"/>
            <a:ext cx="5552302" cy="1330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spc="600" dirty="0">
                <a:solidFill>
                  <a:srgbClr val="A976E2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聰明管理工作任務</a:t>
            </a:r>
            <a:endParaRPr lang="en-US" altLang="zh-TW" sz="3600" spc="600" dirty="0">
              <a:solidFill>
                <a:srgbClr val="A976E2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1800" spc="600" dirty="0">
                <a:solidFill>
                  <a:srgbClr val="A976E2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跨平台服務自動化，你說了算！</a:t>
            </a:r>
          </a:p>
        </p:txBody>
      </p:sp>
      <p:pic>
        <p:nvPicPr>
          <p:cNvPr id="5" name="圖片 4" hidden="1">
            <a:extLst>
              <a:ext uri="{FF2B5EF4-FFF2-40B4-BE49-F238E27FC236}">
                <a16:creationId xmlns:a16="http://schemas.microsoft.com/office/drawing/2014/main" id="{0E331D45-9844-467E-BCAF-ECADABB29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488154" y="0"/>
            <a:ext cx="24823992" cy="9929596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7DB6995B-73FD-42B7-872A-0EE4A6CCEC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49486" y="1960020"/>
            <a:ext cx="4093028" cy="1257300"/>
          </a:xfrm>
          <a:prstGeom prst="rect">
            <a:avLst/>
          </a:prstGeom>
        </p:spPr>
      </p:pic>
      <p:pic>
        <p:nvPicPr>
          <p:cNvPr id="2" name="圖形 1">
            <a:extLst>
              <a:ext uri="{FF2B5EF4-FFF2-40B4-BE49-F238E27FC236}">
                <a16:creationId xmlns:a16="http://schemas.microsoft.com/office/drawing/2014/main" id="{F43EA6A5-6B7A-43AE-9DD6-67113EC437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76271" y="6144187"/>
            <a:ext cx="1839458" cy="310361"/>
          </a:xfrm>
          <a:prstGeom prst="rect">
            <a:avLst/>
          </a:prstGeom>
        </p:spPr>
      </p:pic>
      <p:grpSp>
        <p:nvGrpSpPr>
          <p:cNvPr id="16" name="群組 15" hidden="1">
            <a:extLst>
              <a:ext uri="{FF2B5EF4-FFF2-40B4-BE49-F238E27FC236}">
                <a16:creationId xmlns:a16="http://schemas.microsoft.com/office/drawing/2014/main" id="{71729933-3D8E-415B-B73A-231F38358D98}"/>
              </a:ext>
            </a:extLst>
          </p:cNvPr>
          <p:cNvGrpSpPr/>
          <p:nvPr/>
        </p:nvGrpSpPr>
        <p:grpSpPr>
          <a:xfrm>
            <a:off x="450846" y="6248400"/>
            <a:ext cx="11434313" cy="329398"/>
            <a:chOff x="450846" y="6248400"/>
            <a:chExt cx="11434313" cy="329398"/>
          </a:xfrm>
        </p:grpSpPr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C2616E21-00AE-4664-A764-0496F2CFC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50846" y="6248400"/>
              <a:ext cx="1073837" cy="329398"/>
            </a:xfrm>
            <a:prstGeom prst="rect">
              <a:avLst/>
            </a:prstGeom>
          </p:spPr>
        </p:pic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11381FCA-53B6-416D-A1D3-2B8152B71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312547" y="6312460"/>
              <a:ext cx="1572612" cy="265338"/>
            </a:xfrm>
            <a:prstGeom prst="rect">
              <a:avLst/>
            </a:prstGeom>
          </p:spPr>
        </p:pic>
      </p:grpSp>
      <p:pic>
        <p:nvPicPr>
          <p:cNvPr id="20" name="圖片 19" hidden="1">
            <a:extLst>
              <a:ext uri="{FF2B5EF4-FFF2-40B4-BE49-F238E27FC236}">
                <a16:creationId xmlns:a16="http://schemas.microsoft.com/office/drawing/2014/main" id="{7FDA5B06-ACFB-4FBB-B487-58741EACD2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5"/>
          <a:stretch/>
        </p:blipFill>
        <p:spPr>
          <a:xfrm>
            <a:off x="-37152430" y="-9526"/>
            <a:ext cx="24669922" cy="9929596"/>
          </a:xfrm>
          <a:prstGeom prst="rect">
            <a:avLst/>
          </a:prstGeom>
          <a:effectLst/>
        </p:spPr>
      </p:pic>
      <p:sp>
        <p:nvSpPr>
          <p:cNvPr id="22" name="文字方塊 2">
            <a:extLst>
              <a:ext uri="{FF2B5EF4-FFF2-40B4-BE49-F238E27FC236}">
                <a16:creationId xmlns:a16="http://schemas.microsoft.com/office/drawing/2014/main" id="{48C28428-F2A9-4A18-A84E-DA9182693523}"/>
              </a:ext>
            </a:extLst>
          </p:cNvPr>
          <p:cNvSpPr txBox="1"/>
          <p:nvPr/>
        </p:nvSpPr>
        <p:spPr>
          <a:xfrm>
            <a:off x="12470847" y="1077739"/>
            <a:ext cx="4976638" cy="388728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C5F9C"/>
              </a:buClr>
              <a:buChar char="•"/>
            </a:pPr>
            <a:r>
              <a:rPr lang="en-US" altLang="zh-TW" sz="2800" dirty="0" err="1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Qmiix</a:t>
            </a:r>
            <a:r>
              <a:rPr lang="en-US" altLang="zh-TW" sz="28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 </a:t>
            </a:r>
            <a:r>
              <a:rPr lang="zh-TW" altLang="en-US" sz="2800" b="1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是什麼？</a:t>
            </a:r>
          </a:p>
          <a:p>
            <a:pPr marL="342900" indent="-342900">
              <a:lnSpc>
                <a:spcPct val="150000"/>
              </a:lnSpc>
              <a:buClr>
                <a:srgbClr val="FC5F9C"/>
              </a:buClr>
              <a:buChar char="•"/>
            </a:pPr>
            <a:r>
              <a:rPr lang="zh-TW" altLang="en-US" sz="2800" b="1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為什麼需要 </a:t>
            </a:r>
            <a:r>
              <a:rPr lang="en-US" altLang="zh-TW" sz="2800" dirty="0" err="1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Qmiix</a:t>
            </a:r>
            <a:r>
              <a:rPr lang="zh-TW" altLang="en-US" sz="2800" b="1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？</a:t>
            </a:r>
          </a:p>
          <a:p>
            <a:pPr marL="342900" lvl="1" indent="-342900">
              <a:lnSpc>
                <a:spcPct val="150000"/>
              </a:lnSpc>
              <a:buClr>
                <a:srgbClr val="FC5F9C"/>
              </a:buClr>
              <a:buChar char="•"/>
            </a:pPr>
            <a:r>
              <a:rPr lang="en-US" altLang="zh-TW" sz="2800" dirty="0" err="1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Qmiix</a:t>
            </a:r>
            <a:r>
              <a:rPr lang="en-US" altLang="zh-TW" sz="28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 </a:t>
            </a:r>
            <a:r>
              <a:rPr lang="zh-TW" altLang="en-US" sz="2800" b="1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可以做什麼？</a:t>
            </a:r>
          </a:p>
          <a:p>
            <a:pPr marL="342900" lvl="1" indent="-342900">
              <a:lnSpc>
                <a:spcPct val="150000"/>
              </a:lnSpc>
              <a:buClr>
                <a:srgbClr val="FC5F9C"/>
              </a:buClr>
              <a:buChar char="•"/>
            </a:pPr>
            <a:r>
              <a:rPr lang="zh-TW" altLang="en-US" sz="2800" b="1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誰適合用 </a:t>
            </a:r>
            <a:r>
              <a:rPr lang="en-US" altLang="zh-TW" sz="2800" dirty="0" err="1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Qmiix</a:t>
            </a:r>
            <a:r>
              <a:rPr lang="zh-TW" altLang="en-US" sz="2800" b="1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？</a:t>
            </a:r>
          </a:p>
          <a:p>
            <a:pPr marL="342900" lvl="1" indent="-342900">
              <a:lnSpc>
                <a:spcPct val="150000"/>
              </a:lnSpc>
              <a:buClr>
                <a:srgbClr val="FC5F9C"/>
              </a:buClr>
              <a:buChar char="•"/>
            </a:pPr>
            <a:r>
              <a:rPr lang="en-US" altLang="zh-TW" sz="2800" dirty="0" err="1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Qmiix</a:t>
            </a:r>
            <a:r>
              <a:rPr lang="en-US" altLang="zh-TW" sz="28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 </a:t>
            </a:r>
            <a:r>
              <a:rPr lang="zh-TW" altLang="en-US" sz="2800" b="1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要怎麼用？</a:t>
            </a:r>
          </a:p>
          <a:p>
            <a:pPr marL="342900" lvl="1" indent="-342900">
              <a:lnSpc>
                <a:spcPct val="150000"/>
              </a:lnSpc>
              <a:buClr>
                <a:srgbClr val="FC5F9C"/>
              </a:buClr>
              <a:buChar char="•"/>
            </a:pPr>
            <a:r>
              <a:rPr lang="zh-TW" altLang="en-US" sz="2800" b="1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目前支援的功能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2.59259E-6 L 1.00964 0.0025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82" y="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125E-6 -3.7037E-6 L 1.00964 0.00255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82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2E87FB31-3A59-45CC-B94C-8EA20D9AA5A2}"/>
              </a:ext>
            </a:extLst>
          </p:cNvPr>
          <p:cNvGrpSpPr/>
          <p:nvPr/>
        </p:nvGrpSpPr>
        <p:grpSpPr>
          <a:xfrm>
            <a:off x="-12337842" y="-9334195"/>
            <a:ext cx="24449659" cy="6934962"/>
            <a:chOff x="0" y="-73025"/>
            <a:chExt cx="24449659" cy="6934962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7E734514-FDE8-492A-B293-1CA98B9E13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E0AB5895-CFFC-4708-967A-1C2E7BB905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76195620-2A8F-4B8E-9CD4-BED4231F9621}"/>
              </a:ext>
            </a:extLst>
          </p:cNvPr>
          <p:cNvGrpSpPr/>
          <p:nvPr/>
        </p:nvGrpSpPr>
        <p:grpSpPr>
          <a:xfrm>
            <a:off x="-24511872" y="3838834"/>
            <a:ext cx="48866489" cy="7036560"/>
            <a:chOff x="-32830" y="3838834"/>
            <a:chExt cx="48866489" cy="7036560"/>
          </a:xfrm>
        </p:grpSpPr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3A62BDF0-6BBF-485D-8FA9-7B901330C61C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18" name="圖片 17">
                <a:extLst>
                  <a:ext uri="{FF2B5EF4-FFF2-40B4-BE49-F238E27FC236}">
                    <a16:creationId xmlns:a16="http://schemas.microsoft.com/office/drawing/2014/main" id="{33BB469D-C506-4EFE-B43E-2F41B5A7542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9" name="圖片 18">
                <a:extLst>
                  <a:ext uri="{FF2B5EF4-FFF2-40B4-BE49-F238E27FC236}">
                    <a16:creationId xmlns:a16="http://schemas.microsoft.com/office/drawing/2014/main" id="{DBE9E453-7322-4E22-A135-BDDEC3C2DDC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81836331-7DAC-4AA5-9FEC-56A4C621EB6C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16" name="圖片 15">
                <a:extLst>
                  <a:ext uri="{FF2B5EF4-FFF2-40B4-BE49-F238E27FC236}">
                    <a16:creationId xmlns:a16="http://schemas.microsoft.com/office/drawing/2014/main" id="{D5F12692-CF7E-4727-8894-974F9EC91D0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7" name="圖片 16">
                <a:extLst>
                  <a:ext uri="{FF2B5EF4-FFF2-40B4-BE49-F238E27FC236}">
                    <a16:creationId xmlns:a16="http://schemas.microsoft.com/office/drawing/2014/main" id="{D4F37689-2F66-45FF-92F8-96F140DA58E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912A772A-D414-4C90-85C2-33BF37977041}"/>
              </a:ext>
            </a:extLst>
          </p:cNvPr>
          <p:cNvGrpSpPr/>
          <p:nvPr/>
        </p:nvGrpSpPr>
        <p:grpSpPr>
          <a:xfrm>
            <a:off x="0" y="-5182530"/>
            <a:ext cx="12192000" cy="6307888"/>
            <a:chOff x="0" y="-10702461"/>
            <a:chExt cx="12192000" cy="6307888"/>
          </a:xfrm>
        </p:grpSpPr>
        <p:pic>
          <p:nvPicPr>
            <p:cNvPr id="23" name="圖形 22">
              <a:extLst>
                <a:ext uri="{FF2B5EF4-FFF2-40B4-BE49-F238E27FC236}">
                  <a16:creationId xmlns:a16="http://schemas.microsoft.com/office/drawing/2014/main" id="{0444D75C-0D1F-4889-A4A9-97544D0EB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0" y="-10702461"/>
              <a:ext cx="12192000" cy="5427647"/>
            </a:xfrm>
            <a:prstGeom prst="rect">
              <a:avLst/>
            </a:prstGeom>
          </p:spPr>
        </p:pic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E9C5A7CC-B636-4C35-B488-B262491E1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0" y="-9822220"/>
              <a:ext cx="12192000" cy="5427647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5600" y="228600"/>
            <a:ext cx="11480800" cy="765175"/>
          </a:xfrm>
        </p:spPr>
        <p:txBody>
          <a:bodyPr/>
          <a:lstStyle/>
          <a:p>
            <a:r>
              <a:rPr lang="zh-TW" altLang="en-US" dirty="0">
                <a:solidFill>
                  <a:srgbClr val="7030A0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為什麼需要 </a:t>
            </a:r>
            <a:r>
              <a:rPr lang="en-US" b="0" dirty="0" err="1">
                <a:solidFill>
                  <a:srgbClr val="7030A0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Qmiix</a:t>
            </a:r>
            <a:endParaRPr lang="en-US" b="0" dirty="0">
              <a:solidFill>
                <a:srgbClr val="7030A0"/>
              </a:solidFill>
              <a:latin typeface="Arial Rounded MT Bold" panose="020F0704030504030204" pitchFamily="34" charset="0"/>
              <a:ea typeface="微軟正黑體" panose="020B0604030504040204" pitchFamily="34" charset="-120"/>
              <a:cs typeface="Arial"/>
              <a:sym typeface="Arial Rounded MT Bold" panose="020F0704030504030204" pitchFamily="34" charset="0"/>
            </a:endParaRPr>
          </a:p>
        </p:txBody>
      </p:sp>
      <p:pic>
        <p:nvPicPr>
          <p:cNvPr id="4" name="Picture 4" descr="A close up of a sign&#10;&#10;Description generated with very high confidence" hidden="1">
            <a:extLst>
              <a:ext uri="{FF2B5EF4-FFF2-40B4-BE49-F238E27FC236}">
                <a16:creationId xmlns:a16="http://schemas.microsoft.com/office/drawing/2014/main" id="{490B9AA3-E95E-487B-8B01-3CA5F2DCF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6904" y="1523666"/>
            <a:ext cx="3549156" cy="2081911"/>
          </a:xfrm>
          <a:prstGeom prst="rect">
            <a:avLst/>
          </a:prstGeom>
        </p:spPr>
      </p:pic>
      <p:pic>
        <p:nvPicPr>
          <p:cNvPr id="3" name="Picture 4" descr="A close up of text on a white background&#10;&#10;Description generated with high confidence" hidden="1">
            <a:extLst>
              <a:ext uri="{FF2B5EF4-FFF2-40B4-BE49-F238E27FC236}">
                <a16:creationId xmlns:a16="http://schemas.microsoft.com/office/drawing/2014/main" id="{04273C59-4782-4C8C-99B6-C169344C1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530329" y="1178599"/>
            <a:ext cx="6443029" cy="2485574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B3C6578E-4140-4B93-8318-0630C7740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684" y="4143567"/>
            <a:ext cx="46853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C5F9C"/>
              </a:buClr>
            </a:pPr>
            <a:r>
              <a:rPr lang="zh-TW" altLang="en-US" sz="32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 Rounded MT Bold" panose="020F0704030504030204" pitchFamily="34" charset="0"/>
              </a:rPr>
              <a:t>四兩撥千斤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C5F9C"/>
              </a:buClr>
            </a:pPr>
            <a:r>
              <a:rPr lang="zh-TW" altLang="en-US" sz="18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 Rounded MT Bold" panose="020F0704030504030204" pitchFamily="34" charset="0"/>
              </a:rPr>
              <a:t>彈指間輕鬆完成繁複的工作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7EEB6CDB-FBB5-451E-926B-0303957A5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9666" y="4251288"/>
            <a:ext cx="36716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zh-TW" altLang="en-US" sz="18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 Rounded MT Bold" panose="020F0704030504030204" pitchFamily="34" charset="0"/>
              </a:rPr>
              <a:t>節省寶貴的時間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zh-TW" altLang="en-US" sz="18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 Rounded MT Bold" panose="020F0704030504030204" pitchFamily="34" charset="0"/>
              </a:rPr>
              <a:t>大幅提升生產力</a:t>
            </a: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29E6DA88-8654-455E-BCAE-14915D729742}"/>
              </a:ext>
            </a:extLst>
          </p:cNvPr>
          <p:cNvGrpSpPr/>
          <p:nvPr/>
        </p:nvGrpSpPr>
        <p:grpSpPr>
          <a:xfrm>
            <a:off x="450846" y="6248400"/>
            <a:ext cx="11434313" cy="329398"/>
            <a:chOff x="450846" y="6248400"/>
            <a:chExt cx="11434313" cy="329398"/>
          </a:xfrm>
        </p:grpSpPr>
        <p:pic>
          <p:nvPicPr>
            <p:cNvPr id="21" name="圖形 20">
              <a:extLst>
                <a:ext uri="{FF2B5EF4-FFF2-40B4-BE49-F238E27FC236}">
                  <a16:creationId xmlns:a16="http://schemas.microsoft.com/office/drawing/2014/main" id="{31E79302-1500-4C05-8ADF-19C617187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50846" y="6248400"/>
              <a:ext cx="1073837" cy="329398"/>
            </a:xfrm>
            <a:prstGeom prst="rect">
              <a:avLst/>
            </a:prstGeom>
          </p:spPr>
        </p:pic>
        <p:pic>
          <p:nvPicPr>
            <p:cNvPr id="22" name="圖形 21">
              <a:extLst>
                <a:ext uri="{FF2B5EF4-FFF2-40B4-BE49-F238E27FC236}">
                  <a16:creationId xmlns:a16="http://schemas.microsoft.com/office/drawing/2014/main" id="{169CD5AC-5243-4225-92E7-881E414DB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312547" y="6312460"/>
              <a:ext cx="1572612" cy="265338"/>
            </a:xfrm>
            <a:prstGeom prst="rect">
              <a:avLst/>
            </a:prstGeom>
          </p:spPr>
        </p:pic>
      </p:grpSp>
      <p:sp>
        <p:nvSpPr>
          <p:cNvPr id="25" name="圖形 6">
            <a:extLst>
              <a:ext uri="{FF2B5EF4-FFF2-40B4-BE49-F238E27FC236}">
                <a16:creationId xmlns:a16="http://schemas.microsoft.com/office/drawing/2014/main" id="{413F1E55-76E0-49AC-A645-CFE88986B391}"/>
              </a:ext>
            </a:extLst>
          </p:cNvPr>
          <p:cNvSpPr/>
          <p:nvPr/>
        </p:nvSpPr>
        <p:spPr>
          <a:xfrm rot="10800000">
            <a:off x="6923474" y="2201776"/>
            <a:ext cx="1051555" cy="1114016"/>
          </a:xfrm>
          <a:custGeom>
            <a:avLst/>
            <a:gdLst>
              <a:gd name="connsiteX0" fmla="*/ 1664427 w 1658514"/>
              <a:gd name="connsiteY0" fmla="*/ 268535 h 1110483"/>
              <a:gd name="connsiteX1" fmla="*/ 355427 w 1658514"/>
              <a:gd name="connsiteY1" fmla="*/ 268535 h 1110483"/>
              <a:gd name="connsiteX2" fmla="*/ 355427 w 1658514"/>
              <a:gd name="connsiteY2" fmla="*/ 0 h 1110483"/>
              <a:gd name="connsiteX3" fmla="*/ 351821 w 1658514"/>
              <a:gd name="connsiteY3" fmla="*/ 0 h 1110483"/>
              <a:gd name="connsiteX4" fmla="*/ 0 w 1658514"/>
              <a:gd name="connsiteY4" fmla="*/ 556972 h 1110483"/>
              <a:gd name="connsiteX5" fmla="*/ 351821 w 1658514"/>
              <a:gd name="connsiteY5" fmla="*/ 1114016 h 1110483"/>
              <a:gd name="connsiteX6" fmla="*/ 355427 w 1658514"/>
              <a:gd name="connsiteY6" fmla="*/ 1114016 h 1110483"/>
              <a:gd name="connsiteX7" fmla="*/ 355427 w 1658514"/>
              <a:gd name="connsiteY7" fmla="*/ 845409 h 1110483"/>
              <a:gd name="connsiteX8" fmla="*/ 1664427 w 1658514"/>
              <a:gd name="connsiteY8" fmla="*/ 845409 h 1110483"/>
              <a:gd name="connsiteX0" fmla="*/ 1664427 w 1664427"/>
              <a:gd name="connsiteY0" fmla="*/ 268535 h 1114016"/>
              <a:gd name="connsiteX1" fmla="*/ 355427 w 1664427"/>
              <a:gd name="connsiteY1" fmla="*/ 268535 h 1114016"/>
              <a:gd name="connsiteX2" fmla="*/ 355427 w 1664427"/>
              <a:gd name="connsiteY2" fmla="*/ 0 h 1114016"/>
              <a:gd name="connsiteX3" fmla="*/ 351821 w 1664427"/>
              <a:gd name="connsiteY3" fmla="*/ 0 h 1114016"/>
              <a:gd name="connsiteX4" fmla="*/ 0 w 1664427"/>
              <a:gd name="connsiteY4" fmla="*/ 556972 h 1114016"/>
              <a:gd name="connsiteX5" fmla="*/ 351821 w 1664427"/>
              <a:gd name="connsiteY5" fmla="*/ 1114016 h 1114016"/>
              <a:gd name="connsiteX6" fmla="*/ 355427 w 1664427"/>
              <a:gd name="connsiteY6" fmla="*/ 1114016 h 1114016"/>
              <a:gd name="connsiteX7" fmla="*/ 355427 w 1664427"/>
              <a:gd name="connsiteY7" fmla="*/ 845409 h 1114016"/>
              <a:gd name="connsiteX8" fmla="*/ 1428207 w 1664427"/>
              <a:gd name="connsiteY8" fmla="*/ 853029 h 1114016"/>
              <a:gd name="connsiteX9" fmla="*/ 1664427 w 1664427"/>
              <a:gd name="connsiteY9" fmla="*/ 268535 h 1114016"/>
              <a:gd name="connsiteX0" fmla="*/ 1428207 w 1428207"/>
              <a:gd name="connsiteY0" fmla="*/ 268535 h 1114016"/>
              <a:gd name="connsiteX1" fmla="*/ 355427 w 1428207"/>
              <a:gd name="connsiteY1" fmla="*/ 268535 h 1114016"/>
              <a:gd name="connsiteX2" fmla="*/ 355427 w 1428207"/>
              <a:gd name="connsiteY2" fmla="*/ 0 h 1114016"/>
              <a:gd name="connsiteX3" fmla="*/ 351821 w 1428207"/>
              <a:gd name="connsiteY3" fmla="*/ 0 h 1114016"/>
              <a:gd name="connsiteX4" fmla="*/ 0 w 1428207"/>
              <a:gd name="connsiteY4" fmla="*/ 556972 h 1114016"/>
              <a:gd name="connsiteX5" fmla="*/ 351821 w 1428207"/>
              <a:gd name="connsiteY5" fmla="*/ 1114016 h 1114016"/>
              <a:gd name="connsiteX6" fmla="*/ 355427 w 1428207"/>
              <a:gd name="connsiteY6" fmla="*/ 1114016 h 1114016"/>
              <a:gd name="connsiteX7" fmla="*/ 355427 w 1428207"/>
              <a:gd name="connsiteY7" fmla="*/ 845409 h 1114016"/>
              <a:gd name="connsiteX8" fmla="*/ 1428207 w 1428207"/>
              <a:gd name="connsiteY8" fmla="*/ 853029 h 1114016"/>
              <a:gd name="connsiteX9" fmla="*/ 1428207 w 1428207"/>
              <a:gd name="connsiteY9" fmla="*/ 268535 h 1114016"/>
              <a:gd name="connsiteX0" fmla="*/ 1428207 w 1428207"/>
              <a:gd name="connsiteY0" fmla="*/ 268535 h 1114016"/>
              <a:gd name="connsiteX1" fmla="*/ 355427 w 1428207"/>
              <a:gd name="connsiteY1" fmla="*/ 268535 h 1114016"/>
              <a:gd name="connsiteX2" fmla="*/ 355427 w 1428207"/>
              <a:gd name="connsiteY2" fmla="*/ 0 h 1114016"/>
              <a:gd name="connsiteX3" fmla="*/ 351821 w 1428207"/>
              <a:gd name="connsiteY3" fmla="*/ 0 h 1114016"/>
              <a:gd name="connsiteX4" fmla="*/ 0 w 1428207"/>
              <a:gd name="connsiteY4" fmla="*/ 556972 h 1114016"/>
              <a:gd name="connsiteX5" fmla="*/ 351821 w 1428207"/>
              <a:gd name="connsiteY5" fmla="*/ 1114016 h 1114016"/>
              <a:gd name="connsiteX6" fmla="*/ 355427 w 1428207"/>
              <a:gd name="connsiteY6" fmla="*/ 1114016 h 1114016"/>
              <a:gd name="connsiteX7" fmla="*/ 355427 w 1428207"/>
              <a:gd name="connsiteY7" fmla="*/ 845409 h 1114016"/>
              <a:gd name="connsiteX8" fmla="*/ 1428207 w 1428207"/>
              <a:gd name="connsiteY8" fmla="*/ 840329 h 1114016"/>
              <a:gd name="connsiteX9" fmla="*/ 1428207 w 1428207"/>
              <a:gd name="connsiteY9" fmla="*/ 268535 h 1114016"/>
              <a:gd name="connsiteX0" fmla="*/ 1428207 w 1434557"/>
              <a:gd name="connsiteY0" fmla="*/ 268535 h 1114016"/>
              <a:gd name="connsiteX1" fmla="*/ 355427 w 1434557"/>
              <a:gd name="connsiteY1" fmla="*/ 268535 h 1114016"/>
              <a:gd name="connsiteX2" fmla="*/ 355427 w 1434557"/>
              <a:gd name="connsiteY2" fmla="*/ 0 h 1114016"/>
              <a:gd name="connsiteX3" fmla="*/ 351821 w 1434557"/>
              <a:gd name="connsiteY3" fmla="*/ 0 h 1114016"/>
              <a:gd name="connsiteX4" fmla="*/ 0 w 1434557"/>
              <a:gd name="connsiteY4" fmla="*/ 556972 h 1114016"/>
              <a:gd name="connsiteX5" fmla="*/ 351821 w 1434557"/>
              <a:gd name="connsiteY5" fmla="*/ 1114016 h 1114016"/>
              <a:gd name="connsiteX6" fmla="*/ 355427 w 1434557"/>
              <a:gd name="connsiteY6" fmla="*/ 1114016 h 1114016"/>
              <a:gd name="connsiteX7" fmla="*/ 355427 w 1434557"/>
              <a:gd name="connsiteY7" fmla="*/ 845409 h 1114016"/>
              <a:gd name="connsiteX8" fmla="*/ 1434557 w 1434557"/>
              <a:gd name="connsiteY8" fmla="*/ 821279 h 1114016"/>
              <a:gd name="connsiteX9" fmla="*/ 1428207 w 1434557"/>
              <a:gd name="connsiteY9" fmla="*/ 268535 h 1114016"/>
              <a:gd name="connsiteX0" fmla="*/ 1428207 w 1428818"/>
              <a:gd name="connsiteY0" fmla="*/ 268535 h 1114016"/>
              <a:gd name="connsiteX1" fmla="*/ 355427 w 1428818"/>
              <a:gd name="connsiteY1" fmla="*/ 268535 h 1114016"/>
              <a:gd name="connsiteX2" fmla="*/ 355427 w 1428818"/>
              <a:gd name="connsiteY2" fmla="*/ 0 h 1114016"/>
              <a:gd name="connsiteX3" fmla="*/ 351821 w 1428818"/>
              <a:gd name="connsiteY3" fmla="*/ 0 h 1114016"/>
              <a:gd name="connsiteX4" fmla="*/ 0 w 1428818"/>
              <a:gd name="connsiteY4" fmla="*/ 556972 h 1114016"/>
              <a:gd name="connsiteX5" fmla="*/ 351821 w 1428818"/>
              <a:gd name="connsiteY5" fmla="*/ 1114016 h 1114016"/>
              <a:gd name="connsiteX6" fmla="*/ 355427 w 1428818"/>
              <a:gd name="connsiteY6" fmla="*/ 1114016 h 1114016"/>
              <a:gd name="connsiteX7" fmla="*/ 355427 w 1428818"/>
              <a:gd name="connsiteY7" fmla="*/ 845409 h 1114016"/>
              <a:gd name="connsiteX8" fmla="*/ 1428207 w 1428818"/>
              <a:gd name="connsiteY8" fmla="*/ 827629 h 1114016"/>
              <a:gd name="connsiteX9" fmla="*/ 1428207 w 1428818"/>
              <a:gd name="connsiteY9" fmla="*/ 268535 h 1114016"/>
              <a:gd name="connsiteX0" fmla="*/ 1428207 w 1428488"/>
              <a:gd name="connsiteY0" fmla="*/ 268535 h 1114016"/>
              <a:gd name="connsiteX1" fmla="*/ 355427 w 1428488"/>
              <a:gd name="connsiteY1" fmla="*/ 268535 h 1114016"/>
              <a:gd name="connsiteX2" fmla="*/ 355427 w 1428488"/>
              <a:gd name="connsiteY2" fmla="*/ 0 h 1114016"/>
              <a:gd name="connsiteX3" fmla="*/ 351821 w 1428488"/>
              <a:gd name="connsiteY3" fmla="*/ 0 h 1114016"/>
              <a:gd name="connsiteX4" fmla="*/ 0 w 1428488"/>
              <a:gd name="connsiteY4" fmla="*/ 556972 h 1114016"/>
              <a:gd name="connsiteX5" fmla="*/ 351821 w 1428488"/>
              <a:gd name="connsiteY5" fmla="*/ 1114016 h 1114016"/>
              <a:gd name="connsiteX6" fmla="*/ 355427 w 1428488"/>
              <a:gd name="connsiteY6" fmla="*/ 1114016 h 1114016"/>
              <a:gd name="connsiteX7" fmla="*/ 355427 w 1428488"/>
              <a:gd name="connsiteY7" fmla="*/ 845409 h 1114016"/>
              <a:gd name="connsiteX8" fmla="*/ 1421857 w 1428488"/>
              <a:gd name="connsiteY8" fmla="*/ 846679 h 1114016"/>
              <a:gd name="connsiteX9" fmla="*/ 1428207 w 1428488"/>
              <a:gd name="connsiteY9" fmla="*/ 268535 h 1114016"/>
              <a:gd name="connsiteX0" fmla="*/ 1428207 w 1434557"/>
              <a:gd name="connsiteY0" fmla="*/ 268535 h 1114016"/>
              <a:gd name="connsiteX1" fmla="*/ 355427 w 1434557"/>
              <a:gd name="connsiteY1" fmla="*/ 268535 h 1114016"/>
              <a:gd name="connsiteX2" fmla="*/ 355427 w 1434557"/>
              <a:gd name="connsiteY2" fmla="*/ 0 h 1114016"/>
              <a:gd name="connsiteX3" fmla="*/ 351821 w 1434557"/>
              <a:gd name="connsiteY3" fmla="*/ 0 h 1114016"/>
              <a:gd name="connsiteX4" fmla="*/ 0 w 1434557"/>
              <a:gd name="connsiteY4" fmla="*/ 556972 h 1114016"/>
              <a:gd name="connsiteX5" fmla="*/ 351821 w 1434557"/>
              <a:gd name="connsiteY5" fmla="*/ 1114016 h 1114016"/>
              <a:gd name="connsiteX6" fmla="*/ 355427 w 1434557"/>
              <a:gd name="connsiteY6" fmla="*/ 1114016 h 1114016"/>
              <a:gd name="connsiteX7" fmla="*/ 355427 w 1434557"/>
              <a:gd name="connsiteY7" fmla="*/ 845409 h 1114016"/>
              <a:gd name="connsiteX8" fmla="*/ 1434557 w 1434557"/>
              <a:gd name="connsiteY8" fmla="*/ 846679 h 1114016"/>
              <a:gd name="connsiteX9" fmla="*/ 1428207 w 1434557"/>
              <a:gd name="connsiteY9" fmla="*/ 268535 h 1114016"/>
              <a:gd name="connsiteX0" fmla="*/ 1428207 w 1428818"/>
              <a:gd name="connsiteY0" fmla="*/ 268535 h 1114016"/>
              <a:gd name="connsiteX1" fmla="*/ 355427 w 1428818"/>
              <a:gd name="connsiteY1" fmla="*/ 268535 h 1114016"/>
              <a:gd name="connsiteX2" fmla="*/ 355427 w 1428818"/>
              <a:gd name="connsiteY2" fmla="*/ 0 h 1114016"/>
              <a:gd name="connsiteX3" fmla="*/ 351821 w 1428818"/>
              <a:gd name="connsiteY3" fmla="*/ 0 h 1114016"/>
              <a:gd name="connsiteX4" fmla="*/ 0 w 1428818"/>
              <a:gd name="connsiteY4" fmla="*/ 556972 h 1114016"/>
              <a:gd name="connsiteX5" fmla="*/ 351821 w 1428818"/>
              <a:gd name="connsiteY5" fmla="*/ 1114016 h 1114016"/>
              <a:gd name="connsiteX6" fmla="*/ 355427 w 1428818"/>
              <a:gd name="connsiteY6" fmla="*/ 1114016 h 1114016"/>
              <a:gd name="connsiteX7" fmla="*/ 355427 w 1428818"/>
              <a:gd name="connsiteY7" fmla="*/ 845409 h 1114016"/>
              <a:gd name="connsiteX8" fmla="*/ 1428207 w 1428818"/>
              <a:gd name="connsiteY8" fmla="*/ 846679 h 1114016"/>
              <a:gd name="connsiteX9" fmla="*/ 1428207 w 1428818"/>
              <a:gd name="connsiteY9" fmla="*/ 268535 h 1114016"/>
              <a:gd name="connsiteX0" fmla="*/ 1825103 w 1825714"/>
              <a:gd name="connsiteY0" fmla="*/ 268535 h 1114016"/>
              <a:gd name="connsiteX1" fmla="*/ 752323 w 1825714"/>
              <a:gd name="connsiteY1" fmla="*/ 268535 h 1114016"/>
              <a:gd name="connsiteX2" fmla="*/ 752323 w 1825714"/>
              <a:gd name="connsiteY2" fmla="*/ 0 h 1114016"/>
              <a:gd name="connsiteX3" fmla="*/ 748717 w 1825714"/>
              <a:gd name="connsiteY3" fmla="*/ 0 h 1114016"/>
              <a:gd name="connsiteX4" fmla="*/ 0 w 1825714"/>
              <a:gd name="connsiteY4" fmla="*/ 556972 h 1114016"/>
              <a:gd name="connsiteX5" fmla="*/ 748717 w 1825714"/>
              <a:gd name="connsiteY5" fmla="*/ 1114016 h 1114016"/>
              <a:gd name="connsiteX6" fmla="*/ 752323 w 1825714"/>
              <a:gd name="connsiteY6" fmla="*/ 1114016 h 1114016"/>
              <a:gd name="connsiteX7" fmla="*/ 752323 w 1825714"/>
              <a:gd name="connsiteY7" fmla="*/ 845409 h 1114016"/>
              <a:gd name="connsiteX8" fmla="*/ 1825103 w 1825714"/>
              <a:gd name="connsiteY8" fmla="*/ 846679 h 1114016"/>
              <a:gd name="connsiteX9" fmla="*/ 1825103 w 1825714"/>
              <a:gd name="connsiteY9" fmla="*/ 268535 h 1114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5714" h="1114016">
                <a:moveTo>
                  <a:pt x="1825103" y="268535"/>
                </a:moveTo>
                <a:lnTo>
                  <a:pt x="752323" y="268535"/>
                </a:lnTo>
                <a:lnTo>
                  <a:pt x="752323" y="0"/>
                </a:lnTo>
                <a:lnTo>
                  <a:pt x="748717" y="0"/>
                </a:lnTo>
                <a:lnTo>
                  <a:pt x="0" y="556972"/>
                </a:lnTo>
                <a:lnTo>
                  <a:pt x="748717" y="1114016"/>
                </a:lnTo>
                <a:lnTo>
                  <a:pt x="752323" y="1114016"/>
                </a:lnTo>
                <a:lnTo>
                  <a:pt x="752323" y="845409"/>
                </a:lnTo>
                <a:lnTo>
                  <a:pt x="1825103" y="846679"/>
                </a:lnTo>
                <a:cubicBezTo>
                  <a:pt x="1822986" y="662431"/>
                  <a:pt x="1827220" y="452783"/>
                  <a:pt x="1825103" y="268535"/>
                </a:cubicBezTo>
                <a:close/>
              </a:path>
            </a:pathLst>
          </a:custGeom>
          <a:gradFill>
            <a:gsLst>
              <a:gs pos="15000">
                <a:srgbClr val="AE78E3"/>
              </a:gs>
              <a:gs pos="87000">
                <a:srgbClr val="FC5F9C">
                  <a:alpha val="0"/>
                </a:srgbClr>
              </a:gs>
            </a:gsLst>
            <a:lin ang="0" scaled="0"/>
          </a:gradFill>
          <a:ln w="7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dirty="0">
              <a:latin typeface="Arial Rounded MT Bold" panose="020F0704030504030204" pitchFamily="34" charset="0"/>
              <a:ea typeface="微軟正黑體" panose="020B0604030504040204" pitchFamily="34" charset="-120"/>
              <a:sym typeface="Arial Rounded MT Bold" panose="020F0704030504030204" pitchFamily="34" charset="0"/>
            </a:endParaRPr>
          </a:p>
        </p:txBody>
      </p:sp>
      <p:pic>
        <p:nvPicPr>
          <p:cNvPr id="28" name="圖形 27">
            <a:extLst>
              <a:ext uri="{FF2B5EF4-FFF2-40B4-BE49-F238E27FC236}">
                <a16:creationId xmlns:a16="http://schemas.microsoft.com/office/drawing/2014/main" id="{0415BD83-CEF3-461D-966E-AB477420B3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12496" y="2018292"/>
            <a:ext cx="2882330" cy="2173624"/>
          </a:xfrm>
          <a:prstGeom prst="rect">
            <a:avLst/>
          </a:prstGeom>
        </p:spPr>
      </p:pic>
      <p:sp>
        <p:nvSpPr>
          <p:cNvPr id="44" name="文字方塊 43">
            <a:extLst>
              <a:ext uri="{FF2B5EF4-FFF2-40B4-BE49-F238E27FC236}">
                <a16:creationId xmlns:a16="http://schemas.microsoft.com/office/drawing/2014/main" id="{DD663D8D-D0AA-405D-B802-6377A76540B9}"/>
              </a:ext>
            </a:extLst>
          </p:cNvPr>
          <p:cNvSpPr txBox="1"/>
          <p:nvPr/>
        </p:nvSpPr>
        <p:spPr>
          <a:xfrm>
            <a:off x="1292011" y="3376841"/>
            <a:ext cx="1592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當新照片加入 </a:t>
            </a:r>
            <a:r>
              <a:rPr lang="en-US" altLang="zh-TW" sz="1200" b="1" dirty="0">
                <a:solidFill>
                  <a:srgbClr val="AA74E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A </a:t>
            </a:r>
            <a:r>
              <a:rPr lang="zh-TW" altLang="en-US" sz="1200" b="1" dirty="0">
                <a:solidFill>
                  <a:srgbClr val="AA74E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帳號</a:t>
            </a:r>
            <a:r>
              <a:rPr lang="zh-TW" altLang="en-US" sz="12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的 </a:t>
            </a:r>
            <a:r>
              <a:rPr lang="en-US" altLang="zh-TW" sz="12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Google Drive</a:t>
            </a:r>
            <a:endParaRPr lang="zh-TW" altLang="en-US" sz="1200" dirty="0">
              <a:solidFill>
                <a:srgbClr val="AE78E3"/>
              </a:solidFill>
              <a:latin typeface="Arial Rounded MT Bold" panose="020F0704030504030204" pitchFamily="34" charset="0"/>
              <a:ea typeface="微軟正黑體" panose="020B0604030504040204" pitchFamily="34" charset="-120"/>
              <a:sym typeface="Arial Rounded MT Bold" panose="020F0704030504030204" pitchFamily="34" charset="0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47F4000F-9EA4-4198-82CF-1445EAA38C8D}"/>
              </a:ext>
            </a:extLst>
          </p:cNvPr>
          <p:cNvSpPr txBox="1"/>
          <p:nvPr/>
        </p:nvSpPr>
        <p:spPr>
          <a:xfrm>
            <a:off x="5084403" y="1682454"/>
            <a:ext cx="1541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上傳照片至 </a:t>
            </a:r>
            <a:r>
              <a:rPr lang="en-US" altLang="zh-TW" sz="1200" b="1" dirty="0">
                <a:solidFill>
                  <a:srgbClr val="AA74E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A </a:t>
            </a:r>
            <a:r>
              <a:rPr lang="zh-TW" altLang="en-US" sz="1200" b="1" dirty="0">
                <a:solidFill>
                  <a:srgbClr val="AA74E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帳號</a:t>
            </a:r>
            <a:r>
              <a:rPr lang="zh-TW" altLang="en-US" sz="12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的 </a:t>
            </a:r>
            <a:r>
              <a:rPr lang="en-US" altLang="zh-TW" sz="12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Dropbox</a:t>
            </a: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69B9D58D-108B-4982-A3A3-FD016A8D3EB3}"/>
              </a:ext>
            </a:extLst>
          </p:cNvPr>
          <p:cNvSpPr txBox="1"/>
          <p:nvPr/>
        </p:nvSpPr>
        <p:spPr>
          <a:xfrm>
            <a:off x="5084403" y="2495437"/>
            <a:ext cx="1533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備份照片至 </a:t>
            </a:r>
            <a:r>
              <a:rPr lang="en-US" altLang="zh-TW" sz="1200" b="1" dirty="0">
                <a:solidFill>
                  <a:srgbClr val="FC5F9C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B </a:t>
            </a:r>
            <a:r>
              <a:rPr lang="zh-TW" altLang="en-US" sz="1200" b="1" dirty="0">
                <a:solidFill>
                  <a:srgbClr val="FC5F9C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帳號</a:t>
            </a:r>
            <a:r>
              <a:rPr lang="zh-TW" altLang="en-US" sz="12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的 </a:t>
            </a:r>
            <a:r>
              <a:rPr lang="en-US" altLang="zh-TW" sz="12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Google Drive</a:t>
            </a: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F816CBED-315F-4222-A872-B4DADF548FE8}"/>
              </a:ext>
            </a:extLst>
          </p:cNvPr>
          <p:cNvSpPr txBox="1"/>
          <p:nvPr/>
        </p:nvSpPr>
        <p:spPr>
          <a:xfrm>
            <a:off x="5084402" y="3342398"/>
            <a:ext cx="1573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上傳照片至 </a:t>
            </a:r>
            <a:r>
              <a:rPr lang="en-US" altLang="zh-TW" sz="1200" b="1" dirty="0">
                <a:solidFill>
                  <a:srgbClr val="FC5F9C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B </a:t>
            </a:r>
            <a:r>
              <a:rPr lang="zh-TW" altLang="en-US" sz="1200" b="1" dirty="0">
                <a:solidFill>
                  <a:srgbClr val="FC5F9C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帳號</a:t>
            </a:r>
            <a:r>
              <a:rPr lang="zh-TW" altLang="en-US" sz="12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的 </a:t>
            </a:r>
            <a:r>
              <a:rPr lang="en-US" altLang="zh-TW" sz="12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Slack</a:t>
            </a:r>
          </a:p>
        </p:txBody>
      </p: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7DB842AD-6F05-4C76-85B5-DCA93D4425A6}"/>
              </a:ext>
            </a:extLst>
          </p:cNvPr>
          <p:cNvCxnSpPr>
            <a:cxnSpLocks/>
            <a:stCxn id="26" idx="1"/>
            <a:endCxn id="30" idx="6"/>
          </p:cNvCxnSpPr>
          <p:nvPr/>
        </p:nvCxnSpPr>
        <p:spPr>
          <a:xfrm flipH="1">
            <a:off x="2415583" y="2767752"/>
            <a:ext cx="468792" cy="7348"/>
          </a:xfrm>
          <a:prstGeom prst="line">
            <a:avLst/>
          </a:prstGeom>
          <a:ln w="38100">
            <a:solidFill>
              <a:srgbClr val="FF9B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id="{085E251F-D624-4314-84AC-6CC6C3FEACEA}"/>
              </a:ext>
            </a:extLst>
          </p:cNvPr>
          <p:cNvCxnSpPr>
            <a:cxnSpLocks/>
            <a:stCxn id="33" idx="3"/>
          </p:cNvCxnSpPr>
          <p:nvPr/>
        </p:nvCxnSpPr>
        <p:spPr>
          <a:xfrm flipH="1">
            <a:off x="3445255" y="2197340"/>
            <a:ext cx="990266" cy="552541"/>
          </a:xfrm>
          <a:prstGeom prst="line">
            <a:avLst/>
          </a:prstGeom>
          <a:ln w="38100">
            <a:solidFill>
              <a:srgbClr val="FF9B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接點 57">
            <a:extLst>
              <a:ext uri="{FF2B5EF4-FFF2-40B4-BE49-F238E27FC236}">
                <a16:creationId xmlns:a16="http://schemas.microsoft.com/office/drawing/2014/main" id="{371A82C7-8961-4A18-B13E-12F2EFE3187F}"/>
              </a:ext>
            </a:extLst>
          </p:cNvPr>
          <p:cNvCxnSpPr>
            <a:cxnSpLocks/>
            <a:stCxn id="39" idx="2"/>
            <a:endCxn id="26" idx="3"/>
          </p:cNvCxnSpPr>
          <p:nvPr/>
        </p:nvCxnSpPr>
        <p:spPr>
          <a:xfrm flipH="1">
            <a:off x="3962825" y="2749882"/>
            <a:ext cx="370265" cy="17870"/>
          </a:xfrm>
          <a:prstGeom prst="line">
            <a:avLst/>
          </a:prstGeom>
          <a:ln w="38100">
            <a:solidFill>
              <a:srgbClr val="FF9B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接點 58">
            <a:extLst>
              <a:ext uri="{FF2B5EF4-FFF2-40B4-BE49-F238E27FC236}">
                <a16:creationId xmlns:a16="http://schemas.microsoft.com/office/drawing/2014/main" id="{FF49351A-F4C6-48AF-9752-E431F9C4D61F}"/>
              </a:ext>
            </a:extLst>
          </p:cNvPr>
          <p:cNvCxnSpPr>
            <a:cxnSpLocks/>
            <a:stCxn id="42" idx="1"/>
          </p:cNvCxnSpPr>
          <p:nvPr/>
        </p:nvCxnSpPr>
        <p:spPr>
          <a:xfrm flipH="1" flipV="1">
            <a:off x="3459505" y="2749881"/>
            <a:ext cx="976016" cy="552542"/>
          </a:xfrm>
          <a:prstGeom prst="line">
            <a:avLst/>
          </a:prstGeom>
          <a:ln w="38100">
            <a:solidFill>
              <a:srgbClr val="FF9B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圖片 25">
            <a:extLst>
              <a:ext uri="{FF2B5EF4-FFF2-40B4-BE49-F238E27FC236}">
                <a16:creationId xmlns:a16="http://schemas.microsoft.com/office/drawing/2014/main" id="{79FE4712-4F8A-42E0-91C1-010C23F2F9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84375" y="2228527"/>
            <a:ext cx="1078450" cy="1078450"/>
          </a:xfrm>
          <a:prstGeom prst="roundRect">
            <a:avLst>
              <a:gd name="adj" fmla="val 18498"/>
            </a:avLst>
          </a:prstGeom>
          <a:ln>
            <a:noFill/>
          </a:ln>
        </p:spPr>
      </p:pic>
      <p:grpSp>
        <p:nvGrpSpPr>
          <p:cNvPr id="29" name="群組 28">
            <a:extLst>
              <a:ext uri="{FF2B5EF4-FFF2-40B4-BE49-F238E27FC236}">
                <a16:creationId xmlns:a16="http://schemas.microsoft.com/office/drawing/2014/main" id="{6BA283C1-10B3-4514-87C8-E1CB648DC6C5}"/>
              </a:ext>
            </a:extLst>
          </p:cNvPr>
          <p:cNvGrpSpPr/>
          <p:nvPr/>
        </p:nvGrpSpPr>
        <p:grpSpPr>
          <a:xfrm>
            <a:off x="1672780" y="2403698"/>
            <a:ext cx="742803" cy="742803"/>
            <a:chOff x="5949432" y="3061191"/>
            <a:chExt cx="1152160" cy="1152160"/>
          </a:xfrm>
        </p:grpSpPr>
        <p:sp>
          <p:nvSpPr>
            <p:cNvPr id="30" name="橢圓 29">
              <a:extLst>
                <a:ext uri="{FF2B5EF4-FFF2-40B4-BE49-F238E27FC236}">
                  <a16:creationId xmlns:a16="http://schemas.microsoft.com/office/drawing/2014/main" id="{14CAC0D7-1C32-4994-B97B-AC03A4F817D1}"/>
                </a:ext>
              </a:extLst>
            </p:cNvPr>
            <p:cNvSpPr/>
            <p:nvPr/>
          </p:nvSpPr>
          <p:spPr>
            <a:xfrm>
              <a:off x="5949432" y="3061191"/>
              <a:ext cx="1152160" cy="1152160"/>
            </a:xfrm>
            <a:prstGeom prst="ellipse">
              <a:avLst/>
            </a:prstGeom>
            <a:solidFill>
              <a:srgbClr val="AE78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endParaRPr>
            </a:p>
          </p:txBody>
        </p:sp>
        <p:pic>
          <p:nvPicPr>
            <p:cNvPr id="31" name="圖形 30">
              <a:extLst>
                <a:ext uri="{FF2B5EF4-FFF2-40B4-BE49-F238E27FC236}">
                  <a16:creationId xmlns:a16="http://schemas.microsoft.com/office/drawing/2014/main" id="{F2B9DC10-2A67-4607-BF95-0850E3B28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173675" y="3299762"/>
              <a:ext cx="695325" cy="609600"/>
            </a:xfrm>
            <a:prstGeom prst="rect">
              <a:avLst/>
            </a:prstGeom>
          </p:spPr>
        </p:pic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A7F8F0C8-8D4E-40E0-8B9E-FDA15099BEFC}"/>
              </a:ext>
            </a:extLst>
          </p:cNvPr>
          <p:cNvGrpSpPr/>
          <p:nvPr/>
        </p:nvGrpSpPr>
        <p:grpSpPr>
          <a:xfrm>
            <a:off x="4326740" y="1563318"/>
            <a:ext cx="742803" cy="742803"/>
            <a:chOff x="466043" y="-1007573"/>
            <a:chExt cx="1152160" cy="1152160"/>
          </a:xfrm>
        </p:grpSpPr>
        <p:sp>
          <p:nvSpPr>
            <p:cNvPr id="33" name="橢圓 32">
              <a:extLst>
                <a:ext uri="{FF2B5EF4-FFF2-40B4-BE49-F238E27FC236}">
                  <a16:creationId xmlns:a16="http://schemas.microsoft.com/office/drawing/2014/main" id="{2E1B66EF-BC1F-4FF1-AC13-5FB83B274DE2}"/>
                </a:ext>
              </a:extLst>
            </p:cNvPr>
            <p:cNvSpPr/>
            <p:nvPr/>
          </p:nvSpPr>
          <p:spPr>
            <a:xfrm>
              <a:off x="466043" y="-1007573"/>
              <a:ext cx="1152160" cy="1152160"/>
            </a:xfrm>
            <a:prstGeom prst="ellipse">
              <a:avLst/>
            </a:prstGeom>
            <a:solidFill>
              <a:srgbClr val="AE78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AE78E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endParaRPr>
            </a:p>
          </p:txBody>
        </p:sp>
        <p:pic>
          <p:nvPicPr>
            <p:cNvPr id="36" name="圖形 35" hidden="1">
              <a:extLst>
                <a:ext uri="{FF2B5EF4-FFF2-40B4-BE49-F238E27FC236}">
                  <a16:creationId xmlns:a16="http://schemas.microsoft.com/office/drawing/2014/main" id="{77498282-D8BD-4A64-82BD-41702F1A3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43686" y="-790268"/>
              <a:ext cx="409575" cy="742950"/>
            </a:xfrm>
            <a:prstGeom prst="rect">
              <a:avLst/>
            </a:prstGeom>
          </p:spPr>
        </p:pic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B89CC376-4975-461F-B0CA-B358746DE0A0}"/>
              </a:ext>
            </a:extLst>
          </p:cNvPr>
          <p:cNvGrpSpPr/>
          <p:nvPr/>
        </p:nvGrpSpPr>
        <p:grpSpPr>
          <a:xfrm>
            <a:off x="4333090" y="2378480"/>
            <a:ext cx="742803" cy="742803"/>
            <a:chOff x="5949432" y="3061191"/>
            <a:chExt cx="1152160" cy="1152160"/>
          </a:xfrm>
        </p:grpSpPr>
        <p:sp>
          <p:nvSpPr>
            <p:cNvPr id="39" name="橢圓 38">
              <a:extLst>
                <a:ext uri="{FF2B5EF4-FFF2-40B4-BE49-F238E27FC236}">
                  <a16:creationId xmlns:a16="http://schemas.microsoft.com/office/drawing/2014/main" id="{98958797-F1E4-45C4-83F9-C9A17092E608}"/>
                </a:ext>
              </a:extLst>
            </p:cNvPr>
            <p:cNvSpPr/>
            <p:nvPr/>
          </p:nvSpPr>
          <p:spPr>
            <a:xfrm>
              <a:off x="5949432" y="3061191"/>
              <a:ext cx="1152160" cy="1152160"/>
            </a:xfrm>
            <a:prstGeom prst="ellipse">
              <a:avLst/>
            </a:prstGeom>
            <a:solidFill>
              <a:srgbClr val="FC5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endParaRPr>
            </a:p>
          </p:txBody>
        </p:sp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5F1039B6-A895-4E5F-A875-3C6FAC752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173675" y="3299762"/>
              <a:ext cx="695325" cy="609600"/>
            </a:xfrm>
            <a:prstGeom prst="rect">
              <a:avLst/>
            </a:prstGeom>
          </p:spPr>
        </p:pic>
      </p:grp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50C15D2D-7242-4C1D-B614-8AD5C1B32FFD}"/>
              </a:ext>
            </a:extLst>
          </p:cNvPr>
          <p:cNvGrpSpPr/>
          <p:nvPr/>
        </p:nvGrpSpPr>
        <p:grpSpPr>
          <a:xfrm>
            <a:off x="4326740" y="3193642"/>
            <a:ext cx="742803" cy="742803"/>
            <a:chOff x="466043" y="-1007573"/>
            <a:chExt cx="1152160" cy="1152160"/>
          </a:xfrm>
          <a:solidFill>
            <a:srgbClr val="6C4D83"/>
          </a:solidFill>
        </p:grpSpPr>
        <p:sp>
          <p:nvSpPr>
            <p:cNvPr id="42" name="橢圓 41">
              <a:extLst>
                <a:ext uri="{FF2B5EF4-FFF2-40B4-BE49-F238E27FC236}">
                  <a16:creationId xmlns:a16="http://schemas.microsoft.com/office/drawing/2014/main" id="{A7251EB9-4A50-436A-84C4-4929EB4CF9C2}"/>
                </a:ext>
              </a:extLst>
            </p:cNvPr>
            <p:cNvSpPr/>
            <p:nvPr/>
          </p:nvSpPr>
          <p:spPr>
            <a:xfrm>
              <a:off x="466043" y="-1007573"/>
              <a:ext cx="1152160" cy="1152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endParaRPr>
            </a:p>
          </p:txBody>
        </p:sp>
        <p:pic>
          <p:nvPicPr>
            <p:cNvPr id="43" name="圖形 42" hidden="1">
              <a:extLst>
                <a:ext uri="{FF2B5EF4-FFF2-40B4-BE49-F238E27FC236}">
                  <a16:creationId xmlns:a16="http://schemas.microsoft.com/office/drawing/2014/main" id="{9BF54632-40D7-455A-ABA3-5ECEEBFD9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43686" y="-790268"/>
              <a:ext cx="409575" cy="742950"/>
            </a:xfrm>
            <a:prstGeom prst="rect">
              <a:avLst/>
            </a:prstGeom>
          </p:spPr>
        </p:pic>
      </p:grpSp>
      <p:pic>
        <p:nvPicPr>
          <p:cNvPr id="47" name="圖形 34">
            <a:extLst>
              <a:ext uri="{FF2B5EF4-FFF2-40B4-BE49-F238E27FC236}">
                <a16:creationId xmlns:a16="http://schemas.microsoft.com/office/drawing/2014/main" id="{67BEDD04-3CC7-4410-862D-8F267755E95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470594" y="1759953"/>
            <a:ext cx="467794" cy="399184"/>
          </a:xfrm>
          <a:prstGeom prst="rect">
            <a:avLst/>
          </a:prstGeom>
        </p:spPr>
      </p:pic>
      <p:pic>
        <p:nvPicPr>
          <p:cNvPr id="48" name="圖形 31">
            <a:extLst>
              <a:ext uri="{FF2B5EF4-FFF2-40B4-BE49-F238E27FC236}">
                <a16:creationId xmlns:a16="http://schemas.microsoft.com/office/drawing/2014/main" id="{4E3479AB-2D12-4147-9505-C9FE6340158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512339" y="3379866"/>
            <a:ext cx="387160" cy="38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11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646CA4DE-50DA-422D-A608-69180A6A9432}"/>
              </a:ext>
            </a:extLst>
          </p:cNvPr>
          <p:cNvGrpSpPr/>
          <p:nvPr/>
        </p:nvGrpSpPr>
        <p:grpSpPr>
          <a:xfrm>
            <a:off x="-32830" y="-160109"/>
            <a:ext cx="24449659" cy="6934962"/>
            <a:chOff x="0" y="-73025"/>
            <a:chExt cx="24449659" cy="6934962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2057EE81-4041-46DB-95B9-219E7B4777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58B9DF2E-A648-4707-8E40-EF155211B5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pic>
        <p:nvPicPr>
          <p:cNvPr id="6" name="圖形 5">
            <a:extLst>
              <a:ext uri="{FF2B5EF4-FFF2-40B4-BE49-F238E27FC236}">
                <a16:creationId xmlns:a16="http://schemas.microsoft.com/office/drawing/2014/main" id="{1298AD3D-8260-4725-8A81-B618EBD37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08996" y="403452"/>
            <a:ext cx="1476601" cy="249138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0CCC58ED-1B6B-4514-B0F6-01924B49A9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4796" y="6218254"/>
            <a:ext cx="1146633" cy="351728"/>
          </a:xfrm>
          <a:prstGeom prst="rect">
            <a:avLst/>
          </a:prstGeom>
        </p:spPr>
      </p:pic>
      <p:sp>
        <p:nvSpPr>
          <p:cNvPr id="2" name="Title 1" hidden="1"/>
          <p:cNvSpPr>
            <a:spLocks noGrp="1"/>
          </p:cNvSpPr>
          <p:nvPr>
            <p:ph type="title" idx="4294967295"/>
          </p:nvPr>
        </p:nvSpPr>
        <p:spPr>
          <a:xfrm>
            <a:off x="304796" y="2489200"/>
            <a:ext cx="11480800" cy="766763"/>
          </a:xfrm>
        </p:spPr>
        <p:txBody>
          <a:bodyPr>
            <a:noAutofit/>
          </a:bodyPr>
          <a:lstStyle/>
          <a:p>
            <a:r>
              <a:rPr lang="en-US" altLang="zh-TW" sz="7200" b="0" dirty="0" err="1">
                <a:solidFill>
                  <a:schemeClr val="bg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Qmiix</a:t>
            </a:r>
            <a:r>
              <a:rPr lang="en-US" altLang="zh-TW" sz="7200" b="0" dirty="0">
                <a:solidFill>
                  <a:schemeClr val="bg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 </a:t>
            </a:r>
            <a:r>
              <a:rPr lang="zh-TW" altLang="en-US" sz="7200" dirty="0">
                <a:solidFill>
                  <a:schemeClr val="bg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可以做什麼？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  <a:ea typeface="微軟正黑體" panose="020B0604030504040204" pitchFamily="34" charset="-120"/>
              <a:sym typeface="Arial Rounded MT Bold" panose="020F070403050403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32353E0-492F-464B-BDEC-3563D5DF58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118" y="1986450"/>
            <a:ext cx="11479763" cy="1932599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191481F1-450C-42B6-A2CF-45CCA522CF63}"/>
              </a:ext>
            </a:extLst>
          </p:cNvPr>
          <p:cNvGrpSpPr/>
          <p:nvPr/>
        </p:nvGrpSpPr>
        <p:grpSpPr>
          <a:xfrm>
            <a:off x="-18337245" y="6858000"/>
            <a:ext cx="48866489" cy="7036560"/>
            <a:chOff x="-32830" y="3838834"/>
            <a:chExt cx="48866489" cy="7036560"/>
          </a:xfrm>
        </p:grpSpPr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5CA16388-EC4D-4904-9F03-4D83CB0E5F64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16" name="圖片 15">
                <a:extLst>
                  <a:ext uri="{FF2B5EF4-FFF2-40B4-BE49-F238E27FC236}">
                    <a16:creationId xmlns:a16="http://schemas.microsoft.com/office/drawing/2014/main" id="{CB1C5A7D-2D4E-4419-B600-1923FD61367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7" name="圖片 16">
                <a:extLst>
                  <a:ext uri="{FF2B5EF4-FFF2-40B4-BE49-F238E27FC236}">
                    <a16:creationId xmlns:a16="http://schemas.microsoft.com/office/drawing/2014/main" id="{89A24E3F-511D-4017-92A5-5D47F875D46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BEFDFFF0-0B9A-4637-B750-90A14C688246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F068F4BA-B4ED-4936-BC8E-B113F320ADF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6486F53E-1682-45AC-BF46-7E5455DFB82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66612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4.07407E-6 L -0.99531 -0.008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66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群組 23">
            <a:extLst>
              <a:ext uri="{FF2B5EF4-FFF2-40B4-BE49-F238E27FC236}">
                <a16:creationId xmlns:a16="http://schemas.microsoft.com/office/drawing/2014/main" id="{21DA4A1C-6A4F-4101-841F-99BB8D5D7D13}"/>
              </a:ext>
            </a:extLst>
          </p:cNvPr>
          <p:cNvGrpSpPr/>
          <p:nvPr/>
        </p:nvGrpSpPr>
        <p:grpSpPr>
          <a:xfrm>
            <a:off x="-32830" y="3838834"/>
            <a:ext cx="48866489" cy="7036560"/>
            <a:chOff x="-32830" y="3838834"/>
            <a:chExt cx="48866489" cy="7036560"/>
          </a:xfrm>
        </p:grpSpPr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5DDCE4C0-FB8C-4BAD-8389-CBD018B4B627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29" name="圖片 28">
                <a:extLst>
                  <a:ext uri="{FF2B5EF4-FFF2-40B4-BE49-F238E27FC236}">
                    <a16:creationId xmlns:a16="http://schemas.microsoft.com/office/drawing/2014/main" id="{799F6CAC-DAA3-4A59-AECC-818C985EDF3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30" name="圖片 29">
                <a:extLst>
                  <a:ext uri="{FF2B5EF4-FFF2-40B4-BE49-F238E27FC236}">
                    <a16:creationId xmlns:a16="http://schemas.microsoft.com/office/drawing/2014/main" id="{E2CC29DD-2D21-4EDF-80C2-0C0D22309DC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26" name="群組 25">
              <a:extLst>
                <a:ext uri="{FF2B5EF4-FFF2-40B4-BE49-F238E27FC236}">
                  <a16:creationId xmlns:a16="http://schemas.microsoft.com/office/drawing/2014/main" id="{53601705-D813-4045-86FD-3C9C3C76F1A3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27" name="圖片 26">
                <a:extLst>
                  <a:ext uri="{FF2B5EF4-FFF2-40B4-BE49-F238E27FC236}">
                    <a16:creationId xmlns:a16="http://schemas.microsoft.com/office/drawing/2014/main" id="{BE74058D-9DA2-42CE-BBD2-3D845BE560D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28" name="圖片 27">
                <a:extLst>
                  <a:ext uri="{FF2B5EF4-FFF2-40B4-BE49-F238E27FC236}">
                    <a16:creationId xmlns:a16="http://schemas.microsoft.com/office/drawing/2014/main" id="{B9F2F4E0-7CDC-4E46-9ADA-255E9399420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204753B5-DE2F-4918-A535-22F25450EB36}"/>
              </a:ext>
            </a:extLst>
          </p:cNvPr>
          <p:cNvGrpSpPr/>
          <p:nvPr/>
        </p:nvGrpSpPr>
        <p:grpSpPr>
          <a:xfrm>
            <a:off x="450846" y="6248400"/>
            <a:ext cx="11434313" cy="329398"/>
            <a:chOff x="450846" y="6248400"/>
            <a:chExt cx="11434313" cy="329398"/>
          </a:xfrm>
        </p:grpSpPr>
        <p:pic>
          <p:nvPicPr>
            <p:cNvPr id="32" name="圖形 31">
              <a:extLst>
                <a:ext uri="{FF2B5EF4-FFF2-40B4-BE49-F238E27FC236}">
                  <a16:creationId xmlns:a16="http://schemas.microsoft.com/office/drawing/2014/main" id="{E6770695-67C0-4ECB-8B93-67C0A0B35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0846" y="6248400"/>
              <a:ext cx="1073837" cy="329398"/>
            </a:xfrm>
            <a:prstGeom prst="rect">
              <a:avLst/>
            </a:prstGeom>
          </p:spPr>
        </p:pic>
        <p:pic>
          <p:nvPicPr>
            <p:cNvPr id="33" name="圖形 32">
              <a:extLst>
                <a:ext uri="{FF2B5EF4-FFF2-40B4-BE49-F238E27FC236}">
                  <a16:creationId xmlns:a16="http://schemas.microsoft.com/office/drawing/2014/main" id="{38F6FBE5-2D8A-4374-91A5-948969A87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312547" y="6312460"/>
              <a:ext cx="1572612" cy="26533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48170" y="228600"/>
            <a:ext cx="11480800" cy="765175"/>
          </a:xfrm>
        </p:spPr>
        <p:txBody>
          <a:bodyPr>
            <a:normAutofit/>
          </a:bodyPr>
          <a:lstStyle/>
          <a:p>
            <a:r>
              <a:rPr lang="en-US" altLang="zh-TW" b="0" dirty="0" err="1">
                <a:solidFill>
                  <a:srgbClr val="7030A0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Qmiix</a:t>
            </a:r>
            <a:r>
              <a:rPr lang="en-US" altLang="zh-TW" b="0" dirty="0">
                <a:solidFill>
                  <a:srgbClr val="7030A0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 </a:t>
            </a:r>
            <a:r>
              <a:rPr lang="zh-TW" altLang="en-US" dirty="0">
                <a:solidFill>
                  <a:srgbClr val="7030A0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可以做什麼？</a:t>
            </a:r>
            <a:endParaRPr lang="en-US" dirty="0">
              <a:solidFill>
                <a:srgbClr val="7030A0"/>
              </a:solidFill>
              <a:latin typeface="Arial Rounded MT Bold" panose="020F0704030504030204" pitchFamily="34" charset="0"/>
              <a:ea typeface="微軟正黑體" panose="020B0604030504040204" pitchFamily="34" charset="-120"/>
              <a:sym typeface="Arial Rounded MT Bold" panose="020F070403050403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C1817E4-88C2-4D27-A21F-2DFADB6D184C}"/>
              </a:ext>
            </a:extLst>
          </p:cNvPr>
          <p:cNvSpPr txBox="1"/>
          <p:nvPr/>
        </p:nvSpPr>
        <p:spPr>
          <a:xfrm>
            <a:off x="685427" y="3165963"/>
            <a:ext cx="2409789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2400" dirty="0">
                <a:solidFill>
                  <a:srgbClr val="FC5F9C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集中管理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9FCD982-FA1F-433F-87AB-9C7CB9257393}"/>
              </a:ext>
            </a:extLst>
          </p:cNvPr>
          <p:cNvSpPr txBox="1"/>
          <p:nvPr/>
        </p:nvSpPr>
        <p:spPr>
          <a:xfrm>
            <a:off x="803875" y="3670434"/>
            <a:ext cx="2172892" cy="1015663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zh-TW" altLang="en-US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自由定義流程，一次觸發最多五個不同動作</a:t>
            </a:r>
            <a:endParaRPr lang="en-US" altLang="zh-TW" dirty="0">
              <a:solidFill>
                <a:srgbClr val="523B63"/>
              </a:solidFill>
              <a:latin typeface="Arial Rounded MT Bold" panose="020F0704030504030204" pitchFamily="34" charset="0"/>
              <a:ea typeface="微軟正黑體" panose="020B0604030504040204" pitchFamily="34" charset="-120"/>
              <a:sym typeface="Arial Rounded MT Bold" panose="020F0704030504030204" pitchFamily="34" charset="0"/>
            </a:endParaRPr>
          </a:p>
          <a:p>
            <a:pPr algn="ctr"/>
            <a:endParaRPr lang="en-US" altLang="zh-TW" dirty="0">
              <a:solidFill>
                <a:srgbClr val="523B63"/>
              </a:solidFill>
              <a:latin typeface="Arial Rounded MT Bold" panose="020F0704030504030204" pitchFamily="34" charset="0"/>
              <a:ea typeface="微軟正黑體" panose="020B0604030504040204" pitchFamily="34" charset="-120"/>
              <a:sym typeface="Arial Rounded MT Bold" panose="020F070403050403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D3A332D-4A4C-483D-8FB6-762E489820D1}"/>
              </a:ext>
            </a:extLst>
          </p:cNvPr>
          <p:cNvSpPr txBox="1"/>
          <p:nvPr/>
        </p:nvSpPr>
        <p:spPr>
          <a:xfrm>
            <a:off x="3794380" y="3165963"/>
            <a:ext cx="2223362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2400" dirty="0">
                <a:solidFill>
                  <a:srgbClr val="FC5F9C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彈性的流程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45DCE27-1626-4952-9330-EC86DC07DB5D}"/>
              </a:ext>
            </a:extLst>
          </p:cNvPr>
          <p:cNvSpPr txBox="1"/>
          <p:nvPr/>
        </p:nvSpPr>
        <p:spPr>
          <a:xfrm>
            <a:off x="9211164" y="3165963"/>
            <a:ext cx="2442629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2400" dirty="0">
                <a:solidFill>
                  <a:srgbClr val="FC5F9C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多重串接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50D124D0-72C4-4A1E-80FA-523557343014}"/>
              </a:ext>
            </a:extLst>
          </p:cNvPr>
          <p:cNvSpPr txBox="1"/>
          <p:nvPr/>
        </p:nvSpPr>
        <p:spPr>
          <a:xfrm>
            <a:off x="3888385" y="3670434"/>
            <a:ext cx="2035351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即時執行各種工作流程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9B2CB91-8EAA-4B40-B82E-83DF658E1DF3}"/>
              </a:ext>
            </a:extLst>
          </p:cNvPr>
          <p:cNvSpPr txBox="1"/>
          <p:nvPr/>
        </p:nvSpPr>
        <p:spPr>
          <a:xfrm>
            <a:off x="9367103" y="3670434"/>
            <a:ext cx="2223362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可串接同一個應用程式下的不同帳號</a:t>
            </a:r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225ED912-A5B0-4ABD-958A-FF18ECD87C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83843" y="1825406"/>
            <a:ext cx="1192012" cy="1138237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5B47DA0A-B233-42DB-A410-5A6F9CF564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95646" y="1948301"/>
            <a:ext cx="1028700" cy="923925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6B93BF19-2C7C-4551-BB3E-1729119DBF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11628" y="2062600"/>
            <a:ext cx="981075" cy="790575"/>
          </a:xfrm>
          <a:prstGeom prst="rect">
            <a:avLst/>
          </a:prstGeom>
        </p:spPr>
      </p:pic>
      <p:sp>
        <p:nvSpPr>
          <p:cNvPr id="19" name="文字方塊 5">
            <a:extLst>
              <a:ext uri="{FF2B5EF4-FFF2-40B4-BE49-F238E27FC236}">
                <a16:creationId xmlns:a16="http://schemas.microsoft.com/office/drawing/2014/main" id="{451B5E83-7BFF-4F7E-AD18-CE7AF94DBCE4}"/>
              </a:ext>
            </a:extLst>
          </p:cNvPr>
          <p:cNvSpPr txBox="1"/>
          <p:nvPr/>
        </p:nvSpPr>
        <p:spPr>
          <a:xfrm>
            <a:off x="6867566" y="3198167"/>
            <a:ext cx="1583499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CN" altLang="en-US" sz="2400" dirty="0">
                <a:solidFill>
                  <a:srgbClr val="FC5F9C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極短</a:t>
            </a:r>
            <a:r>
              <a:rPr lang="zh-TW" altLang="en-US" sz="2400" dirty="0">
                <a:solidFill>
                  <a:srgbClr val="FC5F9C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延遲</a:t>
            </a:r>
          </a:p>
        </p:txBody>
      </p:sp>
      <p:sp>
        <p:nvSpPr>
          <p:cNvPr id="20" name="文字方塊 11">
            <a:extLst>
              <a:ext uri="{FF2B5EF4-FFF2-40B4-BE49-F238E27FC236}">
                <a16:creationId xmlns:a16="http://schemas.microsoft.com/office/drawing/2014/main" id="{E3800402-20E0-49E5-8E9A-EDDBB5645E9D}"/>
              </a:ext>
            </a:extLst>
          </p:cNvPr>
          <p:cNvSpPr txBox="1"/>
          <p:nvPr/>
        </p:nvSpPr>
        <p:spPr>
          <a:xfrm>
            <a:off x="6627703" y="3670434"/>
            <a:ext cx="2063226" cy="64633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即時執行各種工作流程</a:t>
            </a:r>
          </a:p>
        </p:txBody>
      </p:sp>
      <p:pic>
        <p:nvPicPr>
          <p:cNvPr id="5" name="Picture 6" hidden="1">
            <a:extLst>
              <a:ext uri="{FF2B5EF4-FFF2-40B4-BE49-F238E27FC236}">
                <a16:creationId xmlns:a16="http://schemas.microsoft.com/office/drawing/2014/main" id="{252D4F31-0252-47A9-8E6C-E79A93A3410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46424" y="1544200"/>
            <a:ext cx="2743200" cy="1088829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93FC4931-B1CB-4BE2-8179-0865D0627A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344137" y="1948301"/>
            <a:ext cx="647700" cy="1019175"/>
          </a:xfrm>
          <a:prstGeom prst="rect">
            <a:avLst/>
          </a:prstGeom>
        </p:spPr>
      </p:pic>
      <p:grpSp>
        <p:nvGrpSpPr>
          <p:cNvPr id="21" name="群組 20">
            <a:extLst>
              <a:ext uri="{FF2B5EF4-FFF2-40B4-BE49-F238E27FC236}">
                <a16:creationId xmlns:a16="http://schemas.microsoft.com/office/drawing/2014/main" id="{C71B3A0C-4242-4031-AC6F-A9AF228E63C7}"/>
              </a:ext>
            </a:extLst>
          </p:cNvPr>
          <p:cNvGrpSpPr/>
          <p:nvPr/>
        </p:nvGrpSpPr>
        <p:grpSpPr>
          <a:xfrm>
            <a:off x="-11876660" y="-9111449"/>
            <a:ext cx="24449659" cy="6934962"/>
            <a:chOff x="0" y="-73025"/>
            <a:chExt cx="24449659" cy="6934962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D92EFA96-445A-4046-B536-7C6A2195C9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12CB34A2-6922-40FB-AE80-5D2B46EC4B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3685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9C5C5D4C-00DC-40EC-8D47-5CEB75EFAD98}"/>
              </a:ext>
            </a:extLst>
          </p:cNvPr>
          <p:cNvGrpSpPr/>
          <p:nvPr/>
        </p:nvGrpSpPr>
        <p:grpSpPr>
          <a:xfrm>
            <a:off x="-32830" y="-160109"/>
            <a:ext cx="24449659" cy="6934962"/>
            <a:chOff x="0" y="-73025"/>
            <a:chExt cx="24449659" cy="6934962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C262BE3D-AE0C-4281-9BCA-06C5CB79C5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02A1EEE2-F369-4C31-94A7-E46A8A207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pic>
        <p:nvPicPr>
          <p:cNvPr id="6" name="圖形 5">
            <a:extLst>
              <a:ext uri="{FF2B5EF4-FFF2-40B4-BE49-F238E27FC236}">
                <a16:creationId xmlns:a16="http://schemas.microsoft.com/office/drawing/2014/main" id="{7D2676A0-5CE0-41A0-BC08-6F076BD10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08996" y="403452"/>
            <a:ext cx="1476601" cy="249138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81AFDFFB-8594-4A28-936B-2FF75A4046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4796" y="6218254"/>
            <a:ext cx="1146633" cy="3517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5600" y="2489200"/>
            <a:ext cx="11480800" cy="766763"/>
          </a:xfrm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zh-TW" altLang="en-US" sz="7200" dirty="0">
                <a:solidFill>
                  <a:schemeClr val="bg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誰適合用 </a:t>
            </a:r>
            <a:r>
              <a:rPr lang="en-US" sz="7200" b="0" dirty="0" err="1">
                <a:solidFill>
                  <a:schemeClr val="bg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Qmiix</a:t>
            </a:r>
            <a:r>
              <a:rPr lang="en-US" sz="7200" b="0" dirty="0">
                <a:solidFill>
                  <a:schemeClr val="bg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？</a:t>
            </a: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ED6930D2-ECFE-465A-9CAC-7C18618913E4}"/>
              </a:ext>
            </a:extLst>
          </p:cNvPr>
          <p:cNvGrpSpPr/>
          <p:nvPr/>
        </p:nvGrpSpPr>
        <p:grpSpPr>
          <a:xfrm>
            <a:off x="-6137816" y="7338414"/>
            <a:ext cx="48866489" cy="7036560"/>
            <a:chOff x="-32830" y="3838834"/>
            <a:chExt cx="48866489" cy="7036560"/>
          </a:xfrm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8214ECF7-5675-4BA6-BB4B-B7FE87ACAF85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B14DAB6B-7453-4292-B231-DD4A4F89071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1FFCAE96-4C08-4EBA-807A-7FD03A7D143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D8B67F08-6E07-4C77-BE29-8225949B30E2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2D8E8587-B9F1-46E6-AE41-BCB67CBB6BA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69438C92-1DD1-412A-9731-07536AF3B85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50383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4.07407E-6 L -0.99531 -0.008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66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6C0B9A4C-E19A-4A9C-AF4F-21E80E910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942" y="1254556"/>
            <a:ext cx="2697064" cy="3235164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C7EEB1DA-9C90-4EA3-BF1C-B7C32B31ABBD}"/>
              </a:ext>
            </a:extLst>
          </p:cNvPr>
          <p:cNvGrpSpPr/>
          <p:nvPr/>
        </p:nvGrpSpPr>
        <p:grpSpPr>
          <a:xfrm>
            <a:off x="-32830" y="4029334"/>
            <a:ext cx="48866489" cy="7036560"/>
            <a:chOff x="-32830" y="3838834"/>
            <a:chExt cx="48866489" cy="7036560"/>
          </a:xfrm>
        </p:grpSpPr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B3A723FF-F8EB-41C9-85B2-3B708C8A72E4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20" name="圖片 19">
                <a:extLst>
                  <a:ext uri="{FF2B5EF4-FFF2-40B4-BE49-F238E27FC236}">
                    <a16:creationId xmlns:a16="http://schemas.microsoft.com/office/drawing/2014/main" id="{F6BB9870-3252-4A1B-ABC3-2C9EB38A569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21" name="圖片 20">
                <a:extLst>
                  <a:ext uri="{FF2B5EF4-FFF2-40B4-BE49-F238E27FC236}">
                    <a16:creationId xmlns:a16="http://schemas.microsoft.com/office/drawing/2014/main" id="{36521E39-D803-4571-BA7E-7EBD5ADF7B3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DC24B3FE-5FC7-40CF-A460-7D56944DAC03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18" name="圖片 17">
                <a:extLst>
                  <a:ext uri="{FF2B5EF4-FFF2-40B4-BE49-F238E27FC236}">
                    <a16:creationId xmlns:a16="http://schemas.microsoft.com/office/drawing/2014/main" id="{EF03CCBA-4B61-4392-B5C6-58ED9EE2A1C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9" name="圖片 18">
                <a:extLst>
                  <a:ext uri="{FF2B5EF4-FFF2-40B4-BE49-F238E27FC236}">
                    <a16:creationId xmlns:a16="http://schemas.microsoft.com/office/drawing/2014/main" id="{FDC3DAB2-0D43-430E-8FF6-77B2F3F1DF0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E581D6B7-6230-4352-AFAD-97B95D7BDE9E}"/>
              </a:ext>
            </a:extLst>
          </p:cNvPr>
          <p:cNvGrpSpPr/>
          <p:nvPr/>
        </p:nvGrpSpPr>
        <p:grpSpPr>
          <a:xfrm>
            <a:off x="450846" y="6248400"/>
            <a:ext cx="11434313" cy="329398"/>
            <a:chOff x="450846" y="6248400"/>
            <a:chExt cx="11434313" cy="329398"/>
          </a:xfrm>
        </p:grpSpPr>
        <p:pic>
          <p:nvPicPr>
            <p:cNvPr id="23" name="圖形 22">
              <a:extLst>
                <a:ext uri="{FF2B5EF4-FFF2-40B4-BE49-F238E27FC236}">
                  <a16:creationId xmlns:a16="http://schemas.microsoft.com/office/drawing/2014/main" id="{DA3FC6CA-8AA7-4B41-B117-599D6940D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0846" y="6248400"/>
              <a:ext cx="1073837" cy="329398"/>
            </a:xfrm>
            <a:prstGeom prst="rect">
              <a:avLst/>
            </a:prstGeom>
          </p:spPr>
        </p:pic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EC343AB1-7F29-421E-95DB-CF7B350D0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312547" y="6312460"/>
              <a:ext cx="1572612" cy="26533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5600" y="228600"/>
            <a:ext cx="11480800" cy="765175"/>
          </a:xfrm>
        </p:spPr>
        <p:txBody>
          <a:bodyPr/>
          <a:lstStyle/>
          <a:p>
            <a:r>
              <a:rPr lang="zh-TW" altLang="en-US" dirty="0">
                <a:solidFill>
                  <a:srgbClr val="7030A0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中小企業</a:t>
            </a:r>
            <a:endParaRPr lang="en-US" dirty="0">
              <a:solidFill>
                <a:srgbClr val="7030A0"/>
              </a:solidFill>
              <a:latin typeface="Arial Rounded MT Bold" panose="020F0704030504030204" pitchFamily="34" charset="0"/>
              <a:ea typeface="微軟正黑體" panose="020B0604030504040204" pitchFamily="34" charset="-120"/>
              <a:sym typeface="Arial Rounded MT Bold" panose="020F07040305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7B2AB3-576C-421F-A0E4-7C0206791525}"/>
              </a:ext>
            </a:extLst>
          </p:cNvPr>
          <p:cNvSpPr txBox="1"/>
          <p:nvPr/>
        </p:nvSpPr>
        <p:spPr>
          <a:xfrm>
            <a:off x="235267" y="4596932"/>
            <a:ext cx="35645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8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在多個雲端硬碟之間備份檔案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7EF782-BB14-4151-A5C9-070C6EC7729E}"/>
              </a:ext>
            </a:extLst>
          </p:cNvPr>
          <p:cNvSpPr txBox="1"/>
          <p:nvPr/>
        </p:nvSpPr>
        <p:spPr>
          <a:xfrm>
            <a:off x="3824332" y="4843153"/>
            <a:ext cx="328617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400" b="1">
              <a:solidFill>
                <a:srgbClr val="595959"/>
              </a:solidFill>
              <a:latin typeface="Arial Rounded MT Bold" panose="020F0704030504030204" pitchFamily="34" charset="0"/>
              <a:ea typeface="微軟正黑體" panose="020B0604030504040204" pitchFamily="34" charset="-120"/>
              <a:sym typeface="Arial Rounded MT Bold" panose="020F0704030504030204" pitchFamily="34" charset="0"/>
            </a:endParaRPr>
          </a:p>
        </p:txBody>
      </p:sp>
      <p:pic>
        <p:nvPicPr>
          <p:cNvPr id="3" name="Picture 3" hidden="1">
            <a:extLst>
              <a:ext uri="{FF2B5EF4-FFF2-40B4-BE49-F238E27FC236}">
                <a16:creationId xmlns:a16="http://schemas.microsoft.com/office/drawing/2014/main" id="{00937019-71DC-4A36-9B16-B87ED95238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7704" y="1249667"/>
            <a:ext cx="5181484" cy="3872084"/>
          </a:xfrm>
          <a:prstGeom prst="rect">
            <a:avLst/>
          </a:prstGeom>
        </p:spPr>
      </p:pic>
      <p:pic>
        <p:nvPicPr>
          <p:cNvPr id="28" name="Picture 28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ECE3B704-ECED-427E-8FCA-EE51017B25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966" y="1246232"/>
            <a:ext cx="2678935" cy="3245488"/>
          </a:xfrm>
          <a:prstGeom prst="rect">
            <a:avLst/>
          </a:prstGeom>
          <a:ln>
            <a:noFill/>
          </a:ln>
          <a:effectLst>
            <a:outerShdw blurRad="63500" dist="63500" dir="2700000" algn="tl" rotWithShape="0">
              <a:srgbClr val="333333">
                <a:alpha val="40000"/>
              </a:srgbClr>
            </a:outerShdw>
          </a:effectLst>
        </p:spPr>
      </p:pic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18AC067-1175-41AF-AD12-CC15E86F1C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59283" y="1250022"/>
            <a:ext cx="2713512" cy="3239697"/>
          </a:xfrm>
          <a:prstGeom prst="rect">
            <a:avLst/>
          </a:prstGeom>
          <a:ln>
            <a:noFill/>
          </a:ln>
          <a:effectLst>
            <a:outerShdw blurRad="63500" dist="63500" dir="2700000" algn="tl" rotWithShape="0">
              <a:srgbClr val="333333">
                <a:alpha val="4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5B3537-A9D1-4DDA-8E48-9C9051C685C1}"/>
              </a:ext>
            </a:extLst>
          </p:cNvPr>
          <p:cNvSpPr txBox="1"/>
          <p:nvPr/>
        </p:nvSpPr>
        <p:spPr>
          <a:xfrm>
            <a:off x="3837448" y="4596932"/>
            <a:ext cx="35645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8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備份檔案到 </a:t>
            </a:r>
            <a:r>
              <a:rPr lang="en-US" sz="18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QNAP NAS</a:t>
            </a: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671A195B-4283-415B-95EA-798E86879E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506571" y="3057347"/>
            <a:ext cx="1785806" cy="1785806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67E219B2-B3F1-40FC-AF58-27800F2FDA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600514" y="1529210"/>
            <a:ext cx="1785806" cy="1785806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A3B5E469-43E2-423E-907C-6CFBDC5BD76B}"/>
              </a:ext>
            </a:extLst>
          </p:cNvPr>
          <p:cNvGrpSpPr/>
          <p:nvPr/>
        </p:nvGrpSpPr>
        <p:grpSpPr>
          <a:xfrm>
            <a:off x="8381971" y="1926047"/>
            <a:ext cx="2098089" cy="2408800"/>
            <a:chOff x="8381971" y="1926047"/>
            <a:chExt cx="2098089" cy="2408800"/>
          </a:xfrm>
        </p:grpSpPr>
        <p:sp>
          <p:nvSpPr>
            <p:cNvPr id="7" name="箭號: 圓形 6">
              <a:extLst>
                <a:ext uri="{FF2B5EF4-FFF2-40B4-BE49-F238E27FC236}">
                  <a16:creationId xmlns:a16="http://schemas.microsoft.com/office/drawing/2014/main" id="{DD47A7A7-1A7D-4825-AA92-2664E87D59C2}"/>
                </a:ext>
              </a:extLst>
            </p:cNvPr>
            <p:cNvSpPr/>
            <p:nvPr/>
          </p:nvSpPr>
          <p:spPr>
            <a:xfrm rot="2585072">
              <a:off x="9042328" y="1926047"/>
              <a:ext cx="1437732" cy="1437732"/>
            </a:xfrm>
            <a:prstGeom prst="circularArrow">
              <a:avLst>
                <a:gd name="adj1" fmla="val 10008"/>
                <a:gd name="adj2" fmla="val 1488102"/>
                <a:gd name="adj3" fmla="val 19361161"/>
                <a:gd name="adj4" fmla="val 11246180"/>
                <a:gd name="adj5" fmla="val 10955"/>
              </a:avLst>
            </a:prstGeom>
            <a:gradFill>
              <a:gsLst>
                <a:gs pos="15000">
                  <a:srgbClr val="AE78E3"/>
                </a:gs>
                <a:gs pos="87000">
                  <a:srgbClr val="FC5F9C">
                    <a:alpha val="0"/>
                  </a:srgbClr>
                </a:gs>
              </a:gsLst>
              <a:lin ang="9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endParaRPr>
            </a:p>
          </p:txBody>
        </p:sp>
        <p:sp>
          <p:nvSpPr>
            <p:cNvPr id="12" name="箭號: 圓形 11">
              <a:extLst>
                <a:ext uri="{FF2B5EF4-FFF2-40B4-BE49-F238E27FC236}">
                  <a16:creationId xmlns:a16="http://schemas.microsoft.com/office/drawing/2014/main" id="{BBB4771F-2EBC-44E8-8402-ADEEB091B1A1}"/>
                </a:ext>
              </a:extLst>
            </p:cNvPr>
            <p:cNvSpPr/>
            <p:nvPr/>
          </p:nvSpPr>
          <p:spPr>
            <a:xfrm rot="12586529">
              <a:off x="8381971" y="2897115"/>
              <a:ext cx="1437732" cy="1437732"/>
            </a:xfrm>
            <a:prstGeom prst="circularArrow">
              <a:avLst>
                <a:gd name="adj1" fmla="val 10008"/>
                <a:gd name="adj2" fmla="val 1488102"/>
                <a:gd name="adj3" fmla="val 19361161"/>
                <a:gd name="adj4" fmla="val 11246180"/>
                <a:gd name="adj5" fmla="val 10955"/>
              </a:avLst>
            </a:prstGeom>
            <a:gradFill>
              <a:gsLst>
                <a:gs pos="15000">
                  <a:srgbClr val="AE78E3"/>
                </a:gs>
                <a:gs pos="87000">
                  <a:srgbClr val="FC5F9C">
                    <a:alpha val="0"/>
                  </a:srgbClr>
                </a:gs>
              </a:gsLst>
              <a:lin ang="9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endParaRP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5783536A-1930-4B5A-BF0D-881043238B12}"/>
              </a:ext>
            </a:extLst>
          </p:cNvPr>
          <p:cNvGrpSpPr/>
          <p:nvPr/>
        </p:nvGrpSpPr>
        <p:grpSpPr>
          <a:xfrm>
            <a:off x="-32830" y="-11046459"/>
            <a:ext cx="24449659" cy="6934962"/>
            <a:chOff x="0" y="-73025"/>
            <a:chExt cx="24449659" cy="6934962"/>
          </a:xfrm>
        </p:grpSpPr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A891E5F9-D406-4A40-8B53-48B72B742A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DFF82142-A6BD-434E-BF38-4AAA0C5023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D52B06F4-B964-45D5-9C15-845B8263170C}"/>
              </a:ext>
            </a:extLst>
          </p:cNvPr>
          <p:cNvGrpSpPr/>
          <p:nvPr/>
        </p:nvGrpSpPr>
        <p:grpSpPr>
          <a:xfrm>
            <a:off x="-24511872" y="4029334"/>
            <a:ext cx="48866489" cy="7036560"/>
            <a:chOff x="-32830" y="3838834"/>
            <a:chExt cx="48866489" cy="7036560"/>
          </a:xfrm>
        </p:grpSpPr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87928B6A-A6F8-4E05-ACD7-9CB113E80B2C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9470E2E5-996D-404E-9CA0-B96A986DA2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E0A27A2D-EFCD-4D45-8B8B-AFEEEBF78B4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D6EB0DFC-9A9F-4735-BAF0-37D7A9A0AB9C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DD9A9F87-411D-4A81-9860-B10C1ED6DC8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DE89519A-984A-451B-9C6E-39681F3660D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B9DD540A-C610-4DE4-845C-174B3C883E5A}"/>
              </a:ext>
            </a:extLst>
          </p:cNvPr>
          <p:cNvGrpSpPr/>
          <p:nvPr/>
        </p:nvGrpSpPr>
        <p:grpSpPr>
          <a:xfrm>
            <a:off x="450846" y="6248400"/>
            <a:ext cx="11434313" cy="329398"/>
            <a:chOff x="450846" y="6248400"/>
            <a:chExt cx="11434313" cy="329398"/>
          </a:xfrm>
        </p:grpSpPr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58CF7737-076F-4043-ADAE-CCC829036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0846" y="6248400"/>
              <a:ext cx="1073837" cy="329398"/>
            </a:xfrm>
            <a:prstGeom prst="rect">
              <a:avLst/>
            </a:prstGeom>
          </p:spPr>
        </p:pic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D2AEC77B-853D-469E-B524-AC488250C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12547" y="6312460"/>
              <a:ext cx="1572612" cy="26533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12700"/>
            <a:ext cx="12192000" cy="1247775"/>
          </a:xfrm>
        </p:spPr>
        <p:txBody>
          <a:bodyPr>
            <a:normAutofit/>
          </a:bodyPr>
          <a:lstStyle/>
          <a:p>
            <a:r>
              <a:rPr lang="zh-TW" altLang="en-US" sz="3800" dirty="0">
                <a:solidFill>
                  <a:srgbClr val="7030A0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協作團隊</a:t>
            </a:r>
            <a:endParaRPr lang="en-US" sz="3800" dirty="0">
              <a:solidFill>
                <a:srgbClr val="7030A0"/>
              </a:solidFill>
              <a:latin typeface="Arial Rounded MT Bold" panose="020F0704030504030204" pitchFamily="34" charset="0"/>
              <a:ea typeface="微軟正黑體" panose="020B0604030504040204" pitchFamily="34" charset="-120"/>
              <a:sym typeface="Arial Rounded MT Bold" panose="020F0704030504030204" pitchFamily="34" charset="0"/>
            </a:endParaRPr>
          </a:p>
        </p:txBody>
      </p:sp>
      <p:pic>
        <p:nvPicPr>
          <p:cNvPr id="1026" name="Picture 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99896" y="1399189"/>
            <a:ext cx="4870524" cy="3352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73F7410-7082-418F-AB3D-1DDFD5DBF523}"/>
              </a:ext>
            </a:extLst>
          </p:cNvPr>
          <p:cNvSpPr txBox="1"/>
          <p:nvPr/>
        </p:nvSpPr>
        <p:spPr>
          <a:xfrm>
            <a:off x="449491" y="4663093"/>
            <a:ext cx="31977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CN" altLang="en-US" sz="1800" b="1" dirty="0">
                <a:solidFill>
                  <a:srgbClr val="595959"/>
                </a:solidFill>
              </a:rPr>
              <a:t>節省時間，提升效率</a:t>
            </a:r>
            <a:endParaRPr lang="en-US" altLang="zh-TW" sz="1800" b="1" dirty="0">
              <a:solidFill>
                <a:srgbClr val="595959"/>
              </a:solidFill>
            </a:endParaRPr>
          </a:p>
        </p:txBody>
      </p:sp>
      <p:pic>
        <p:nvPicPr>
          <p:cNvPr id="4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5FED9315-7658-4838-ACF9-1DA134F077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4317" y="1235505"/>
            <a:ext cx="2743200" cy="3290505"/>
          </a:xfrm>
          <a:prstGeom prst="rect">
            <a:avLst/>
          </a:prstGeom>
          <a:ln>
            <a:noFill/>
          </a:ln>
          <a:effectLst>
            <a:outerShdw blurRad="63500" dist="63500" dir="2700000" algn="tl" rotWithShape="0">
              <a:srgbClr val="333333">
                <a:alpha val="4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AF99DA-90E6-463C-96F6-4A7F2A9ECB5C}"/>
              </a:ext>
            </a:extLst>
          </p:cNvPr>
          <p:cNvSpPr txBox="1"/>
          <p:nvPr/>
        </p:nvSpPr>
        <p:spPr>
          <a:xfrm>
            <a:off x="4002192" y="4663093"/>
            <a:ext cx="31977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8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重要討論不漏接</a:t>
            </a:r>
          </a:p>
        </p:txBody>
      </p:sp>
      <p:pic>
        <p:nvPicPr>
          <p:cNvPr id="5" name="Picture 1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E52E72F-0A8B-4252-9C8F-8BECDBEBFA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206" y="1235078"/>
            <a:ext cx="2698668" cy="3291357"/>
          </a:xfrm>
          <a:prstGeom prst="rect">
            <a:avLst/>
          </a:prstGeom>
          <a:ln>
            <a:noFill/>
          </a:ln>
          <a:effectLst>
            <a:outerShdw blurRad="63500" dist="63500" dir="2700000" algn="tl" rotWithShape="0">
              <a:srgbClr val="333333">
                <a:alpha val="40000"/>
              </a:srgbClr>
            </a:outerShdw>
          </a:effectLst>
        </p:spPr>
      </p:pic>
      <p:grpSp>
        <p:nvGrpSpPr>
          <p:cNvPr id="19" name="群組 18">
            <a:extLst>
              <a:ext uri="{FF2B5EF4-FFF2-40B4-BE49-F238E27FC236}">
                <a16:creationId xmlns:a16="http://schemas.microsoft.com/office/drawing/2014/main" id="{36389FD5-6E94-44CA-BC0D-0E40A8361615}"/>
              </a:ext>
            </a:extLst>
          </p:cNvPr>
          <p:cNvGrpSpPr/>
          <p:nvPr/>
        </p:nvGrpSpPr>
        <p:grpSpPr>
          <a:xfrm>
            <a:off x="-11775339" y="-11046459"/>
            <a:ext cx="24449659" cy="6934962"/>
            <a:chOff x="0" y="-73025"/>
            <a:chExt cx="24449659" cy="6934962"/>
          </a:xfrm>
        </p:grpSpPr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2DCF9621-0B92-4E9C-8042-58BF870E64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D36EB4C4-6D43-4473-ADBC-8234A0B0B2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DB776199-9A95-4F22-B750-7EE365C06CEC}"/>
              </a:ext>
            </a:extLst>
          </p:cNvPr>
          <p:cNvGrpSpPr/>
          <p:nvPr/>
        </p:nvGrpSpPr>
        <p:grpSpPr>
          <a:xfrm rot="5997251">
            <a:off x="8381971" y="1926047"/>
            <a:ext cx="2098089" cy="2408800"/>
            <a:chOff x="8381971" y="1926047"/>
            <a:chExt cx="2098089" cy="2408800"/>
          </a:xfrm>
        </p:grpSpPr>
        <p:sp>
          <p:nvSpPr>
            <p:cNvPr id="25" name="箭號: 圓形 24">
              <a:extLst>
                <a:ext uri="{FF2B5EF4-FFF2-40B4-BE49-F238E27FC236}">
                  <a16:creationId xmlns:a16="http://schemas.microsoft.com/office/drawing/2014/main" id="{5A616B97-BD83-4713-A6FF-534437545CC0}"/>
                </a:ext>
              </a:extLst>
            </p:cNvPr>
            <p:cNvSpPr/>
            <p:nvPr/>
          </p:nvSpPr>
          <p:spPr>
            <a:xfrm rot="2585072">
              <a:off x="9042328" y="1926047"/>
              <a:ext cx="1437732" cy="1437732"/>
            </a:xfrm>
            <a:prstGeom prst="circularArrow">
              <a:avLst>
                <a:gd name="adj1" fmla="val 10008"/>
                <a:gd name="adj2" fmla="val 1488102"/>
                <a:gd name="adj3" fmla="val 19361161"/>
                <a:gd name="adj4" fmla="val 11246180"/>
                <a:gd name="adj5" fmla="val 10955"/>
              </a:avLst>
            </a:prstGeom>
            <a:gradFill>
              <a:gsLst>
                <a:gs pos="15000">
                  <a:srgbClr val="AE78E3"/>
                </a:gs>
                <a:gs pos="87000">
                  <a:srgbClr val="FC5F9C">
                    <a:alpha val="0"/>
                  </a:srgbClr>
                </a:gs>
              </a:gsLst>
              <a:lin ang="9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endParaRPr>
            </a:p>
          </p:txBody>
        </p:sp>
        <p:sp>
          <p:nvSpPr>
            <p:cNvPr id="27" name="箭號: 圓形 26">
              <a:extLst>
                <a:ext uri="{FF2B5EF4-FFF2-40B4-BE49-F238E27FC236}">
                  <a16:creationId xmlns:a16="http://schemas.microsoft.com/office/drawing/2014/main" id="{093B3067-AAB1-4CCB-BE18-9DEC4F1668D8}"/>
                </a:ext>
              </a:extLst>
            </p:cNvPr>
            <p:cNvSpPr/>
            <p:nvPr/>
          </p:nvSpPr>
          <p:spPr>
            <a:xfrm rot="12586529">
              <a:off x="8381971" y="2897115"/>
              <a:ext cx="1437732" cy="1437732"/>
            </a:xfrm>
            <a:prstGeom prst="circularArrow">
              <a:avLst>
                <a:gd name="adj1" fmla="val 10008"/>
                <a:gd name="adj2" fmla="val 1488102"/>
                <a:gd name="adj3" fmla="val 19361161"/>
                <a:gd name="adj4" fmla="val 11246180"/>
                <a:gd name="adj5" fmla="val 10955"/>
              </a:avLst>
            </a:prstGeom>
            <a:gradFill>
              <a:gsLst>
                <a:gs pos="15000">
                  <a:srgbClr val="AE78E3"/>
                </a:gs>
                <a:gs pos="87000">
                  <a:srgbClr val="FC5F9C">
                    <a:alpha val="0"/>
                  </a:srgbClr>
                </a:gs>
              </a:gsLst>
              <a:lin ang="9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endParaRPr>
            </a:p>
          </p:txBody>
        </p:sp>
      </p:grpSp>
      <p:pic>
        <p:nvPicPr>
          <p:cNvPr id="3" name="圖形 2">
            <a:extLst>
              <a:ext uri="{FF2B5EF4-FFF2-40B4-BE49-F238E27FC236}">
                <a16:creationId xmlns:a16="http://schemas.microsoft.com/office/drawing/2014/main" id="{E0285A8F-3D12-4A6A-B410-02BFC51992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11946" y="2934134"/>
            <a:ext cx="2140721" cy="1131719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3B4660D1-7E45-4340-BF74-FFC1AF7D6B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89954" y="1967084"/>
            <a:ext cx="2140721" cy="11317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9113BAB9-FE0F-4EAD-A34A-5C89AA12D3DA}"/>
              </a:ext>
            </a:extLst>
          </p:cNvPr>
          <p:cNvGrpSpPr/>
          <p:nvPr/>
        </p:nvGrpSpPr>
        <p:grpSpPr>
          <a:xfrm>
            <a:off x="-32830" y="-160109"/>
            <a:ext cx="24449659" cy="6934962"/>
            <a:chOff x="0" y="-73025"/>
            <a:chExt cx="24449659" cy="6934962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EEB79B1D-2F23-4564-90BD-7F1875D9F1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51A0209D-AF9F-49C6-822E-3331C2881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pic>
        <p:nvPicPr>
          <p:cNvPr id="6" name="圖形 5">
            <a:extLst>
              <a:ext uri="{FF2B5EF4-FFF2-40B4-BE49-F238E27FC236}">
                <a16:creationId xmlns:a16="http://schemas.microsoft.com/office/drawing/2014/main" id="{70DF8A3D-3AF2-4CBD-B1EE-3F7FC50D6F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08996" y="403452"/>
            <a:ext cx="1476601" cy="249138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AAD24A3B-8B1D-4A93-96AC-2A687A509F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4796" y="6218254"/>
            <a:ext cx="1146633" cy="3517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5600" y="2625725"/>
            <a:ext cx="11480800" cy="766763"/>
          </a:xfrm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sz="7200" b="0" dirty="0" err="1">
                <a:solidFill>
                  <a:schemeClr val="bg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Qmiix</a:t>
            </a:r>
            <a:r>
              <a:rPr lang="en-US" sz="7200" b="0" dirty="0">
                <a:solidFill>
                  <a:schemeClr val="bg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 </a:t>
            </a:r>
            <a:r>
              <a:rPr lang="zh-TW" altLang="en-US" sz="7200" dirty="0">
                <a:solidFill>
                  <a:schemeClr val="bg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要怎麼用？</a:t>
            </a:r>
            <a:endParaRPr lang="en-US" sz="7200" dirty="0">
              <a:solidFill>
                <a:schemeClr val="bg1"/>
              </a:solidFill>
              <a:latin typeface="Arial Rounded MT Bold" panose="020F0704030504030204" pitchFamily="34" charset="0"/>
              <a:ea typeface="微軟正黑體" panose="020B0604030504040204" pitchFamily="34" charset="-120"/>
              <a:sym typeface="Arial Rounded MT Bold" panose="020F0704030504030204" pitchFamily="34" charset="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23AF0419-D7B6-41B8-B2FB-60DCA0FB1545}"/>
              </a:ext>
            </a:extLst>
          </p:cNvPr>
          <p:cNvGrpSpPr/>
          <p:nvPr/>
        </p:nvGrpSpPr>
        <p:grpSpPr>
          <a:xfrm>
            <a:off x="-6137816" y="7338414"/>
            <a:ext cx="48866489" cy="7036560"/>
            <a:chOff x="-32830" y="3838834"/>
            <a:chExt cx="48866489" cy="7036560"/>
          </a:xfrm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32F862B8-4469-450C-8739-0D3CF662F154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DA5D159F-CEE1-47B8-8DAF-2B04F991D4F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984DC0DB-35C2-4161-93E2-486AA3FF643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C5969086-6171-4295-8183-BBF27E28F783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5325B78A-9CA8-4A73-8136-AA79C30DB1C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F5BD7390-0EB5-4963-B1DA-34881601998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97615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4.07407E-6 L -0.99531 -0.008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66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D6CB714F-A522-4492-BD49-A6A98849A484}"/>
              </a:ext>
            </a:extLst>
          </p:cNvPr>
          <p:cNvGrpSpPr/>
          <p:nvPr/>
        </p:nvGrpSpPr>
        <p:grpSpPr>
          <a:xfrm>
            <a:off x="-32830" y="3838834"/>
            <a:ext cx="48866489" cy="7036560"/>
            <a:chOff x="-32830" y="3838834"/>
            <a:chExt cx="48866489" cy="7036560"/>
          </a:xfrm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E5DE6856-9F42-4314-A351-76DCD1C11F49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9233056D-0F4D-4942-8ADD-FFBFD95AC93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7F5EF419-921F-48D7-A933-95C12722F02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FA034BF0-5361-40C8-BF01-D97E8D81B24F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9B12D6DB-F2E6-4F8B-BB7E-EE3603A017E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F160CD69-FC0F-44B6-AD29-5CEDB42D7E7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BE47F017-BD97-4EB9-BC18-F9A3BE337DE3}"/>
              </a:ext>
            </a:extLst>
          </p:cNvPr>
          <p:cNvGrpSpPr/>
          <p:nvPr/>
        </p:nvGrpSpPr>
        <p:grpSpPr>
          <a:xfrm>
            <a:off x="450846" y="6248400"/>
            <a:ext cx="11434313" cy="329398"/>
            <a:chOff x="450846" y="6248400"/>
            <a:chExt cx="11434313" cy="329398"/>
          </a:xfrm>
        </p:grpSpPr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908CA099-ACEB-430A-9008-9A2344807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0846" y="6248400"/>
              <a:ext cx="1073837" cy="329398"/>
            </a:xfrm>
            <a:prstGeom prst="rect">
              <a:avLst/>
            </a:prstGeom>
          </p:spPr>
        </p:pic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C1F1A1D7-2360-463C-A99A-CCA7DF94C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312547" y="6312460"/>
              <a:ext cx="1572612" cy="265338"/>
            </a:xfrm>
            <a:prstGeom prst="rect">
              <a:avLst/>
            </a:prstGeom>
          </p:spPr>
        </p:pic>
      </p:grpSp>
      <p:sp>
        <p:nvSpPr>
          <p:cNvPr id="215" name="Google Shape;215;g5f97ced83f_0_134"/>
          <p:cNvSpPr txBox="1">
            <a:spLocks noGrp="1"/>
          </p:cNvSpPr>
          <p:nvPr>
            <p:ph type="title" idx="4294967295"/>
          </p:nvPr>
        </p:nvSpPr>
        <p:spPr>
          <a:xfrm>
            <a:off x="355600" y="228600"/>
            <a:ext cx="11480800" cy="76517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zh-TW" altLang="en-US" dirty="0">
                <a:solidFill>
                  <a:srgbClr val="7030A0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多帳號管理</a:t>
            </a:r>
            <a:endParaRPr lang="en-US" dirty="0">
              <a:latin typeface="Arial Rounded MT Bold" panose="020F0704030504030204" pitchFamily="34" charset="0"/>
              <a:ea typeface="微軟正黑體" panose="020B0604030504040204" pitchFamily="34" charset="-120"/>
              <a:sym typeface="Arial Rounded MT Bold" panose="020F0704030504030204" pitchFamily="34" charset="0"/>
            </a:endParaRPr>
          </a:p>
        </p:txBody>
      </p:sp>
      <p:sp>
        <p:nvSpPr>
          <p:cNvPr id="3" name="Google Shape;339;p35">
            <a:extLst>
              <a:ext uri="{FF2B5EF4-FFF2-40B4-BE49-F238E27FC236}">
                <a16:creationId xmlns:a16="http://schemas.microsoft.com/office/drawing/2014/main" id="{D2B7E380-6AD5-413E-B35B-7B01AEE86D29}"/>
              </a:ext>
            </a:extLst>
          </p:cNvPr>
          <p:cNvSpPr/>
          <p:nvPr/>
        </p:nvSpPr>
        <p:spPr>
          <a:xfrm>
            <a:off x="773571" y="1551348"/>
            <a:ext cx="53224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>
              <a:buClr>
                <a:srgbClr val="AE78E3"/>
              </a:buClr>
              <a:buSzPts val="2600"/>
            </a:pPr>
            <a:r>
              <a:rPr lang="zh-TW" altLang="en-US" sz="1800" b="1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Open Sans"/>
                <a:sym typeface="Arial Rounded MT Bold" panose="020F0704030504030204" pitchFamily="34" charset="0"/>
              </a:rPr>
              <a:t>一指搞定帳號認證</a:t>
            </a:r>
          </a:p>
        </p:txBody>
      </p:sp>
      <p:pic>
        <p:nvPicPr>
          <p:cNvPr id="6" name="Picture 6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A8C1EEAD-3B3C-46D9-92C2-F9D9E4BEA0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6637" y="2286091"/>
            <a:ext cx="5322430" cy="1604841"/>
          </a:xfrm>
          <a:prstGeom prst="rect">
            <a:avLst/>
          </a:prstGeom>
          <a:ln>
            <a:noFill/>
          </a:ln>
          <a:effectLst>
            <a:outerShdw blurRad="63500" dist="63500" dir="2700000" algn="tl" rotWithShape="0">
              <a:srgbClr val="333333">
                <a:alpha val="40000"/>
              </a:srgbClr>
            </a:outerShdw>
          </a:effectLst>
        </p:spPr>
      </p:pic>
      <p:pic>
        <p:nvPicPr>
          <p:cNvPr id="8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2ADD629-1167-4CE2-A17F-E1BB68A602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570" y="2289067"/>
            <a:ext cx="5322430" cy="2494789"/>
          </a:xfrm>
          <a:prstGeom prst="rect">
            <a:avLst/>
          </a:prstGeom>
          <a:ln>
            <a:noFill/>
          </a:ln>
          <a:effectLst>
            <a:outerShdw blurRad="63500" dist="63500" dir="2700000" algn="tl" rotWithShape="0">
              <a:srgbClr val="333333">
                <a:alpha val="40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3C268F-B8D2-4134-AE79-27C891CEA858}"/>
              </a:ext>
            </a:extLst>
          </p:cNvPr>
          <p:cNvSpPr txBox="1"/>
          <p:nvPr/>
        </p:nvSpPr>
        <p:spPr>
          <a:xfrm>
            <a:off x="7306676" y="1564891"/>
            <a:ext cx="35423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800" b="1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管理同一應用程式下多個帳號</a:t>
            </a: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FE753B10-473E-46DD-B857-8C9500BDFF48}"/>
              </a:ext>
            </a:extLst>
          </p:cNvPr>
          <p:cNvGrpSpPr/>
          <p:nvPr/>
        </p:nvGrpSpPr>
        <p:grpSpPr>
          <a:xfrm>
            <a:off x="-12275630" y="-9613923"/>
            <a:ext cx="24449659" cy="6934962"/>
            <a:chOff x="0" y="-73025"/>
            <a:chExt cx="24449659" cy="6934962"/>
          </a:xfrm>
        </p:grpSpPr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B0C224A9-5507-4089-88BD-AEC4181D71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CFB49469-1CBE-4D58-8AE6-35D3FFCBC0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9659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33333E-6 -3.7037E-6 L -0.99531 -0.0087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66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>
            <a:extLst>
              <a:ext uri="{FF2B5EF4-FFF2-40B4-BE49-F238E27FC236}">
                <a16:creationId xmlns:a16="http://schemas.microsoft.com/office/drawing/2014/main" id="{5FAA3302-05D1-45B9-BA23-D15DCED4C707}"/>
              </a:ext>
            </a:extLst>
          </p:cNvPr>
          <p:cNvGrpSpPr/>
          <p:nvPr/>
        </p:nvGrpSpPr>
        <p:grpSpPr>
          <a:xfrm>
            <a:off x="-7759839" y="3838834"/>
            <a:ext cx="48866489" cy="7036560"/>
            <a:chOff x="-32830" y="3838834"/>
            <a:chExt cx="48866489" cy="7036560"/>
          </a:xfrm>
        </p:grpSpPr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60187746-1420-4B14-B8C0-8C23E99DD6B6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18" name="圖片 17">
                <a:extLst>
                  <a:ext uri="{FF2B5EF4-FFF2-40B4-BE49-F238E27FC236}">
                    <a16:creationId xmlns:a16="http://schemas.microsoft.com/office/drawing/2014/main" id="{A3C4DE5C-1F1B-413A-A6ED-DA327F25E7C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9" name="圖片 18">
                <a:extLst>
                  <a:ext uri="{FF2B5EF4-FFF2-40B4-BE49-F238E27FC236}">
                    <a16:creationId xmlns:a16="http://schemas.microsoft.com/office/drawing/2014/main" id="{9F2E62BE-173C-4728-96C6-D0CE22453DB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B579AB30-A904-4280-B770-427F8B0C7B32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868D6561-EA17-4363-B907-7625413631C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8DD5461E-A48B-4FA7-BC32-653A23AF76A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FA1C9130-F068-4E76-B97A-2E4B200B5361}"/>
              </a:ext>
            </a:extLst>
          </p:cNvPr>
          <p:cNvGrpSpPr/>
          <p:nvPr/>
        </p:nvGrpSpPr>
        <p:grpSpPr>
          <a:xfrm>
            <a:off x="450846" y="6248400"/>
            <a:ext cx="11434313" cy="329398"/>
            <a:chOff x="450846" y="6248400"/>
            <a:chExt cx="11434313" cy="329398"/>
          </a:xfrm>
        </p:grpSpPr>
        <p:pic>
          <p:nvPicPr>
            <p:cNvPr id="21" name="圖形 20">
              <a:extLst>
                <a:ext uri="{FF2B5EF4-FFF2-40B4-BE49-F238E27FC236}">
                  <a16:creationId xmlns:a16="http://schemas.microsoft.com/office/drawing/2014/main" id="{BF3A3CC3-E7BB-4CE0-8B75-8B1F11BD1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0846" y="6248400"/>
              <a:ext cx="1073837" cy="329398"/>
            </a:xfrm>
            <a:prstGeom prst="rect">
              <a:avLst/>
            </a:prstGeom>
          </p:spPr>
        </p:pic>
        <p:pic>
          <p:nvPicPr>
            <p:cNvPr id="22" name="圖形 21">
              <a:extLst>
                <a:ext uri="{FF2B5EF4-FFF2-40B4-BE49-F238E27FC236}">
                  <a16:creationId xmlns:a16="http://schemas.microsoft.com/office/drawing/2014/main" id="{61B96884-A859-4834-8F95-F33999D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12547" y="6312460"/>
              <a:ext cx="1572612" cy="26533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5600" y="228600"/>
            <a:ext cx="11480800" cy="765175"/>
          </a:xfrm>
        </p:spPr>
        <p:txBody>
          <a:bodyPr/>
          <a:lstStyle/>
          <a:p>
            <a:r>
              <a:rPr lang="en-US" altLang="zh-TW" b="0" dirty="0" err="1">
                <a:solidFill>
                  <a:srgbClr val="7030A0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Miix</a:t>
            </a:r>
            <a:r>
              <a:rPr lang="en-US" altLang="zh-TW" b="0" dirty="0">
                <a:solidFill>
                  <a:srgbClr val="7030A0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 — </a:t>
            </a:r>
            <a:r>
              <a:rPr lang="zh-TW" altLang="en-US" dirty="0">
                <a:solidFill>
                  <a:srgbClr val="7030A0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你專屬的工作流程</a:t>
            </a:r>
            <a:endParaRPr lang="en-US" dirty="0">
              <a:solidFill>
                <a:srgbClr val="7030A0"/>
              </a:solidFill>
              <a:latin typeface="Arial Rounded MT Bold" panose="020F0704030504030204" pitchFamily="34" charset="0"/>
              <a:ea typeface="微軟正黑體" panose="020B0604030504040204" pitchFamily="34" charset="-120"/>
              <a:sym typeface="Arial Rounded MT Bold" panose="020F0704030504030204" pitchFamily="34" charset="0"/>
            </a:endParaRPr>
          </a:p>
        </p:txBody>
      </p:sp>
      <p:sp>
        <p:nvSpPr>
          <p:cNvPr id="3" name="Google Shape;191;p22"/>
          <p:cNvSpPr/>
          <p:nvPr/>
        </p:nvSpPr>
        <p:spPr>
          <a:xfrm>
            <a:off x="0" y="1252622"/>
            <a:ext cx="12192000" cy="623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400" dirty="0" err="1">
                <a:solidFill>
                  <a:srgbClr val="8C6BDD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 Rounded MT Bold" panose="020F0704030504030204" pitchFamily="34" charset="0"/>
              </a:rPr>
              <a:t>Miix</a:t>
            </a:r>
            <a:r>
              <a:rPr lang="en-US" sz="2400" dirty="0">
                <a:solidFill>
                  <a:srgbClr val="8C6BDD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 Rounded MT Bold" panose="020F0704030504030204" pitchFamily="34" charset="0"/>
              </a:rPr>
              <a:t> </a:t>
            </a:r>
            <a:r>
              <a:rPr lang="zh-TW" altLang="en-US" sz="2400" dirty="0">
                <a:solidFill>
                  <a:srgbClr val="8C6BDD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 Rounded MT Bold" panose="020F0704030504030204" pitchFamily="34" charset="0"/>
              </a:rPr>
              <a:t>由一個 </a:t>
            </a:r>
            <a:r>
              <a:rPr lang="en-US" sz="2400" dirty="0">
                <a:solidFill>
                  <a:srgbClr val="8C6BDD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 Rounded MT Bold" panose="020F0704030504030204" pitchFamily="34" charset="0"/>
              </a:rPr>
              <a:t>Trigger </a:t>
            </a:r>
            <a:r>
              <a:rPr lang="zh-TW" altLang="en-US" sz="2400" dirty="0">
                <a:solidFill>
                  <a:srgbClr val="8C6BDD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 Rounded MT Bold" panose="020F0704030504030204" pitchFamily="34" charset="0"/>
              </a:rPr>
              <a:t>和多個 </a:t>
            </a:r>
            <a:r>
              <a:rPr lang="en-US" sz="2400" dirty="0">
                <a:solidFill>
                  <a:srgbClr val="8C6BDD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 Rounded MT Bold" panose="020F0704030504030204" pitchFamily="34" charset="0"/>
              </a:rPr>
              <a:t>Action </a:t>
            </a:r>
            <a:r>
              <a:rPr lang="zh-TW" altLang="en-US" sz="2400" dirty="0">
                <a:solidFill>
                  <a:srgbClr val="8C6BDD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 Rounded MT Bold" panose="020F0704030504030204" pitchFamily="34" charset="0"/>
              </a:rPr>
              <a:t>組合而成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8967" y="2333966"/>
            <a:ext cx="3790950" cy="70788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zh-TW" altLang="en-US" sz="2000" b="1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來自應用程式的 </a:t>
            </a:r>
            <a:endParaRPr lang="en-PH" altLang="zh-TW" sz="2000" b="1" dirty="0">
              <a:solidFill>
                <a:srgbClr val="523B63"/>
              </a:solidFill>
              <a:latin typeface="Arial Rounded MT Bold" panose="020F0704030504030204" pitchFamily="34" charset="0"/>
              <a:ea typeface="微軟正黑體" panose="020B0604030504040204" pitchFamily="34" charset="-120"/>
              <a:cs typeface="Arial" pitchFamily="34" charset="0"/>
              <a:sym typeface="Arial Rounded MT Bold" panose="020F0704030504030204" pitchFamily="34" charset="0"/>
            </a:endParaRPr>
          </a:p>
          <a:p>
            <a:pPr algn="ctr">
              <a:defRPr/>
            </a:pPr>
            <a:r>
              <a:rPr lang="en-PH" sz="2000" dirty="0">
                <a:solidFill>
                  <a:srgbClr val="FC5F9C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Trigger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33113" y="2335451"/>
            <a:ext cx="4556783" cy="70788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zh-TW" altLang="en-US" sz="2000" b="1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同程式或不同程式的 </a:t>
            </a:r>
            <a:endParaRPr lang="en-PH" sz="2000" b="1" dirty="0">
              <a:solidFill>
                <a:srgbClr val="FC5F9C"/>
              </a:solidFill>
              <a:latin typeface="Arial Rounded MT Bold" panose="020F0704030504030204" pitchFamily="34" charset="0"/>
              <a:ea typeface="微軟正黑體" panose="020B0604030504040204" pitchFamily="34" charset="-120"/>
              <a:sym typeface="Arial Rounded MT Bold" panose="020F0704030504030204" pitchFamily="34" charset="0"/>
            </a:endParaRPr>
          </a:p>
          <a:p>
            <a:pPr algn="ctr">
              <a:defRPr/>
            </a:pPr>
            <a:r>
              <a:rPr lang="en-PH" sz="2000" dirty="0">
                <a:solidFill>
                  <a:srgbClr val="FC5F9C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Action(s)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75C42E6-9454-49B6-8C6B-E8FC8447EC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0389" y="3011794"/>
            <a:ext cx="1228106" cy="123763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09554589-453A-40B3-AD98-C46CC86A31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8820" y="3043337"/>
            <a:ext cx="1473529" cy="124381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矩形 2">
            <a:extLst>
              <a:ext uri="{FF2B5EF4-FFF2-40B4-BE49-F238E27FC236}">
                <a16:creationId xmlns:a16="http://schemas.microsoft.com/office/drawing/2014/main" id="{37B08DE9-98C0-4BE8-8D67-C51AF7C6AFDC}"/>
              </a:ext>
            </a:extLst>
          </p:cNvPr>
          <p:cNvSpPr/>
          <p:nvPr/>
        </p:nvSpPr>
        <p:spPr>
          <a:xfrm>
            <a:off x="1356817" y="4305557"/>
            <a:ext cx="2155640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16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新增檔案在 </a:t>
            </a:r>
            <a:r>
              <a:rPr lang="en-US" altLang="zh-TW" sz="16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Dropbox </a:t>
            </a:r>
            <a:r>
              <a:rPr lang="zh-TW" altLang="en-US" sz="16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內指定資料夾時</a:t>
            </a:r>
          </a:p>
        </p:txBody>
      </p:sp>
      <p:sp>
        <p:nvSpPr>
          <p:cNvPr id="29" name="矩形 2">
            <a:extLst>
              <a:ext uri="{FF2B5EF4-FFF2-40B4-BE49-F238E27FC236}">
                <a16:creationId xmlns:a16="http://schemas.microsoft.com/office/drawing/2014/main" id="{EDBA5ADD-D844-4E66-8E1E-242FBA2128D1}"/>
              </a:ext>
            </a:extLst>
          </p:cNvPr>
          <p:cNvSpPr/>
          <p:nvPr/>
        </p:nvSpPr>
        <p:spPr>
          <a:xfrm>
            <a:off x="9038666" y="4305557"/>
            <a:ext cx="179443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16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下載檔案到 </a:t>
            </a:r>
            <a:r>
              <a:rPr lang="en-US" altLang="zh-TW" sz="16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Google Drive</a:t>
            </a:r>
          </a:p>
        </p:txBody>
      </p:sp>
      <p:pic>
        <p:nvPicPr>
          <p:cNvPr id="17" name="Picture 17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1983F4BF-51B5-4228-BB50-4BBD77F2860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29" r="-315" b="1828"/>
          <a:stretch/>
        </p:blipFill>
        <p:spPr>
          <a:xfrm>
            <a:off x="4467102" y="2141577"/>
            <a:ext cx="3158843" cy="3708074"/>
          </a:xfrm>
          <a:prstGeom prst="rect">
            <a:avLst/>
          </a:prstGeom>
          <a:ln>
            <a:noFill/>
          </a:ln>
          <a:effectLst>
            <a:outerShdw blurRad="63500" dist="63500" dir="2700000" algn="tl" rotWithShape="0">
              <a:srgbClr val="333333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>
            <a:extLst>
              <a:ext uri="{FF2B5EF4-FFF2-40B4-BE49-F238E27FC236}">
                <a16:creationId xmlns:a16="http://schemas.microsoft.com/office/drawing/2014/main" id="{92B71D80-9397-4BFC-BF8C-4F5A2733D176}"/>
              </a:ext>
            </a:extLst>
          </p:cNvPr>
          <p:cNvGrpSpPr/>
          <p:nvPr/>
        </p:nvGrpSpPr>
        <p:grpSpPr>
          <a:xfrm>
            <a:off x="-12243349" y="3838834"/>
            <a:ext cx="48866489" cy="7036560"/>
            <a:chOff x="-32830" y="3838834"/>
            <a:chExt cx="48866489" cy="7036560"/>
          </a:xfrm>
        </p:grpSpPr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70D7F14F-CC09-48C0-B911-42B9B3BC925D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22" name="圖片 21">
                <a:extLst>
                  <a:ext uri="{FF2B5EF4-FFF2-40B4-BE49-F238E27FC236}">
                    <a16:creationId xmlns:a16="http://schemas.microsoft.com/office/drawing/2014/main" id="{3A50D3D1-23C8-4412-B562-172D201F0F0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23" name="圖片 22">
                <a:extLst>
                  <a:ext uri="{FF2B5EF4-FFF2-40B4-BE49-F238E27FC236}">
                    <a16:creationId xmlns:a16="http://schemas.microsoft.com/office/drawing/2014/main" id="{E44B9E4B-238D-4BC3-B0C0-4BD01B976B8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id="{0C2EDDA3-3743-4EBB-B1F9-4B38BBA48DC1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19" name="圖片 18">
                <a:extLst>
                  <a:ext uri="{FF2B5EF4-FFF2-40B4-BE49-F238E27FC236}">
                    <a16:creationId xmlns:a16="http://schemas.microsoft.com/office/drawing/2014/main" id="{1D4DEB9C-BF50-4DA8-B415-93F904C4238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20" name="圖片 19">
                <a:extLst>
                  <a:ext uri="{FF2B5EF4-FFF2-40B4-BE49-F238E27FC236}">
                    <a16:creationId xmlns:a16="http://schemas.microsoft.com/office/drawing/2014/main" id="{A8642CA1-7F1B-40B5-A5EB-4C7D2396A99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318AEA00-E2FB-40AC-B451-032FAAC257FB}"/>
              </a:ext>
            </a:extLst>
          </p:cNvPr>
          <p:cNvGrpSpPr/>
          <p:nvPr/>
        </p:nvGrpSpPr>
        <p:grpSpPr>
          <a:xfrm>
            <a:off x="450846" y="6248400"/>
            <a:ext cx="11434313" cy="329398"/>
            <a:chOff x="450846" y="6248400"/>
            <a:chExt cx="11434313" cy="329398"/>
          </a:xfrm>
        </p:grpSpPr>
        <p:pic>
          <p:nvPicPr>
            <p:cNvPr id="26" name="圖形 25">
              <a:extLst>
                <a:ext uri="{FF2B5EF4-FFF2-40B4-BE49-F238E27FC236}">
                  <a16:creationId xmlns:a16="http://schemas.microsoft.com/office/drawing/2014/main" id="{F9A0B190-9AD6-4C11-945A-47734CB2B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0846" y="6248400"/>
              <a:ext cx="1073837" cy="329398"/>
            </a:xfrm>
            <a:prstGeom prst="rect">
              <a:avLst/>
            </a:prstGeom>
          </p:spPr>
        </p:pic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id="{F14A6800-91AF-4C89-98B2-DD1805793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312547" y="6312460"/>
              <a:ext cx="1572612" cy="265338"/>
            </a:xfrm>
            <a:prstGeom prst="rect">
              <a:avLst/>
            </a:prstGeom>
          </p:spPr>
        </p:pic>
      </p:grpSp>
      <p:sp>
        <p:nvSpPr>
          <p:cNvPr id="10" name="標題 9">
            <a:extLst>
              <a:ext uri="{FF2B5EF4-FFF2-40B4-BE49-F238E27FC236}">
                <a16:creationId xmlns:a16="http://schemas.microsoft.com/office/drawing/2014/main" id="{2C231328-0B3A-49DD-9BD7-EDCBD522FE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5600" y="228600"/>
            <a:ext cx="11480800" cy="765175"/>
          </a:xfrm>
        </p:spPr>
        <p:txBody>
          <a:bodyPr/>
          <a:lstStyle/>
          <a:p>
            <a:r>
              <a:rPr lang="en-US" b="0" dirty="0" err="1">
                <a:solidFill>
                  <a:srgbClr val="7030A0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Qmiix</a:t>
            </a:r>
            <a:r>
              <a:rPr lang="en-US" b="0" dirty="0">
                <a:solidFill>
                  <a:srgbClr val="7030A0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 Triggers</a:t>
            </a:r>
            <a:endParaRPr lang="zh-TW" b="0" dirty="0">
              <a:latin typeface="Arial Rounded MT Bold" panose="020F0704030504030204" pitchFamily="34" charset="0"/>
              <a:ea typeface="微軟正黑體" panose="020B0604030504040204" pitchFamily="34" charset="-120"/>
              <a:sym typeface="Arial Rounded MT Bold" panose="020F0704030504030204" pitchFamily="34" charset="0"/>
            </a:endParaRPr>
          </a:p>
        </p:txBody>
      </p:sp>
      <p:sp>
        <p:nvSpPr>
          <p:cNvPr id="200" name="Google Shape;200;p23"/>
          <p:cNvSpPr txBox="1">
            <a:spLocks noGrp="1"/>
          </p:cNvSpPr>
          <p:nvPr>
            <p:ph type="body" idx="4294967295"/>
          </p:nvPr>
        </p:nvSpPr>
        <p:spPr>
          <a:xfrm>
            <a:off x="850900" y="1376363"/>
            <a:ext cx="10490200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ctr">
              <a:spcBef>
                <a:spcPts val="0"/>
              </a:spcBef>
              <a:buClr>
                <a:srgbClr val="AE78E3"/>
              </a:buClr>
              <a:buSzPts val="3200"/>
              <a:buNone/>
            </a:pPr>
            <a:r>
              <a:rPr lang="en-US" sz="2000" dirty="0">
                <a:solidFill>
                  <a:srgbClr val="FC5F9C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Trigger</a:t>
            </a:r>
            <a:r>
              <a:rPr lang="en-US" sz="2000" dirty="0">
                <a:solidFill>
                  <a:srgbClr val="7030A0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 </a:t>
            </a:r>
            <a:r>
              <a:rPr lang="zh-TW" altLang="en-US" sz="20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是預先定義好的觸發條件，可以觸發 </a:t>
            </a:r>
            <a:r>
              <a:rPr lang="en-US" sz="2000" dirty="0" err="1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Qmiix</a:t>
            </a:r>
            <a:r>
              <a:rPr lang="en-US" sz="20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 </a:t>
            </a:r>
            <a:r>
              <a:rPr lang="zh-TW" altLang="en-US" sz="20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執行不同 </a:t>
            </a:r>
            <a:r>
              <a:rPr lang="en-US" sz="20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Action</a:t>
            </a:r>
          </a:p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rgbClr val="AE78E3"/>
              </a:buClr>
              <a:buSzPts val="3200"/>
              <a:buNone/>
            </a:pPr>
            <a:endParaRPr lang="zh-TW" altLang="en-US" sz="2000" dirty="0">
              <a:solidFill>
                <a:srgbClr val="523B63"/>
              </a:solidFill>
              <a:latin typeface="Arial Rounded MT Bold" panose="020F0704030504030204" pitchFamily="34" charset="0"/>
              <a:ea typeface="微軟正黑體" panose="020B0604030504040204" pitchFamily="34" charset="-120"/>
              <a:sym typeface="Arial Rounded MT Bold" panose="020F0704030504030204" pitchFamily="34" charset="0"/>
            </a:endParaRPr>
          </a:p>
        </p:txBody>
      </p:sp>
      <p:pic>
        <p:nvPicPr>
          <p:cNvPr id="203" name="Google Shape;203;p23" descr="C:\Users\Illia-PC\Pictures\Qmiix pics\datetim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43670" y="2247737"/>
            <a:ext cx="1805184" cy="15043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13A24B8-7083-44F2-9D5B-8C41F451F686}"/>
              </a:ext>
            </a:extLst>
          </p:cNvPr>
          <p:cNvSpPr/>
          <p:nvPr/>
        </p:nvSpPr>
        <p:spPr>
          <a:xfrm>
            <a:off x="3673352" y="3838339"/>
            <a:ext cx="1669037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16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當新檔案上傳至指定資料夾時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6705CCF-3B43-41F9-9F57-9D288472A0B0}"/>
              </a:ext>
            </a:extLst>
          </p:cNvPr>
          <p:cNvSpPr/>
          <p:nvPr/>
        </p:nvSpPr>
        <p:spPr>
          <a:xfrm>
            <a:off x="6351294" y="3838339"/>
            <a:ext cx="1798153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dk1"/>
              </a:buClr>
              <a:buSzPts val="2400"/>
            </a:pPr>
            <a:r>
              <a:rPr lang="zh-TW" altLang="en-US" sz="16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每天早上八點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0C7A801-399D-4D1B-8B49-4DBF0F8C4686}"/>
              </a:ext>
            </a:extLst>
          </p:cNvPr>
          <p:cNvSpPr/>
          <p:nvPr/>
        </p:nvSpPr>
        <p:spPr>
          <a:xfrm>
            <a:off x="8795068" y="3838339"/>
            <a:ext cx="165288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16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當新檔案上傳至指定資料夾時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FF8F7AA7-E04D-41CA-8823-A769B11FF4DD}"/>
              </a:ext>
            </a:extLst>
          </p:cNvPr>
          <p:cNvGrpSpPr/>
          <p:nvPr/>
        </p:nvGrpSpPr>
        <p:grpSpPr>
          <a:xfrm>
            <a:off x="1678576" y="3807591"/>
            <a:ext cx="1562588" cy="577400"/>
            <a:chOff x="1678576" y="3807591"/>
            <a:chExt cx="1562588" cy="577400"/>
          </a:xfrm>
        </p:grpSpPr>
        <p:sp>
          <p:nvSpPr>
            <p:cNvPr id="32" name="矩形: 圓角 31">
              <a:extLst>
                <a:ext uri="{FF2B5EF4-FFF2-40B4-BE49-F238E27FC236}">
                  <a16:creationId xmlns:a16="http://schemas.microsoft.com/office/drawing/2014/main" id="{DE5C4158-5177-4E45-AB09-4FD7EAFB69F8}"/>
                </a:ext>
              </a:extLst>
            </p:cNvPr>
            <p:cNvSpPr/>
            <p:nvPr/>
          </p:nvSpPr>
          <p:spPr>
            <a:xfrm>
              <a:off x="1678576" y="3807591"/>
              <a:ext cx="1562588" cy="577400"/>
            </a:xfrm>
            <a:prstGeom prst="roundRect">
              <a:avLst>
                <a:gd name="adj" fmla="val 50000"/>
              </a:avLst>
            </a:prstGeom>
            <a:solidFill>
              <a:srgbClr val="FC5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A7A425A-4CAB-4203-9E48-9B438305602F}"/>
                </a:ext>
              </a:extLst>
            </p:cNvPr>
            <p:cNvSpPr/>
            <p:nvPr/>
          </p:nvSpPr>
          <p:spPr>
            <a:xfrm>
              <a:off x="2078997" y="3887221"/>
              <a:ext cx="7617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buClr>
                  <a:srgbClr val="AE78E3"/>
                </a:buClr>
                <a:buSzPts val="3600"/>
              </a:pPr>
              <a:r>
                <a:rPr lang="zh-TW" altLang="en-US" sz="1800" dirty="0">
                  <a:solidFill>
                    <a:schemeClr val="bg1"/>
                  </a:solidFill>
                  <a:latin typeface="Arial Rounded MT Bold" panose="020F0704030504030204" pitchFamily="34" charset="0"/>
                  <a:ea typeface="微軟正黑體" panose="020B0604030504040204" pitchFamily="34" charset="-120"/>
                  <a:cs typeface="Open Sans"/>
                  <a:sym typeface="Arial Rounded MT Bold" panose="020F0704030504030204" pitchFamily="34" charset="0"/>
                </a:rPr>
                <a:t>範  例</a:t>
              </a:r>
            </a:p>
          </p:txBody>
        </p:sp>
      </p:grpSp>
      <p:pic>
        <p:nvPicPr>
          <p:cNvPr id="2" name="Picture 28" descr="Image result for onedrive icon">
            <a:extLst>
              <a:ext uri="{FF2B5EF4-FFF2-40B4-BE49-F238E27FC236}">
                <a16:creationId xmlns:a16="http://schemas.microsoft.com/office/drawing/2014/main" id="{714A7B2B-2131-4F1C-A07E-0C0719CEF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248" y="2167727"/>
            <a:ext cx="1240672" cy="125903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C6AE738F-06C4-459B-BCF8-42B51A453763}"/>
              </a:ext>
            </a:extLst>
          </p:cNvPr>
          <p:cNvGrpSpPr/>
          <p:nvPr/>
        </p:nvGrpSpPr>
        <p:grpSpPr>
          <a:xfrm>
            <a:off x="1679989" y="2418332"/>
            <a:ext cx="1562588" cy="551608"/>
            <a:chOff x="1679989" y="2418332"/>
            <a:chExt cx="1562588" cy="551608"/>
          </a:xfrm>
        </p:grpSpPr>
        <p:sp>
          <p:nvSpPr>
            <p:cNvPr id="28" name="矩形: 圓角 27">
              <a:extLst>
                <a:ext uri="{FF2B5EF4-FFF2-40B4-BE49-F238E27FC236}">
                  <a16:creationId xmlns:a16="http://schemas.microsoft.com/office/drawing/2014/main" id="{B7F03958-7890-46B9-B744-8BD4F4855BB1}"/>
                </a:ext>
              </a:extLst>
            </p:cNvPr>
            <p:cNvSpPr/>
            <p:nvPr/>
          </p:nvSpPr>
          <p:spPr>
            <a:xfrm>
              <a:off x="1679989" y="2418332"/>
              <a:ext cx="1562588" cy="551608"/>
            </a:xfrm>
            <a:prstGeom prst="roundRect">
              <a:avLst>
                <a:gd name="adj" fmla="val 50000"/>
              </a:avLst>
            </a:prstGeom>
            <a:solidFill>
              <a:srgbClr val="FF9B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5BADA95E-15B2-451B-B1B3-2474049D193A}"/>
                </a:ext>
              </a:extLst>
            </p:cNvPr>
            <p:cNvSpPr/>
            <p:nvPr/>
          </p:nvSpPr>
          <p:spPr>
            <a:xfrm>
              <a:off x="1869098" y="2509183"/>
              <a:ext cx="110799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latin typeface="Arial Rounded MT Bold" panose="020F0704030504030204" pitchFamily="34" charset="0"/>
                  <a:ea typeface="微軟正黑體" panose="020B0604030504040204" pitchFamily="34" charset="-120"/>
                  <a:cs typeface="Open Sans"/>
                  <a:sym typeface="Arial Rounded MT Bold" panose="020F0704030504030204" pitchFamily="34" charset="0"/>
                </a:rPr>
                <a:t>應用程式</a:t>
              </a: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E6FE839C-09B2-4489-9490-7B6B433866DF}"/>
              </a:ext>
            </a:extLst>
          </p:cNvPr>
          <p:cNvGrpSpPr/>
          <p:nvPr/>
        </p:nvGrpSpPr>
        <p:grpSpPr>
          <a:xfrm>
            <a:off x="5923565" y="2380746"/>
            <a:ext cx="2583180" cy="2218922"/>
            <a:chOff x="5923565" y="2380746"/>
            <a:chExt cx="2583180" cy="2218922"/>
          </a:xfrm>
        </p:grpSpPr>
        <p:cxnSp>
          <p:nvCxnSpPr>
            <p:cNvPr id="30" name="直線接點 29">
              <a:extLst>
                <a:ext uri="{FF2B5EF4-FFF2-40B4-BE49-F238E27FC236}">
                  <a16:creationId xmlns:a16="http://schemas.microsoft.com/office/drawing/2014/main" id="{7F971DCD-4788-4490-9929-78BA281BF774}"/>
                </a:ext>
              </a:extLst>
            </p:cNvPr>
            <p:cNvCxnSpPr/>
            <p:nvPr/>
          </p:nvCxnSpPr>
          <p:spPr>
            <a:xfrm>
              <a:off x="5923565" y="2380746"/>
              <a:ext cx="0" cy="2218922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接點 30">
              <a:extLst>
                <a:ext uri="{FF2B5EF4-FFF2-40B4-BE49-F238E27FC236}">
                  <a16:creationId xmlns:a16="http://schemas.microsoft.com/office/drawing/2014/main" id="{8CE97400-DB51-42CA-AFF5-810FF8E44377}"/>
                </a:ext>
              </a:extLst>
            </p:cNvPr>
            <p:cNvCxnSpPr/>
            <p:nvPr/>
          </p:nvCxnSpPr>
          <p:spPr>
            <a:xfrm>
              <a:off x="8506745" y="2380746"/>
              <a:ext cx="0" cy="2218922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7941D283-0DC2-4FB1-AC57-756B6889EF9A}"/>
              </a:ext>
            </a:extLst>
          </p:cNvPr>
          <p:cNvGrpSpPr/>
          <p:nvPr/>
        </p:nvGrpSpPr>
        <p:grpSpPr>
          <a:xfrm>
            <a:off x="8938821" y="2298701"/>
            <a:ext cx="1373726" cy="1344091"/>
            <a:chOff x="8938821" y="2298701"/>
            <a:chExt cx="1373726" cy="1344091"/>
          </a:xfrm>
        </p:grpSpPr>
        <p:pic>
          <p:nvPicPr>
            <p:cNvPr id="34" name="圖形 33">
              <a:extLst>
                <a:ext uri="{FF2B5EF4-FFF2-40B4-BE49-F238E27FC236}">
                  <a16:creationId xmlns:a16="http://schemas.microsoft.com/office/drawing/2014/main" id="{95D9A3BE-8EBC-4C3D-8257-8F40B26E7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127598" y="2298701"/>
              <a:ext cx="996172" cy="996172"/>
            </a:xfrm>
            <a:prstGeom prst="rect">
              <a:avLst/>
            </a:prstGeom>
          </p:spPr>
        </p:pic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FA8C9502-E449-434F-83DA-D14A24DE28B9}"/>
                </a:ext>
              </a:extLst>
            </p:cNvPr>
            <p:cNvSpPr txBox="1"/>
            <p:nvPr/>
          </p:nvSpPr>
          <p:spPr>
            <a:xfrm>
              <a:off x="8938821" y="3304238"/>
              <a:ext cx="13737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dirty="0">
                  <a:latin typeface="Arial Rounded MT Bold" panose="020F0704030504030204" pitchFamily="34" charset="0"/>
                  <a:ea typeface="微軟正黑體" panose="020B0604030504040204" pitchFamily="34" charset="-120"/>
                  <a:sym typeface="Arial Rounded MT Bold" panose="020F0704030504030204" pitchFamily="34" charset="0"/>
                </a:rPr>
                <a:t>File station</a:t>
              </a:r>
              <a:endParaRPr lang="zh-TW" altLang="en-US" sz="1600" dirty="0"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2618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>
            <a:extLst>
              <a:ext uri="{FF2B5EF4-FFF2-40B4-BE49-F238E27FC236}">
                <a16:creationId xmlns:a16="http://schemas.microsoft.com/office/drawing/2014/main" id="{15850ED3-FC34-4AC2-8BEC-49ED61B84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88154" y="0"/>
            <a:ext cx="24845254" cy="9929596"/>
          </a:xfrm>
          <a:prstGeom prst="rect">
            <a:avLst/>
          </a:prstGeom>
        </p:spPr>
      </p:pic>
      <p:grpSp>
        <p:nvGrpSpPr>
          <p:cNvPr id="20" name="群組 19" hidden="1">
            <a:extLst>
              <a:ext uri="{FF2B5EF4-FFF2-40B4-BE49-F238E27FC236}">
                <a16:creationId xmlns:a16="http://schemas.microsoft.com/office/drawing/2014/main" id="{9947B6F8-2FF8-44F0-9B61-B25EAEAD515B}"/>
              </a:ext>
            </a:extLst>
          </p:cNvPr>
          <p:cNvGrpSpPr/>
          <p:nvPr/>
        </p:nvGrpSpPr>
        <p:grpSpPr>
          <a:xfrm>
            <a:off x="-32830" y="3838834"/>
            <a:ext cx="48866489" cy="7036560"/>
            <a:chOff x="-32830" y="3838834"/>
            <a:chExt cx="48866489" cy="7036560"/>
          </a:xfrm>
        </p:grpSpPr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06606171-8389-4F98-AD3C-A97FB9477CA8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710907BA-D5DA-4F42-B256-060D92646AE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6" name="圖片 15">
                <a:extLst>
                  <a:ext uri="{FF2B5EF4-FFF2-40B4-BE49-F238E27FC236}">
                    <a16:creationId xmlns:a16="http://schemas.microsoft.com/office/drawing/2014/main" id="{2AACF6DB-2515-42CC-A063-8829AF78B12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9B1FE44B-B427-46DE-AEB8-406C19C89AB3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18" name="圖片 17">
                <a:extLst>
                  <a:ext uri="{FF2B5EF4-FFF2-40B4-BE49-F238E27FC236}">
                    <a16:creationId xmlns:a16="http://schemas.microsoft.com/office/drawing/2014/main" id="{7C1E583E-6C05-4335-9747-C62C5D7196A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9" name="圖片 18">
                <a:extLst>
                  <a:ext uri="{FF2B5EF4-FFF2-40B4-BE49-F238E27FC236}">
                    <a16:creationId xmlns:a16="http://schemas.microsoft.com/office/drawing/2014/main" id="{B9BFDF82-A1A3-445F-B37F-EBED5A2B0B3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grpSp>
        <p:nvGrpSpPr>
          <p:cNvPr id="9" name="群組 8" hidden="1">
            <a:extLst>
              <a:ext uri="{FF2B5EF4-FFF2-40B4-BE49-F238E27FC236}">
                <a16:creationId xmlns:a16="http://schemas.microsoft.com/office/drawing/2014/main" id="{F5CCC5D8-DC8F-46B5-95F2-B1206BEE0596}"/>
              </a:ext>
            </a:extLst>
          </p:cNvPr>
          <p:cNvGrpSpPr/>
          <p:nvPr/>
        </p:nvGrpSpPr>
        <p:grpSpPr>
          <a:xfrm flipH="1">
            <a:off x="-12192000" y="5117920"/>
            <a:ext cx="24384000" cy="2723931"/>
            <a:chOff x="-12192000" y="7360397"/>
            <a:chExt cx="24384000" cy="2723931"/>
          </a:xfrm>
        </p:grpSpPr>
        <p:pic>
          <p:nvPicPr>
            <p:cNvPr id="10" name="Google Shape;27;p4">
              <a:extLst>
                <a:ext uri="{FF2B5EF4-FFF2-40B4-BE49-F238E27FC236}">
                  <a16:creationId xmlns:a16="http://schemas.microsoft.com/office/drawing/2014/main" id="{CD5F8FAE-9B00-4101-B6E1-346B9D28813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b="21341"/>
            <a:stretch/>
          </p:blipFill>
          <p:spPr>
            <a:xfrm flipH="1">
              <a:off x="0" y="7360397"/>
              <a:ext cx="12192000" cy="26921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27;p4">
              <a:extLst>
                <a:ext uri="{FF2B5EF4-FFF2-40B4-BE49-F238E27FC236}">
                  <a16:creationId xmlns:a16="http://schemas.microsoft.com/office/drawing/2014/main" id="{A60B0E18-9094-4952-8F09-E06AACE9F00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b="21341"/>
            <a:stretch/>
          </p:blipFill>
          <p:spPr>
            <a:xfrm flipH="1">
              <a:off x="-12192000" y="7392147"/>
              <a:ext cx="12192000" cy="26921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文字方塊 2">
            <a:extLst>
              <a:ext uri="{FF2B5EF4-FFF2-40B4-BE49-F238E27FC236}">
                <a16:creationId xmlns:a16="http://schemas.microsoft.com/office/drawing/2014/main" id="{BC1817E4-88C2-4D27-A21F-2DFADB6D184C}"/>
              </a:ext>
            </a:extLst>
          </p:cNvPr>
          <p:cNvSpPr txBox="1"/>
          <p:nvPr/>
        </p:nvSpPr>
        <p:spPr>
          <a:xfrm>
            <a:off x="6535524" y="1077739"/>
            <a:ext cx="4976638" cy="388728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C5F9C"/>
              </a:buClr>
              <a:buChar char="•"/>
            </a:pPr>
            <a:r>
              <a:rPr lang="en-US" altLang="zh-TW" sz="2800" dirty="0" err="1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Qmiix</a:t>
            </a:r>
            <a:r>
              <a:rPr lang="en-US" altLang="zh-TW" sz="28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 </a:t>
            </a:r>
            <a:r>
              <a:rPr lang="zh-TW" altLang="en-US" sz="2800" b="1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是什麼？</a:t>
            </a:r>
          </a:p>
          <a:p>
            <a:pPr marL="342900" indent="-342900">
              <a:lnSpc>
                <a:spcPct val="150000"/>
              </a:lnSpc>
              <a:buClr>
                <a:srgbClr val="FC5F9C"/>
              </a:buClr>
              <a:buChar char="•"/>
            </a:pPr>
            <a:r>
              <a:rPr lang="zh-TW" altLang="en-US" sz="2800" b="1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為什麼需要 </a:t>
            </a:r>
            <a:r>
              <a:rPr lang="en-US" altLang="zh-TW" sz="2800" dirty="0" err="1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Qmiix</a:t>
            </a:r>
            <a:r>
              <a:rPr lang="zh-TW" altLang="en-US" sz="2800" b="1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？</a:t>
            </a:r>
          </a:p>
          <a:p>
            <a:pPr marL="342900" lvl="1" indent="-342900">
              <a:lnSpc>
                <a:spcPct val="150000"/>
              </a:lnSpc>
              <a:buClr>
                <a:srgbClr val="FC5F9C"/>
              </a:buClr>
              <a:buChar char="•"/>
            </a:pPr>
            <a:r>
              <a:rPr lang="en-US" altLang="zh-TW" sz="2800" dirty="0" err="1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Qmiix</a:t>
            </a:r>
            <a:r>
              <a:rPr lang="en-US" altLang="zh-TW" sz="28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 </a:t>
            </a:r>
            <a:r>
              <a:rPr lang="zh-TW" altLang="en-US" sz="2800" b="1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可以做什麼？</a:t>
            </a:r>
          </a:p>
          <a:p>
            <a:pPr marL="342900" lvl="1" indent="-342900">
              <a:lnSpc>
                <a:spcPct val="150000"/>
              </a:lnSpc>
              <a:buClr>
                <a:srgbClr val="FC5F9C"/>
              </a:buClr>
              <a:buChar char="•"/>
            </a:pPr>
            <a:r>
              <a:rPr lang="zh-TW" altLang="en-US" sz="2800" b="1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誰適合用 </a:t>
            </a:r>
            <a:r>
              <a:rPr lang="en-US" altLang="zh-TW" sz="2800" dirty="0" err="1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Qmiix</a:t>
            </a:r>
            <a:r>
              <a:rPr lang="zh-TW" altLang="en-US" sz="2800" b="1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？</a:t>
            </a:r>
          </a:p>
          <a:p>
            <a:pPr marL="342900" lvl="1" indent="-342900">
              <a:lnSpc>
                <a:spcPct val="150000"/>
              </a:lnSpc>
              <a:buClr>
                <a:srgbClr val="FC5F9C"/>
              </a:buClr>
              <a:buChar char="•"/>
            </a:pPr>
            <a:r>
              <a:rPr lang="en-US" altLang="zh-TW" sz="2800" dirty="0" err="1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Qmiix</a:t>
            </a:r>
            <a:r>
              <a:rPr lang="en-US" altLang="zh-TW" sz="28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 </a:t>
            </a:r>
            <a:r>
              <a:rPr lang="zh-TW" altLang="en-US" sz="2800" b="1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要怎麼用？</a:t>
            </a:r>
          </a:p>
          <a:p>
            <a:pPr marL="342900" lvl="1" indent="-342900">
              <a:lnSpc>
                <a:spcPct val="150000"/>
              </a:lnSpc>
              <a:buClr>
                <a:srgbClr val="FC5F9C"/>
              </a:buClr>
              <a:buChar char="•"/>
            </a:pPr>
            <a:r>
              <a:rPr lang="zh-TW" altLang="en-US" sz="2800" b="1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目前支援的功能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AAB4FB53-5BDF-484D-9B71-096C09A6A920}"/>
              </a:ext>
            </a:extLst>
          </p:cNvPr>
          <p:cNvGrpSpPr/>
          <p:nvPr/>
        </p:nvGrpSpPr>
        <p:grpSpPr>
          <a:xfrm>
            <a:off x="450846" y="6248400"/>
            <a:ext cx="11434313" cy="329398"/>
            <a:chOff x="450846" y="6248400"/>
            <a:chExt cx="11434313" cy="329398"/>
          </a:xfrm>
        </p:grpSpPr>
        <p:pic>
          <p:nvPicPr>
            <p:cNvPr id="3" name="圖形 2">
              <a:extLst>
                <a:ext uri="{FF2B5EF4-FFF2-40B4-BE49-F238E27FC236}">
                  <a16:creationId xmlns:a16="http://schemas.microsoft.com/office/drawing/2014/main" id="{5B053E85-E393-4C3F-8A8D-4623EDA00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0846" y="6248400"/>
              <a:ext cx="1073837" cy="329398"/>
            </a:xfrm>
            <a:prstGeom prst="rect">
              <a:avLst/>
            </a:prstGeom>
          </p:spPr>
        </p:pic>
        <p:pic>
          <p:nvPicPr>
            <p:cNvPr id="6" name="圖形 5">
              <a:extLst>
                <a:ext uri="{FF2B5EF4-FFF2-40B4-BE49-F238E27FC236}">
                  <a16:creationId xmlns:a16="http://schemas.microsoft.com/office/drawing/2014/main" id="{AC5F3E11-E56D-4A62-8938-F2C950CD9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312547" y="6312460"/>
              <a:ext cx="1572612" cy="265338"/>
            </a:xfrm>
            <a:prstGeom prst="rect">
              <a:avLst/>
            </a:prstGeom>
          </p:spPr>
        </p:pic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1C5099C3-589B-4B8A-8A22-3AC5E521C00B}"/>
              </a:ext>
            </a:extLst>
          </p:cNvPr>
          <p:cNvGrpSpPr/>
          <p:nvPr/>
        </p:nvGrpSpPr>
        <p:grpSpPr>
          <a:xfrm>
            <a:off x="-9393139" y="-7800833"/>
            <a:ext cx="24449659" cy="6934962"/>
            <a:chOff x="0" y="-73025"/>
            <a:chExt cx="24449659" cy="6934962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EE25E694-6C6D-40BF-83DA-BEECC5FFC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9A5F526A-ED42-4309-A54B-08A3DA1820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sp>
        <p:nvSpPr>
          <p:cNvPr id="24" name="TW">
            <a:extLst>
              <a:ext uri="{FF2B5EF4-FFF2-40B4-BE49-F238E27FC236}">
                <a16:creationId xmlns:a16="http://schemas.microsoft.com/office/drawing/2014/main" id="{DB74B3C9-DE5D-0744-8E8C-F8A5D79750A4}"/>
              </a:ext>
            </a:extLst>
          </p:cNvPr>
          <p:cNvSpPr txBox="1"/>
          <p:nvPr/>
        </p:nvSpPr>
        <p:spPr>
          <a:xfrm>
            <a:off x="843225" y="3204177"/>
            <a:ext cx="5552302" cy="1330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spc="600" dirty="0">
                <a:solidFill>
                  <a:srgbClr val="A976E2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聰明管理工作任務</a:t>
            </a:r>
            <a:endParaRPr lang="en-US" altLang="zh-TW" sz="3600" spc="600" dirty="0">
              <a:solidFill>
                <a:srgbClr val="A976E2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1800" spc="600" dirty="0">
                <a:solidFill>
                  <a:srgbClr val="A976E2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跨平台服務自動化，你說了算！</a:t>
            </a:r>
          </a:p>
        </p:txBody>
      </p:sp>
      <p:pic>
        <p:nvPicPr>
          <p:cNvPr id="25" name="圖形 5">
            <a:extLst>
              <a:ext uri="{FF2B5EF4-FFF2-40B4-BE49-F238E27FC236}">
                <a16:creationId xmlns:a16="http://schemas.microsoft.com/office/drawing/2014/main" id="{9E6031F3-E690-034C-B08F-63EC053AEB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72862" y="1882682"/>
            <a:ext cx="4093028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91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2.22222E-6 L -0.99531 -0.008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66" y="-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2.59259E-6 L 1.00964 0.00255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82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群組 21">
            <a:extLst>
              <a:ext uri="{FF2B5EF4-FFF2-40B4-BE49-F238E27FC236}">
                <a16:creationId xmlns:a16="http://schemas.microsoft.com/office/drawing/2014/main" id="{A5C204CC-F610-4BA7-81AB-D284583C3A19}"/>
              </a:ext>
            </a:extLst>
          </p:cNvPr>
          <p:cNvGrpSpPr/>
          <p:nvPr/>
        </p:nvGrpSpPr>
        <p:grpSpPr>
          <a:xfrm>
            <a:off x="-19395261" y="3838834"/>
            <a:ext cx="48866489" cy="7036560"/>
            <a:chOff x="-32830" y="3838834"/>
            <a:chExt cx="48866489" cy="7036560"/>
          </a:xfrm>
        </p:grpSpPr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A6424910-ABAD-4F67-916B-21DC7CA1D84F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27" name="圖片 26">
                <a:extLst>
                  <a:ext uri="{FF2B5EF4-FFF2-40B4-BE49-F238E27FC236}">
                    <a16:creationId xmlns:a16="http://schemas.microsoft.com/office/drawing/2014/main" id="{F581EBEF-1881-4638-B6CB-4E267A66031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28" name="圖片 27">
                <a:extLst>
                  <a:ext uri="{FF2B5EF4-FFF2-40B4-BE49-F238E27FC236}">
                    <a16:creationId xmlns:a16="http://schemas.microsoft.com/office/drawing/2014/main" id="{FF49E1BD-550B-481E-9ADC-64ADC808FA9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9B48232D-6E54-4FB2-9043-5D2E78F29681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25" name="圖片 24">
                <a:extLst>
                  <a:ext uri="{FF2B5EF4-FFF2-40B4-BE49-F238E27FC236}">
                    <a16:creationId xmlns:a16="http://schemas.microsoft.com/office/drawing/2014/main" id="{9F07C5B0-1AD3-4201-8DB7-9BCDB56117E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26" name="圖片 25">
                <a:extLst>
                  <a:ext uri="{FF2B5EF4-FFF2-40B4-BE49-F238E27FC236}">
                    <a16:creationId xmlns:a16="http://schemas.microsoft.com/office/drawing/2014/main" id="{DA7494D7-6038-4F2B-8E90-A625D04542D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F118D80A-92CB-4DBE-8D9A-82639D103D08}"/>
              </a:ext>
            </a:extLst>
          </p:cNvPr>
          <p:cNvGrpSpPr/>
          <p:nvPr/>
        </p:nvGrpSpPr>
        <p:grpSpPr>
          <a:xfrm>
            <a:off x="450846" y="6248400"/>
            <a:ext cx="11434313" cy="329398"/>
            <a:chOff x="450846" y="6248400"/>
            <a:chExt cx="11434313" cy="329398"/>
          </a:xfrm>
        </p:grpSpPr>
        <p:pic>
          <p:nvPicPr>
            <p:cNvPr id="30" name="圖形 29">
              <a:extLst>
                <a:ext uri="{FF2B5EF4-FFF2-40B4-BE49-F238E27FC236}">
                  <a16:creationId xmlns:a16="http://schemas.microsoft.com/office/drawing/2014/main" id="{6C3FB92C-2F5C-49C6-AE61-5D5138D24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0846" y="6248400"/>
              <a:ext cx="1073837" cy="329398"/>
            </a:xfrm>
            <a:prstGeom prst="rect">
              <a:avLst/>
            </a:prstGeom>
          </p:spPr>
        </p:pic>
        <p:pic>
          <p:nvPicPr>
            <p:cNvPr id="31" name="圖形 30">
              <a:extLst>
                <a:ext uri="{FF2B5EF4-FFF2-40B4-BE49-F238E27FC236}">
                  <a16:creationId xmlns:a16="http://schemas.microsoft.com/office/drawing/2014/main" id="{E03F3C98-BB2B-44FC-B235-DC97C9917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312547" y="6312460"/>
              <a:ext cx="1572612" cy="265338"/>
            </a:xfrm>
            <a:prstGeom prst="rect">
              <a:avLst/>
            </a:prstGeom>
          </p:spPr>
        </p:pic>
      </p:grpSp>
      <p:sp>
        <p:nvSpPr>
          <p:cNvPr id="210" name="Google Shape;210;p24"/>
          <p:cNvSpPr txBox="1">
            <a:spLocks noGrp="1"/>
          </p:cNvSpPr>
          <p:nvPr>
            <p:ph type="title" idx="4294967295"/>
          </p:nvPr>
        </p:nvSpPr>
        <p:spPr>
          <a:xfrm>
            <a:off x="404359" y="228600"/>
            <a:ext cx="11480800" cy="76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Open Sans"/>
              <a:buNone/>
            </a:pPr>
            <a:r>
              <a:rPr lang="en-US" b="0" dirty="0" err="1">
                <a:solidFill>
                  <a:srgbClr val="7030A0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Qmiix</a:t>
            </a:r>
            <a:r>
              <a:rPr lang="en-US" b="0" dirty="0">
                <a:solidFill>
                  <a:srgbClr val="7030A0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 Actions</a:t>
            </a:r>
            <a:endParaRPr b="0" dirty="0">
              <a:solidFill>
                <a:srgbClr val="7030A0"/>
              </a:solidFill>
              <a:latin typeface="Arial Rounded MT Bold" panose="020F0704030504030204" pitchFamily="34" charset="0"/>
              <a:ea typeface="微軟正黑體" panose="020B0604030504040204" pitchFamily="34" charset="-120"/>
              <a:sym typeface="Arial Rounded MT Bold" panose="020F0704030504030204" pitchFamily="34" charset="0"/>
            </a:endParaRPr>
          </a:p>
        </p:txBody>
      </p:sp>
      <p:sp>
        <p:nvSpPr>
          <p:cNvPr id="211" name="Google Shape;211;p24"/>
          <p:cNvSpPr txBox="1">
            <a:spLocks noGrp="1"/>
          </p:cNvSpPr>
          <p:nvPr>
            <p:ph type="body" idx="4294967295"/>
          </p:nvPr>
        </p:nvSpPr>
        <p:spPr>
          <a:xfrm>
            <a:off x="355600" y="1398588"/>
            <a:ext cx="11480800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ctr">
              <a:spcBef>
                <a:spcPts val="0"/>
              </a:spcBef>
              <a:buClr>
                <a:srgbClr val="AE78E3"/>
              </a:buClr>
              <a:buSzPts val="3200"/>
              <a:buNone/>
            </a:pPr>
            <a:r>
              <a:rPr lang="en-US" sz="2000" dirty="0">
                <a:solidFill>
                  <a:srgbClr val="FC5F9C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Action</a:t>
            </a:r>
            <a:r>
              <a:rPr lang="zh-TW" altLang="en-US" sz="2000" dirty="0">
                <a:solidFill>
                  <a:srgbClr val="AE78E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是各個應用程式中可被觸發執行的動作</a:t>
            </a:r>
            <a:endParaRPr sz="2000" dirty="0">
              <a:solidFill>
                <a:srgbClr val="523B63"/>
              </a:solidFill>
              <a:latin typeface="Arial Rounded MT Bold" panose="020F0704030504030204" pitchFamily="34" charset="0"/>
              <a:ea typeface="微軟正黑體" panose="020B0604030504040204" pitchFamily="34" charset="-120"/>
              <a:sym typeface="Arial Rounded MT Bold" panose="020F0704030504030204" pitchFamily="34" charset="0"/>
            </a:endParaRPr>
          </a:p>
        </p:txBody>
      </p:sp>
      <p:pic>
        <p:nvPicPr>
          <p:cNvPr id="213" name="Google Shape;213;p24" descr="C:\Users\Illia-PC\Pictures\Qmiix pics\ios logo.jpg" hidden="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79919" y="2756651"/>
            <a:ext cx="1211982" cy="637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4" descr="C:\Users\Illia-PC\Pictures\Qmiix pics\Android-Logo.png" hidden="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70319" y="2223251"/>
            <a:ext cx="22860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1BF198F-B078-468E-AFCD-0678942212A0}"/>
              </a:ext>
            </a:extLst>
          </p:cNvPr>
          <p:cNvSpPr/>
          <p:nvPr/>
        </p:nvSpPr>
        <p:spPr>
          <a:xfrm>
            <a:off x="1869098" y="2432983"/>
            <a:ext cx="11079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solidFill>
                  <a:schemeClr val="bg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Open Sans"/>
                <a:sym typeface="Arial Rounded MT Bold" panose="020F0704030504030204" pitchFamily="34" charset="0"/>
              </a:rPr>
              <a:t>App</a:t>
            </a:r>
            <a:endParaRPr lang="zh-TW" altLang="en-US" sz="2400" dirty="0">
              <a:solidFill>
                <a:schemeClr val="bg1"/>
              </a:solidFill>
              <a:latin typeface="Arial Rounded MT Bold" panose="020F0704030504030204" pitchFamily="34" charset="0"/>
              <a:ea typeface="微軟正黑體" panose="020B0604030504040204" pitchFamily="34" charset="-120"/>
              <a:sym typeface="Arial Rounded MT Bold" panose="020F070403050403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123F6CA-74D0-4061-9920-659BA805B97A}"/>
              </a:ext>
            </a:extLst>
          </p:cNvPr>
          <p:cNvSpPr/>
          <p:nvPr/>
        </p:nvSpPr>
        <p:spPr>
          <a:xfrm>
            <a:off x="3625870" y="3870962"/>
            <a:ext cx="1850185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16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用 </a:t>
            </a:r>
            <a:r>
              <a:rPr lang="en-US" altLang="zh-TW" sz="16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LINE </a:t>
            </a:r>
            <a:r>
              <a:rPr lang="zh-TW" altLang="en-US" sz="16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發出通知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68D5430-5D8E-400F-942E-D8F7DE553006}"/>
              </a:ext>
            </a:extLst>
          </p:cNvPr>
          <p:cNvSpPr/>
          <p:nvPr/>
        </p:nvSpPr>
        <p:spPr>
          <a:xfrm>
            <a:off x="6399545" y="3870962"/>
            <a:ext cx="167512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16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在 </a:t>
            </a:r>
            <a:r>
              <a:rPr lang="en-US" altLang="zh-TW" sz="16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Slack </a:t>
            </a:r>
            <a:r>
              <a:rPr lang="zh-TW" altLang="en-US" sz="16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頻道上發出訊息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B0B705B-BA3F-4489-85A6-C44818EDEA1B}"/>
              </a:ext>
            </a:extLst>
          </p:cNvPr>
          <p:cNvSpPr/>
          <p:nvPr/>
        </p:nvSpPr>
        <p:spPr>
          <a:xfrm>
            <a:off x="8879764" y="3870962"/>
            <a:ext cx="1432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 Rounded MT Bold" panose="020F0704030504030204" pitchFamily="34" charset="0"/>
              </a:rPr>
              <a:t>從 </a:t>
            </a:r>
            <a:r>
              <a:rPr lang="en-US" altLang="zh-TW" sz="16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 Rounded MT Bold" panose="020F0704030504030204" pitchFamily="34" charset="0"/>
              </a:rPr>
              <a:t>URL </a:t>
            </a:r>
            <a:r>
              <a:rPr lang="zh-TW" altLang="en-US" sz="16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 Rounded MT Bold" panose="020F0704030504030204" pitchFamily="34" charset="0"/>
              </a:rPr>
              <a:t>連結下載檔案</a:t>
            </a:r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E7BEE724-4752-447D-854E-99C3B70A9FE9}"/>
              </a:ext>
            </a:extLst>
          </p:cNvPr>
          <p:cNvCxnSpPr/>
          <p:nvPr/>
        </p:nvCxnSpPr>
        <p:spPr>
          <a:xfrm>
            <a:off x="5923565" y="2380746"/>
            <a:ext cx="0" cy="2218922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Image result for slack logo">
            <a:extLst>
              <a:ext uri="{FF2B5EF4-FFF2-40B4-BE49-F238E27FC236}">
                <a16:creationId xmlns:a16="http://schemas.microsoft.com/office/drawing/2014/main" id="{1A4455F4-BCF1-47E5-B6FC-7482D7A88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228" y="2379556"/>
            <a:ext cx="1165759" cy="116575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D2EE8269-896B-42EE-A7DC-8EC3E66D8F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72223" y="2270349"/>
            <a:ext cx="1386306" cy="1397044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2DC66A01-82ED-4B26-AF6B-26318624B295}"/>
              </a:ext>
            </a:extLst>
          </p:cNvPr>
          <p:cNvCxnSpPr/>
          <p:nvPr/>
        </p:nvCxnSpPr>
        <p:spPr>
          <a:xfrm>
            <a:off x="8506745" y="2380746"/>
            <a:ext cx="0" cy="2218922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圖形 33">
            <a:extLst>
              <a:ext uri="{FF2B5EF4-FFF2-40B4-BE49-F238E27FC236}">
                <a16:creationId xmlns:a16="http://schemas.microsoft.com/office/drawing/2014/main" id="{D8F16721-7F6A-493A-9261-4FBC9396C1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27598" y="2298701"/>
            <a:ext cx="996172" cy="996172"/>
          </a:xfrm>
          <a:prstGeom prst="rect">
            <a:avLst/>
          </a:prstGeom>
        </p:spPr>
      </p:pic>
      <p:sp>
        <p:nvSpPr>
          <p:cNvPr id="35" name="文字方塊 34">
            <a:extLst>
              <a:ext uri="{FF2B5EF4-FFF2-40B4-BE49-F238E27FC236}">
                <a16:creationId xmlns:a16="http://schemas.microsoft.com/office/drawing/2014/main" id="{18B2C5F2-2C23-4DBE-B644-05C6D14205D0}"/>
              </a:ext>
            </a:extLst>
          </p:cNvPr>
          <p:cNvSpPr txBox="1"/>
          <p:nvPr/>
        </p:nvSpPr>
        <p:spPr>
          <a:xfrm>
            <a:off x="8938821" y="3304238"/>
            <a:ext cx="1373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File station</a:t>
            </a:r>
            <a:endParaRPr lang="zh-TW" altLang="en-US" sz="1600" dirty="0">
              <a:latin typeface="Arial Rounded MT Bold" panose="020F0704030504030204" pitchFamily="34" charset="0"/>
              <a:ea typeface="微軟正黑體" panose="020B0604030504040204" pitchFamily="34" charset="-120"/>
              <a:sym typeface="Arial Rounded MT Bold" panose="020F0704030504030204" pitchFamily="34" charset="0"/>
            </a:endParaRP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6B5E2298-A803-4E41-B5ED-701684094F1E}"/>
              </a:ext>
            </a:extLst>
          </p:cNvPr>
          <p:cNvSpPr/>
          <p:nvPr/>
        </p:nvSpPr>
        <p:spPr>
          <a:xfrm>
            <a:off x="1678576" y="3807591"/>
            <a:ext cx="1562588" cy="577400"/>
          </a:xfrm>
          <a:prstGeom prst="roundRect">
            <a:avLst>
              <a:gd name="adj" fmla="val 50000"/>
            </a:avLst>
          </a:prstGeom>
          <a:solidFill>
            <a:srgbClr val="FC5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 Rounded MT Bold" panose="020F0704030504030204" pitchFamily="34" charset="0"/>
              <a:ea typeface="微軟正黑體" panose="020B0604030504040204" pitchFamily="34" charset="-120"/>
              <a:sym typeface="Arial Rounded MT Bold" panose="020F0704030504030204" pitchFamily="34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4309B42D-3D35-431F-BEE0-6CD9994FCECD}"/>
              </a:ext>
            </a:extLst>
          </p:cNvPr>
          <p:cNvSpPr/>
          <p:nvPr/>
        </p:nvSpPr>
        <p:spPr>
          <a:xfrm>
            <a:off x="2078997" y="3887221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AE78E3"/>
              </a:buClr>
              <a:buSzPts val="3600"/>
            </a:pPr>
            <a:r>
              <a:rPr lang="zh-TW" altLang="en-US" sz="1800" dirty="0">
                <a:solidFill>
                  <a:schemeClr val="bg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Open Sans"/>
                <a:sym typeface="Arial Rounded MT Bold" panose="020F0704030504030204" pitchFamily="34" charset="0"/>
              </a:rPr>
              <a:t>範  例</a:t>
            </a: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9C8F89D9-A2AA-4458-B4BA-628AE21B9615}"/>
              </a:ext>
            </a:extLst>
          </p:cNvPr>
          <p:cNvSpPr/>
          <p:nvPr/>
        </p:nvSpPr>
        <p:spPr>
          <a:xfrm>
            <a:off x="1679989" y="2418332"/>
            <a:ext cx="1562588" cy="551608"/>
          </a:xfrm>
          <a:prstGeom prst="roundRect">
            <a:avLst>
              <a:gd name="adj" fmla="val 50000"/>
            </a:avLst>
          </a:prstGeom>
          <a:solidFill>
            <a:srgbClr val="FF9B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 Rounded MT Bold" panose="020F0704030504030204" pitchFamily="34" charset="0"/>
              <a:ea typeface="微軟正黑體" panose="020B0604030504040204" pitchFamily="34" charset="-120"/>
              <a:sym typeface="Arial Rounded MT Bold" panose="020F0704030504030204" pitchFamily="34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A320E071-D6CC-4D8C-8876-5DCD61359C9D}"/>
              </a:ext>
            </a:extLst>
          </p:cNvPr>
          <p:cNvSpPr/>
          <p:nvPr/>
        </p:nvSpPr>
        <p:spPr>
          <a:xfrm>
            <a:off x="1869098" y="2509183"/>
            <a:ext cx="11079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800" dirty="0">
                <a:solidFill>
                  <a:schemeClr val="bg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Open Sans"/>
                <a:sym typeface="Arial Rounded MT Bold" panose="020F0704030504030204" pitchFamily="34" charset="0"/>
              </a:rPr>
              <a:t>應用程式</a:t>
            </a:r>
          </a:p>
        </p:txBody>
      </p:sp>
    </p:spTree>
    <p:extLst>
      <p:ext uri="{BB962C8B-B14F-4D97-AF65-F5344CB8AC3E}">
        <p14:creationId xmlns:p14="http://schemas.microsoft.com/office/powerpoint/2010/main" val="3151633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>
            <a:extLst>
              <a:ext uri="{FF2B5EF4-FFF2-40B4-BE49-F238E27FC236}">
                <a16:creationId xmlns:a16="http://schemas.microsoft.com/office/drawing/2014/main" id="{D4217296-F10E-4823-A798-C9D33FCA0559}"/>
              </a:ext>
            </a:extLst>
          </p:cNvPr>
          <p:cNvGrpSpPr/>
          <p:nvPr/>
        </p:nvGrpSpPr>
        <p:grpSpPr>
          <a:xfrm>
            <a:off x="-24734177" y="3838834"/>
            <a:ext cx="48866489" cy="7036560"/>
            <a:chOff x="-32830" y="3838834"/>
            <a:chExt cx="48866489" cy="7036560"/>
          </a:xfrm>
        </p:grpSpPr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2D384B4A-7E37-447B-A577-69C026E03846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20" name="圖片 19">
                <a:extLst>
                  <a:ext uri="{FF2B5EF4-FFF2-40B4-BE49-F238E27FC236}">
                    <a16:creationId xmlns:a16="http://schemas.microsoft.com/office/drawing/2014/main" id="{BB53FAA7-D559-4C41-BD4E-989E6A71215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21" name="圖片 20">
                <a:extLst>
                  <a:ext uri="{FF2B5EF4-FFF2-40B4-BE49-F238E27FC236}">
                    <a16:creationId xmlns:a16="http://schemas.microsoft.com/office/drawing/2014/main" id="{59D2045C-F94A-4868-AE8C-C546A83CE1F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C2443043-EF8E-4792-852D-8715C8B4A956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17" name="圖片 16">
                <a:extLst>
                  <a:ext uri="{FF2B5EF4-FFF2-40B4-BE49-F238E27FC236}">
                    <a16:creationId xmlns:a16="http://schemas.microsoft.com/office/drawing/2014/main" id="{D99F30A3-A3C2-4C31-BBDF-CFBF7AD4A24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8" name="圖片 17">
                <a:extLst>
                  <a:ext uri="{FF2B5EF4-FFF2-40B4-BE49-F238E27FC236}">
                    <a16:creationId xmlns:a16="http://schemas.microsoft.com/office/drawing/2014/main" id="{0B8B360B-83A8-47F2-A57D-9E6ED6A82D0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635CD0B3-255A-4EC8-AB3A-DCF131DD6153}"/>
              </a:ext>
            </a:extLst>
          </p:cNvPr>
          <p:cNvGrpSpPr/>
          <p:nvPr/>
        </p:nvGrpSpPr>
        <p:grpSpPr>
          <a:xfrm>
            <a:off x="450846" y="6248400"/>
            <a:ext cx="11434313" cy="329398"/>
            <a:chOff x="450846" y="6248400"/>
            <a:chExt cx="11434313" cy="329398"/>
          </a:xfrm>
        </p:grpSpPr>
        <p:pic>
          <p:nvPicPr>
            <p:cNvPr id="23" name="圖形 22">
              <a:extLst>
                <a:ext uri="{FF2B5EF4-FFF2-40B4-BE49-F238E27FC236}">
                  <a16:creationId xmlns:a16="http://schemas.microsoft.com/office/drawing/2014/main" id="{B90EE65A-F9DD-42BF-8E0D-10B20B507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0846" y="6248400"/>
              <a:ext cx="1073837" cy="329398"/>
            </a:xfrm>
            <a:prstGeom prst="rect">
              <a:avLst/>
            </a:prstGeom>
          </p:spPr>
        </p:pic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5789CE00-C5A3-4EF0-85DF-1AC04BCEE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12547" y="6312460"/>
              <a:ext cx="1572612" cy="26533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7E563B-7603-48C1-8D0C-D7CCB464EBA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5600" y="228600"/>
            <a:ext cx="11480800" cy="765175"/>
          </a:xfrm>
        </p:spPr>
        <p:txBody>
          <a:bodyPr/>
          <a:lstStyle/>
          <a:p>
            <a:r>
              <a:rPr lang="zh-TW" altLang="en-US" dirty="0">
                <a:solidFill>
                  <a:srgbClr val="7030A0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可彈性設置的 </a:t>
            </a:r>
            <a:r>
              <a:rPr lang="en-US" b="0" dirty="0" err="1">
                <a:solidFill>
                  <a:srgbClr val="7030A0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Miix</a:t>
            </a:r>
            <a:endParaRPr lang="en-US" b="0" dirty="0">
              <a:solidFill>
                <a:srgbClr val="7030A0"/>
              </a:solidFill>
              <a:latin typeface="Arial Rounded MT Bold" panose="020F0704030504030204" pitchFamily="34" charset="0"/>
              <a:ea typeface="微軟正黑體" panose="020B0604030504040204" pitchFamily="34" charset="-120"/>
              <a:sym typeface="Arial Rounded MT Bold" panose="020F07040305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D51BDE-1CA7-4FF3-B887-C9F023B28AA5}"/>
              </a:ext>
            </a:extLst>
          </p:cNvPr>
          <p:cNvSpPr txBox="1"/>
          <p:nvPr/>
        </p:nvSpPr>
        <p:spPr>
          <a:xfrm>
            <a:off x="1281792" y="1630805"/>
            <a:ext cx="4196690" cy="40011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zh-TW" altLang="en-US" sz="20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用 </a:t>
            </a:r>
            <a:r>
              <a:rPr lang="en-PH" sz="2000" dirty="0">
                <a:solidFill>
                  <a:srgbClr val="FC5F9C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AND </a:t>
            </a:r>
            <a:r>
              <a:rPr lang="en-PH" sz="2000" dirty="0" err="1">
                <a:solidFill>
                  <a:srgbClr val="FC5F9C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miixes</a:t>
            </a:r>
            <a:r>
              <a:rPr lang="en-PH" sz="2000" dirty="0">
                <a:solidFill>
                  <a:srgbClr val="FC5F9C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 </a:t>
            </a:r>
            <a:r>
              <a:rPr lang="zh-TW" altLang="en-US" sz="20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一次完成多個動作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BBD524-631A-4B81-8248-36781B2C1FC3}"/>
              </a:ext>
            </a:extLst>
          </p:cNvPr>
          <p:cNvSpPr txBox="1"/>
          <p:nvPr/>
        </p:nvSpPr>
        <p:spPr>
          <a:xfrm>
            <a:off x="7134348" y="1591220"/>
            <a:ext cx="3790950" cy="70788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zh-TW" altLang="en-US" sz="20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用 </a:t>
            </a:r>
            <a:r>
              <a:rPr lang="en-PH" sz="2000" dirty="0">
                <a:solidFill>
                  <a:srgbClr val="FC5F9C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OR </a:t>
            </a:r>
            <a:r>
              <a:rPr lang="en-PH" sz="2000" dirty="0" err="1">
                <a:solidFill>
                  <a:srgbClr val="FC5F9C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miixes</a:t>
            </a:r>
            <a:r>
              <a:rPr lang="en-PH" sz="2000" dirty="0">
                <a:solidFill>
                  <a:srgbClr val="FC5F9C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 </a:t>
            </a:r>
            <a:r>
              <a:rPr lang="zh-TW" altLang="en-US" sz="20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確保動作在不同情況下都能完成</a:t>
            </a:r>
          </a:p>
        </p:txBody>
      </p:sp>
      <p:pic>
        <p:nvPicPr>
          <p:cNvPr id="14" name="Picture 14" descr="A screenshot of a social media post&#10;&#10;Description generated with very high confidence" hidden="1">
            <a:extLst>
              <a:ext uri="{FF2B5EF4-FFF2-40B4-BE49-F238E27FC236}">
                <a16:creationId xmlns:a16="http://schemas.microsoft.com/office/drawing/2014/main" id="{CA1216D6-37DC-4FA2-BE89-E68289AC92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219821" y="2230032"/>
            <a:ext cx="5256809" cy="2931754"/>
          </a:xfrm>
          <a:prstGeom prst="rect">
            <a:avLst/>
          </a:prstGeom>
        </p:spPr>
      </p:pic>
      <p:pic>
        <p:nvPicPr>
          <p:cNvPr id="19" name="Picture 19" descr="A screenshot of a cell phone&#10;&#10;Description generated with high confidence" hidden="1">
            <a:extLst>
              <a:ext uri="{FF2B5EF4-FFF2-40B4-BE49-F238E27FC236}">
                <a16:creationId xmlns:a16="http://schemas.microsoft.com/office/drawing/2014/main" id="{F4782C15-6BA7-4EE8-8C17-C75B2693DD9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7094" r="-241" b="17521"/>
          <a:stretch/>
        </p:blipFill>
        <p:spPr>
          <a:xfrm>
            <a:off x="12363540" y="1613618"/>
            <a:ext cx="5830789" cy="2148501"/>
          </a:xfrm>
          <a:prstGeom prst="rect">
            <a:avLst/>
          </a:prstGeom>
        </p:spPr>
      </p:pic>
      <p:sp>
        <p:nvSpPr>
          <p:cNvPr id="50" name="文字方塊 49">
            <a:extLst>
              <a:ext uri="{FF2B5EF4-FFF2-40B4-BE49-F238E27FC236}">
                <a16:creationId xmlns:a16="http://schemas.microsoft.com/office/drawing/2014/main" id="{E8052068-FA5C-4A8F-9AB2-B7C3E2DDA51F}"/>
              </a:ext>
            </a:extLst>
          </p:cNvPr>
          <p:cNvSpPr txBox="1"/>
          <p:nvPr/>
        </p:nvSpPr>
        <p:spPr>
          <a:xfrm>
            <a:off x="924439" y="4073262"/>
            <a:ext cx="1562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當新圖片加入我的 </a:t>
            </a:r>
            <a:r>
              <a:rPr lang="en-US" altLang="zh-TW" sz="12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Google Drive</a:t>
            </a: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CFF66D7C-C030-47C2-8139-B86885657EC1}"/>
              </a:ext>
            </a:extLst>
          </p:cNvPr>
          <p:cNvSpPr txBox="1"/>
          <p:nvPr/>
        </p:nvSpPr>
        <p:spPr>
          <a:xfrm>
            <a:off x="4209034" y="2559360"/>
            <a:ext cx="1625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備份到我的 </a:t>
            </a:r>
            <a:r>
              <a:rPr lang="en-US" altLang="zh-TW" sz="12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NAS</a:t>
            </a: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3A7E680A-8FC8-4E3A-82B5-71D0ECB619AA}"/>
              </a:ext>
            </a:extLst>
          </p:cNvPr>
          <p:cNvSpPr txBox="1"/>
          <p:nvPr/>
        </p:nvSpPr>
        <p:spPr>
          <a:xfrm>
            <a:off x="4209034" y="3367634"/>
            <a:ext cx="1625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備份到我的 </a:t>
            </a:r>
            <a:r>
              <a:rPr lang="en-US" altLang="zh-TW" sz="12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Dropbox</a:t>
            </a: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2999BC85-09EF-4AAD-9639-4F761944DCC5}"/>
              </a:ext>
            </a:extLst>
          </p:cNvPr>
          <p:cNvSpPr txBox="1"/>
          <p:nvPr/>
        </p:nvSpPr>
        <p:spPr>
          <a:xfrm>
            <a:off x="4209034" y="4097772"/>
            <a:ext cx="1625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分享檔案連結給我的 </a:t>
            </a:r>
            <a:r>
              <a:rPr lang="en-US" altLang="zh-TW" sz="12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Slack </a:t>
            </a:r>
            <a:r>
              <a:rPr lang="zh-TW" altLang="en-US" sz="12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夥伴</a:t>
            </a:r>
          </a:p>
        </p:txBody>
      </p:sp>
      <p:grpSp>
        <p:nvGrpSpPr>
          <p:cNvPr id="70" name="群組 69">
            <a:extLst>
              <a:ext uri="{FF2B5EF4-FFF2-40B4-BE49-F238E27FC236}">
                <a16:creationId xmlns:a16="http://schemas.microsoft.com/office/drawing/2014/main" id="{F26841A3-8A4B-4024-8140-BA89192776AC}"/>
              </a:ext>
            </a:extLst>
          </p:cNvPr>
          <p:cNvGrpSpPr/>
          <p:nvPr/>
        </p:nvGrpSpPr>
        <p:grpSpPr>
          <a:xfrm>
            <a:off x="6409822" y="2673544"/>
            <a:ext cx="5142097" cy="1827474"/>
            <a:chOff x="7133723" y="2673544"/>
            <a:chExt cx="5142097" cy="1827474"/>
          </a:xfrm>
        </p:grpSpPr>
        <p:cxnSp>
          <p:nvCxnSpPr>
            <p:cNvPr id="65" name="直線接點 64">
              <a:extLst>
                <a:ext uri="{FF2B5EF4-FFF2-40B4-BE49-F238E27FC236}">
                  <a16:creationId xmlns:a16="http://schemas.microsoft.com/office/drawing/2014/main" id="{DA0A6499-4A37-4C60-BEC4-F8E3F6B59E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90440" y="3580312"/>
              <a:ext cx="877257" cy="14364"/>
            </a:xfrm>
            <a:prstGeom prst="line">
              <a:avLst/>
            </a:prstGeom>
            <a:ln w="38100">
              <a:solidFill>
                <a:srgbClr val="FF9BE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手繪多邊形: 圖案 65">
              <a:extLst>
                <a:ext uri="{FF2B5EF4-FFF2-40B4-BE49-F238E27FC236}">
                  <a16:creationId xmlns:a16="http://schemas.microsoft.com/office/drawing/2014/main" id="{7F247009-2EE5-4854-AB95-67D0F6455AA6}"/>
                </a:ext>
              </a:extLst>
            </p:cNvPr>
            <p:cNvSpPr/>
            <p:nvPr/>
          </p:nvSpPr>
          <p:spPr>
            <a:xfrm rot="16200000">
              <a:off x="8595520" y="3352919"/>
              <a:ext cx="1017030" cy="472674"/>
            </a:xfrm>
            <a:custGeom>
              <a:avLst/>
              <a:gdLst>
                <a:gd name="connsiteX0" fmla="*/ 0 w 2838450"/>
                <a:gd name="connsiteY0" fmla="*/ 266700 h 266700"/>
                <a:gd name="connsiteX1" fmla="*/ 0 w 2838450"/>
                <a:gd name="connsiteY1" fmla="*/ 0 h 266700"/>
                <a:gd name="connsiteX2" fmla="*/ 2838450 w 2838450"/>
                <a:gd name="connsiteY2" fmla="*/ 0 h 266700"/>
                <a:gd name="connsiteX3" fmla="*/ 2838450 w 2838450"/>
                <a:gd name="connsiteY3" fmla="*/ 25717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8450" h="266700">
                  <a:moveTo>
                    <a:pt x="0" y="266700"/>
                  </a:moveTo>
                  <a:lnTo>
                    <a:pt x="0" y="0"/>
                  </a:lnTo>
                  <a:lnTo>
                    <a:pt x="2838450" y="0"/>
                  </a:lnTo>
                  <a:lnTo>
                    <a:pt x="2838450" y="257175"/>
                  </a:lnTo>
                </a:path>
              </a:pathLst>
            </a:custGeom>
            <a:noFill/>
            <a:ln w="38100" cap="rnd">
              <a:solidFill>
                <a:srgbClr val="FF9BE5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endParaRPr>
            </a:p>
          </p:txBody>
        </p: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AA42A37E-BCF4-4908-B426-5511E3C1D0B1}"/>
                </a:ext>
              </a:extLst>
            </p:cNvPr>
            <p:cNvGrpSpPr/>
            <p:nvPr/>
          </p:nvGrpSpPr>
          <p:grpSpPr>
            <a:xfrm>
              <a:off x="7676711" y="3217429"/>
              <a:ext cx="747888" cy="747888"/>
              <a:chOff x="10296910" y="3016402"/>
              <a:chExt cx="1152160" cy="1152160"/>
            </a:xfrm>
          </p:grpSpPr>
          <p:sp>
            <p:nvSpPr>
              <p:cNvPr id="55" name="橢圓 54">
                <a:extLst>
                  <a:ext uri="{FF2B5EF4-FFF2-40B4-BE49-F238E27FC236}">
                    <a16:creationId xmlns:a16="http://schemas.microsoft.com/office/drawing/2014/main" id="{6100103B-7C7C-4D84-9A2F-51149B19956A}"/>
                  </a:ext>
                </a:extLst>
              </p:cNvPr>
              <p:cNvSpPr/>
              <p:nvPr/>
            </p:nvSpPr>
            <p:spPr>
              <a:xfrm>
                <a:off x="10296910" y="3016402"/>
                <a:ext cx="1152160" cy="1152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 Rounded MT Bold" panose="020F0704030504030204" pitchFamily="34" charset="0"/>
                  <a:ea typeface="微軟正黑體" panose="020B0604030504040204" pitchFamily="34" charset="-120"/>
                  <a:sym typeface="Arial Rounded MT Bold" panose="020F0704030504030204" pitchFamily="34" charset="0"/>
                </a:endParaRPr>
              </a:p>
            </p:txBody>
          </p:sp>
          <p:pic>
            <p:nvPicPr>
              <p:cNvPr id="56" name="圖形 55">
                <a:extLst>
                  <a:ext uri="{FF2B5EF4-FFF2-40B4-BE49-F238E27FC236}">
                    <a16:creationId xmlns:a16="http://schemas.microsoft.com/office/drawing/2014/main" id="{8644BC3B-8002-4C93-BD0B-C5736CC066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0608146" y="3312670"/>
                <a:ext cx="590550" cy="590550"/>
              </a:xfrm>
              <a:prstGeom prst="rect">
                <a:avLst/>
              </a:prstGeom>
            </p:spPr>
          </p:pic>
        </p:grpSp>
        <p:grpSp>
          <p:nvGrpSpPr>
            <p:cNvPr id="57" name="群組 56">
              <a:extLst>
                <a:ext uri="{FF2B5EF4-FFF2-40B4-BE49-F238E27FC236}">
                  <a16:creationId xmlns:a16="http://schemas.microsoft.com/office/drawing/2014/main" id="{BA5880B0-3EFB-4613-A373-7133DB024363}"/>
                </a:ext>
              </a:extLst>
            </p:cNvPr>
            <p:cNvGrpSpPr/>
            <p:nvPr/>
          </p:nvGrpSpPr>
          <p:grpSpPr>
            <a:xfrm>
              <a:off x="9330787" y="2673544"/>
              <a:ext cx="736198" cy="736198"/>
              <a:chOff x="6540887" y="2440854"/>
              <a:chExt cx="1152160" cy="1152160"/>
            </a:xfrm>
          </p:grpSpPr>
          <p:sp>
            <p:nvSpPr>
              <p:cNvPr id="58" name="橢圓 57">
                <a:extLst>
                  <a:ext uri="{FF2B5EF4-FFF2-40B4-BE49-F238E27FC236}">
                    <a16:creationId xmlns:a16="http://schemas.microsoft.com/office/drawing/2014/main" id="{D7D95771-AAB0-42C7-9B9F-3B39C4BB9E23}"/>
                  </a:ext>
                </a:extLst>
              </p:cNvPr>
              <p:cNvSpPr/>
              <p:nvPr/>
            </p:nvSpPr>
            <p:spPr>
              <a:xfrm>
                <a:off x="6540887" y="2440854"/>
                <a:ext cx="1152160" cy="1152160"/>
              </a:xfrm>
              <a:prstGeom prst="ellipse">
                <a:avLst/>
              </a:prstGeom>
              <a:solidFill>
                <a:srgbClr val="AA74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 Rounded MT Bold" panose="020F0704030504030204" pitchFamily="34" charset="0"/>
                  <a:ea typeface="微軟正黑體" panose="020B0604030504040204" pitchFamily="34" charset="-120"/>
                  <a:sym typeface="Arial Rounded MT Bold" panose="020F0704030504030204" pitchFamily="34" charset="0"/>
                </a:endParaRPr>
              </a:p>
            </p:txBody>
          </p:sp>
          <p:pic>
            <p:nvPicPr>
              <p:cNvPr id="59" name="圖形 58">
                <a:extLst>
                  <a:ext uri="{FF2B5EF4-FFF2-40B4-BE49-F238E27FC236}">
                    <a16:creationId xmlns:a16="http://schemas.microsoft.com/office/drawing/2014/main" id="{080F4F24-3970-4A1E-BFD1-D4B0F5ACD5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763182" y="2707324"/>
                <a:ext cx="704849" cy="676275"/>
              </a:xfrm>
              <a:prstGeom prst="rect">
                <a:avLst/>
              </a:prstGeom>
            </p:spPr>
          </p:pic>
        </p:grp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E069A5C3-FE16-4F44-BA1D-93F2AE4F031F}"/>
                </a:ext>
              </a:extLst>
            </p:cNvPr>
            <p:cNvGrpSpPr/>
            <p:nvPr/>
          </p:nvGrpSpPr>
          <p:grpSpPr>
            <a:xfrm>
              <a:off x="9330787" y="3707329"/>
              <a:ext cx="736198" cy="736198"/>
              <a:chOff x="9237621" y="3596727"/>
              <a:chExt cx="736198" cy="736198"/>
            </a:xfrm>
          </p:grpSpPr>
          <p:sp>
            <p:nvSpPr>
              <p:cNvPr id="61" name="橢圓 60">
                <a:extLst>
                  <a:ext uri="{FF2B5EF4-FFF2-40B4-BE49-F238E27FC236}">
                    <a16:creationId xmlns:a16="http://schemas.microsoft.com/office/drawing/2014/main" id="{4BBF19DB-10B7-40F9-ABD9-54DFC0C2D95C}"/>
                  </a:ext>
                </a:extLst>
              </p:cNvPr>
              <p:cNvSpPr/>
              <p:nvPr/>
            </p:nvSpPr>
            <p:spPr>
              <a:xfrm>
                <a:off x="9237621" y="3596727"/>
                <a:ext cx="736198" cy="736198"/>
              </a:xfrm>
              <a:prstGeom prst="ellipse">
                <a:avLst/>
              </a:prstGeom>
              <a:solidFill>
                <a:srgbClr val="AA74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 Rounded MT Bold" panose="020F0704030504030204" pitchFamily="34" charset="0"/>
                  <a:ea typeface="微軟正黑體" panose="020B0604030504040204" pitchFamily="34" charset="-120"/>
                  <a:sym typeface="Arial Rounded MT Bold" panose="020F0704030504030204" pitchFamily="34" charset="0"/>
                </a:endParaRPr>
              </a:p>
            </p:txBody>
          </p:sp>
          <p:pic>
            <p:nvPicPr>
              <p:cNvPr id="6" name="圖形 5">
                <a:extLst>
                  <a:ext uri="{FF2B5EF4-FFF2-40B4-BE49-F238E27FC236}">
                    <a16:creationId xmlns:a16="http://schemas.microsoft.com/office/drawing/2014/main" id="{08F5DA2C-A6D2-4537-8D0E-10B5D3F0FE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 rot="2700000">
                <a:off x="9369472" y="3728579"/>
                <a:ext cx="472496" cy="472494"/>
              </a:xfrm>
              <a:prstGeom prst="rect">
                <a:avLst/>
              </a:prstGeom>
            </p:spPr>
          </p:pic>
        </p:grpSp>
        <p:sp>
          <p:nvSpPr>
            <p:cNvPr id="67" name="文字方塊 66">
              <a:extLst>
                <a:ext uri="{FF2B5EF4-FFF2-40B4-BE49-F238E27FC236}">
                  <a16:creationId xmlns:a16="http://schemas.microsoft.com/office/drawing/2014/main" id="{9E8E84E2-250F-4D97-BCCA-A13A2E6FE707}"/>
                </a:ext>
              </a:extLst>
            </p:cNvPr>
            <p:cNvSpPr txBox="1"/>
            <p:nvPr/>
          </p:nvSpPr>
          <p:spPr>
            <a:xfrm>
              <a:off x="7133723" y="4039353"/>
              <a:ext cx="1679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 dirty="0">
                  <a:solidFill>
                    <a:srgbClr val="523B63"/>
                  </a:solidFill>
                  <a:latin typeface="Arial Rounded MT Bold" panose="020F0704030504030204" pitchFamily="34" charset="0"/>
                  <a:ea typeface="微軟正黑體" panose="020B0604030504040204" pitchFamily="34" charset="-120"/>
                  <a:sym typeface="Arial Rounded MT Bold" panose="020F0704030504030204" pitchFamily="34" charset="0"/>
                </a:rPr>
                <a:t>當我老闆透過 </a:t>
              </a:r>
              <a:r>
                <a:rPr lang="en-US" altLang="zh-TW" sz="1200" dirty="0">
                  <a:solidFill>
                    <a:srgbClr val="523B63"/>
                  </a:solidFill>
                  <a:latin typeface="Arial Rounded MT Bold" panose="020F0704030504030204" pitchFamily="34" charset="0"/>
                  <a:ea typeface="微軟正黑體" panose="020B0604030504040204" pitchFamily="34" charset="-120"/>
                  <a:sym typeface="Arial Rounded MT Bold" panose="020F0704030504030204" pitchFamily="34" charset="0"/>
                </a:rPr>
                <a:t>Slack </a:t>
              </a:r>
              <a:r>
                <a:rPr lang="zh-TW" altLang="en-US" sz="1200" dirty="0">
                  <a:solidFill>
                    <a:srgbClr val="523B63"/>
                  </a:solidFill>
                  <a:latin typeface="Arial Rounded MT Bold" panose="020F0704030504030204" pitchFamily="34" charset="0"/>
                  <a:ea typeface="微軟正黑體" panose="020B0604030504040204" pitchFamily="34" charset="-120"/>
                  <a:sym typeface="Arial Rounded MT Bold" panose="020F0704030504030204" pitchFamily="34" charset="0"/>
                </a:rPr>
                <a:t>傳訊息給我</a:t>
              </a:r>
            </a:p>
          </p:txBody>
        </p:sp>
        <p:sp>
          <p:nvSpPr>
            <p:cNvPr id="68" name="文字方塊 67">
              <a:extLst>
                <a:ext uri="{FF2B5EF4-FFF2-40B4-BE49-F238E27FC236}">
                  <a16:creationId xmlns:a16="http://schemas.microsoft.com/office/drawing/2014/main" id="{773CD518-F26F-42CE-845B-EA758F654F31}"/>
                </a:ext>
              </a:extLst>
            </p:cNvPr>
            <p:cNvSpPr txBox="1"/>
            <p:nvPr/>
          </p:nvSpPr>
          <p:spPr>
            <a:xfrm>
              <a:off x="10047678" y="2922553"/>
              <a:ext cx="21443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200" dirty="0">
                  <a:solidFill>
                    <a:srgbClr val="523B63"/>
                  </a:solidFill>
                  <a:latin typeface="Arial Rounded MT Bold" panose="020F0704030504030204" pitchFamily="34" charset="0"/>
                  <a:ea typeface="微軟正黑體" panose="020B0604030504040204" pitchFamily="34" charset="-120"/>
                  <a:sym typeface="Arial Rounded MT Bold" panose="020F0704030504030204" pitchFamily="34" charset="0"/>
                </a:rPr>
                <a:t>用 </a:t>
              </a:r>
              <a:r>
                <a:rPr lang="en-US" altLang="zh-TW" sz="1200" dirty="0">
                  <a:solidFill>
                    <a:srgbClr val="523B63"/>
                  </a:solidFill>
                  <a:latin typeface="Arial Rounded MT Bold" panose="020F0704030504030204" pitchFamily="34" charset="0"/>
                  <a:ea typeface="微軟正黑體" panose="020B0604030504040204" pitchFamily="34" charset="-120"/>
                  <a:sym typeface="Arial Rounded MT Bold" panose="020F0704030504030204" pitchFamily="34" charset="0"/>
                </a:rPr>
                <a:t>Line </a:t>
              </a:r>
              <a:r>
                <a:rPr lang="zh-TW" altLang="en-US" sz="1200" dirty="0">
                  <a:solidFill>
                    <a:srgbClr val="523B63"/>
                  </a:solidFill>
                  <a:latin typeface="Arial Rounded MT Bold" panose="020F0704030504030204" pitchFamily="34" charset="0"/>
                  <a:ea typeface="微軟正黑體" panose="020B0604030504040204" pitchFamily="34" charset="-120"/>
                  <a:sym typeface="Arial Rounded MT Bold" panose="020F0704030504030204" pitchFamily="34" charset="0"/>
                </a:rPr>
                <a:t>通知我</a:t>
              </a:r>
            </a:p>
          </p:txBody>
        </p:sp>
        <p:sp>
          <p:nvSpPr>
            <p:cNvPr id="69" name="文字方塊 68">
              <a:extLst>
                <a:ext uri="{FF2B5EF4-FFF2-40B4-BE49-F238E27FC236}">
                  <a16:creationId xmlns:a16="http://schemas.microsoft.com/office/drawing/2014/main" id="{8309EA3E-FF7F-4E9A-8671-9E20AD4B04A6}"/>
                </a:ext>
              </a:extLst>
            </p:cNvPr>
            <p:cNvSpPr txBox="1"/>
            <p:nvPr/>
          </p:nvSpPr>
          <p:spPr>
            <a:xfrm>
              <a:off x="10047678" y="3942318"/>
              <a:ext cx="22281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/>
                <a:t>用</a:t>
              </a:r>
              <a:r>
                <a:rPr lang="zh-TW" altLang="en-US" sz="1200" dirty="0"/>
                <a:t> </a:t>
              </a:r>
              <a:r>
                <a:rPr lang="en-US" altLang="zh-TW" sz="1200" dirty="0"/>
                <a:t>Twilio</a:t>
              </a:r>
              <a:r>
                <a:rPr lang="zh-TW" altLang="en-US" sz="1200" dirty="0"/>
                <a:t> 通知我</a:t>
              </a:r>
              <a:endParaRPr lang="en-US" altLang="zh-TW" sz="1200" dirty="0"/>
            </a:p>
          </p:txBody>
        </p:sp>
      </p:grpSp>
      <p:grpSp>
        <p:nvGrpSpPr>
          <p:cNvPr id="72" name="群組 71">
            <a:extLst>
              <a:ext uri="{FF2B5EF4-FFF2-40B4-BE49-F238E27FC236}">
                <a16:creationId xmlns:a16="http://schemas.microsoft.com/office/drawing/2014/main" id="{355B3520-5D07-4641-838A-AD9470C07484}"/>
              </a:ext>
            </a:extLst>
          </p:cNvPr>
          <p:cNvGrpSpPr/>
          <p:nvPr/>
        </p:nvGrpSpPr>
        <p:grpSpPr>
          <a:xfrm>
            <a:off x="-9737829" y="-8110668"/>
            <a:ext cx="24449659" cy="6934962"/>
            <a:chOff x="0" y="-73025"/>
            <a:chExt cx="24449659" cy="6934962"/>
          </a:xfrm>
        </p:grpSpPr>
        <p:pic>
          <p:nvPicPr>
            <p:cNvPr id="73" name="圖片 72">
              <a:extLst>
                <a:ext uri="{FF2B5EF4-FFF2-40B4-BE49-F238E27FC236}">
                  <a16:creationId xmlns:a16="http://schemas.microsoft.com/office/drawing/2014/main" id="{CF3FFF5B-3CF1-4EDE-9689-D23AFB0B54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74" name="圖片 73">
              <a:extLst>
                <a:ext uri="{FF2B5EF4-FFF2-40B4-BE49-F238E27FC236}">
                  <a16:creationId xmlns:a16="http://schemas.microsoft.com/office/drawing/2014/main" id="{5BFC91E2-89AD-4B30-B06A-2B75D9727D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BE53A2A7-8375-4619-B194-C1A0E075E28C}"/>
              </a:ext>
            </a:extLst>
          </p:cNvPr>
          <p:cNvSpPr/>
          <p:nvPr/>
        </p:nvSpPr>
        <p:spPr>
          <a:xfrm>
            <a:off x="4521941" y="2919717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dirty="0">
                <a:solidFill>
                  <a:srgbClr val="FF9BE5"/>
                </a:solidFill>
                <a:latin typeface="Arial Rounded MT Bold" panose="020F0704030504030204" pitchFamily="34" charset="0"/>
              </a:rPr>
              <a:t>AND</a:t>
            </a: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83743005-7E51-4AA6-813B-FF17465A46B3}"/>
              </a:ext>
            </a:extLst>
          </p:cNvPr>
          <p:cNvSpPr/>
          <p:nvPr/>
        </p:nvSpPr>
        <p:spPr>
          <a:xfrm>
            <a:off x="4521941" y="3700525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dirty="0">
                <a:solidFill>
                  <a:srgbClr val="FF9BE5"/>
                </a:solidFill>
                <a:latin typeface="Arial Rounded MT Bold" panose="020F0704030504030204" pitchFamily="34" charset="0"/>
              </a:rPr>
              <a:t>AND</a:t>
            </a: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4D7FE192-3600-41EC-89E9-43AB65E9D64C}"/>
              </a:ext>
            </a:extLst>
          </p:cNvPr>
          <p:cNvSpPr/>
          <p:nvPr/>
        </p:nvSpPr>
        <p:spPr>
          <a:xfrm>
            <a:off x="9539112" y="3410177"/>
            <a:ext cx="534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dirty="0">
                <a:solidFill>
                  <a:srgbClr val="FF9BE5"/>
                </a:solidFill>
                <a:latin typeface="Arial Rounded MT Bold" panose="020F0704030504030204" pitchFamily="34" charset="0"/>
              </a:rPr>
              <a:t>OR</a:t>
            </a: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1A0B0545-20AD-497D-A90B-7C11DD424C03}"/>
              </a:ext>
            </a:extLst>
          </p:cNvPr>
          <p:cNvGrpSpPr/>
          <p:nvPr/>
        </p:nvGrpSpPr>
        <p:grpSpPr>
          <a:xfrm>
            <a:off x="1334318" y="2401944"/>
            <a:ext cx="2846974" cy="2342159"/>
            <a:chOff x="1334318" y="2401944"/>
            <a:chExt cx="2846974" cy="2342159"/>
          </a:xfrm>
        </p:grpSpPr>
        <p:cxnSp>
          <p:nvCxnSpPr>
            <p:cNvPr id="26" name="直線接點 25">
              <a:extLst>
                <a:ext uri="{FF2B5EF4-FFF2-40B4-BE49-F238E27FC236}">
                  <a16:creationId xmlns:a16="http://schemas.microsoft.com/office/drawing/2014/main" id="{50392007-A3E3-4DF6-B158-505B288F8866}"/>
                </a:ext>
              </a:extLst>
            </p:cNvPr>
            <p:cNvCxnSpPr>
              <a:cxnSpLocks/>
              <a:stCxn id="47" idx="2"/>
              <a:endCxn id="41" idx="6"/>
            </p:cNvCxnSpPr>
            <p:nvPr/>
          </p:nvCxnSpPr>
          <p:spPr>
            <a:xfrm flipH="1">
              <a:off x="2077121" y="3574416"/>
              <a:ext cx="1356283" cy="20260"/>
            </a:xfrm>
            <a:prstGeom prst="line">
              <a:avLst/>
            </a:prstGeom>
            <a:ln w="38100">
              <a:solidFill>
                <a:srgbClr val="FF9BE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手繪多邊形: 圖案 48">
              <a:extLst>
                <a:ext uri="{FF2B5EF4-FFF2-40B4-BE49-F238E27FC236}">
                  <a16:creationId xmlns:a16="http://schemas.microsoft.com/office/drawing/2014/main" id="{7072FC9D-F68D-43F4-86CA-CEABCAF5D392}"/>
                </a:ext>
              </a:extLst>
            </p:cNvPr>
            <p:cNvSpPr/>
            <p:nvPr/>
          </p:nvSpPr>
          <p:spPr>
            <a:xfrm rot="16200000">
              <a:off x="2233157" y="3215313"/>
              <a:ext cx="1639907" cy="747886"/>
            </a:xfrm>
            <a:custGeom>
              <a:avLst/>
              <a:gdLst>
                <a:gd name="connsiteX0" fmla="*/ 0 w 2838450"/>
                <a:gd name="connsiteY0" fmla="*/ 266700 h 266700"/>
                <a:gd name="connsiteX1" fmla="*/ 0 w 2838450"/>
                <a:gd name="connsiteY1" fmla="*/ 0 h 266700"/>
                <a:gd name="connsiteX2" fmla="*/ 2838450 w 2838450"/>
                <a:gd name="connsiteY2" fmla="*/ 0 h 266700"/>
                <a:gd name="connsiteX3" fmla="*/ 2838450 w 2838450"/>
                <a:gd name="connsiteY3" fmla="*/ 25717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8450" h="266700">
                  <a:moveTo>
                    <a:pt x="0" y="266700"/>
                  </a:moveTo>
                  <a:lnTo>
                    <a:pt x="0" y="0"/>
                  </a:lnTo>
                  <a:lnTo>
                    <a:pt x="2838450" y="0"/>
                  </a:lnTo>
                  <a:lnTo>
                    <a:pt x="2838450" y="257175"/>
                  </a:lnTo>
                </a:path>
              </a:pathLst>
            </a:custGeom>
            <a:noFill/>
            <a:ln w="38100" cap="rnd">
              <a:solidFill>
                <a:srgbClr val="FF9BE5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endParaRPr>
            </a:p>
          </p:txBody>
        </p:sp>
        <p:grpSp>
          <p:nvGrpSpPr>
            <p:cNvPr id="31" name="群組 30">
              <a:extLst>
                <a:ext uri="{FF2B5EF4-FFF2-40B4-BE49-F238E27FC236}">
                  <a16:creationId xmlns:a16="http://schemas.microsoft.com/office/drawing/2014/main" id="{8D2DE684-5B1D-4442-8782-4B5AC8BAE66F}"/>
                </a:ext>
              </a:extLst>
            </p:cNvPr>
            <p:cNvGrpSpPr/>
            <p:nvPr/>
          </p:nvGrpSpPr>
          <p:grpSpPr>
            <a:xfrm>
              <a:off x="1334318" y="3223274"/>
              <a:ext cx="742803" cy="742803"/>
              <a:chOff x="5949432" y="3061191"/>
              <a:chExt cx="1152160" cy="1152160"/>
            </a:xfrm>
          </p:grpSpPr>
          <p:sp>
            <p:nvSpPr>
              <p:cNvPr id="41" name="橢圓 40">
                <a:extLst>
                  <a:ext uri="{FF2B5EF4-FFF2-40B4-BE49-F238E27FC236}">
                    <a16:creationId xmlns:a16="http://schemas.microsoft.com/office/drawing/2014/main" id="{0AA95787-FED6-481B-A5AF-F0C0308DA040}"/>
                  </a:ext>
                </a:extLst>
              </p:cNvPr>
              <p:cNvSpPr/>
              <p:nvPr/>
            </p:nvSpPr>
            <p:spPr>
              <a:xfrm>
                <a:off x="5949432" y="3061191"/>
                <a:ext cx="1152160" cy="1152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 Rounded MT Bold" panose="020F0704030504030204" pitchFamily="34" charset="0"/>
                  <a:ea typeface="微軟正黑體" panose="020B0604030504040204" pitchFamily="34" charset="-120"/>
                  <a:sym typeface="Arial Rounded MT Bold" panose="020F0704030504030204" pitchFamily="34" charset="0"/>
                </a:endParaRPr>
              </a:p>
            </p:txBody>
          </p:sp>
          <p:pic>
            <p:nvPicPr>
              <p:cNvPr id="42" name="圖形 41">
                <a:extLst>
                  <a:ext uri="{FF2B5EF4-FFF2-40B4-BE49-F238E27FC236}">
                    <a16:creationId xmlns:a16="http://schemas.microsoft.com/office/drawing/2014/main" id="{957ABDA8-9BC5-40ED-8B3C-0F5CC8F3B8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6173675" y="3299762"/>
                <a:ext cx="695325" cy="609600"/>
              </a:xfrm>
              <a:prstGeom prst="rect">
                <a:avLst/>
              </a:prstGeom>
            </p:spPr>
          </p:pic>
        </p:grpSp>
        <p:grpSp>
          <p:nvGrpSpPr>
            <p:cNvPr id="43" name="群組 42">
              <a:extLst>
                <a:ext uri="{FF2B5EF4-FFF2-40B4-BE49-F238E27FC236}">
                  <a16:creationId xmlns:a16="http://schemas.microsoft.com/office/drawing/2014/main" id="{FA406B4C-244F-4B9E-94D3-044D1DF402F3}"/>
                </a:ext>
              </a:extLst>
            </p:cNvPr>
            <p:cNvGrpSpPr/>
            <p:nvPr/>
          </p:nvGrpSpPr>
          <p:grpSpPr>
            <a:xfrm>
              <a:off x="3433404" y="3996215"/>
              <a:ext cx="747888" cy="747888"/>
              <a:chOff x="9635898" y="3016402"/>
              <a:chExt cx="1152160" cy="1152160"/>
            </a:xfrm>
          </p:grpSpPr>
          <p:sp>
            <p:nvSpPr>
              <p:cNvPr id="44" name="橢圓 43">
                <a:extLst>
                  <a:ext uri="{FF2B5EF4-FFF2-40B4-BE49-F238E27FC236}">
                    <a16:creationId xmlns:a16="http://schemas.microsoft.com/office/drawing/2014/main" id="{1CFF8897-51A1-4334-9787-3A1FBC350A80}"/>
                  </a:ext>
                </a:extLst>
              </p:cNvPr>
              <p:cNvSpPr/>
              <p:nvPr/>
            </p:nvSpPr>
            <p:spPr>
              <a:xfrm>
                <a:off x="9635898" y="3016402"/>
                <a:ext cx="1152160" cy="1152160"/>
              </a:xfrm>
              <a:prstGeom prst="ellipse">
                <a:avLst/>
              </a:prstGeom>
              <a:solidFill>
                <a:srgbClr val="AA74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 Rounded MT Bold" panose="020F0704030504030204" pitchFamily="34" charset="0"/>
                  <a:ea typeface="微軟正黑體" panose="020B0604030504040204" pitchFamily="34" charset="-120"/>
                  <a:sym typeface="Arial Rounded MT Bold" panose="020F0704030504030204" pitchFamily="34" charset="0"/>
                </a:endParaRPr>
              </a:p>
            </p:txBody>
          </p:sp>
          <p:pic>
            <p:nvPicPr>
              <p:cNvPr id="45" name="圖形 44">
                <a:extLst>
                  <a:ext uri="{FF2B5EF4-FFF2-40B4-BE49-F238E27FC236}">
                    <a16:creationId xmlns:a16="http://schemas.microsoft.com/office/drawing/2014/main" id="{628F8243-0FEB-4559-BC1F-ADEF6AF977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947130" y="3312670"/>
                <a:ext cx="590550" cy="590550"/>
              </a:xfrm>
              <a:prstGeom prst="rect">
                <a:avLst/>
              </a:prstGeom>
            </p:spPr>
          </p:pic>
        </p:grpSp>
        <p:grpSp>
          <p:nvGrpSpPr>
            <p:cNvPr id="46" name="群組 45">
              <a:extLst>
                <a:ext uri="{FF2B5EF4-FFF2-40B4-BE49-F238E27FC236}">
                  <a16:creationId xmlns:a16="http://schemas.microsoft.com/office/drawing/2014/main" id="{82E11C5D-221A-4B04-A2EF-A1566103F56E}"/>
                </a:ext>
              </a:extLst>
            </p:cNvPr>
            <p:cNvGrpSpPr/>
            <p:nvPr/>
          </p:nvGrpSpPr>
          <p:grpSpPr>
            <a:xfrm>
              <a:off x="3433404" y="3200472"/>
              <a:ext cx="747888" cy="747888"/>
              <a:chOff x="7782351" y="1482952"/>
              <a:chExt cx="1152160" cy="1152160"/>
            </a:xfrm>
          </p:grpSpPr>
          <p:sp>
            <p:nvSpPr>
              <p:cNvPr id="47" name="橢圓 46">
                <a:extLst>
                  <a:ext uri="{FF2B5EF4-FFF2-40B4-BE49-F238E27FC236}">
                    <a16:creationId xmlns:a16="http://schemas.microsoft.com/office/drawing/2014/main" id="{1AA5D298-D2B0-4C3A-849A-6D858AB6B8CB}"/>
                  </a:ext>
                </a:extLst>
              </p:cNvPr>
              <p:cNvSpPr/>
              <p:nvPr/>
            </p:nvSpPr>
            <p:spPr>
              <a:xfrm>
                <a:off x="7782351" y="1482952"/>
                <a:ext cx="1152160" cy="1152160"/>
              </a:xfrm>
              <a:prstGeom prst="ellipse">
                <a:avLst/>
              </a:prstGeom>
              <a:solidFill>
                <a:srgbClr val="AA74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>
                  <a:latin typeface="Arial Rounded MT Bold" panose="020F0704030504030204" pitchFamily="34" charset="0"/>
                  <a:ea typeface="微軟正黑體" panose="020B0604030504040204" pitchFamily="34" charset="-120"/>
                  <a:sym typeface="Arial Rounded MT Bold" panose="020F0704030504030204" pitchFamily="34" charset="0"/>
                </a:endParaRPr>
              </a:p>
            </p:txBody>
          </p:sp>
          <p:pic>
            <p:nvPicPr>
              <p:cNvPr id="48" name="圖形 47">
                <a:extLst>
                  <a:ext uri="{FF2B5EF4-FFF2-40B4-BE49-F238E27FC236}">
                    <a16:creationId xmlns:a16="http://schemas.microsoft.com/office/drawing/2014/main" id="{D07B39DA-65D3-4AB7-881B-9F0E79A9B1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8011586" y="1797524"/>
                <a:ext cx="714375" cy="609600"/>
              </a:xfrm>
              <a:prstGeom prst="rect">
                <a:avLst/>
              </a:prstGeom>
            </p:spPr>
          </p:pic>
        </p:grp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95E44116-CBC1-46BF-9667-7F8B96699FDF}"/>
                </a:ext>
              </a:extLst>
            </p:cNvPr>
            <p:cNvGrpSpPr/>
            <p:nvPr/>
          </p:nvGrpSpPr>
          <p:grpSpPr>
            <a:xfrm>
              <a:off x="3427054" y="2401944"/>
              <a:ext cx="742803" cy="742803"/>
              <a:chOff x="3427054" y="2401944"/>
              <a:chExt cx="742803" cy="742803"/>
            </a:xfrm>
          </p:grpSpPr>
          <p:grpSp>
            <p:nvGrpSpPr>
              <p:cNvPr id="32" name="群組 31">
                <a:extLst>
                  <a:ext uri="{FF2B5EF4-FFF2-40B4-BE49-F238E27FC236}">
                    <a16:creationId xmlns:a16="http://schemas.microsoft.com/office/drawing/2014/main" id="{25C9E5F2-5D02-4DC3-8073-568D7B82E4A6}"/>
                  </a:ext>
                </a:extLst>
              </p:cNvPr>
              <p:cNvGrpSpPr/>
              <p:nvPr/>
            </p:nvGrpSpPr>
            <p:grpSpPr>
              <a:xfrm>
                <a:off x="3427054" y="2401944"/>
                <a:ext cx="742803" cy="742803"/>
                <a:chOff x="466043" y="-1007573"/>
                <a:chExt cx="1152160" cy="1152160"/>
              </a:xfrm>
            </p:grpSpPr>
            <p:sp>
              <p:nvSpPr>
                <p:cNvPr id="39" name="橢圓 38">
                  <a:extLst>
                    <a:ext uri="{FF2B5EF4-FFF2-40B4-BE49-F238E27FC236}">
                      <a16:creationId xmlns:a16="http://schemas.microsoft.com/office/drawing/2014/main" id="{91EDE5FC-46A2-4855-8A3F-50F9CC4994B9}"/>
                    </a:ext>
                  </a:extLst>
                </p:cNvPr>
                <p:cNvSpPr/>
                <p:nvPr/>
              </p:nvSpPr>
              <p:spPr>
                <a:xfrm>
                  <a:off x="466043" y="-1007573"/>
                  <a:ext cx="1152160" cy="1152160"/>
                </a:xfrm>
                <a:prstGeom prst="ellipse">
                  <a:avLst/>
                </a:prstGeom>
                <a:solidFill>
                  <a:srgbClr val="AE78E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rgbClr val="AE78E3"/>
                    </a:solidFill>
                    <a:latin typeface="Arial Rounded MT Bold" panose="020F0704030504030204" pitchFamily="34" charset="0"/>
                    <a:ea typeface="微軟正黑體" panose="020B0604030504040204" pitchFamily="34" charset="-120"/>
                    <a:sym typeface="Arial Rounded MT Bold" panose="020F0704030504030204" pitchFamily="34" charset="0"/>
                  </a:endParaRPr>
                </a:p>
              </p:txBody>
            </p:sp>
            <p:pic>
              <p:nvPicPr>
                <p:cNvPr id="40" name="圖形 39" hidden="1">
                  <a:extLst>
                    <a:ext uri="{FF2B5EF4-FFF2-40B4-BE49-F238E27FC236}">
                      <a16:creationId xmlns:a16="http://schemas.microsoft.com/office/drawing/2014/main" id="{3DE56619-8839-4AFC-BC06-A90D72D5F5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3686" y="-790268"/>
                  <a:ext cx="409575" cy="742950"/>
                </a:xfrm>
                <a:prstGeom prst="rect">
                  <a:avLst/>
                </a:prstGeom>
              </p:spPr>
            </p:pic>
          </p:grpSp>
          <p:pic>
            <p:nvPicPr>
              <p:cNvPr id="63" name="圖形 62">
                <a:extLst>
                  <a:ext uri="{FF2B5EF4-FFF2-40B4-BE49-F238E27FC236}">
                    <a16:creationId xmlns:a16="http://schemas.microsoft.com/office/drawing/2014/main" id="{C0C77FAB-ABBC-43B8-9C46-9CBAB4C993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3605198" y="2613750"/>
                <a:ext cx="418522" cy="32551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7779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E495E8C9-243B-4D39-ABE6-27CF3FF93C4B}"/>
              </a:ext>
            </a:extLst>
          </p:cNvPr>
          <p:cNvGrpSpPr/>
          <p:nvPr/>
        </p:nvGrpSpPr>
        <p:grpSpPr>
          <a:xfrm>
            <a:off x="-32830" y="-160109"/>
            <a:ext cx="24449659" cy="6934962"/>
            <a:chOff x="0" y="-73025"/>
            <a:chExt cx="24449659" cy="6934962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A0C96CB2-7CC7-41CB-A866-5B3B8E432B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842DB3DA-3E9A-467D-93B3-2670272F6E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CA251C93-E941-474E-8A58-8863C7FF721D}"/>
              </a:ext>
            </a:extLst>
          </p:cNvPr>
          <p:cNvGrpSpPr/>
          <p:nvPr/>
        </p:nvGrpSpPr>
        <p:grpSpPr>
          <a:xfrm>
            <a:off x="24413046" y="-73025"/>
            <a:ext cx="24449659" cy="6934962"/>
            <a:chOff x="0" y="-73025"/>
            <a:chExt cx="24449659" cy="6934962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3CB01E4F-2718-4F01-ACDC-D190FF6D0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B2132EFA-A7AE-4CE9-AE26-22BC52A55E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5600" y="2417763"/>
            <a:ext cx="11480800" cy="1341437"/>
          </a:xfrm>
        </p:spPr>
        <p:txBody>
          <a:bodyPr>
            <a:normAutofit/>
          </a:bodyPr>
          <a:lstStyle/>
          <a:p>
            <a:r>
              <a:rPr lang="zh-TW" altLang="en-US" sz="7200" dirty="0">
                <a:solidFill>
                  <a:schemeClr val="bg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目前支援的功能</a:t>
            </a:r>
            <a:endParaRPr lang="en-US" sz="7200" dirty="0">
              <a:solidFill>
                <a:schemeClr val="bg1"/>
              </a:solidFill>
              <a:latin typeface="Arial Rounded MT Bold" panose="020F0704030504030204" pitchFamily="34" charset="0"/>
              <a:ea typeface="微軟正黑體" panose="020B0604030504040204" pitchFamily="34" charset="-120"/>
              <a:cs typeface="Arial"/>
              <a:sym typeface="Arial Rounded MT Bold" panose="020F0704030504030204" pitchFamily="34" charset="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88DF2D9B-297C-4536-9F8B-F591C215EB7E}"/>
              </a:ext>
            </a:extLst>
          </p:cNvPr>
          <p:cNvGrpSpPr/>
          <p:nvPr/>
        </p:nvGrpSpPr>
        <p:grpSpPr>
          <a:xfrm>
            <a:off x="-32830" y="7338414"/>
            <a:ext cx="48866489" cy="7036560"/>
            <a:chOff x="-32830" y="3838834"/>
            <a:chExt cx="48866489" cy="7036560"/>
          </a:xfrm>
        </p:grpSpPr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B7341B3B-10D5-4648-A3C1-3BA725CEA551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A57959D0-E745-441E-8AC5-EBC872E4ED9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626131E7-2D8B-4E67-AB2E-A2FF14C792A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8ED3B5E3-B7C6-4A85-A296-7E7CF6BD304C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D435E27D-B319-4C22-8D76-D82876B0856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4B9CFD2F-5A0A-4FF0-8F29-18D735E232E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pic>
        <p:nvPicPr>
          <p:cNvPr id="16" name="圖形 15">
            <a:extLst>
              <a:ext uri="{FF2B5EF4-FFF2-40B4-BE49-F238E27FC236}">
                <a16:creationId xmlns:a16="http://schemas.microsoft.com/office/drawing/2014/main" id="{5330B29E-866A-4242-9128-E812AE06E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08996" y="403452"/>
            <a:ext cx="1476601" cy="249138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CC442659-20ED-4EC5-911B-F69AF30D47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4796" y="6218254"/>
            <a:ext cx="1146633" cy="35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97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4.07407E-6 L -0.99531 -0.008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66" y="-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875E-6 2.59259E-6 L -0.99531 -0.0088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66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群組 23">
            <a:extLst>
              <a:ext uri="{FF2B5EF4-FFF2-40B4-BE49-F238E27FC236}">
                <a16:creationId xmlns:a16="http://schemas.microsoft.com/office/drawing/2014/main" id="{43B9E41B-E9E7-4B03-96EA-CBC33087203E}"/>
              </a:ext>
            </a:extLst>
          </p:cNvPr>
          <p:cNvGrpSpPr/>
          <p:nvPr/>
        </p:nvGrpSpPr>
        <p:grpSpPr>
          <a:xfrm>
            <a:off x="-12257659" y="-160109"/>
            <a:ext cx="24449659" cy="6934962"/>
            <a:chOff x="0" y="-73025"/>
            <a:chExt cx="24449659" cy="6934962"/>
          </a:xfrm>
        </p:grpSpPr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B07652FF-C081-4E78-8601-4FD779ED42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0727A90F-F9EE-4FCE-A9C8-F68DFEF3E3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6F2BAABC-85C6-407E-8A54-1C285664D66B}"/>
              </a:ext>
            </a:extLst>
          </p:cNvPr>
          <p:cNvGrpSpPr/>
          <p:nvPr/>
        </p:nvGrpSpPr>
        <p:grpSpPr>
          <a:xfrm>
            <a:off x="12188217" y="-73025"/>
            <a:ext cx="24449659" cy="6934962"/>
            <a:chOff x="0" y="-73025"/>
            <a:chExt cx="24449659" cy="6934962"/>
          </a:xfrm>
        </p:grpSpPr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C0AAFA8D-676A-43E3-A74D-8C283AE9FA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82C24A7D-8C08-43D1-9223-D30852EA2B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5600" y="228600"/>
            <a:ext cx="11480800" cy="765175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不同雲端硬碟間的檔案傳輸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  <a:ea typeface="微軟正黑體" panose="020B0604030504040204" pitchFamily="34" charset="-120"/>
              <a:sym typeface="Arial Rounded MT Bold" panose="020F0704030504030204" pitchFamily="34" charset="0"/>
            </a:endParaRPr>
          </a:p>
        </p:txBody>
      </p:sp>
      <p:pic>
        <p:nvPicPr>
          <p:cNvPr id="5" name="Picture 5" hidden="1">
            <a:extLst>
              <a:ext uri="{FF2B5EF4-FFF2-40B4-BE49-F238E27FC236}">
                <a16:creationId xmlns:a16="http://schemas.microsoft.com/office/drawing/2014/main" id="{2FC7E259-F06F-4272-AC63-A8111A948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671" y="5310189"/>
            <a:ext cx="480951" cy="471920"/>
          </a:xfrm>
          <a:prstGeom prst="rect">
            <a:avLst/>
          </a:prstGeom>
        </p:spPr>
      </p:pic>
      <p:pic>
        <p:nvPicPr>
          <p:cNvPr id="7" name="Picture 7" hidden="1">
            <a:extLst>
              <a:ext uri="{FF2B5EF4-FFF2-40B4-BE49-F238E27FC236}">
                <a16:creationId xmlns:a16="http://schemas.microsoft.com/office/drawing/2014/main" id="{5FF913EF-D0F3-4D74-A226-EDA1D8EAA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6095" y="5354100"/>
            <a:ext cx="467840" cy="392753"/>
          </a:xfrm>
          <a:prstGeom prst="rect">
            <a:avLst/>
          </a:prstGeom>
        </p:spPr>
      </p:pic>
      <p:pic>
        <p:nvPicPr>
          <p:cNvPr id="9" name="Picture 9" hidden="1">
            <a:extLst>
              <a:ext uri="{FF2B5EF4-FFF2-40B4-BE49-F238E27FC236}">
                <a16:creationId xmlns:a16="http://schemas.microsoft.com/office/drawing/2014/main" id="{76226115-901C-44D3-9C30-65B90F6BAE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6554" y="5314454"/>
            <a:ext cx="430357" cy="431223"/>
          </a:xfrm>
          <a:prstGeom prst="rect">
            <a:avLst/>
          </a:prstGeom>
        </p:spPr>
      </p:pic>
      <p:pic>
        <p:nvPicPr>
          <p:cNvPr id="11" name="Picture 11" descr="A close up of an animal&#10;&#10;Description generated with high confidence" hidden="1">
            <a:extLst>
              <a:ext uri="{FF2B5EF4-FFF2-40B4-BE49-F238E27FC236}">
                <a16:creationId xmlns:a16="http://schemas.microsoft.com/office/drawing/2014/main" id="{AFA26EE9-1F6E-4EEA-8937-7799AA39BA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730" b="16667"/>
          <a:stretch/>
        </p:blipFill>
        <p:spPr>
          <a:xfrm>
            <a:off x="3195185" y="5252913"/>
            <a:ext cx="575381" cy="476974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F1D0D21B-2A1A-4897-A2C5-F1FA3955F545}"/>
              </a:ext>
            </a:extLst>
          </p:cNvPr>
          <p:cNvGrpSpPr/>
          <p:nvPr/>
        </p:nvGrpSpPr>
        <p:grpSpPr>
          <a:xfrm>
            <a:off x="733219" y="3855558"/>
            <a:ext cx="10725561" cy="2016457"/>
            <a:chOff x="593970" y="3855558"/>
            <a:chExt cx="10725561" cy="2016457"/>
          </a:xfrm>
        </p:grpSpPr>
        <p:pic>
          <p:nvPicPr>
            <p:cNvPr id="16" name="Picture 5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AB944307-DC6A-416C-BE1F-CC05ABAE8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06524" y="3859561"/>
              <a:ext cx="1680098" cy="2005301"/>
            </a:xfrm>
            <a:prstGeom prst="rect">
              <a:avLst/>
            </a:prstGeom>
            <a:ln>
              <a:noFill/>
            </a:ln>
            <a:effectLst>
              <a:outerShdw blurRad="63500" dist="63500" dir="2700000" algn="tl" rotWithShape="0">
                <a:srgbClr val="333333">
                  <a:alpha val="40000"/>
                </a:srgbClr>
              </a:outerShdw>
            </a:effectLst>
          </p:spPr>
        </p:pic>
        <p:pic>
          <p:nvPicPr>
            <p:cNvPr id="17" name="Picture 17" descr="A screenshot of a cell phone&#10;&#10;Description generated with high confidence">
              <a:extLst>
                <a:ext uri="{FF2B5EF4-FFF2-40B4-BE49-F238E27FC236}">
                  <a16:creationId xmlns:a16="http://schemas.microsoft.com/office/drawing/2014/main" id="{FB1FEBC2-7780-48FF-996E-FFA3413B3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970" y="3858745"/>
              <a:ext cx="1672735" cy="2013270"/>
            </a:xfrm>
            <a:prstGeom prst="rect">
              <a:avLst/>
            </a:prstGeom>
            <a:ln>
              <a:noFill/>
            </a:ln>
            <a:effectLst>
              <a:outerShdw blurRad="63500" dist="63500" dir="2700000" algn="tl" rotWithShape="0">
                <a:srgbClr val="333333">
                  <a:alpha val="40000"/>
                </a:srgbClr>
              </a:outerShdw>
            </a:effectLst>
          </p:spPr>
        </p:pic>
        <p:pic>
          <p:nvPicPr>
            <p:cNvPr id="19" name="Picture 19" descr="A screenshot of a cell phone&#10;&#10;Description generated with high confidence">
              <a:extLst>
                <a:ext uri="{FF2B5EF4-FFF2-40B4-BE49-F238E27FC236}">
                  <a16:creationId xmlns:a16="http://schemas.microsoft.com/office/drawing/2014/main" id="{1BB0D73C-125A-4CBE-ADEF-AB4C24026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03063" y="3860100"/>
              <a:ext cx="1658011" cy="2011255"/>
            </a:xfrm>
            <a:prstGeom prst="rect">
              <a:avLst/>
            </a:prstGeom>
            <a:ln>
              <a:noFill/>
            </a:ln>
            <a:effectLst>
              <a:outerShdw blurRad="63500" dist="63500" dir="2700000" algn="tl" rotWithShape="0">
                <a:srgbClr val="333333">
                  <a:alpha val="40000"/>
                </a:srgbClr>
              </a:outerShdw>
            </a:effectLst>
          </p:spPr>
        </p:pic>
        <p:pic>
          <p:nvPicPr>
            <p:cNvPr id="21" name="Picture 21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30D6595D-42FE-4633-BAEB-25664071F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22980" y="3855558"/>
              <a:ext cx="1687460" cy="2011254"/>
            </a:xfrm>
            <a:prstGeom prst="rect">
              <a:avLst/>
            </a:prstGeom>
            <a:ln>
              <a:noFill/>
            </a:ln>
            <a:effectLst>
              <a:outerShdw blurRad="63500" dist="63500" dir="2700000" algn="tl" rotWithShape="0">
                <a:srgbClr val="333333">
                  <a:alpha val="40000"/>
                </a:srgbClr>
              </a:outerShdw>
            </a:effectLst>
          </p:spPr>
        </p:pic>
        <p:pic>
          <p:nvPicPr>
            <p:cNvPr id="3" name="Picture 3" descr="A picture containing screenshot&#10;&#10;Description generated with high confidence">
              <a:extLst>
                <a:ext uri="{FF2B5EF4-FFF2-40B4-BE49-F238E27FC236}">
                  <a16:creationId xmlns:a16="http://schemas.microsoft.com/office/drawing/2014/main" id="{41C13110-9AB3-4705-A6B5-8AFEE6E80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646797" y="3857557"/>
              <a:ext cx="1672734" cy="2008279"/>
            </a:xfrm>
            <a:prstGeom prst="rect">
              <a:avLst/>
            </a:prstGeom>
            <a:ln>
              <a:noFill/>
            </a:ln>
            <a:effectLst>
              <a:outerShdw blurRad="63500" dist="63500" dir="2700000" algn="tl" rotWithShape="0">
                <a:srgbClr val="333333">
                  <a:alpha val="40000"/>
                </a:srgbClr>
              </a:outerShdw>
            </a:effectLst>
          </p:spPr>
        </p:pic>
        <p:pic>
          <p:nvPicPr>
            <p:cNvPr id="6" name="Picture 7" descr="A screenshot of a cell phone&#10;&#10;Description generated with high confidence">
              <a:extLst>
                <a:ext uri="{FF2B5EF4-FFF2-40B4-BE49-F238E27FC236}">
                  <a16:creationId xmlns:a16="http://schemas.microsoft.com/office/drawing/2014/main" id="{70449D3C-72F9-418A-88A2-25D43532A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197432" y="3855558"/>
              <a:ext cx="1672734" cy="2003289"/>
            </a:xfrm>
            <a:prstGeom prst="rect">
              <a:avLst/>
            </a:prstGeom>
            <a:ln>
              <a:noFill/>
            </a:ln>
            <a:effectLst>
              <a:outerShdw blurRad="63500" dist="63500" dir="2700000" algn="tl" rotWithShape="0">
                <a:srgbClr val="333333">
                  <a:alpha val="40000"/>
                </a:srgbClr>
              </a:outerShdw>
            </a:effectLst>
          </p:spPr>
        </p:pic>
      </p:grpSp>
      <p:sp>
        <p:nvSpPr>
          <p:cNvPr id="4" name="Rectangle: Rounded Corners 3" hidden="1">
            <a:extLst>
              <a:ext uri="{FF2B5EF4-FFF2-40B4-BE49-F238E27FC236}">
                <a16:creationId xmlns:a16="http://schemas.microsoft.com/office/drawing/2014/main" id="{1FF35ADD-EC82-4753-8131-C863BB8E4995}"/>
              </a:ext>
            </a:extLst>
          </p:cNvPr>
          <p:cNvSpPr/>
          <p:nvPr/>
        </p:nvSpPr>
        <p:spPr>
          <a:xfrm>
            <a:off x="1030972" y="2798616"/>
            <a:ext cx="4130385" cy="23466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Calibri"/>
                <a:sym typeface="Arial Rounded MT Bold" panose="020F0704030504030204" pitchFamily="34" charset="0"/>
              </a:rPr>
              <a:t>A banner image for </a:t>
            </a:r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Calibri"/>
                <a:sym typeface="Arial Rounded MT Bold" panose="020F0704030504030204" pitchFamily="34" charset="0"/>
              </a:rPr>
              <a:t>data transfer across various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Calibri"/>
                <a:sym typeface="Arial Rounded MT Bold" panose="020F0704030504030204" pitchFamily="34" charset="0"/>
              </a:rPr>
              <a:t>Cloud platforms</a:t>
            </a:r>
          </a:p>
          <a:p>
            <a:pPr algn="ctr"/>
            <a:endParaRPr lang="en-US" dirty="0">
              <a:solidFill>
                <a:schemeClr val="tx1"/>
              </a:solidFill>
              <a:latin typeface="Arial Rounded MT Bold" panose="020F0704030504030204" pitchFamily="34" charset="0"/>
              <a:ea typeface="微軟正黑體" panose="020B0604030504040204" pitchFamily="34" charset="-120"/>
              <a:cs typeface="Calibri"/>
              <a:sym typeface="Arial Rounded MT Bold" panose="020F0704030504030204" pitchFamily="34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Calibri"/>
                <a:sym typeface="Arial Rounded MT Bold" panose="020F0704030504030204" pitchFamily="34" charset="0"/>
              </a:rPr>
              <a:t>Banner Size needed: </a:t>
            </a:r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+mn-lt"/>
                <a:sym typeface="Arial Rounded MT Bold" panose="020F0704030504030204" pitchFamily="34" charset="0"/>
              </a:rPr>
              <a:t>1366 x 472</a:t>
            </a:r>
            <a:endParaRPr lang="en-US" dirty="0">
              <a:solidFill>
                <a:schemeClr val="tx1"/>
              </a:solidFill>
              <a:latin typeface="Arial Rounded MT Bold" panose="020F0704030504030204" pitchFamily="34" charset="0"/>
              <a:ea typeface="微軟正黑體" panose="020B0604030504040204" pitchFamily="34" charset="-120"/>
              <a:cs typeface="Calibri"/>
              <a:sym typeface="Arial Rounded MT Bold" panose="020F0704030504030204" pitchFamily="34" charset="0"/>
            </a:endParaRPr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C5A388EE-A05A-4087-BD03-AA28F0A95853}"/>
              </a:ext>
            </a:extLst>
          </p:cNvPr>
          <p:cNvSpPr/>
          <p:nvPr/>
        </p:nvSpPr>
        <p:spPr>
          <a:xfrm>
            <a:off x="2334165" y="1339560"/>
            <a:ext cx="1601930" cy="13767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Calibri"/>
                <a:sym typeface="Arial Rounded MT Bold" panose="020F0704030504030204" pitchFamily="34" charset="0"/>
              </a:rPr>
              <a:t>Tile image to show </a:t>
            </a:r>
            <a:r>
              <a:rPr lang="en-US" sz="1100" b="1" dirty="0">
                <a:solidFill>
                  <a:srgbClr val="FF0000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Calibri"/>
                <a:sym typeface="Arial Rounded MT Bold" panose="020F0704030504030204" pitchFamily="34" charset="0"/>
              </a:rPr>
              <a:t>cross-data platform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Calibri"/>
                <a:sym typeface="Arial Rounded MT Bold" panose="020F0704030504030204" pitchFamily="34" charset="0"/>
              </a:rPr>
              <a:t>Size: 400 x 240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Calibri"/>
                <a:sym typeface="Arial Rounded MT Bold" panose="020F0704030504030204" pitchFamily="34" charset="0"/>
              </a:rPr>
              <a:t>Type: PNG (transparent)</a:t>
            </a: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409CB9B6-3DA6-424C-9562-519905537B0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710927" y="1602887"/>
            <a:ext cx="2739264" cy="1643558"/>
          </a:xfrm>
          <a:prstGeom prst="rect">
            <a:avLst/>
          </a:prstGeom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14DC3864-226A-4656-96B1-6E37598BBE0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04796" y="6218254"/>
            <a:ext cx="1146633" cy="351728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56CD4682-8E3E-49F9-9E3E-F3A1DA7E7D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486030" y="1088578"/>
            <a:ext cx="2566529" cy="2566529"/>
          </a:xfrm>
          <a:prstGeom prst="rect">
            <a:avLst/>
          </a:prstGeom>
        </p:spPr>
      </p:pic>
      <p:pic>
        <p:nvPicPr>
          <p:cNvPr id="30" name="圖形 29">
            <a:extLst>
              <a:ext uri="{FF2B5EF4-FFF2-40B4-BE49-F238E27FC236}">
                <a16:creationId xmlns:a16="http://schemas.microsoft.com/office/drawing/2014/main" id="{40C3282F-4ECB-42F4-80E2-0678F08D5C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308996" y="403452"/>
            <a:ext cx="1476601" cy="24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475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16667E-6 4.07407E-6 L -0.99532 -0.008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66" y="-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75E-6 2.59259E-6 L -0.99531 -0.0088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66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群組 18">
            <a:extLst>
              <a:ext uri="{FF2B5EF4-FFF2-40B4-BE49-F238E27FC236}">
                <a16:creationId xmlns:a16="http://schemas.microsoft.com/office/drawing/2014/main" id="{87928B3F-0E7E-4EF6-A834-D0A9853CFE68}"/>
              </a:ext>
            </a:extLst>
          </p:cNvPr>
          <p:cNvGrpSpPr/>
          <p:nvPr/>
        </p:nvGrpSpPr>
        <p:grpSpPr>
          <a:xfrm>
            <a:off x="-24449659" y="-160109"/>
            <a:ext cx="24449659" cy="6934962"/>
            <a:chOff x="0" y="-73025"/>
            <a:chExt cx="24449659" cy="6934962"/>
          </a:xfrm>
        </p:grpSpPr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F60C4ADE-DC2A-450F-A698-0FC6A0F432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D4FF3636-0A15-4B92-B73E-5F59220D64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345EE558-A152-4C66-A60D-F30A88319035}"/>
              </a:ext>
            </a:extLst>
          </p:cNvPr>
          <p:cNvGrpSpPr/>
          <p:nvPr/>
        </p:nvGrpSpPr>
        <p:grpSpPr>
          <a:xfrm>
            <a:off x="-3783" y="-73025"/>
            <a:ext cx="24449659" cy="6934962"/>
            <a:chOff x="0" y="-73025"/>
            <a:chExt cx="24449659" cy="6934962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41962CBC-6D97-4D39-A718-D067B872C8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4E627E28-830A-4A21-9ECE-0D6017B941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443CA04-AF9D-4CA8-B687-71AFA2E52B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5600" y="228600"/>
            <a:ext cx="11480800" cy="765175"/>
          </a:xfrm>
        </p:spPr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提升工作效率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  <a:ea typeface="微軟正黑體" panose="020B0604030504040204" pitchFamily="34" charset="-120"/>
              <a:sym typeface="Arial Rounded MT Bold" panose="020F0704030504030204" pitchFamily="34" charset="0"/>
            </a:endParaRPr>
          </a:p>
        </p:txBody>
      </p:sp>
      <p:pic>
        <p:nvPicPr>
          <p:cNvPr id="3" name="Picture 3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74D4F6C5-D283-4E8F-A415-E60FAE8C4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949" y="3899570"/>
            <a:ext cx="1651988" cy="1991981"/>
          </a:xfrm>
          <a:prstGeom prst="rect">
            <a:avLst/>
          </a:prstGeom>
          <a:ln>
            <a:noFill/>
          </a:ln>
          <a:effectLst>
            <a:outerShdw blurRad="63500" dist="63500" dir="2700000" algn="tl" rotWithShape="0">
              <a:srgbClr val="333333">
                <a:alpha val="40000"/>
              </a:srgbClr>
            </a:outerShdw>
          </a:effectLst>
        </p:spPr>
      </p:pic>
      <p:pic>
        <p:nvPicPr>
          <p:cNvPr id="5" name="Picture 5" descr="A picture containing traffic light&#10;&#10;Description generated with high confidence" hidden="1">
            <a:extLst>
              <a:ext uri="{FF2B5EF4-FFF2-40B4-BE49-F238E27FC236}">
                <a16:creationId xmlns:a16="http://schemas.microsoft.com/office/drawing/2014/main" id="{4D00A4E7-CDE6-4E56-9D3B-C3572DCA5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3376652" y="5426666"/>
            <a:ext cx="703984" cy="715240"/>
          </a:xfrm>
          <a:prstGeom prst="rect">
            <a:avLst/>
          </a:prstGeom>
        </p:spPr>
      </p:pic>
      <p:pic>
        <p:nvPicPr>
          <p:cNvPr id="7" name="Picture 7" hidden="1">
            <a:extLst>
              <a:ext uri="{FF2B5EF4-FFF2-40B4-BE49-F238E27FC236}">
                <a16:creationId xmlns:a16="http://schemas.microsoft.com/office/drawing/2014/main" id="{EB1A1AF0-8F85-40C2-9060-AC01D58D33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8604" y="5428829"/>
            <a:ext cx="720437" cy="719571"/>
          </a:xfrm>
          <a:prstGeom prst="rect">
            <a:avLst/>
          </a:prstGeom>
        </p:spPr>
      </p:pic>
      <p:pic>
        <p:nvPicPr>
          <p:cNvPr id="9" name="Picture 9" hidden="1">
            <a:extLst>
              <a:ext uri="{FF2B5EF4-FFF2-40B4-BE49-F238E27FC236}">
                <a16:creationId xmlns:a16="http://schemas.microsoft.com/office/drawing/2014/main" id="{0A7CD080-D80F-4529-A295-2645498793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9361" y="5430439"/>
            <a:ext cx="703984" cy="712643"/>
          </a:xfrm>
          <a:prstGeom prst="rect">
            <a:avLst/>
          </a:prstGeom>
        </p:spPr>
      </p:pic>
      <p:pic>
        <p:nvPicPr>
          <p:cNvPr id="11" name="Picture 11" descr="A close up of a logo&#10;&#10;Description generated with high confidence">
            <a:extLst>
              <a:ext uri="{FF2B5EF4-FFF2-40B4-BE49-F238E27FC236}">
                <a16:creationId xmlns:a16="http://schemas.microsoft.com/office/drawing/2014/main" id="{38F5002B-1542-49AC-A4DA-7723610448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3387" y="3902923"/>
            <a:ext cx="1651988" cy="1986728"/>
          </a:xfrm>
          <a:prstGeom prst="rect">
            <a:avLst/>
          </a:prstGeom>
          <a:ln>
            <a:noFill/>
          </a:ln>
          <a:effectLst>
            <a:outerShdw blurRad="63500" dist="63500" dir="2700000" algn="tl" rotWithShape="0">
              <a:srgbClr val="333333">
                <a:alpha val="40000"/>
              </a:srgbClr>
            </a:outerShdw>
          </a:effectLst>
        </p:spPr>
      </p:pic>
      <p:pic>
        <p:nvPicPr>
          <p:cNvPr id="15" name="Picture 15" descr="A close up of a logo&#10;&#10;Description generated with high confidence">
            <a:extLst>
              <a:ext uri="{FF2B5EF4-FFF2-40B4-BE49-F238E27FC236}">
                <a16:creationId xmlns:a16="http://schemas.microsoft.com/office/drawing/2014/main" id="{FD1885A1-83CB-462A-A743-88DEF19FA3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8262" y="3889822"/>
            <a:ext cx="1651989" cy="1999829"/>
          </a:xfrm>
          <a:prstGeom prst="rect">
            <a:avLst/>
          </a:prstGeom>
          <a:ln>
            <a:noFill/>
          </a:ln>
          <a:effectLst>
            <a:outerShdw blurRad="63500" dist="63500" dir="2700000" algn="tl" rotWithShape="0">
              <a:srgbClr val="333333">
                <a:alpha val="40000"/>
              </a:srgbClr>
            </a:outerShdw>
          </a:effectLst>
        </p:spPr>
      </p:pic>
      <p:pic>
        <p:nvPicPr>
          <p:cNvPr id="17" name="Picture 1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342C03E-3947-4BBD-8C6F-666CD5E3E1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35824" y="3888853"/>
            <a:ext cx="1651989" cy="2000798"/>
          </a:xfrm>
          <a:prstGeom prst="rect">
            <a:avLst/>
          </a:prstGeom>
          <a:ln>
            <a:noFill/>
          </a:ln>
          <a:effectLst>
            <a:outerShdw blurRad="63500" dist="63500" dir="2700000" algn="tl" rotWithShape="0">
              <a:srgbClr val="333333">
                <a:alpha val="40000"/>
              </a:srgbClr>
            </a:outerShdw>
          </a:effectLst>
        </p:spPr>
      </p:pic>
      <p:sp>
        <p:nvSpPr>
          <p:cNvPr id="4" name="Rectangle: Rounded Corners 3" hidden="1">
            <a:extLst>
              <a:ext uri="{FF2B5EF4-FFF2-40B4-BE49-F238E27FC236}">
                <a16:creationId xmlns:a16="http://schemas.microsoft.com/office/drawing/2014/main" id="{103D7834-05FE-456F-9A6A-2A9639F36F30}"/>
              </a:ext>
            </a:extLst>
          </p:cNvPr>
          <p:cNvSpPr/>
          <p:nvPr/>
        </p:nvSpPr>
        <p:spPr>
          <a:xfrm>
            <a:off x="1433412" y="2729343"/>
            <a:ext cx="4312225" cy="24505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Calibri"/>
                <a:sym typeface="Arial Rounded MT Bold" panose="020F0704030504030204" pitchFamily="34" charset="0"/>
              </a:rPr>
              <a:t>A banner image for </a:t>
            </a:r>
            <a:r>
              <a:rPr lang="en-US" b="1">
                <a:solidFill>
                  <a:srgbClr val="FF0000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Calibri"/>
                <a:sym typeface="Arial Rounded MT Bold" panose="020F0704030504030204" pitchFamily="34" charset="0"/>
              </a:rPr>
              <a:t>enhancing teamwork productivity</a:t>
            </a:r>
          </a:p>
          <a:p>
            <a:pPr algn="ctr"/>
            <a:endParaRPr lang="en-US" b="1">
              <a:solidFill>
                <a:srgbClr val="FF0000"/>
              </a:solidFill>
              <a:latin typeface="Arial Rounded MT Bold" panose="020F0704030504030204" pitchFamily="34" charset="0"/>
              <a:ea typeface="微軟正黑體" panose="020B0604030504040204" pitchFamily="34" charset="-120"/>
              <a:cs typeface="Calibri"/>
              <a:sym typeface="Arial Rounded MT Bold" panose="020F0704030504030204" pitchFamily="34" charset="0"/>
            </a:endParaRPr>
          </a:p>
          <a:p>
            <a:pPr algn="ctr"/>
            <a:r>
              <a:rPr lang="en-US">
                <a:solidFill>
                  <a:schemeClr val="tx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Calibri"/>
                <a:sym typeface="Arial Rounded MT Bold" panose="020F0704030504030204" pitchFamily="34" charset="0"/>
              </a:rPr>
              <a:t>Banner Size needed: </a:t>
            </a:r>
            <a:r>
              <a:rPr lang="en-US">
                <a:solidFill>
                  <a:schemeClr val="tx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+mn-lt"/>
                <a:sym typeface="Arial Rounded MT Bold" panose="020F0704030504030204" pitchFamily="34" charset="0"/>
              </a:rPr>
              <a:t>1366 x 472</a:t>
            </a:r>
            <a:endParaRPr lang="en-US">
              <a:solidFill>
                <a:schemeClr val="tx1"/>
              </a:solidFill>
              <a:latin typeface="Arial Rounded MT Bold" panose="020F0704030504030204" pitchFamily="34" charset="0"/>
              <a:ea typeface="微軟正黑體" panose="020B0604030504040204" pitchFamily="34" charset="-120"/>
              <a:cs typeface="Calibri"/>
              <a:sym typeface="Arial Rounded MT Bold" panose="020F0704030504030204" pitchFamily="34" charset="0"/>
            </a:endParaRPr>
          </a:p>
        </p:txBody>
      </p: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0CAB7796-CAC6-44E3-8416-ACC8B88A2276}"/>
              </a:ext>
            </a:extLst>
          </p:cNvPr>
          <p:cNvSpPr/>
          <p:nvPr/>
        </p:nvSpPr>
        <p:spPr>
          <a:xfrm>
            <a:off x="2719287" y="1252969"/>
            <a:ext cx="1601930" cy="13767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Calibri"/>
                <a:sym typeface="Arial Rounded MT Bold" panose="020F0704030504030204" pitchFamily="34" charset="0"/>
              </a:rPr>
              <a:t>Tile image to show </a:t>
            </a:r>
            <a:r>
              <a:rPr lang="en-US" sz="1100" b="1" dirty="0">
                <a:solidFill>
                  <a:srgbClr val="FF0000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Calibri"/>
                <a:sym typeface="Arial Rounded MT Bold" panose="020F0704030504030204" pitchFamily="34" charset="0"/>
              </a:rPr>
              <a:t>enhance teamwork productivity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Calibri"/>
                <a:sym typeface="Arial Rounded MT Bold" panose="020F0704030504030204" pitchFamily="34" charset="0"/>
              </a:rPr>
              <a:t>Size: 400 x 240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Calibri"/>
                <a:sym typeface="Arial Rounded MT Bold" panose="020F0704030504030204" pitchFamily="34" charset="0"/>
              </a:rPr>
              <a:t>Type: PNG (transparent)</a:t>
            </a:r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F894840D-5CE0-44F9-8CA4-8BBA0E1E95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4796" y="6218254"/>
            <a:ext cx="1146633" cy="351728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284FE068-9846-49D8-952D-ADF91FE488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18357" y="1602887"/>
            <a:ext cx="2739264" cy="1643558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06462C2A-9ACC-4892-9CAF-11AAA76F473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472873" y="1101008"/>
            <a:ext cx="2576976" cy="2647315"/>
          </a:xfrm>
          <a:prstGeom prst="rect">
            <a:avLst/>
          </a:prstGeom>
        </p:spPr>
      </p:pic>
      <p:pic>
        <p:nvPicPr>
          <p:cNvPr id="26" name="Graphic 5">
            <a:extLst>
              <a:ext uri="{FF2B5EF4-FFF2-40B4-BE49-F238E27FC236}">
                <a16:creationId xmlns:a16="http://schemas.microsoft.com/office/drawing/2014/main" id="{ACA028B4-32BA-4CAF-89EB-3E80CBCFFB2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2239017" y="994508"/>
            <a:ext cx="4377772" cy="5086696"/>
          </a:xfrm>
          <a:prstGeom prst="rect">
            <a:avLst/>
          </a:prstGeom>
        </p:spPr>
      </p:pic>
      <p:grpSp>
        <p:nvGrpSpPr>
          <p:cNvPr id="27" name="群組 26">
            <a:extLst>
              <a:ext uri="{FF2B5EF4-FFF2-40B4-BE49-F238E27FC236}">
                <a16:creationId xmlns:a16="http://schemas.microsoft.com/office/drawing/2014/main" id="{D03D4BBE-314B-4D0F-B5CA-64188D152A20}"/>
              </a:ext>
            </a:extLst>
          </p:cNvPr>
          <p:cNvGrpSpPr/>
          <p:nvPr/>
        </p:nvGrpSpPr>
        <p:grpSpPr>
          <a:xfrm>
            <a:off x="-6121400" y="7076478"/>
            <a:ext cx="48866489" cy="7036560"/>
            <a:chOff x="-32830" y="3838834"/>
            <a:chExt cx="48866489" cy="7036560"/>
          </a:xfrm>
        </p:grpSpPr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0420FA11-1808-4A88-A9C6-DCBF05DAC6A1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32" name="圖片 31">
                <a:extLst>
                  <a:ext uri="{FF2B5EF4-FFF2-40B4-BE49-F238E27FC236}">
                    <a16:creationId xmlns:a16="http://schemas.microsoft.com/office/drawing/2014/main" id="{92B78037-AF01-4DDD-A206-6AE678C9DE6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33" name="圖片 32">
                <a:extLst>
                  <a:ext uri="{FF2B5EF4-FFF2-40B4-BE49-F238E27FC236}">
                    <a16:creationId xmlns:a16="http://schemas.microsoft.com/office/drawing/2014/main" id="{CC921DE2-2A46-4E49-AB8C-B0AF3CA242F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id="{D70119D9-234D-4041-8750-773B025DD757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30" name="圖片 29">
                <a:extLst>
                  <a:ext uri="{FF2B5EF4-FFF2-40B4-BE49-F238E27FC236}">
                    <a16:creationId xmlns:a16="http://schemas.microsoft.com/office/drawing/2014/main" id="{15115C05-85FE-4DF1-8B12-66988A94A20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31" name="圖片 30">
                <a:extLst>
                  <a:ext uri="{FF2B5EF4-FFF2-40B4-BE49-F238E27FC236}">
                    <a16:creationId xmlns:a16="http://schemas.microsoft.com/office/drawing/2014/main" id="{32CFFD49-9414-442E-A7AA-2DB8F9A597F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pic>
        <p:nvPicPr>
          <p:cNvPr id="34" name="圖形 33">
            <a:extLst>
              <a:ext uri="{FF2B5EF4-FFF2-40B4-BE49-F238E27FC236}">
                <a16:creationId xmlns:a16="http://schemas.microsoft.com/office/drawing/2014/main" id="{466A4F80-F1E5-4019-AC74-A6B2D87EE81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308996" y="403452"/>
            <a:ext cx="1476601" cy="24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88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16667E-6 4.07407E-6 L -0.99532 -0.008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66" y="-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75E-6 2.59259E-6 L -0.99531 -0.0088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66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77DD15CA-8C29-4EC3-9FFB-3B1D36A66882}"/>
              </a:ext>
            </a:extLst>
          </p:cNvPr>
          <p:cNvGrpSpPr/>
          <p:nvPr/>
        </p:nvGrpSpPr>
        <p:grpSpPr>
          <a:xfrm>
            <a:off x="-9291130" y="-7118528"/>
            <a:ext cx="24449659" cy="6934962"/>
            <a:chOff x="0" y="-73025"/>
            <a:chExt cx="24449659" cy="6934962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B47AF784-EBE1-4F31-9047-0004809879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55011E10-B4DC-4EB6-BE8E-0B5E339260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5FBDEFF6-798C-44E5-BED1-991BEBC40E20}"/>
              </a:ext>
            </a:extLst>
          </p:cNvPr>
          <p:cNvGrpSpPr/>
          <p:nvPr/>
        </p:nvGrpSpPr>
        <p:grpSpPr>
          <a:xfrm>
            <a:off x="-12241245" y="3838834"/>
            <a:ext cx="48866489" cy="7036560"/>
            <a:chOff x="-32830" y="3838834"/>
            <a:chExt cx="48866489" cy="7036560"/>
          </a:xfrm>
        </p:grpSpPr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0E831555-5FB7-4334-82B4-6766526939AF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18" name="圖片 17">
                <a:extLst>
                  <a:ext uri="{FF2B5EF4-FFF2-40B4-BE49-F238E27FC236}">
                    <a16:creationId xmlns:a16="http://schemas.microsoft.com/office/drawing/2014/main" id="{3079FC1E-E0D1-44FC-A715-9A358E448D1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9" name="圖片 18">
                <a:extLst>
                  <a:ext uri="{FF2B5EF4-FFF2-40B4-BE49-F238E27FC236}">
                    <a16:creationId xmlns:a16="http://schemas.microsoft.com/office/drawing/2014/main" id="{ABF5BACA-42DE-4150-9D7C-0EB672D8C78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751E6D69-A1C0-4965-BD73-C2D394545BA0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16" name="圖片 15">
                <a:extLst>
                  <a:ext uri="{FF2B5EF4-FFF2-40B4-BE49-F238E27FC236}">
                    <a16:creationId xmlns:a16="http://schemas.microsoft.com/office/drawing/2014/main" id="{F71F9ED8-4172-4921-9F6D-5E7ED3AE2BB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7" name="圖片 16">
                <a:extLst>
                  <a:ext uri="{FF2B5EF4-FFF2-40B4-BE49-F238E27FC236}">
                    <a16:creationId xmlns:a16="http://schemas.microsoft.com/office/drawing/2014/main" id="{74EE7A91-7837-4A23-9F02-241C2EB69F2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633736EC-698D-4DB0-BFEA-07DF0F1DDC30}"/>
              </a:ext>
            </a:extLst>
          </p:cNvPr>
          <p:cNvGrpSpPr/>
          <p:nvPr/>
        </p:nvGrpSpPr>
        <p:grpSpPr>
          <a:xfrm>
            <a:off x="450846" y="6248400"/>
            <a:ext cx="11434313" cy="329398"/>
            <a:chOff x="450846" y="6248400"/>
            <a:chExt cx="11434313" cy="329398"/>
          </a:xfrm>
        </p:grpSpPr>
        <p:pic>
          <p:nvPicPr>
            <p:cNvPr id="21" name="圖形 20">
              <a:extLst>
                <a:ext uri="{FF2B5EF4-FFF2-40B4-BE49-F238E27FC236}">
                  <a16:creationId xmlns:a16="http://schemas.microsoft.com/office/drawing/2014/main" id="{9B66663F-0570-4075-8C9F-323D60006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0846" y="6248400"/>
              <a:ext cx="1073837" cy="329398"/>
            </a:xfrm>
            <a:prstGeom prst="rect">
              <a:avLst/>
            </a:prstGeom>
          </p:spPr>
        </p:pic>
        <p:pic>
          <p:nvPicPr>
            <p:cNvPr id="22" name="圖形 21">
              <a:extLst>
                <a:ext uri="{FF2B5EF4-FFF2-40B4-BE49-F238E27FC236}">
                  <a16:creationId xmlns:a16="http://schemas.microsoft.com/office/drawing/2014/main" id="{8E8BB016-C6D6-42E9-A5C8-31A467551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12547" y="6312460"/>
              <a:ext cx="1572612" cy="265338"/>
            </a:xfrm>
            <a:prstGeom prst="rect">
              <a:avLst/>
            </a:prstGeom>
          </p:spPr>
        </p:pic>
      </p:grpSp>
      <p:pic>
        <p:nvPicPr>
          <p:cNvPr id="11" name="Picture 1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40E7E10-9277-46AB-BA02-48845150D5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2181" y="-6987812"/>
            <a:ext cx="6097978" cy="8959488"/>
          </a:xfrm>
          <a:prstGeom prst="rect">
            <a:avLst/>
          </a:prstGeom>
          <a:ln>
            <a:noFill/>
          </a:ln>
          <a:effectLst>
            <a:outerShdw blurRad="63500" dist="63500" dir="2700000" algn="tl" rotWithShape="0">
              <a:srgbClr val="333333">
                <a:alpha val="40000"/>
              </a:srgbClr>
            </a:out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F110571-068D-447E-AF07-0F8B231108DE}"/>
              </a:ext>
            </a:extLst>
          </p:cNvPr>
          <p:cNvSpPr/>
          <p:nvPr/>
        </p:nvSpPr>
        <p:spPr>
          <a:xfrm>
            <a:off x="5422900" y="-347175"/>
            <a:ext cx="6406069" cy="1742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 Rounded MT Bold" panose="020F0704030504030204" pitchFamily="34" charset="0"/>
              <a:ea typeface="微軟正黑體" panose="020B0604030504040204" pitchFamily="34" charset="-120"/>
              <a:sym typeface="Arial Rounded MT Bold" panose="020F07040305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9D9C33-8D49-44B9-980C-4B5129E675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8169" y="228600"/>
            <a:ext cx="11480800" cy="765175"/>
          </a:xfrm>
        </p:spPr>
        <p:txBody>
          <a:bodyPr/>
          <a:lstStyle/>
          <a:p>
            <a:r>
              <a:rPr lang="zh-TW" altLang="en-US" dirty="0">
                <a:solidFill>
                  <a:srgbClr val="7030A0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加入 </a:t>
            </a:r>
            <a:r>
              <a:rPr lang="en-US" altLang="zh-TW" b="0" dirty="0" err="1">
                <a:solidFill>
                  <a:srgbClr val="7030A0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Qmiix</a:t>
            </a:r>
            <a:r>
              <a:rPr lang="en-US" altLang="zh-TW" dirty="0">
                <a:solidFill>
                  <a:srgbClr val="7030A0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 </a:t>
            </a:r>
            <a:r>
              <a:rPr lang="zh-TW" altLang="en-US" dirty="0">
                <a:solidFill>
                  <a:srgbClr val="7030A0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試用計畫</a:t>
            </a:r>
            <a:endParaRPr lang="en-US" dirty="0">
              <a:solidFill>
                <a:srgbClr val="7030A0"/>
              </a:solidFill>
              <a:latin typeface="Arial Rounded MT Bold" panose="020F0704030504030204" pitchFamily="34" charset="0"/>
              <a:ea typeface="微軟正黑體" panose="020B0604030504040204" pitchFamily="34" charset="-120"/>
              <a:cs typeface="Arial"/>
              <a:sym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61CE16-D327-4FC2-9B21-1A358689C706}"/>
              </a:ext>
            </a:extLst>
          </p:cNvPr>
          <p:cNvSpPr txBox="1"/>
          <p:nvPr/>
        </p:nvSpPr>
        <p:spPr>
          <a:xfrm>
            <a:off x="1582057" y="1635559"/>
            <a:ext cx="3410857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Clr>
                <a:srgbClr val="FC5F9C"/>
              </a:buClr>
              <a:buChar char="•"/>
            </a:pPr>
            <a:r>
              <a:rPr lang="zh-TW" altLang="en-US" sz="24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現在開始免費試用所有功能</a:t>
            </a:r>
          </a:p>
          <a:p>
            <a:pPr marL="342900" indent="-342900">
              <a:buClr>
                <a:srgbClr val="FC5F9C"/>
              </a:buClr>
              <a:buChar char="•"/>
            </a:pPr>
            <a:endParaRPr lang="zh-TW" altLang="en-US" sz="2400" dirty="0">
              <a:solidFill>
                <a:srgbClr val="523B63"/>
              </a:solidFill>
              <a:latin typeface="Arial Rounded MT Bold" panose="020F0704030504030204" pitchFamily="34" charset="0"/>
              <a:ea typeface="微軟正黑體" panose="020B0604030504040204" pitchFamily="34" charset="-120"/>
              <a:sym typeface="Arial Rounded MT Bold" panose="020F0704030504030204" pitchFamily="34" charset="0"/>
            </a:endParaRPr>
          </a:p>
          <a:p>
            <a:pPr marL="342900" indent="-342900">
              <a:buClr>
                <a:srgbClr val="FC5F9C"/>
              </a:buClr>
              <a:buChar char="•"/>
            </a:pPr>
            <a:r>
              <a:rPr lang="zh-TW" altLang="en-US" sz="24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回饋使用建議，將會選出最好的建議並贈送一台 </a:t>
            </a:r>
            <a:r>
              <a:rPr lang="en-US" altLang="zh-TW" sz="24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TS-328</a:t>
            </a:r>
            <a:r>
              <a:rPr lang="zh-TW" altLang="en-US" sz="24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！</a:t>
            </a:r>
          </a:p>
        </p:txBody>
      </p:sp>
      <p:pic>
        <p:nvPicPr>
          <p:cNvPr id="9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D58CCEC-8D5E-4D9E-AB4B-DD5FEA8C5F7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1861"/>
          <a:stretch/>
        </p:blipFill>
        <p:spPr>
          <a:xfrm>
            <a:off x="5575464" y="1395667"/>
            <a:ext cx="6097978" cy="863142"/>
          </a:xfrm>
          <a:prstGeom prst="rect">
            <a:avLst/>
          </a:prstGeom>
        </p:spPr>
      </p:pic>
      <p:sp>
        <p:nvSpPr>
          <p:cNvPr id="23" name="Arrow: Bent 22" hidden="1">
            <a:extLst>
              <a:ext uri="{FF2B5EF4-FFF2-40B4-BE49-F238E27FC236}">
                <a16:creationId xmlns:a16="http://schemas.microsoft.com/office/drawing/2014/main" id="{BF49F7C3-C097-4103-A78B-001A624E4A7E}"/>
              </a:ext>
            </a:extLst>
          </p:cNvPr>
          <p:cNvSpPr/>
          <p:nvPr/>
        </p:nvSpPr>
        <p:spPr>
          <a:xfrm rot="10800000">
            <a:off x="12486087" y="1563185"/>
            <a:ext cx="1415142" cy="1415142"/>
          </a:xfrm>
          <a:prstGeom prst="bentArrow">
            <a:avLst/>
          </a:prstGeom>
          <a:gradFill flip="none" rotWithShape="1">
            <a:gsLst>
              <a:gs pos="0">
                <a:srgbClr val="AE78E3">
                  <a:alpha val="0"/>
                </a:srgbClr>
              </a:gs>
              <a:gs pos="66000">
                <a:srgbClr val="FC5F9C"/>
              </a:gs>
            </a:gsLst>
            <a:lin ang="16800000" scaled="0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 Rounded MT Bold" panose="020F0704030504030204" pitchFamily="34" charset="0"/>
              <a:ea typeface="微軟正黑體" panose="020B0604030504040204" pitchFamily="34" charset="-120"/>
              <a:sym typeface="Arial Rounded MT Bold" panose="020F07040305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6A6AC9E-55E1-4C6E-8E3E-E491165046BF}"/>
              </a:ext>
            </a:extLst>
          </p:cNvPr>
          <p:cNvSpPr/>
          <p:nvPr/>
        </p:nvSpPr>
        <p:spPr>
          <a:xfrm>
            <a:off x="5575464" y="2258809"/>
            <a:ext cx="6097978" cy="314991"/>
          </a:xfrm>
          <a:prstGeom prst="rect">
            <a:avLst/>
          </a:prstGeom>
          <a:gradFill>
            <a:gsLst>
              <a:gs pos="0">
                <a:srgbClr val="AE78E3">
                  <a:alpha val="0"/>
                </a:srgbClr>
              </a:gs>
              <a:gs pos="100000">
                <a:srgbClr val="FC5F9C">
                  <a:alpha val="45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 Rounded MT Bold" panose="020F0704030504030204" pitchFamily="34" charset="0"/>
              <a:ea typeface="微軟正黑體" panose="020B0604030504040204" pitchFamily="34" charset="-120"/>
              <a:sym typeface="Arial Rounded MT Bold" panose="020F070403050403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A004B359-C065-4722-9767-69AC65E9B59E}"/>
              </a:ext>
            </a:extLst>
          </p:cNvPr>
          <p:cNvGrpSpPr/>
          <p:nvPr/>
        </p:nvGrpSpPr>
        <p:grpSpPr>
          <a:xfrm>
            <a:off x="9880600" y="1062211"/>
            <a:ext cx="1830820" cy="909465"/>
            <a:chOff x="9880600" y="1062211"/>
            <a:chExt cx="1830820" cy="909465"/>
          </a:xfrm>
        </p:grpSpPr>
        <p:sp>
          <p:nvSpPr>
            <p:cNvPr id="4" name="手繪多邊形: 圖案 3">
              <a:extLst>
                <a:ext uri="{FF2B5EF4-FFF2-40B4-BE49-F238E27FC236}">
                  <a16:creationId xmlns:a16="http://schemas.microsoft.com/office/drawing/2014/main" id="{D26597D4-6DA3-43A9-A403-6DC4FB8B051D}"/>
                </a:ext>
              </a:extLst>
            </p:cNvPr>
            <p:cNvSpPr/>
            <p:nvPr/>
          </p:nvSpPr>
          <p:spPr>
            <a:xfrm>
              <a:off x="9880600" y="1108076"/>
              <a:ext cx="1787525" cy="863600"/>
            </a:xfrm>
            <a:custGeom>
              <a:avLst/>
              <a:gdLst>
                <a:gd name="connsiteX0" fmla="*/ 0 w 1765300"/>
                <a:gd name="connsiteY0" fmla="*/ 514350 h 869950"/>
                <a:gd name="connsiteX1" fmla="*/ 647700 w 1765300"/>
                <a:gd name="connsiteY1" fmla="*/ 0 h 869950"/>
                <a:gd name="connsiteX2" fmla="*/ 1765300 w 1765300"/>
                <a:gd name="connsiteY2" fmla="*/ 723900 h 869950"/>
                <a:gd name="connsiteX3" fmla="*/ 488950 w 1765300"/>
                <a:gd name="connsiteY3" fmla="*/ 869950 h 869950"/>
                <a:gd name="connsiteX4" fmla="*/ 0 w 1765300"/>
                <a:gd name="connsiteY4" fmla="*/ 514350 h 869950"/>
                <a:gd name="connsiteX0" fmla="*/ 0 w 1765300"/>
                <a:gd name="connsiteY0" fmla="*/ 492125 h 847725"/>
                <a:gd name="connsiteX1" fmla="*/ 650875 w 1765300"/>
                <a:gd name="connsiteY1" fmla="*/ 0 h 847725"/>
                <a:gd name="connsiteX2" fmla="*/ 1765300 w 1765300"/>
                <a:gd name="connsiteY2" fmla="*/ 701675 h 847725"/>
                <a:gd name="connsiteX3" fmla="*/ 488950 w 1765300"/>
                <a:gd name="connsiteY3" fmla="*/ 847725 h 847725"/>
                <a:gd name="connsiteX4" fmla="*/ 0 w 1765300"/>
                <a:gd name="connsiteY4" fmla="*/ 492125 h 847725"/>
                <a:gd name="connsiteX0" fmla="*/ 0 w 1765300"/>
                <a:gd name="connsiteY0" fmla="*/ 492125 h 850900"/>
                <a:gd name="connsiteX1" fmla="*/ 650875 w 1765300"/>
                <a:gd name="connsiteY1" fmla="*/ 0 h 850900"/>
                <a:gd name="connsiteX2" fmla="*/ 1765300 w 1765300"/>
                <a:gd name="connsiteY2" fmla="*/ 701675 h 850900"/>
                <a:gd name="connsiteX3" fmla="*/ 473075 w 1765300"/>
                <a:gd name="connsiteY3" fmla="*/ 850900 h 850900"/>
                <a:gd name="connsiteX4" fmla="*/ 0 w 1765300"/>
                <a:gd name="connsiteY4" fmla="*/ 492125 h 850900"/>
                <a:gd name="connsiteX0" fmla="*/ 0 w 1765300"/>
                <a:gd name="connsiteY0" fmla="*/ 492125 h 852096"/>
                <a:gd name="connsiteX1" fmla="*/ 650875 w 1765300"/>
                <a:gd name="connsiteY1" fmla="*/ 0 h 852096"/>
                <a:gd name="connsiteX2" fmla="*/ 1765300 w 1765300"/>
                <a:gd name="connsiteY2" fmla="*/ 701675 h 852096"/>
                <a:gd name="connsiteX3" fmla="*/ 473075 w 1765300"/>
                <a:gd name="connsiteY3" fmla="*/ 850900 h 852096"/>
                <a:gd name="connsiteX4" fmla="*/ 6350 w 1765300"/>
                <a:gd name="connsiteY4" fmla="*/ 844549 h 852096"/>
                <a:gd name="connsiteX5" fmla="*/ 0 w 1765300"/>
                <a:gd name="connsiteY5" fmla="*/ 492125 h 852096"/>
                <a:gd name="connsiteX0" fmla="*/ 0 w 1765300"/>
                <a:gd name="connsiteY0" fmla="*/ 492125 h 863600"/>
                <a:gd name="connsiteX1" fmla="*/ 650875 w 1765300"/>
                <a:gd name="connsiteY1" fmla="*/ 0 h 863600"/>
                <a:gd name="connsiteX2" fmla="*/ 1765300 w 1765300"/>
                <a:gd name="connsiteY2" fmla="*/ 701675 h 863600"/>
                <a:gd name="connsiteX3" fmla="*/ 469900 w 1765300"/>
                <a:gd name="connsiteY3" fmla="*/ 863600 h 863600"/>
                <a:gd name="connsiteX4" fmla="*/ 6350 w 1765300"/>
                <a:gd name="connsiteY4" fmla="*/ 844549 h 863600"/>
                <a:gd name="connsiteX5" fmla="*/ 0 w 1765300"/>
                <a:gd name="connsiteY5" fmla="*/ 492125 h 863600"/>
                <a:gd name="connsiteX0" fmla="*/ 0 w 1787525"/>
                <a:gd name="connsiteY0" fmla="*/ 492125 h 863600"/>
                <a:gd name="connsiteX1" fmla="*/ 650875 w 1787525"/>
                <a:gd name="connsiteY1" fmla="*/ 0 h 863600"/>
                <a:gd name="connsiteX2" fmla="*/ 1787525 w 1787525"/>
                <a:gd name="connsiteY2" fmla="*/ 711200 h 863600"/>
                <a:gd name="connsiteX3" fmla="*/ 469900 w 1787525"/>
                <a:gd name="connsiteY3" fmla="*/ 863600 h 863600"/>
                <a:gd name="connsiteX4" fmla="*/ 6350 w 1787525"/>
                <a:gd name="connsiteY4" fmla="*/ 844549 h 863600"/>
                <a:gd name="connsiteX5" fmla="*/ 0 w 1787525"/>
                <a:gd name="connsiteY5" fmla="*/ 492125 h 86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7525" h="863600">
                  <a:moveTo>
                    <a:pt x="0" y="492125"/>
                  </a:moveTo>
                  <a:lnTo>
                    <a:pt x="650875" y="0"/>
                  </a:lnTo>
                  <a:lnTo>
                    <a:pt x="1787525" y="711200"/>
                  </a:lnTo>
                  <a:lnTo>
                    <a:pt x="469900" y="863600"/>
                  </a:lnTo>
                  <a:cubicBezTo>
                    <a:pt x="437092" y="840316"/>
                    <a:pt x="39158" y="867833"/>
                    <a:pt x="6350" y="844549"/>
                  </a:cubicBezTo>
                  <a:lnTo>
                    <a:pt x="0" y="492125"/>
                  </a:lnTo>
                  <a:close/>
                </a:path>
              </a:pathLst>
            </a:custGeom>
            <a:gradFill>
              <a:gsLst>
                <a:gs pos="13000">
                  <a:srgbClr val="AE78E3">
                    <a:alpha val="0"/>
                  </a:srgbClr>
                </a:gs>
                <a:gs pos="38000">
                  <a:srgbClr val="FC5F9C">
                    <a:alpha val="45000"/>
                  </a:srgbClr>
                </a:gs>
              </a:gsLst>
              <a:lin ang="195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endParaRPr>
            </a:p>
          </p:txBody>
        </p:sp>
        <p:pic>
          <p:nvPicPr>
            <p:cNvPr id="24" name="Picture 9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00925C37-58FB-4530-9ECB-86E535C5CC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1224" t="65918" r="21382" b="17791"/>
            <a:stretch/>
          </p:blipFill>
          <p:spPr>
            <a:xfrm>
              <a:off x="10486286" y="1062211"/>
              <a:ext cx="1225134" cy="793750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968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-2.59259E-6 L -0.99531 -0.00879 " pathEditMode="relative" rAng="0" ptsTypes="AA">
                                          <p:cBhvr>
                                            <p:cTn id="6" dur="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766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fill="hold" nodeType="withEffect" p14:presetBounceEnd="25333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-2.70833E-6 7.40741E-7 L -2.70833E-6 1.3463 " pathEditMode="relative" rAng="0" ptsTypes="AA" p14:bounceEnd="25333">
                                          <p:cBhvr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6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-2.59259E-6 L -0.99531 -0.00879 " pathEditMode="relative" rAng="0" ptsTypes="AA">
                                          <p:cBhvr>
                                            <p:cTn id="6" dur="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766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-2.70833E-6 7.40741E-7 L -2.70833E-6 1.3463 " pathEditMode="relative" rAng="0" ptsTypes="AA">
                                          <p:cBhvr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6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5E3E7AE7-8D82-49C9-A1A1-2E79C38D91F2}"/>
              </a:ext>
            </a:extLst>
          </p:cNvPr>
          <p:cNvGrpSpPr/>
          <p:nvPr/>
        </p:nvGrpSpPr>
        <p:grpSpPr>
          <a:xfrm>
            <a:off x="0" y="-73025"/>
            <a:ext cx="24449659" cy="6934962"/>
            <a:chOff x="0" y="-73025"/>
            <a:chExt cx="24449659" cy="6934962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AD074B69-75A4-49BC-91B7-3EF4F90B21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FAE7785F-52DF-4C46-9074-96E692D793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89C911-33D4-4C2C-B23D-9EADE09095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489200"/>
            <a:ext cx="11480800" cy="766763"/>
          </a:xfrm>
        </p:spPr>
        <p:txBody>
          <a:bodyPr/>
          <a:lstStyle/>
          <a:p>
            <a:r>
              <a:rPr lang="en-US" dirty="0"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Thank You</a:t>
            </a:r>
            <a:endParaRPr lang="en-US" dirty="0">
              <a:latin typeface="Arial Rounded MT Bold" panose="020F0704030504030204" pitchFamily="34" charset="0"/>
              <a:ea typeface="微軟正黑體" panose="020B0604030504040204" pitchFamily="34" charset="-120"/>
              <a:sym typeface="Arial Rounded MT Bold" panose="020F0704030504030204" pitchFamily="34" charset="0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AF17A8DA-6276-4B56-86D9-F8F995C092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12343" y="2195496"/>
            <a:ext cx="3367314" cy="1032918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A31963C7-747E-4ABD-91D7-9AF4F9CFE9A5}"/>
              </a:ext>
            </a:extLst>
          </p:cNvPr>
          <p:cNvSpPr txBox="1"/>
          <p:nvPr/>
        </p:nvSpPr>
        <p:spPr>
          <a:xfrm>
            <a:off x="2728686" y="3392488"/>
            <a:ext cx="6879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是您最好的選擇！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8896C6E-AEF4-446C-82FC-82DA7925B0B1}"/>
              </a:ext>
            </a:extLst>
          </p:cNvPr>
          <p:cNvSpPr txBox="1"/>
          <p:nvPr/>
        </p:nvSpPr>
        <p:spPr>
          <a:xfrm>
            <a:off x="6400800" y="6051927"/>
            <a:ext cx="5065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900" dirty="0">
                <a:solidFill>
                  <a:srgbClr val="FF9BE5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©2019</a:t>
            </a:r>
            <a:r>
              <a:rPr lang="zh-TW" altLang="en-US" sz="900" dirty="0">
                <a:solidFill>
                  <a:srgbClr val="FF9BE5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 lang="en-US" altLang="zh-TW" sz="900" dirty="0">
              <a:solidFill>
                <a:srgbClr val="FF9BE5"/>
              </a:solidFill>
              <a:latin typeface="Arial Rounded MT Bold" panose="020F0704030504030204" pitchFamily="34" charset="0"/>
              <a:ea typeface="微軟正黑體" panose="020B0604030504040204" pitchFamily="34" charset="-120"/>
              <a:sym typeface="Arial Rounded MT Bold" panose="020F0704030504030204" pitchFamily="34" charset="0"/>
            </a:endParaRPr>
          </a:p>
        </p:txBody>
      </p:sp>
      <p:pic>
        <p:nvPicPr>
          <p:cNvPr id="12" name="圖形 11" hidden="1">
            <a:extLst>
              <a:ext uri="{FF2B5EF4-FFF2-40B4-BE49-F238E27FC236}">
                <a16:creationId xmlns:a16="http://schemas.microsoft.com/office/drawing/2014/main" id="{88AC3DF4-7817-4C28-B5F2-A63A967B24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4796" y="6218254"/>
            <a:ext cx="1146633" cy="351728"/>
          </a:xfrm>
          <a:prstGeom prst="rect">
            <a:avLst/>
          </a:prstGeom>
        </p:spPr>
      </p:pic>
      <p:pic>
        <p:nvPicPr>
          <p:cNvPr id="13" name="圖形 12" hidden="1">
            <a:extLst>
              <a:ext uri="{FF2B5EF4-FFF2-40B4-BE49-F238E27FC236}">
                <a16:creationId xmlns:a16="http://schemas.microsoft.com/office/drawing/2014/main" id="{1B92900B-84FA-46D5-90DF-D3EAACC3D4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17247" y="874939"/>
            <a:ext cx="2208306" cy="372594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4B39A13F-AE29-4FCE-A1D7-AADE0A551A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08996" y="403452"/>
            <a:ext cx="1476601" cy="24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33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2.59259E-6 L -0.99531 -0.008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66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6EF8A9A8-0A46-4668-AF25-56BF01E071F9}"/>
              </a:ext>
            </a:extLst>
          </p:cNvPr>
          <p:cNvGrpSpPr/>
          <p:nvPr/>
        </p:nvGrpSpPr>
        <p:grpSpPr>
          <a:xfrm>
            <a:off x="-36597324" y="3838834"/>
            <a:ext cx="48866489" cy="7036560"/>
            <a:chOff x="-32830" y="3838834"/>
            <a:chExt cx="48866489" cy="7036560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CFD029DA-FFE0-4C2E-8046-BA54205AF2C8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00649F6C-B1AC-4D49-AA2A-CDF76899732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B1046D30-5E04-4919-A6E2-458B47B04DB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F40581AC-C463-4D16-8470-0D402EAD5F70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8" name="圖片 7">
                <a:extLst>
                  <a:ext uri="{FF2B5EF4-FFF2-40B4-BE49-F238E27FC236}">
                    <a16:creationId xmlns:a16="http://schemas.microsoft.com/office/drawing/2014/main" id="{C098B9E0-48B6-4E32-8032-39E8A6FE4A7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9" name="圖片 8">
                <a:extLst>
                  <a:ext uri="{FF2B5EF4-FFF2-40B4-BE49-F238E27FC236}">
                    <a16:creationId xmlns:a16="http://schemas.microsoft.com/office/drawing/2014/main" id="{C9E5FAFF-C348-4123-9998-22827DFD741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F20D5A86-8F7E-4589-8DF7-7B9A2A13AA85}"/>
              </a:ext>
            </a:extLst>
          </p:cNvPr>
          <p:cNvGrpSpPr/>
          <p:nvPr/>
        </p:nvGrpSpPr>
        <p:grpSpPr>
          <a:xfrm>
            <a:off x="450846" y="6248400"/>
            <a:ext cx="11434313" cy="329398"/>
            <a:chOff x="450846" y="6248400"/>
            <a:chExt cx="11434313" cy="329398"/>
          </a:xfrm>
        </p:grpSpPr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D67B83C2-3FBC-4333-BF82-CA0008F8D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0846" y="6248400"/>
              <a:ext cx="1073837" cy="329398"/>
            </a:xfrm>
            <a:prstGeom prst="rect">
              <a:avLst/>
            </a:prstGeom>
          </p:spPr>
        </p:pic>
        <p:pic>
          <p:nvPicPr>
            <p:cNvPr id="14" name="圖形 13">
              <a:extLst>
                <a:ext uri="{FF2B5EF4-FFF2-40B4-BE49-F238E27FC236}">
                  <a16:creationId xmlns:a16="http://schemas.microsoft.com/office/drawing/2014/main" id="{AEBBC1E9-EC2D-49AA-B97F-7B9C0055F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12547" y="6312460"/>
              <a:ext cx="1572612" cy="26533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5600" y="228600"/>
            <a:ext cx="11480800" cy="765175"/>
          </a:xfrm>
        </p:spPr>
        <p:txBody>
          <a:bodyPr/>
          <a:lstStyle/>
          <a:p>
            <a:r>
              <a:rPr lang="en-US" b="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Demo</a:t>
            </a:r>
            <a:endParaRPr lang="en-US" b="0" dirty="0"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0684" y="993775"/>
            <a:ext cx="5308688" cy="35702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800" b="1" dirty="0"/>
              <a:t>Basic Introduction</a:t>
            </a:r>
          </a:p>
          <a:p>
            <a:endParaRPr lang="en-US" sz="1800" b="1" dirty="0"/>
          </a:p>
          <a:p>
            <a:pPr marL="285750" lvl="6" indent="-285750">
              <a:buFont typeface="Wingdings"/>
              <a:buChar char="q"/>
            </a:pPr>
            <a:r>
              <a:rPr lang="en-US" dirty="0"/>
              <a:t>Show all the apps</a:t>
            </a:r>
          </a:p>
          <a:p>
            <a:pPr marL="285750" lvl="4" indent="-285750">
              <a:buFont typeface="Wingdings"/>
              <a:buChar char="q"/>
            </a:pPr>
            <a:r>
              <a:rPr lang="en-US" dirty="0"/>
              <a:t>Show the Triggers and Actions for Dropbox or Google Drive</a:t>
            </a:r>
          </a:p>
          <a:p>
            <a:pPr marL="285750" lvl="4" indent="-285750">
              <a:buFont typeface="Wingdings"/>
              <a:buChar char="q"/>
            </a:pPr>
            <a:r>
              <a:rPr lang="en-US" dirty="0"/>
              <a:t>Show authentication step with Google Drive</a:t>
            </a:r>
          </a:p>
          <a:p>
            <a:pPr marL="285750" lvl="4" indent="-285750">
              <a:buFont typeface="Wingdings"/>
              <a:buChar char="q"/>
            </a:pPr>
            <a:r>
              <a:rPr lang="en-US" dirty="0"/>
              <a:t>Connect one account</a:t>
            </a:r>
          </a:p>
          <a:p>
            <a:pPr marL="285750" lvl="4" indent="-285750">
              <a:buFont typeface="Wingdings"/>
              <a:buChar char="q"/>
            </a:pPr>
            <a:r>
              <a:rPr lang="en-US" dirty="0"/>
              <a:t>Connect second account</a:t>
            </a:r>
          </a:p>
          <a:p>
            <a:pPr marL="285750" indent="-285750">
              <a:buChar char="•"/>
            </a:pPr>
            <a:endParaRPr lang="en-US" dirty="0"/>
          </a:p>
          <a:p>
            <a:pPr marL="285750" indent="-285750">
              <a:buChar char="•"/>
            </a:pPr>
            <a:r>
              <a:rPr lang="en-US" sz="1800" b="1" dirty="0" err="1"/>
              <a:t>Miix</a:t>
            </a:r>
            <a:r>
              <a:rPr lang="en-US" sz="1800" b="1" dirty="0"/>
              <a:t> Creation: Google Drive to Dropbox</a:t>
            </a:r>
          </a:p>
          <a:p>
            <a:endParaRPr lang="en-US" sz="1800" b="1" dirty="0"/>
          </a:p>
          <a:p>
            <a:pPr marL="285750" indent="-285750">
              <a:buFont typeface="Wingdings"/>
              <a:buChar char="q"/>
            </a:pPr>
            <a:r>
              <a:rPr lang="en-US" dirty="0"/>
              <a:t>Configure Trigger: Focus on Multiple Google Drive Accounts</a:t>
            </a:r>
          </a:p>
          <a:p>
            <a:pPr marL="285750" indent="-285750">
              <a:buFont typeface="Wingdings"/>
              <a:buChar char="q"/>
            </a:pPr>
            <a:r>
              <a:rPr lang="en-US" dirty="0"/>
              <a:t>Tell users about Trigger Essentials</a:t>
            </a:r>
          </a:p>
          <a:p>
            <a:pPr marL="285750" indent="-285750">
              <a:buFont typeface="Wingdings"/>
              <a:buChar char="q"/>
            </a:pPr>
            <a:r>
              <a:rPr lang="en-US" dirty="0"/>
              <a:t>Configure Action</a:t>
            </a:r>
          </a:p>
          <a:p>
            <a:pPr marL="285750" indent="-285750">
              <a:buFont typeface="Wingdings"/>
              <a:buChar char="q"/>
            </a:pPr>
            <a:r>
              <a:rPr lang="en-US" dirty="0"/>
              <a:t>Finish </a:t>
            </a:r>
            <a:r>
              <a:rPr lang="en-US" dirty="0" err="1"/>
              <a:t>miix</a:t>
            </a:r>
            <a:r>
              <a:rPr lang="en-US" dirty="0"/>
              <a:t> and show working file transfer</a:t>
            </a:r>
          </a:p>
          <a:p>
            <a:pPr marL="285750" indent="-285750">
              <a:buFont typeface="Wingdings"/>
              <a:buChar char="q"/>
            </a:pPr>
            <a:r>
              <a:rPr lang="en-US" dirty="0"/>
              <a:t>Show execution History and focus on real-time execution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C95165-B83F-4F62-9D92-CA7FDD36FE4B}"/>
              </a:ext>
            </a:extLst>
          </p:cNvPr>
          <p:cNvSpPr txBox="1"/>
          <p:nvPr/>
        </p:nvSpPr>
        <p:spPr>
          <a:xfrm>
            <a:off x="6456218" y="1153369"/>
            <a:ext cx="5340926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en-US" sz="1800" b="1" dirty="0">
                <a:cs typeface="Segoe UI"/>
              </a:rPr>
              <a:t>Advanced </a:t>
            </a:r>
            <a:r>
              <a:rPr lang="en-US" sz="1800" b="1" dirty="0" err="1">
                <a:cs typeface="Segoe UI"/>
              </a:rPr>
              <a:t>Miix</a:t>
            </a:r>
            <a:r>
              <a:rPr lang="en-US" sz="1800" b="1" dirty="0">
                <a:cs typeface="Segoe UI"/>
              </a:rPr>
              <a:t> Creation: New file in NAS folder, inform everyone on Slack and inform myself via Twilio Voice call​</a:t>
            </a:r>
            <a:endParaRPr lang="en-US" sz="1800" b="1" dirty="0"/>
          </a:p>
          <a:p>
            <a:endParaRPr lang="en-US" dirty="0">
              <a:cs typeface="Segoe UI"/>
            </a:endParaRPr>
          </a:p>
          <a:p>
            <a:pPr marL="342900" indent="-342900">
              <a:buFont typeface="Wingdings"/>
              <a:buChar char="q"/>
            </a:pPr>
            <a:r>
              <a:rPr lang="en-US" dirty="0">
                <a:cs typeface="Segoe UI"/>
              </a:rPr>
              <a:t>Configure Trigger quickly​</a:t>
            </a:r>
            <a:endParaRPr lang="en-US" dirty="0"/>
          </a:p>
          <a:p>
            <a:pPr marL="342900" indent="-342900">
              <a:buFont typeface="Wingdings"/>
              <a:buChar char="q"/>
            </a:pPr>
            <a:r>
              <a:rPr lang="en-US" dirty="0">
                <a:cs typeface="Segoe UI"/>
              </a:rPr>
              <a:t>Configure Action 1​</a:t>
            </a:r>
            <a:endParaRPr lang="en-US" dirty="0"/>
          </a:p>
          <a:p>
            <a:pPr marL="342900" indent="-342900">
              <a:buFont typeface="Wingdings"/>
              <a:buChar char="q"/>
            </a:pPr>
            <a:r>
              <a:rPr lang="en-US" dirty="0">
                <a:cs typeface="Segoe UI"/>
              </a:rPr>
              <a:t>AND </a:t>
            </a:r>
            <a:r>
              <a:rPr lang="en-US" dirty="0" err="1">
                <a:cs typeface="Segoe UI"/>
              </a:rPr>
              <a:t>and</a:t>
            </a:r>
            <a:r>
              <a:rPr lang="en-US" dirty="0">
                <a:cs typeface="Segoe UI"/>
              </a:rPr>
              <a:t> OR action sequences focus​</a:t>
            </a:r>
            <a:endParaRPr lang="en-US" dirty="0"/>
          </a:p>
          <a:p>
            <a:pPr marL="342900" indent="-342900">
              <a:buFont typeface="Wingdings"/>
              <a:buChar char="q"/>
            </a:pPr>
            <a:r>
              <a:rPr lang="en-US" dirty="0">
                <a:cs typeface="Segoe UI"/>
              </a:rPr>
              <a:t>Configure Action 2​</a:t>
            </a:r>
            <a:endParaRPr lang="en-US" dirty="0"/>
          </a:p>
          <a:p>
            <a:pPr marL="342900" indent="-342900">
              <a:buFont typeface="Wingdings"/>
              <a:buChar char="q"/>
            </a:pPr>
            <a:r>
              <a:rPr lang="en-US" dirty="0">
                <a:cs typeface="Segoe UI"/>
              </a:rPr>
              <a:t>Show </a:t>
            </a:r>
            <a:r>
              <a:rPr lang="en-US" dirty="0" err="1">
                <a:cs typeface="Segoe UI"/>
              </a:rPr>
              <a:t>miix</a:t>
            </a:r>
            <a:r>
              <a:rPr lang="en-US" dirty="0">
                <a:cs typeface="Segoe UI"/>
              </a:rPr>
              <a:t> execution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480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C8B49-5AEC-4559-B25B-5283D1337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FFF441-4E58-4F9D-9CF2-10DB1744B6AA}"/>
              </a:ext>
            </a:extLst>
          </p:cNvPr>
          <p:cNvSpPr txBox="1"/>
          <p:nvPr/>
        </p:nvSpPr>
        <p:spPr>
          <a:xfrm>
            <a:off x="8341426" y="4239489"/>
            <a:ext cx="250569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Tile Sample: The green part is the tile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59EE80-E3E6-476F-B1B0-CBF41BE0A671}"/>
              </a:ext>
            </a:extLst>
          </p:cNvPr>
          <p:cNvSpPr txBox="1"/>
          <p:nvPr/>
        </p:nvSpPr>
        <p:spPr>
          <a:xfrm>
            <a:off x="1969326" y="4404934"/>
            <a:ext cx="376249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Banner Sample: the white part is the banner</a:t>
            </a:r>
          </a:p>
        </p:txBody>
      </p:sp>
      <p:pic>
        <p:nvPicPr>
          <p:cNvPr id="11" name="Picture 1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DA2159B-3870-490F-9808-8F1A8A538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45" y="1637983"/>
            <a:ext cx="6483928" cy="2414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 descr="A close up of a logo&#10;&#10;Description generated with high confidence">
            <a:extLst>
              <a:ext uri="{FF2B5EF4-FFF2-40B4-BE49-F238E27FC236}">
                <a16:creationId xmlns:a16="http://schemas.microsoft.com/office/drawing/2014/main" id="{5CBCBAC3-CF39-444B-AAD4-6068183DD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529" y="1999302"/>
            <a:ext cx="3356760" cy="1572903"/>
          </a:xfrm>
          <a:prstGeom prst="rect">
            <a:avLst/>
          </a:prstGeom>
        </p:spPr>
      </p:pic>
      <p:pic>
        <p:nvPicPr>
          <p:cNvPr id="4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068A7B0-3CCD-4667-8BC0-1B64FFCED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6909" y="1724826"/>
            <a:ext cx="5454729" cy="2321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8625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A4AF2937-D71E-4BC7-97B3-23EE55E9C212}"/>
              </a:ext>
            </a:extLst>
          </p:cNvPr>
          <p:cNvGrpSpPr/>
          <p:nvPr/>
        </p:nvGrpSpPr>
        <p:grpSpPr>
          <a:xfrm>
            <a:off x="-8059230" y="8063496"/>
            <a:ext cx="48866489" cy="7036560"/>
            <a:chOff x="-32830" y="3838834"/>
            <a:chExt cx="48866489" cy="7036560"/>
          </a:xfrm>
        </p:grpSpPr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4447106A-F784-4260-8754-30356EE92F83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FB9C985D-96DE-4636-A185-10A73D72072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501AE9C0-C1BF-45E4-9FB1-FCDC900E70A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343AC021-530B-4820-8A05-88BB791A2FE1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819A0B11-B6DD-4857-9DDD-CE66F4E3315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0C52E3D6-1FAD-44A2-9359-3E14B6667FB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4A538DBC-E778-42A0-97EF-ACF29F869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830" y="2325229"/>
            <a:ext cx="24845254" cy="9929596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E6653521-C01A-4F51-8E0B-F9A4F445CA92}"/>
              </a:ext>
            </a:extLst>
          </p:cNvPr>
          <p:cNvGrpSpPr/>
          <p:nvPr/>
        </p:nvGrpSpPr>
        <p:grpSpPr>
          <a:xfrm>
            <a:off x="-32830" y="-160109"/>
            <a:ext cx="24449659" cy="6934962"/>
            <a:chOff x="0" y="-73025"/>
            <a:chExt cx="24449659" cy="6934962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79A62377-935F-4A55-BBDD-631383CFE8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EEE46B8E-DBE9-47EC-948F-51C4BC0BB7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pic>
        <p:nvPicPr>
          <p:cNvPr id="6" name="圖形 5">
            <a:extLst>
              <a:ext uri="{FF2B5EF4-FFF2-40B4-BE49-F238E27FC236}">
                <a16:creationId xmlns:a16="http://schemas.microsoft.com/office/drawing/2014/main" id="{C1BF844D-8BDC-44DF-B4D4-1550E9FFE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08996" y="403452"/>
            <a:ext cx="1476601" cy="249138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33D7152B-55E5-4161-8297-3F74A26FAD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4796" y="6218254"/>
            <a:ext cx="1146633" cy="351728"/>
          </a:xfrm>
          <a:prstGeom prst="rect">
            <a:avLst/>
          </a:prstGeom>
        </p:spPr>
      </p:pic>
      <p:sp>
        <p:nvSpPr>
          <p:cNvPr id="2" name="Title 1" hidden="1"/>
          <p:cNvSpPr>
            <a:spLocks noGrp="1"/>
          </p:cNvSpPr>
          <p:nvPr>
            <p:ph type="title" idx="4294967295"/>
          </p:nvPr>
        </p:nvSpPr>
        <p:spPr>
          <a:xfrm>
            <a:off x="355600" y="2489200"/>
            <a:ext cx="11480800" cy="766763"/>
          </a:xfrm>
        </p:spPr>
        <p:txBody>
          <a:bodyPr>
            <a:noAutofit/>
          </a:bodyPr>
          <a:lstStyle/>
          <a:p>
            <a:r>
              <a:rPr lang="en-US" sz="7200" b="0" dirty="0">
                <a:solidFill>
                  <a:schemeClr val="bg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 </a:t>
            </a:r>
            <a:r>
              <a:rPr lang="en-US" sz="7200" b="0" dirty="0" err="1">
                <a:solidFill>
                  <a:schemeClr val="bg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Qmiix</a:t>
            </a:r>
            <a:r>
              <a:rPr lang="en-US" sz="7200" b="0" dirty="0">
                <a:solidFill>
                  <a:schemeClr val="bg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 </a:t>
            </a:r>
            <a:r>
              <a:rPr lang="zh-TW" altLang="en-US" sz="7200" dirty="0">
                <a:solidFill>
                  <a:schemeClr val="bg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是什麼？</a:t>
            </a:r>
            <a:endParaRPr lang="en-US" sz="7200" dirty="0">
              <a:solidFill>
                <a:schemeClr val="bg1"/>
              </a:solidFill>
              <a:latin typeface="Arial Rounded MT Bold" panose="020F0704030504030204" pitchFamily="34" charset="0"/>
              <a:ea typeface="微軟正黑體" panose="020B0604030504040204" pitchFamily="34" charset="-120"/>
              <a:cs typeface="Arial"/>
              <a:sym typeface="Arial Rounded MT Bold" panose="020F0704030504030204" pitchFamily="34" charset="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1848346C-FB83-4B4B-AFF0-0F3DD8C45A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070" y="1989620"/>
            <a:ext cx="11485859" cy="19325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4.07407E-6 L -0.99531 -0.008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66" y="-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2.59259E-6 L 1.00964 0.00255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82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群組 37">
            <a:extLst>
              <a:ext uri="{FF2B5EF4-FFF2-40B4-BE49-F238E27FC236}">
                <a16:creationId xmlns:a16="http://schemas.microsoft.com/office/drawing/2014/main" id="{898F589A-1B4C-451E-981B-45D625FE080C}"/>
              </a:ext>
            </a:extLst>
          </p:cNvPr>
          <p:cNvGrpSpPr/>
          <p:nvPr/>
        </p:nvGrpSpPr>
        <p:grpSpPr>
          <a:xfrm>
            <a:off x="-12257661" y="-8005463"/>
            <a:ext cx="24449659" cy="6934962"/>
            <a:chOff x="0" y="-73025"/>
            <a:chExt cx="24449659" cy="6934962"/>
          </a:xfrm>
        </p:grpSpPr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51B801B3-3CC3-4DF5-865D-4653C1797D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035378D5-2B85-44A4-AD2F-EEB62A571A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E3D8254-6C40-40ED-A223-F4EC62DE5CFF}"/>
              </a:ext>
            </a:extLst>
          </p:cNvPr>
          <p:cNvGrpSpPr/>
          <p:nvPr/>
        </p:nvGrpSpPr>
        <p:grpSpPr>
          <a:xfrm>
            <a:off x="-32830" y="3838834"/>
            <a:ext cx="48866489" cy="7036560"/>
            <a:chOff x="-32830" y="3838834"/>
            <a:chExt cx="48866489" cy="7036560"/>
          </a:xfrm>
        </p:grpSpPr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19A91053-CE58-48E5-9997-B194AFD0DF44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18" name="圖片 17">
                <a:extLst>
                  <a:ext uri="{FF2B5EF4-FFF2-40B4-BE49-F238E27FC236}">
                    <a16:creationId xmlns:a16="http://schemas.microsoft.com/office/drawing/2014/main" id="{EFF97179-1E1C-4234-AAA1-E7BE59905BF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9" name="圖片 18">
                <a:extLst>
                  <a:ext uri="{FF2B5EF4-FFF2-40B4-BE49-F238E27FC236}">
                    <a16:creationId xmlns:a16="http://schemas.microsoft.com/office/drawing/2014/main" id="{E3EEA555-B9C2-455E-BE4F-5749B64FC5E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EC7F2218-F647-43E3-97D9-8964207A6ED0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16" name="圖片 15">
                <a:extLst>
                  <a:ext uri="{FF2B5EF4-FFF2-40B4-BE49-F238E27FC236}">
                    <a16:creationId xmlns:a16="http://schemas.microsoft.com/office/drawing/2014/main" id="{18F9BC5B-F2EE-4B23-9896-8B5FC2B9F9D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7" name="圖片 16">
                <a:extLst>
                  <a:ext uri="{FF2B5EF4-FFF2-40B4-BE49-F238E27FC236}">
                    <a16:creationId xmlns:a16="http://schemas.microsoft.com/office/drawing/2014/main" id="{CC5BBA92-260B-497B-ADA6-B3EE097F8EC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B2C7E57-1540-4863-996B-D699C13A4F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5600" y="228600"/>
            <a:ext cx="11480800" cy="765175"/>
          </a:xfrm>
        </p:spPr>
        <p:txBody>
          <a:bodyPr/>
          <a:lstStyle/>
          <a:p>
            <a:r>
              <a:rPr lang="en-US" b="0" dirty="0" err="1">
                <a:solidFill>
                  <a:srgbClr val="7030A0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Qmiix</a:t>
            </a:r>
            <a:r>
              <a:rPr lang="en-US" b="0" dirty="0">
                <a:solidFill>
                  <a:srgbClr val="7030A0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 </a:t>
            </a:r>
            <a:r>
              <a:rPr lang="zh-TW" altLang="en-US" dirty="0">
                <a:solidFill>
                  <a:srgbClr val="7030A0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是什麼？</a:t>
            </a:r>
            <a:endParaRPr lang="en-US" dirty="0">
              <a:solidFill>
                <a:srgbClr val="7030A0"/>
              </a:solidFill>
              <a:latin typeface="Arial Rounded MT Bold" panose="020F0704030504030204" pitchFamily="34" charset="0"/>
              <a:ea typeface="微軟正黑體" panose="020B0604030504040204" pitchFamily="34" charset="-120"/>
              <a:sym typeface="Arial Rounded MT Bold" panose="020F0704030504030204" pitchFamily="34" charset="0"/>
            </a:endParaRPr>
          </a:p>
        </p:txBody>
      </p:sp>
      <p:pic>
        <p:nvPicPr>
          <p:cNvPr id="3" name="Picture 3" descr="A picture containing sky, outdoor&#10;&#10;Description generated with high confidence" hidden="1">
            <a:extLst>
              <a:ext uri="{FF2B5EF4-FFF2-40B4-BE49-F238E27FC236}">
                <a16:creationId xmlns:a16="http://schemas.microsoft.com/office/drawing/2014/main" id="{891CBEFB-176C-4CB7-927C-DEF8F3537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748" y="1384300"/>
            <a:ext cx="6184334" cy="3621184"/>
          </a:xfrm>
          <a:prstGeom prst="roundRect">
            <a:avLst>
              <a:gd name="adj" fmla="val 6847"/>
            </a:avLst>
          </a:prstGeom>
          <a:ln>
            <a:noFill/>
          </a:ln>
          <a:effectLst/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C1F7DE8-3433-4EC5-A288-929DBCD11D27}"/>
              </a:ext>
            </a:extLst>
          </p:cNvPr>
          <p:cNvSpPr txBox="1">
            <a:spLocks/>
          </p:cNvSpPr>
          <p:nvPr/>
        </p:nvSpPr>
        <p:spPr>
          <a:xfrm>
            <a:off x="1560351" y="2955342"/>
            <a:ext cx="3160997" cy="131968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  <a:defRPr sz="4000" b="0" kern="1200">
                <a:solidFill>
                  <a:srgbClr val="AE78E3"/>
                </a:solidFill>
                <a:latin typeface="Arial Rounded MT Bold" panose="020F0704030504030204" pitchFamily="34" charset="0"/>
                <a:ea typeface="Arial Rounded MT Bold" panose="020F0704030504030204" pitchFamily="34" charset="0"/>
                <a:cs typeface="Arial" panose="020B0604020202020204" pitchFamily="34" charset="0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l"/>
            <a:r>
              <a:rPr lang="en-US" altLang="zh-TW" sz="2000" dirty="0" err="1">
                <a:solidFill>
                  <a:srgbClr val="7030A0"/>
                </a:solidFill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Qmiix</a:t>
            </a:r>
            <a:r>
              <a:rPr lang="en-US" altLang="zh-TW" sz="2000" dirty="0">
                <a:solidFill>
                  <a:srgbClr val="7030A0"/>
                </a:solidFill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 </a:t>
            </a:r>
            <a:r>
              <a:rPr lang="zh-TW" altLang="en-US" sz="2000" dirty="0">
                <a:solidFill>
                  <a:srgbClr val="7030A0"/>
                </a:solidFill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可以串接不同應用程式和裝置，自動化你每天的重複工作</a:t>
            </a:r>
            <a:endParaRPr lang="en-US" sz="2000" dirty="0">
              <a:solidFill>
                <a:srgbClr val="7030A0"/>
              </a:solidFill>
              <a:ea typeface="微軟正黑體" panose="020B0604030504040204" pitchFamily="34" charset="-120"/>
              <a:cs typeface="Arial"/>
              <a:sym typeface="Arial Rounded MT Bold" panose="020F07040305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AB8923-1DEA-4624-A4E9-B2AA55A6481A}"/>
              </a:ext>
            </a:extLst>
          </p:cNvPr>
          <p:cNvSpPr txBox="1"/>
          <p:nvPr/>
        </p:nvSpPr>
        <p:spPr>
          <a:xfrm>
            <a:off x="1560351" y="2000937"/>
            <a:ext cx="362695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800" dirty="0">
                <a:solidFill>
                  <a:srgbClr val="FC5F9C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把小事交給 </a:t>
            </a:r>
            <a:r>
              <a:rPr lang="en-US" altLang="zh-TW" sz="2800" dirty="0" err="1">
                <a:solidFill>
                  <a:srgbClr val="FC5F9C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Qmiix</a:t>
            </a:r>
            <a:endParaRPr lang="en-US" altLang="zh-TW" sz="2800" dirty="0">
              <a:solidFill>
                <a:srgbClr val="FC5F9C"/>
              </a:solidFill>
              <a:latin typeface="Arial Rounded MT Bold" panose="020F0704030504030204" pitchFamily="34" charset="0"/>
              <a:ea typeface="微軟正黑體" panose="020B0604030504040204" pitchFamily="34" charset="-120"/>
              <a:sym typeface="Arial Rounded MT Bold" panose="020F0704030504030204" pitchFamily="34" charset="0"/>
            </a:endParaRPr>
          </a:p>
          <a:p>
            <a:r>
              <a:rPr lang="zh-TW" altLang="en-US" sz="2800" dirty="0">
                <a:solidFill>
                  <a:srgbClr val="FC5F9C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把時間留給自己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4D095F3B-3828-4C7A-8DA6-6C1376912820}"/>
              </a:ext>
            </a:extLst>
          </p:cNvPr>
          <p:cNvGrpSpPr/>
          <p:nvPr/>
        </p:nvGrpSpPr>
        <p:grpSpPr>
          <a:xfrm>
            <a:off x="450846" y="6248400"/>
            <a:ext cx="11434313" cy="329398"/>
            <a:chOff x="450846" y="6248400"/>
            <a:chExt cx="11434313" cy="329398"/>
          </a:xfrm>
        </p:grpSpPr>
        <p:pic>
          <p:nvPicPr>
            <p:cNvPr id="11" name="圖形 10">
              <a:extLst>
                <a:ext uri="{FF2B5EF4-FFF2-40B4-BE49-F238E27FC236}">
                  <a16:creationId xmlns:a16="http://schemas.microsoft.com/office/drawing/2014/main" id="{681A67A2-40B0-48EE-8FEE-179E4815F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0846" y="6248400"/>
              <a:ext cx="1073837" cy="329398"/>
            </a:xfrm>
            <a:prstGeom prst="rect">
              <a:avLst/>
            </a:prstGeom>
          </p:spPr>
        </p:pic>
        <p:pic>
          <p:nvPicPr>
            <p:cNvPr id="12" name="圖形 11">
              <a:extLst>
                <a:ext uri="{FF2B5EF4-FFF2-40B4-BE49-F238E27FC236}">
                  <a16:creationId xmlns:a16="http://schemas.microsoft.com/office/drawing/2014/main" id="{9E4E012C-1436-46A7-B8C8-2428BFF76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312547" y="6312460"/>
              <a:ext cx="1572612" cy="265338"/>
            </a:xfrm>
            <a:prstGeom prst="rect">
              <a:avLst/>
            </a:prstGeom>
          </p:spPr>
        </p:pic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4EBD846C-B86C-4587-9C11-95489B369D59}"/>
              </a:ext>
            </a:extLst>
          </p:cNvPr>
          <p:cNvGrpSpPr/>
          <p:nvPr/>
        </p:nvGrpSpPr>
        <p:grpSpPr>
          <a:xfrm>
            <a:off x="10024358" y="3048060"/>
            <a:ext cx="1152160" cy="1152160"/>
            <a:chOff x="9635898" y="3016402"/>
            <a:chExt cx="1152160" cy="1152160"/>
          </a:xfrm>
        </p:grpSpPr>
        <p:sp>
          <p:nvSpPr>
            <p:cNvPr id="21" name="橢圓 20">
              <a:extLst>
                <a:ext uri="{FF2B5EF4-FFF2-40B4-BE49-F238E27FC236}">
                  <a16:creationId xmlns:a16="http://schemas.microsoft.com/office/drawing/2014/main" id="{B73DF1D1-71CA-4945-AF12-6146D2EBB4F2}"/>
                </a:ext>
              </a:extLst>
            </p:cNvPr>
            <p:cNvSpPr/>
            <p:nvPr/>
          </p:nvSpPr>
          <p:spPr>
            <a:xfrm>
              <a:off x="9635898" y="3016402"/>
              <a:ext cx="1152160" cy="1152160"/>
            </a:xfrm>
            <a:prstGeom prst="ellipse">
              <a:avLst/>
            </a:prstGeom>
            <a:solidFill>
              <a:srgbClr val="8C6B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endParaRPr>
            </a:p>
          </p:txBody>
        </p:sp>
        <p:pic>
          <p:nvPicPr>
            <p:cNvPr id="22" name="圖形 21">
              <a:extLst>
                <a:ext uri="{FF2B5EF4-FFF2-40B4-BE49-F238E27FC236}">
                  <a16:creationId xmlns:a16="http://schemas.microsoft.com/office/drawing/2014/main" id="{E5BE6519-DEA1-47A4-BB71-7F75EB655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947130" y="3312670"/>
              <a:ext cx="590550" cy="590550"/>
            </a:xfrm>
            <a:prstGeom prst="rect">
              <a:avLst/>
            </a:prstGeom>
          </p:spPr>
        </p:pic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3FDC55E1-C345-43F1-A119-96F0ABB5F9AE}"/>
              </a:ext>
            </a:extLst>
          </p:cNvPr>
          <p:cNvGrpSpPr/>
          <p:nvPr/>
        </p:nvGrpSpPr>
        <p:grpSpPr>
          <a:xfrm>
            <a:off x="9187711" y="1803182"/>
            <a:ext cx="1152160" cy="1152160"/>
            <a:chOff x="8934511" y="2019520"/>
            <a:chExt cx="1152160" cy="1152160"/>
          </a:xfrm>
        </p:grpSpPr>
        <p:sp>
          <p:nvSpPr>
            <p:cNvPr id="24" name="橢圓 23">
              <a:extLst>
                <a:ext uri="{FF2B5EF4-FFF2-40B4-BE49-F238E27FC236}">
                  <a16:creationId xmlns:a16="http://schemas.microsoft.com/office/drawing/2014/main" id="{5A5D7C91-B54F-4009-9E12-9F26A7BB3497}"/>
                </a:ext>
              </a:extLst>
            </p:cNvPr>
            <p:cNvSpPr/>
            <p:nvPr/>
          </p:nvSpPr>
          <p:spPr>
            <a:xfrm>
              <a:off x="8934511" y="2019520"/>
              <a:ext cx="1152160" cy="1152160"/>
            </a:xfrm>
            <a:prstGeom prst="ellipse">
              <a:avLst/>
            </a:prstGeom>
            <a:solidFill>
              <a:srgbClr val="AA74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endParaRPr>
            </a:p>
          </p:txBody>
        </p:sp>
        <p:pic>
          <p:nvPicPr>
            <p:cNvPr id="25" name="圖形 24">
              <a:extLst>
                <a:ext uri="{FF2B5EF4-FFF2-40B4-BE49-F238E27FC236}">
                  <a16:creationId xmlns:a16="http://schemas.microsoft.com/office/drawing/2014/main" id="{4EBA8075-BEE9-46EB-A647-7714037D6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274037" y="2362237"/>
              <a:ext cx="600075" cy="466725"/>
            </a:xfrm>
            <a:prstGeom prst="rect">
              <a:avLst/>
            </a:prstGeom>
          </p:spPr>
        </p:pic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6C769E8B-7678-44E6-9410-809D49779050}"/>
              </a:ext>
            </a:extLst>
          </p:cNvPr>
          <p:cNvGrpSpPr/>
          <p:nvPr/>
        </p:nvGrpSpPr>
        <p:grpSpPr>
          <a:xfrm>
            <a:off x="7758020" y="1198461"/>
            <a:ext cx="1152160" cy="1152160"/>
            <a:chOff x="7782351" y="1482952"/>
            <a:chExt cx="1152160" cy="1152160"/>
          </a:xfrm>
        </p:grpSpPr>
        <p:sp>
          <p:nvSpPr>
            <p:cNvPr id="27" name="橢圓 26">
              <a:extLst>
                <a:ext uri="{FF2B5EF4-FFF2-40B4-BE49-F238E27FC236}">
                  <a16:creationId xmlns:a16="http://schemas.microsoft.com/office/drawing/2014/main" id="{07DE8497-7B4B-4D6F-BCD1-47A8CE4DA511}"/>
                </a:ext>
              </a:extLst>
            </p:cNvPr>
            <p:cNvSpPr/>
            <p:nvPr/>
          </p:nvSpPr>
          <p:spPr>
            <a:xfrm>
              <a:off x="7782351" y="1482952"/>
              <a:ext cx="1152160" cy="1152160"/>
            </a:xfrm>
            <a:prstGeom prst="ellipse">
              <a:avLst/>
            </a:prstGeom>
            <a:solidFill>
              <a:srgbClr val="8C6B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endParaRPr>
            </a:p>
          </p:txBody>
        </p:sp>
        <p:pic>
          <p:nvPicPr>
            <p:cNvPr id="28" name="圖形 27">
              <a:extLst>
                <a:ext uri="{FF2B5EF4-FFF2-40B4-BE49-F238E27FC236}">
                  <a16:creationId xmlns:a16="http://schemas.microsoft.com/office/drawing/2014/main" id="{69E04144-DE60-41C5-84B4-4D8079D9D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011586" y="1797524"/>
              <a:ext cx="714375" cy="609600"/>
            </a:xfrm>
            <a:prstGeom prst="rect">
              <a:avLst/>
            </a:prstGeom>
          </p:spPr>
        </p:pic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A4DCDFFD-6CD3-4337-AAE2-9EFB9FA9BE0F}"/>
              </a:ext>
            </a:extLst>
          </p:cNvPr>
          <p:cNvGrpSpPr/>
          <p:nvPr/>
        </p:nvGrpSpPr>
        <p:grpSpPr>
          <a:xfrm>
            <a:off x="6297938" y="1803182"/>
            <a:ext cx="1152160" cy="1152160"/>
            <a:chOff x="6540887" y="2014636"/>
            <a:chExt cx="1152160" cy="1152160"/>
          </a:xfrm>
        </p:grpSpPr>
        <p:sp>
          <p:nvSpPr>
            <p:cNvPr id="30" name="橢圓 29">
              <a:extLst>
                <a:ext uri="{FF2B5EF4-FFF2-40B4-BE49-F238E27FC236}">
                  <a16:creationId xmlns:a16="http://schemas.microsoft.com/office/drawing/2014/main" id="{7E70F18B-06D1-4D1C-A61F-58FEAADEEC0E}"/>
                </a:ext>
              </a:extLst>
            </p:cNvPr>
            <p:cNvSpPr/>
            <p:nvPr/>
          </p:nvSpPr>
          <p:spPr>
            <a:xfrm>
              <a:off x="6540887" y="2014636"/>
              <a:ext cx="1152160" cy="1152160"/>
            </a:xfrm>
            <a:prstGeom prst="ellipse">
              <a:avLst/>
            </a:prstGeom>
            <a:solidFill>
              <a:srgbClr val="AA74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endParaRPr>
            </a:p>
          </p:txBody>
        </p:sp>
        <p:pic>
          <p:nvPicPr>
            <p:cNvPr id="31" name="圖形 30">
              <a:extLst>
                <a:ext uri="{FF2B5EF4-FFF2-40B4-BE49-F238E27FC236}">
                  <a16:creationId xmlns:a16="http://schemas.microsoft.com/office/drawing/2014/main" id="{7504512B-F896-4BA6-81DE-CC52694F2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763181" y="2281107"/>
              <a:ext cx="704850" cy="676275"/>
            </a:xfrm>
            <a:prstGeom prst="rect">
              <a:avLst/>
            </a:prstGeom>
          </p:spPr>
        </p:pic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3D06A4B6-7A29-4CF5-B775-20360C37DF39}"/>
              </a:ext>
            </a:extLst>
          </p:cNvPr>
          <p:cNvGrpSpPr/>
          <p:nvPr/>
        </p:nvGrpSpPr>
        <p:grpSpPr>
          <a:xfrm>
            <a:off x="5564494" y="3048060"/>
            <a:ext cx="1152160" cy="1152160"/>
            <a:chOff x="5949432" y="3061191"/>
            <a:chExt cx="1152160" cy="1152160"/>
          </a:xfrm>
        </p:grpSpPr>
        <p:sp>
          <p:nvSpPr>
            <p:cNvPr id="33" name="橢圓 32">
              <a:extLst>
                <a:ext uri="{FF2B5EF4-FFF2-40B4-BE49-F238E27FC236}">
                  <a16:creationId xmlns:a16="http://schemas.microsoft.com/office/drawing/2014/main" id="{35181B30-D85C-48F0-8BC7-88DA2BAF43E7}"/>
                </a:ext>
              </a:extLst>
            </p:cNvPr>
            <p:cNvSpPr/>
            <p:nvPr/>
          </p:nvSpPr>
          <p:spPr>
            <a:xfrm>
              <a:off x="5949432" y="3061191"/>
              <a:ext cx="1152160" cy="1152160"/>
            </a:xfrm>
            <a:prstGeom prst="ellipse">
              <a:avLst/>
            </a:prstGeom>
            <a:solidFill>
              <a:srgbClr val="8C6B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endParaRPr>
            </a:p>
          </p:txBody>
        </p:sp>
        <p:pic>
          <p:nvPicPr>
            <p:cNvPr id="34" name="圖形 33">
              <a:extLst>
                <a:ext uri="{FF2B5EF4-FFF2-40B4-BE49-F238E27FC236}">
                  <a16:creationId xmlns:a16="http://schemas.microsoft.com/office/drawing/2014/main" id="{3589DF99-994F-4E61-8A5B-7C9C884D8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173675" y="3299762"/>
              <a:ext cx="695325" cy="609600"/>
            </a:xfrm>
            <a:prstGeom prst="rect">
              <a:avLst/>
            </a:prstGeom>
          </p:spPr>
        </p:pic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4D6DCE5B-BEE0-4968-A346-7B0735F505E9}"/>
              </a:ext>
            </a:extLst>
          </p:cNvPr>
          <p:cNvGrpSpPr/>
          <p:nvPr/>
        </p:nvGrpSpPr>
        <p:grpSpPr>
          <a:xfrm>
            <a:off x="6874018" y="2503470"/>
            <a:ext cx="2962275" cy="1666875"/>
            <a:chOff x="6874018" y="2321944"/>
            <a:chExt cx="2962275" cy="1666875"/>
          </a:xfrm>
        </p:grpSpPr>
        <p:pic>
          <p:nvPicPr>
            <p:cNvPr id="36" name="圖形 35">
              <a:extLst>
                <a:ext uri="{FF2B5EF4-FFF2-40B4-BE49-F238E27FC236}">
                  <a16:creationId xmlns:a16="http://schemas.microsoft.com/office/drawing/2014/main" id="{87F17840-0A1B-44CC-9E51-5867C27CC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6874018" y="2321944"/>
              <a:ext cx="2962275" cy="1666875"/>
            </a:xfrm>
            <a:prstGeom prst="rect">
              <a:avLst/>
            </a:prstGeom>
          </p:spPr>
        </p:pic>
        <p:pic>
          <p:nvPicPr>
            <p:cNvPr id="37" name="圖形 36">
              <a:extLst>
                <a:ext uri="{FF2B5EF4-FFF2-40B4-BE49-F238E27FC236}">
                  <a16:creationId xmlns:a16="http://schemas.microsoft.com/office/drawing/2014/main" id="{BEC8C9C7-7778-4304-BD0A-4C2AAB2ED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7538476" y="3056909"/>
              <a:ext cx="1821424" cy="558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4032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16667E-6 4.07407E-6 L -0.99532 -0.008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66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群組 14">
            <a:extLst>
              <a:ext uri="{FF2B5EF4-FFF2-40B4-BE49-F238E27FC236}">
                <a16:creationId xmlns:a16="http://schemas.microsoft.com/office/drawing/2014/main" id="{92EE5969-E17C-47E3-BF46-B6DC68FED4AF}"/>
              </a:ext>
            </a:extLst>
          </p:cNvPr>
          <p:cNvGrpSpPr/>
          <p:nvPr/>
        </p:nvGrpSpPr>
        <p:grpSpPr>
          <a:xfrm>
            <a:off x="-12241245" y="3838834"/>
            <a:ext cx="48866489" cy="7036560"/>
            <a:chOff x="-32830" y="3838834"/>
            <a:chExt cx="48866489" cy="7036560"/>
          </a:xfrm>
        </p:grpSpPr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id="{88CC3160-D882-4E80-B920-031CEFFE7F3D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20" name="圖片 19">
                <a:extLst>
                  <a:ext uri="{FF2B5EF4-FFF2-40B4-BE49-F238E27FC236}">
                    <a16:creationId xmlns:a16="http://schemas.microsoft.com/office/drawing/2014/main" id="{3CA5E155-CE99-4354-A4C5-E5886A4215B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21" name="圖片 20">
                <a:extLst>
                  <a:ext uri="{FF2B5EF4-FFF2-40B4-BE49-F238E27FC236}">
                    <a16:creationId xmlns:a16="http://schemas.microsoft.com/office/drawing/2014/main" id="{C2AC7954-9B66-4B55-80EC-7FB14FD59B2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A58E1312-827C-4C8B-B24A-DFEDDAECAD29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18" name="圖片 17">
                <a:extLst>
                  <a:ext uri="{FF2B5EF4-FFF2-40B4-BE49-F238E27FC236}">
                    <a16:creationId xmlns:a16="http://schemas.microsoft.com/office/drawing/2014/main" id="{E6921AF4-7281-4A62-9637-E2F67D54027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9" name="圖片 18">
                <a:extLst>
                  <a:ext uri="{FF2B5EF4-FFF2-40B4-BE49-F238E27FC236}">
                    <a16:creationId xmlns:a16="http://schemas.microsoft.com/office/drawing/2014/main" id="{4D58A26D-7AC3-48A6-B6C2-16B1F74C378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grpSp>
        <p:nvGrpSpPr>
          <p:cNvPr id="14" name="群組 13" hidden="1">
            <a:extLst>
              <a:ext uri="{FF2B5EF4-FFF2-40B4-BE49-F238E27FC236}">
                <a16:creationId xmlns:a16="http://schemas.microsoft.com/office/drawing/2014/main" id="{182863FD-CA59-49B8-BCBA-69874A50412C}"/>
              </a:ext>
            </a:extLst>
          </p:cNvPr>
          <p:cNvGrpSpPr/>
          <p:nvPr/>
        </p:nvGrpSpPr>
        <p:grpSpPr>
          <a:xfrm>
            <a:off x="5256558" y="1614593"/>
            <a:ext cx="5842295" cy="3114174"/>
            <a:chOff x="3420741" y="901964"/>
            <a:chExt cx="8771554" cy="4675585"/>
          </a:xfrm>
        </p:grpSpPr>
        <p:pic>
          <p:nvPicPr>
            <p:cNvPr id="7" name="Picture 7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74A0D28D-4821-4929-A6CD-2FE3AB45CA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718" t="8298" r="8350" b="-426"/>
            <a:stretch/>
          </p:blipFill>
          <p:spPr>
            <a:xfrm>
              <a:off x="3420741" y="901964"/>
              <a:ext cx="8771554" cy="4675585"/>
            </a:xfrm>
            <a:prstGeom prst="rect">
              <a:avLst/>
            </a:prstGeom>
          </p:spPr>
        </p:pic>
        <p:pic>
          <p:nvPicPr>
            <p:cNvPr id="4" name="Picture 7" descr="A picture containing object&#10;&#10;Description generated with high confidence">
              <a:extLst>
                <a:ext uri="{FF2B5EF4-FFF2-40B4-BE49-F238E27FC236}">
                  <a16:creationId xmlns:a16="http://schemas.microsoft.com/office/drawing/2014/main" id="{D9D92947-CA37-42EC-A338-1B5D8FDAD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22248" y="1652832"/>
              <a:ext cx="1729840" cy="1719077"/>
            </a:xfrm>
            <a:prstGeom prst="rect">
              <a:avLst/>
            </a:prstGeom>
          </p:spPr>
        </p:pic>
      </p:grpSp>
      <p:grpSp>
        <p:nvGrpSpPr>
          <p:cNvPr id="8" name="群組 7" hidden="1">
            <a:extLst>
              <a:ext uri="{FF2B5EF4-FFF2-40B4-BE49-F238E27FC236}">
                <a16:creationId xmlns:a16="http://schemas.microsoft.com/office/drawing/2014/main" id="{B92A3FE4-B534-4677-9215-EF21308EEA7B}"/>
              </a:ext>
            </a:extLst>
          </p:cNvPr>
          <p:cNvGrpSpPr/>
          <p:nvPr/>
        </p:nvGrpSpPr>
        <p:grpSpPr>
          <a:xfrm flipH="1">
            <a:off x="-29383" y="5117920"/>
            <a:ext cx="24384000" cy="2723931"/>
            <a:chOff x="-12192000" y="7360397"/>
            <a:chExt cx="24384000" cy="2723931"/>
          </a:xfrm>
        </p:grpSpPr>
        <p:pic>
          <p:nvPicPr>
            <p:cNvPr id="9" name="Google Shape;27;p4">
              <a:extLst>
                <a:ext uri="{FF2B5EF4-FFF2-40B4-BE49-F238E27FC236}">
                  <a16:creationId xmlns:a16="http://schemas.microsoft.com/office/drawing/2014/main" id="{1530ADE2-8535-4BEF-B586-A06059E1496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b="21341"/>
            <a:stretch/>
          </p:blipFill>
          <p:spPr>
            <a:xfrm flipH="1">
              <a:off x="0" y="7360397"/>
              <a:ext cx="12192000" cy="26921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27;p4">
              <a:extLst>
                <a:ext uri="{FF2B5EF4-FFF2-40B4-BE49-F238E27FC236}">
                  <a16:creationId xmlns:a16="http://schemas.microsoft.com/office/drawing/2014/main" id="{D3F9E527-6BAD-4FE2-8992-933760A5F42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b="21341"/>
            <a:stretch/>
          </p:blipFill>
          <p:spPr>
            <a:xfrm flipH="1">
              <a:off x="-12192000" y="7392147"/>
              <a:ext cx="12192000" cy="26921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FAF8F281-FE86-4B21-80B8-B8B86B2781E3}"/>
              </a:ext>
            </a:extLst>
          </p:cNvPr>
          <p:cNvGrpSpPr/>
          <p:nvPr/>
        </p:nvGrpSpPr>
        <p:grpSpPr>
          <a:xfrm>
            <a:off x="450846" y="6248400"/>
            <a:ext cx="11434313" cy="329398"/>
            <a:chOff x="450846" y="6248400"/>
            <a:chExt cx="11434313" cy="329398"/>
          </a:xfrm>
        </p:grpSpPr>
        <p:pic>
          <p:nvPicPr>
            <p:cNvPr id="12" name="圖形 11">
              <a:extLst>
                <a:ext uri="{FF2B5EF4-FFF2-40B4-BE49-F238E27FC236}">
                  <a16:creationId xmlns:a16="http://schemas.microsoft.com/office/drawing/2014/main" id="{57FF0488-61F6-4D98-981E-AC22B5643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0846" y="6248400"/>
              <a:ext cx="1073837" cy="329398"/>
            </a:xfrm>
            <a:prstGeom prst="rect">
              <a:avLst/>
            </a:prstGeom>
          </p:spPr>
        </p:pic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B37A8BA5-64B2-4887-91BB-7A3A57CEE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312547" y="6312460"/>
              <a:ext cx="1572612" cy="265338"/>
            </a:xfrm>
            <a:prstGeom prst="rect">
              <a:avLst/>
            </a:prstGeom>
          </p:spPr>
        </p:pic>
      </p:grpSp>
      <p:sp>
        <p:nvSpPr>
          <p:cNvPr id="23" name="橢圓 22" hidden="1">
            <a:extLst>
              <a:ext uri="{FF2B5EF4-FFF2-40B4-BE49-F238E27FC236}">
                <a16:creationId xmlns:a16="http://schemas.microsoft.com/office/drawing/2014/main" id="{C51DDD91-0333-4853-B809-5DA893918D4E}"/>
              </a:ext>
            </a:extLst>
          </p:cNvPr>
          <p:cNvSpPr/>
          <p:nvPr/>
        </p:nvSpPr>
        <p:spPr>
          <a:xfrm>
            <a:off x="7073900" y="1922463"/>
            <a:ext cx="2654300" cy="2654300"/>
          </a:xfrm>
          <a:prstGeom prst="ellipse">
            <a:avLst/>
          </a:prstGeom>
          <a:noFill/>
          <a:ln w="76200">
            <a:solidFill>
              <a:srgbClr val="8C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 Rounded MT Bold" panose="020F0704030504030204" pitchFamily="34" charset="0"/>
              <a:ea typeface="微軟正黑體" panose="020B0604030504040204" pitchFamily="34" charset="-120"/>
              <a:sym typeface="Arial Rounded MT Bold" panose="020F0704030504030204" pitchFamily="34" charset="0"/>
            </a:endParaRPr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D8689267-C82C-4F36-BD78-C68B3691D4C4}"/>
              </a:ext>
            </a:extLst>
          </p:cNvPr>
          <p:cNvGrpSpPr/>
          <p:nvPr/>
        </p:nvGrpSpPr>
        <p:grpSpPr>
          <a:xfrm>
            <a:off x="9691289" y="2955945"/>
            <a:ext cx="1152160" cy="1152160"/>
            <a:chOff x="9635898" y="3016402"/>
            <a:chExt cx="1152160" cy="1152160"/>
          </a:xfrm>
        </p:grpSpPr>
        <p:sp>
          <p:nvSpPr>
            <p:cNvPr id="25" name="橢圓 24">
              <a:extLst>
                <a:ext uri="{FF2B5EF4-FFF2-40B4-BE49-F238E27FC236}">
                  <a16:creationId xmlns:a16="http://schemas.microsoft.com/office/drawing/2014/main" id="{7F4D177E-8E4D-4F03-874C-18123494A05F}"/>
                </a:ext>
              </a:extLst>
            </p:cNvPr>
            <p:cNvSpPr/>
            <p:nvPr/>
          </p:nvSpPr>
          <p:spPr>
            <a:xfrm>
              <a:off x="9635898" y="3016402"/>
              <a:ext cx="1152160" cy="1152160"/>
            </a:xfrm>
            <a:prstGeom prst="ellipse">
              <a:avLst/>
            </a:prstGeom>
            <a:solidFill>
              <a:srgbClr val="8C6B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endParaRPr>
            </a:p>
          </p:txBody>
        </p:sp>
        <p:pic>
          <p:nvPicPr>
            <p:cNvPr id="32" name="圖形 31">
              <a:extLst>
                <a:ext uri="{FF2B5EF4-FFF2-40B4-BE49-F238E27FC236}">
                  <a16:creationId xmlns:a16="http://schemas.microsoft.com/office/drawing/2014/main" id="{435B8FCC-2E61-4136-A81A-F56F1BF52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947130" y="3312670"/>
              <a:ext cx="590550" cy="590550"/>
            </a:xfrm>
            <a:prstGeom prst="rect">
              <a:avLst/>
            </a:prstGeom>
          </p:spPr>
        </p:pic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DCC89D46-0519-47EE-8696-F4A42146FBFF}"/>
              </a:ext>
            </a:extLst>
          </p:cNvPr>
          <p:cNvGrpSpPr/>
          <p:nvPr/>
        </p:nvGrpSpPr>
        <p:grpSpPr>
          <a:xfrm>
            <a:off x="8910180" y="1947204"/>
            <a:ext cx="1152160" cy="1152160"/>
            <a:chOff x="8934511" y="2019520"/>
            <a:chExt cx="1152160" cy="1152160"/>
          </a:xfrm>
        </p:grpSpPr>
        <p:sp>
          <p:nvSpPr>
            <p:cNvPr id="26" name="橢圓 25">
              <a:extLst>
                <a:ext uri="{FF2B5EF4-FFF2-40B4-BE49-F238E27FC236}">
                  <a16:creationId xmlns:a16="http://schemas.microsoft.com/office/drawing/2014/main" id="{A86199B8-332D-4C90-990D-EFB597F4EC19}"/>
                </a:ext>
              </a:extLst>
            </p:cNvPr>
            <p:cNvSpPr/>
            <p:nvPr/>
          </p:nvSpPr>
          <p:spPr>
            <a:xfrm>
              <a:off x="8934511" y="2019520"/>
              <a:ext cx="1152160" cy="1152160"/>
            </a:xfrm>
            <a:prstGeom prst="ellipse">
              <a:avLst/>
            </a:prstGeom>
            <a:solidFill>
              <a:srgbClr val="AA74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endParaRPr>
            </a:p>
          </p:txBody>
        </p:sp>
        <p:pic>
          <p:nvPicPr>
            <p:cNvPr id="31" name="圖形 30">
              <a:extLst>
                <a:ext uri="{FF2B5EF4-FFF2-40B4-BE49-F238E27FC236}">
                  <a16:creationId xmlns:a16="http://schemas.microsoft.com/office/drawing/2014/main" id="{CB17C655-AFF5-4DD7-9836-813564722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274037" y="2362237"/>
              <a:ext cx="600075" cy="466725"/>
            </a:xfrm>
            <a:prstGeom prst="rect">
              <a:avLst/>
            </a:prstGeom>
          </p:spPr>
        </p:pic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F9200741-1B75-4949-B310-9A9AB2D476E7}"/>
              </a:ext>
            </a:extLst>
          </p:cNvPr>
          <p:cNvGrpSpPr/>
          <p:nvPr/>
        </p:nvGrpSpPr>
        <p:grpSpPr>
          <a:xfrm>
            <a:off x="7758020" y="1546796"/>
            <a:ext cx="1152160" cy="1152160"/>
            <a:chOff x="7782351" y="1482952"/>
            <a:chExt cx="1152160" cy="1152160"/>
          </a:xfrm>
        </p:grpSpPr>
        <p:sp>
          <p:nvSpPr>
            <p:cNvPr id="27" name="橢圓 26">
              <a:extLst>
                <a:ext uri="{FF2B5EF4-FFF2-40B4-BE49-F238E27FC236}">
                  <a16:creationId xmlns:a16="http://schemas.microsoft.com/office/drawing/2014/main" id="{3ED1E469-2794-4588-8B3E-5080EF165198}"/>
                </a:ext>
              </a:extLst>
            </p:cNvPr>
            <p:cNvSpPr/>
            <p:nvPr/>
          </p:nvSpPr>
          <p:spPr>
            <a:xfrm>
              <a:off x="7782351" y="1482952"/>
              <a:ext cx="1152160" cy="1152160"/>
            </a:xfrm>
            <a:prstGeom prst="ellipse">
              <a:avLst/>
            </a:prstGeom>
            <a:solidFill>
              <a:srgbClr val="8C6B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endParaRPr>
            </a:p>
          </p:txBody>
        </p:sp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AC0EEF90-31BC-4658-BA76-0BD8C994B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011586" y="1797524"/>
              <a:ext cx="714375" cy="609600"/>
            </a:xfrm>
            <a:prstGeom prst="rect">
              <a:avLst/>
            </a:prstGeom>
          </p:spPr>
        </p:pic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748F714D-13FB-4810-8499-71D0218E5C97}"/>
              </a:ext>
            </a:extLst>
          </p:cNvPr>
          <p:cNvGrpSpPr/>
          <p:nvPr/>
        </p:nvGrpSpPr>
        <p:grpSpPr>
          <a:xfrm>
            <a:off x="6538973" y="1931301"/>
            <a:ext cx="1152160" cy="1152160"/>
            <a:chOff x="6540887" y="2014636"/>
            <a:chExt cx="1152160" cy="1152160"/>
          </a:xfrm>
        </p:grpSpPr>
        <p:sp>
          <p:nvSpPr>
            <p:cNvPr id="28" name="橢圓 27">
              <a:extLst>
                <a:ext uri="{FF2B5EF4-FFF2-40B4-BE49-F238E27FC236}">
                  <a16:creationId xmlns:a16="http://schemas.microsoft.com/office/drawing/2014/main" id="{F59FAA26-664F-43FC-8C03-3ECDEC82BC10}"/>
                </a:ext>
              </a:extLst>
            </p:cNvPr>
            <p:cNvSpPr/>
            <p:nvPr/>
          </p:nvSpPr>
          <p:spPr>
            <a:xfrm>
              <a:off x="6540887" y="2014636"/>
              <a:ext cx="1152160" cy="1152160"/>
            </a:xfrm>
            <a:prstGeom prst="ellipse">
              <a:avLst/>
            </a:prstGeom>
            <a:solidFill>
              <a:srgbClr val="AA74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endParaRPr>
            </a:p>
          </p:txBody>
        </p:sp>
        <p:pic>
          <p:nvPicPr>
            <p:cNvPr id="37" name="圖形 36">
              <a:extLst>
                <a:ext uri="{FF2B5EF4-FFF2-40B4-BE49-F238E27FC236}">
                  <a16:creationId xmlns:a16="http://schemas.microsoft.com/office/drawing/2014/main" id="{BD590DBA-4AAC-45E2-BB8A-9F2E88D0A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763181" y="2281107"/>
              <a:ext cx="704850" cy="676275"/>
            </a:xfrm>
            <a:prstGeom prst="rect">
              <a:avLst/>
            </a:prstGeom>
          </p:spPr>
        </p:pic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639DFBD6-6F8F-4645-AEB0-F5951D727F8B}"/>
              </a:ext>
            </a:extLst>
          </p:cNvPr>
          <p:cNvGrpSpPr/>
          <p:nvPr/>
        </p:nvGrpSpPr>
        <p:grpSpPr>
          <a:xfrm>
            <a:off x="5925883" y="3048060"/>
            <a:ext cx="1152160" cy="1152160"/>
            <a:chOff x="5949432" y="3061191"/>
            <a:chExt cx="1152160" cy="1152160"/>
          </a:xfrm>
        </p:grpSpPr>
        <p:sp>
          <p:nvSpPr>
            <p:cNvPr id="29" name="橢圓 28">
              <a:extLst>
                <a:ext uri="{FF2B5EF4-FFF2-40B4-BE49-F238E27FC236}">
                  <a16:creationId xmlns:a16="http://schemas.microsoft.com/office/drawing/2014/main" id="{7B8C8B73-CC38-436E-BE75-3C8E31D4BBAB}"/>
                </a:ext>
              </a:extLst>
            </p:cNvPr>
            <p:cNvSpPr/>
            <p:nvPr/>
          </p:nvSpPr>
          <p:spPr>
            <a:xfrm>
              <a:off x="5949432" y="3061191"/>
              <a:ext cx="1152160" cy="1152160"/>
            </a:xfrm>
            <a:prstGeom prst="ellipse">
              <a:avLst/>
            </a:prstGeom>
            <a:solidFill>
              <a:srgbClr val="8C6B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endParaRPr>
            </a:p>
          </p:txBody>
        </p:sp>
        <p:pic>
          <p:nvPicPr>
            <p:cNvPr id="39" name="圖形 38">
              <a:extLst>
                <a:ext uri="{FF2B5EF4-FFF2-40B4-BE49-F238E27FC236}">
                  <a16:creationId xmlns:a16="http://schemas.microsoft.com/office/drawing/2014/main" id="{DA3D66D7-08F4-4E55-B0F7-0718C68B9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6173675" y="3299762"/>
              <a:ext cx="695325" cy="609600"/>
            </a:xfrm>
            <a:prstGeom prst="rect">
              <a:avLst/>
            </a:prstGeom>
          </p:spPr>
        </p:pic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066DFE09-6A1A-4C0B-9440-9A5C4A2DFEAD}"/>
              </a:ext>
            </a:extLst>
          </p:cNvPr>
          <p:cNvGrpSpPr/>
          <p:nvPr/>
        </p:nvGrpSpPr>
        <p:grpSpPr>
          <a:xfrm>
            <a:off x="6874018" y="2503470"/>
            <a:ext cx="2962275" cy="1666875"/>
            <a:chOff x="6874018" y="2321944"/>
            <a:chExt cx="2962275" cy="1666875"/>
          </a:xfrm>
        </p:grpSpPr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4C300CCC-35FA-4BE0-99B3-65BC1F5DC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874018" y="2321944"/>
              <a:ext cx="2962275" cy="1666875"/>
            </a:xfrm>
            <a:prstGeom prst="rect">
              <a:avLst/>
            </a:prstGeom>
          </p:spPr>
        </p:pic>
        <p:pic>
          <p:nvPicPr>
            <p:cNvPr id="22" name="圖形 21">
              <a:extLst>
                <a:ext uri="{FF2B5EF4-FFF2-40B4-BE49-F238E27FC236}">
                  <a16:creationId xmlns:a16="http://schemas.microsoft.com/office/drawing/2014/main" id="{8D2C1DFC-F514-425F-8960-72AF4DBB6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538476" y="3056909"/>
              <a:ext cx="1821424" cy="558718"/>
            </a:xfrm>
            <a:prstGeom prst="rect">
              <a:avLst/>
            </a:prstGeom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44A94359-4708-4DFE-A48B-CDAA7AC3DFFB}"/>
              </a:ext>
            </a:extLst>
          </p:cNvPr>
          <p:cNvSpPr txBox="1">
            <a:spLocks/>
          </p:cNvSpPr>
          <p:nvPr/>
        </p:nvSpPr>
        <p:spPr>
          <a:xfrm>
            <a:off x="2016658" y="2059032"/>
            <a:ext cx="3021214" cy="164789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  <a:defRPr sz="4000" b="0" kern="1200">
                <a:solidFill>
                  <a:srgbClr val="AE78E3"/>
                </a:solidFill>
                <a:latin typeface="Arial Rounded MT Bold" panose="020F0704030504030204" pitchFamily="34" charset="0"/>
                <a:ea typeface="Arial Rounded MT Bold" panose="020F0704030504030204" pitchFamily="34" charset="0"/>
                <a:cs typeface="Arial" panose="020B0604020202020204" pitchFamily="34" charset="0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zh-TW" altLang="en-US" sz="4400" b="1" dirty="0">
                <a:solidFill>
                  <a:srgbClr val="FC5F9C"/>
                </a:solidFill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  第一步：</a:t>
            </a:r>
            <a:endParaRPr lang="en-US" sz="4400" b="1" dirty="0">
              <a:solidFill>
                <a:srgbClr val="FC5F9C"/>
              </a:solidFill>
              <a:ea typeface="微軟正黑體" panose="020B0604030504040204" pitchFamily="34" charset="-120"/>
              <a:cs typeface="Arial"/>
              <a:sym typeface="Arial Rounded MT Bold" panose="020F0704030504030204" pitchFamily="34" charset="0"/>
            </a:endParaRPr>
          </a:p>
          <a:p>
            <a:r>
              <a:rPr lang="zh-TW" altLang="en-US" sz="3200" dirty="0">
                <a:solidFill>
                  <a:srgbClr val="7030A0"/>
                </a:solidFill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讓 </a:t>
            </a:r>
            <a:r>
              <a:rPr lang="en-US" altLang="zh-TW" sz="3200" dirty="0" err="1">
                <a:solidFill>
                  <a:srgbClr val="7030A0"/>
                </a:solidFill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Qmiix</a:t>
            </a:r>
            <a:r>
              <a:rPr lang="en-US" altLang="zh-TW" sz="3200" dirty="0">
                <a:solidFill>
                  <a:srgbClr val="7030A0"/>
                </a:solidFill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 </a:t>
            </a:r>
            <a:r>
              <a:rPr lang="zh-TW" altLang="en-US" sz="3200" dirty="0">
                <a:solidFill>
                  <a:srgbClr val="7030A0"/>
                </a:solidFill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串接各種應用程式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8D56A4F2-693E-4CB5-A8DB-C1C8056F29E2}"/>
              </a:ext>
            </a:extLst>
          </p:cNvPr>
          <p:cNvSpPr txBox="1">
            <a:spLocks/>
          </p:cNvSpPr>
          <p:nvPr/>
        </p:nvSpPr>
        <p:spPr>
          <a:xfrm>
            <a:off x="16263660" y="2122876"/>
            <a:ext cx="3199510" cy="164789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  <a:defRPr sz="4000" b="0" kern="1200">
                <a:solidFill>
                  <a:srgbClr val="AE78E3"/>
                </a:solidFill>
                <a:latin typeface="Arial Rounded MT Bold" panose="020F0704030504030204" pitchFamily="34" charset="0"/>
                <a:ea typeface="Arial Rounded MT Bold" panose="020F0704030504030204" pitchFamily="34" charset="0"/>
                <a:cs typeface="Arial" panose="020B0604020202020204" pitchFamily="34" charset="0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zh-TW" altLang="en-US" sz="4400" b="1" dirty="0">
                <a:solidFill>
                  <a:srgbClr val="FC5F9C"/>
                </a:solidFill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  第二步：</a:t>
            </a:r>
          </a:p>
          <a:p>
            <a:r>
              <a:rPr lang="zh-TW" altLang="en-US" sz="3200" dirty="0">
                <a:solidFill>
                  <a:srgbClr val="7030A0"/>
                </a:solidFill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自訂工作流程，提升效率！</a:t>
            </a:r>
          </a:p>
        </p:txBody>
      </p:sp>
      <p:grpSp>
        <p:nvGrpSpPr>
          <p:cNvPr id="64" name="群組 63">
            <a:extLst>
              <a:ext uri="{FF2B5EF4-FFF2-40B4-BE49-F238E27FC236}">
                <a16:creationId xmlns:a16="http://schemas.microsoft.com/office/drawing/2014/main" id="{D556FEAE-661B-4B9B-AF51-D0262188DCE6}"/>
              </a:ext>
            </a:extLst>
          </p:cNvPr>
          <p:cNvGrpSpPr/>
          <p:nvPr/>
        </p:nvGrpSpPr>
        <p:grpSpPr>
          <a:xfrm>
            <a:off x="18652973" y="1124100"/>
            <a:ext cx="5555219" cy="3770021"/>
            <a:chOff x="5653314" y="1124100"/>
            <a:chExt cx="5555219" cy="3770021"/>
          </a:xfrm>
        </p:grpSpPr>
        <p:grpSp>
          <p:nvGrpSpPr>
            <p:cNvPr id="66" name="群組 65">
              <a:extLst>
                <a:ext uri="{FF2B5EF4-FFF2-40B4-BE49-F238E27FC236}">
                  <a16:creationId xmlns:a16="http://schemas.microsoft.com/office/drawing/2014/main" id="{FC8FC45E-6C71-4164-819D-CCBD07F1A0C1}"/>
                </a:ext>
              </a:extLst>
            </p:cNvPr>
            <p:cNvGrpSpPr/>
            <p:nvPr/>
          </p:nvGrpSpPr>
          <p:grpSpPr>
            <a:xfrm>
              <a:off x="7077075" y="2671347"/>
              <a:ext cx="2838450" cy="643353"/>
              <a:chOff x="7077075" y="2671347"/>
              <a:chExt cx="2838450" cy="643353"/>
            </a:xfrm>
          </p:grpSpPr>
          <p:sp>
            <p:nvSpPr>
              <p:cNvPr id="83" name="手繪多邊形: 圖案 82">
                <a:extLst>
                  <a:ext uri="{FF2B5EF4-FFF2-40B4-BE49-F238E27FC236}">
                    <a16:creationId xmlns:a16="http://schemas.microsoft.com/office/drawing/2014/main" id="{37F9412D-5E5D-4D9D-84F1-1AF3F1BD88CC}"/>
                  </a:ext>
                </a:extLst>
              </p:cNvPr>
              <p:cNvSpPr/>
              <p:nvPr/>
            </p:nvSpPr>
            <p:spPr>
              <a:xfrm>
                <a:off x="7077075" y="3048000"/>
                <a:ext cx="2838450" cy="266700"/>
              </a:xfrm>
              <a:custGeom>
                <a:avLst/>
                <a:gdLst>
                  <a:gd name="connsiteX0" fmla="*/ 0 w 2838450"/>
                  <a:gd name="connsiteY0" fmla="*/ 266700 h 266700"/>
                  <a:gd name="connsiteX1" fmla="*/ 0 w 2838450"/>
                  <a:gd name="connsiteY1" fmla="*/ 0 h 266700"/>
                  <a:gd name="connsiteX2" fmla="*/ 2838450 w 2838450"/>
                  <a:gd name="connsiteY2" fmla="*/ 0 h 266700"/>
                  <a:gd name="connsiteX3" fmla="*/ 2838450 w 2838450"/>
                  <a:gd name="connsiteY3" fmla="*/ 257175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8450" h="266700">
                    <a:moveTo>
                      <a:pt x="0" y="266700"/>
                    </a:moveTo>
                    <a:lnTo>
                      <a:pt x="0" y="0"/>
                    </a:lnTo>
                    <a:lnTo>
                      <a:pt x="2838450" y="0"/>
                    </a:lnTo>
                    <a:lnTo>
                      <a:pt x="2838450" y="257175"/>
                    </a:lnTo>
                  </a:path>
                </a:pathLst>
              </a:custGeom>
              <a:noFill/>
              <a:ln w="38100" cap="rnd">
                <a:solidFill>
                  <a:srgbClr val="FC5F9C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 Rounded MT Bold" panose="020F0704030504030204" pitchFamily="34" charset="0"/>
                  <a:ea typeface="微軟正黑體" panose="020B0604030504040204" pitchFamily="34" charset="-120"/>
                  <a:sym typeface="Arial Rounded MT Bold" panose="020F0704030504030204" pitchFamily="34" charset="0"/>
                </a:endParaRPr>
              </a:p>
            </p:txBody>
          </p:sp>
          <p:cxnSp>
            <p:nvCxnSpPr>
              <p:cNvPr id="84" name="直線接點 83">
                <a:extLst>
                  <a:ext uri="{FF2B5EF4-FFF2-40B4-BE49-F238E27FC236}">
                    <a16:creationId xmlns:a16="http://schemas.microsoft.com/office/drawing/2014/main" id="{8C1768A1-FEBC-4191-B39E-4B3AB7F56C25}"/>
                  </a:ext>
                </a:extLst>
              </p:cNvPr>
              <p:cNvCxnSpPr>
                <a:cxnSpLocks/>
                <a:endCxn id="75" idx="2"/>
              </p:cNvCxnSpPr>
              <p:nvPr/>
            </p:nvCxnSpPr>
            <p:spPr>
              <a:xfrm flipV="1">
                <a:off x="8483240" y="2671347"/>
                <a:ext cx="0" cy="376653"/>
              </a:xfrm>
              <a:prstGeom prst="line">
                <a:avLst/>
              </a:prstGeom>
              <a:ln w="38100" cap="rnd">
                <a:solidFill>
                  <a:srgbClr val="FC5F9C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" name="文字方塊 66">
              <a:extLst>
                <a:ext uri="{FF2B5EF4-FFF2-40B4-BE49-F238E27FC236}">
                  <a16:creationId xmlns:a16="http://schemas.microsoft.com/office/drawing/2014/main" id="{9587950D-4C7B-4205-9A46-BB0A0167C0D6}"/>
                </a:ext>
              </a:extLst>
            </p:cNvPr>
            <p:cNvSpPr txBox="1"/>
            <p:nvPr/>
          </p:nvSpPr>
          <p:spPr>
            <a:xfrm>
              <a:off x="5653314" y="4555567"/>
              <a:ext cx="2253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dirty="0">
                  <a:solidFill>
                    <a:srgbClr val="523B63"/>
                  </a:solidFill>
                  <a:latin typeface="Arial Rounded MT Bold" panose="020F0704030504030204" pitchFamily="34" charset="0"/>
                  <a:ea typeface="微軟正黑體" panose="020B0604030504040204" pitchFamily="34" charset="-120"/>
                  <a:sym typeface="Arial Rounded MT Bold" panose="020F0704030504030204" pitchFamily="34" charset="0"/>
                </a:rPr>
                <a:t>備份檔案到我的 </a:t>
              </a:r>
              <a:r>
                <a:rPr lang="en-US" altLang="zh-TW" sz="1600" dirty="0">
                  <a:solidFill>
                    <a:srgbClr val="523B63"/>
                  </a:solidFill>
                  <a:latin typeface="Arial Rounded MT Bold" panose="020F0704030504030204" pitchFamily="34" charset="0"/>
                  <a:ea typeface="微軟正黑體" panose="020B0604030504040204" pitchFamily="34" charset="-120"/>
                  <a:sym typeface="Arial Rounded MT Bold" panose="020F0704030504030204" pitchFamily="34" charset="0"/>
                </a:rPr>
                <a:t>NAS</a:t>
              </a:r>
            </a:p>
          </p:txBody>
        </p:sp>
        <p:grpSp>
          <p:nvGrpSpPr>
            <p:cNvPr id="68" name="群組 67">
              <a:extLst>
                <a:ext uri="{FF2B5EF4-FFF2-40B4-BE49-F238E27FC236}">
                  <a16:creationId xmlns:a16="http://schemas.microsoft.com/office/drawing/2014/main" id="{1EFD6A18-B449-468F-BECF-CB90B69D0310}"/>
                </a:ext>
              </a:extLst>
            </p:cNvPr>
            <p:cNvGrpSpPr/>
            <p:nvPr/>
          </p:nvGrpSpPr>
          <p:grpSpPr>
            <a:xfrm>
              <a:off x="8653665" y="3292103"/>
              <a:ext cx="2554868" cy="1598830"/>
              <a:chOff x="8653665" y="3292103"/>
              <a:chExt cx="2554868" cy="1598830"/>
            </a:xfrm>
          </p:grpSpPr>
          <p:sp>
            <p:nvSpPr>
              <p:cNvPr id="79" name="文字方塊 78">
                <a:extLst>
                  <a:ext uri="{FF2B5EF4-FFF2-40B4-BE49-F238E27FC236}">
                    <a16:creationId xmlns:a16="http://schemas.microsoft.com/office/drawing/2014/main" id="{1C8DC6FF-1BDD-4140-84CF-5EF2EA14A252}"/>
                  </a:ext>
                </a:extLst>
              </p:cNvPr>
              <p:cNvSpPr txBox="1"/>
              <p:nvPr/>
            </p:nvSpPr>
            <p:spPr>
              <a:xfrm>
                <a:off x="8653665" y="4552379"/>
                <a:ext cx="25548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1600" dirty="0">
                    <a:solidFill>
                      <a:srgbClr val="523B63"/>
                    </a:solidFill>
                    <a:latin typeface="Arial Rounded MT Bold" panose="020F0704030504030204" pitchFamily="34" charset="0"/>
                    <a:ea typeface="微軟正黑體" panose="020B0604030504040204" pitchFamily="34" charset="-120"/>
                    <a:sym typeface="Arial Rounded MT Bold" panose="020F0704030504030204" pitchFamily="34" charset="0"/>
                  </a:rPr>
                  <a:t>備份檔案到我的 </a:t>
                </a:r>
                <a:r>
                  <a:rPr lang="en-US" altLang="zh-TW" sz="1600" dirty="0">
                    <a:solidFill>
                      <a:srgbClr val="523B63"/>
                    </a:solidFill>
                    <a:latin typeface="Arial Rounded MT Bold" panose="020F0704030504030204" pitchFamily="34" charset="0"/>
                    <a:ea typeface="微軟正黑體" panose="020B0604030504040204" pitchFamily="34" charset="-120"/>
                    <a:sym typeface="Arial Rounded MT Bold" panose="020F0704030504030204" pitchFamily="34" charset="0"/>
                  </a:rPr>
                  <a:t>Dropbox</a:t>
                </a:r>
              </a:p>
            </p:txBody>
          </p:sp>
          <p:grpSp>
            <p:nvGrpSpPr>
              <p:cNvPr id="80" name="群組 79">
                <a:extLst>
                  <a:ext uri="{FF2B5EF4-FFF2-40B4-BE49-F238E27FC236}">
                    <a16:creationId xmlns:a16="http://schemas.microsoft.com/office/drawing/2014/main" id="{88B0CA24-139D-4602-9010-AD37B591FB95}"/>
                  </a:ext>
                </a:extLst>
              </p:cNvPr>
              <p:cNvGrpSpPr/>
              <p:nvPr/>
            </p:nvGrpSpPr>
            <p:grpSpPr>
              <a:xfrm>
                <a:off x="9355019" y="3292103"/>
                <a:ext cx="1152160" cy="1152160"/>
                <a:chOff x="7782351" y="1482952"/>
                <a:chExt cx="1152160" cy="1152160"/>
              </a:xfrm>
            </p:grpSpPr>
            <p:sp>
              <p:nvSpPr>
                <p:cNvPr id="81" name="橢圓 80">
                  <a:extLst>
                    <a:ext uri="{FF2B5EF4-FFF2-40B4-BE49-F238E27FC236}">
                      <a16:creationId xmlns:a16="http://schemas.microsoft.com/office/drawing/2014/main" id="{DFA2F9CD-3596-4F13-8912-65D43AEF4476}"/>
                    </a:ext>
                  </a:extLst>
                </p:cNvPr>
                <p:cNvSpPr/>
                <p:nvPr/>
              </p:nvSpPr>
              <p:spPr>
                <a:xfrm>
                  <a:off x="7782351" y="1482952"/>
                  <a:ext cx="1152160" cy="1152160"/>
                </a:xfrm>
                <a:prstGeom prst="ellipse">
                  <a:avLst/>
                </a:prstGeom>
                <a:solidFill>
                  <a:srgbClr val="8C6B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dirty="0">
                    <a:latin typeface="Arial Rounded MT Bold" panose="020F0704030504030204" pitchFamily="34" charset="0"/>
                    <a:ea typeface="微軟正黑體" panose="020B0604030504040204" pitchFamily="34" charset="-120"/>
                    <a:sym typeface="Arial Rounded MT Bold" panose="020F0704030504030204" pitchFamily="34" charset="0"/>
                  </a:endParaRPr>
                </a:p>
              </p:txBody>
            </p:sp>
            <p:pic>
              <p:nvPicPr>
                <p:cNvPr id="82" name="圖形 81">
                  <a:extLst>
                    <a:ext uri="{FF2B5EF4-FFF2-40B4-BE49-F238E27FC236}">
                      <a16:creationId xmlns:a16="http://schemas.microsoft.com/office/drawing/2014/main" id="{50702F5F-979F-4E76-8582-D79A8B5BA4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11586" y="1797524"/>
                  <a:ext cx="714375" cy="6096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9" name="群組 68">
              <a:extLst>
                <a:ext uri="{FF2B5EF4-FFF2-40B4-BE49-F238E27FC236}">
                  <a16:creationId xmlns:a16="http://schemas.microsoft.com/office/drawing/2014/main" id="{10B73BBA-7ADD-4C85-AFA9-CEBBF550C18C}"/>
                </a:ext>
              </a:extLst>
            </p:cNvPr>
            <p:cNvGrpSpPr/>
            <p:nvPr/>
          </p:nvGrpSpPr>
          <p:grpSpPr>
            <a:xfrm>
              <a:off x="6916378" y="1124100"/>
              <a:ext cx="3133724" cy="1547247"/>
              <a:chOff x="6916378" y="1124100"/>
              <a:chExt cx="3133724" cy="1547247"/>
            </a:xfrm>
          </p:grpSpPr>
          <p:sp>
            <p:nvSpPr>
              <p:cNvPr id="75" name="文字方塊 74">
                <a:extLst>
                  <a:ext uri="{FF2B5EF4-FFF2-40B4-BE49-F238E27FC236}">
                    <a16:creationId xmlns:a16="http://schemas.microsoft.com/office/drawing/2014/main" id="{FEFC645C-1143-47B0-847D-16CB610DA6B9}"/>
                  </a:ext>
                </a:extLst>
              </p:cNvPr>
              <p:cNvSpPr txBox="1"/>
              <p:nvPr/>
            </p:nvSpPr>
            <p:spPr>
              <a:xfrm>
                <a:off x="6916378" y="2332793"/>
                <a:ext cx="31337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1600" dirty="0">
                    <a:solidFill>
                      <a:srgbClr val="523B63"/>
                    </a:solidFill>
                    <a:latin typeface="Arial Rounded MT Bold" panose="020F0704030504030204" pitchFamily="34" charset="0"/>
                    <a:ea typeface="微軟正黑體" panose="020B0604030504040204" pitchFamily="34" charset="-120"/>
                    <a:sym typeface="Arial Rounded MT Bold" panose="020F0704030504030204" pitchFamily="34" charset="0"/>
                  </a:rPr>
                  <a:t>當新的簡報檔上傳至指定資料夾</a:t>
                </a:r>
              </a:p>
            </p:txBody>
          </p:sp>
          <p:grpSp>
            <p:nvGrpSpPr>
              <p:cNvPr id="76" name="群組 75">
                <a:extLst>
                  <a:ext uri="{FF2B5EF4-FFF2-40B4-BE49-F238E27FC236}">
                    <a16:creationId xmlns:a16="http://schemas.microsoft.com/office/drawing/2014/main" id="{FA5C9666-BA22-49F9-B840-5903A63C8801}"/>
                  </a:ext>
                </a:extLst>
              </p:cNvPr>
              <p:cNvGrpSpPr/>
              <p:nvPr/>
            </p:nvGrpSpPr>
            <p:grpSpPr>
              <a:xfrm>
                <a:off x="7907160" y="1124100"/>
                <a:ext cx="1152160" cy="1152160"/>
                <a:chOff x="5949432" y="2956416"/>
                <a:chExt cx="1152160" cy="1152160"/>
              </a:xfrm>
            </p:grpSpPr>
            <p:sp>
              <p:nvSpPr>
                <p:cNvPr id="77" name="橢圓 76">
                  <a:extLst>
                    <a:ext uri="{FF2B5EF4-FFF2-40B4-BE49-F238E27FC236}">
                      <a16:creationId xmlns:a16="http://schemas.microsoft.com/office/drawing/2014/main" id="{08C0F8AE-3DC2-4A7C-953F-6243FDBB4B16}"/>
                    </a:ext>
                  </a:extLst>
                </p:cNvPr>
                <p:cNvSpPr/>
                <p:nvPr/>
              </p:nvSpPr>
              <p:spPr>
                <a:xfrm>
                  <a:off x="5949432" y="2956416"/>
                  <a:ext cx="1152160" cy="1152160"/>
                </a:xfrm>
                <a:prstGeom prst="ellipse">
                  <a:avLst/>
                </a:prstGeom>
                <a:solidFill>
                  <a:srgbClr val="8C6B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 Rounded MT Bold" panose="020F0704030504030204" pitchFamily="34" charset="0"/>
                    <a:ea typeface="微軟正黑體" panose="020B0604030504040204" pitchFamily="34" charset="-120"/>
                    <a:sym typeface="Arial Rounded MT Bold" panose="020F0704030504030204" pitchFamily="34" charset="0"/>
                  </a:endParaRPr>
                </a:p>
              </p:txBody>
            </p:sp>
            <p:pic>
              <p:nvPicPr>
                <p:cNvPr id="78" name="圖形 77">
                  <a:extLst>
                    <a:ext uri="{FF2B5EF4-FFF2-40B4-BE49-F238E27FC236}">
                      <a16:creationId xmlns:a16="http://schemas.microsoft.com/office/drawing/2014/main" id="{5728AEF4-13FC-48F8-942E-1C5C2651B1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73675" y="3194987"/>
                  <a:ext cx="695325" cy="6096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0" name="群組 69">
              <a:extLst>
                <a:ext uri="{FF2B5EF4-FFF2-40B4-BE49-F238E27FC236}">
                  <a16:creationId xmlns:a16="http://schemas.microsoft.com/office/drawing/2014/main" id="{62A2C9E2-4DBF-4549-9F6F-BCD6CA9529AF}"/>
                </a:ext>
              </a:extLst>
            </p:cNvPr>
            <p:cNvGrpSpPr/>
            <p:nvPr/>
          </p:nvGrpSpPr>
          <p:grpSpPr>
            <a:xfrm>
              <a:off x="5947607" y="3320162"/>
              <a:ext cx="2112820" cy="1171575"/>
              <a:chOff x="5947607" y="3320162"/>
              <a:chExt cx="2112820" cy="1171575"/>
            </a:xfrm>
          </p:grpSpPr>
          <p:pic>
            <p:nvPicPr>
              <p:cNvPr id="71" name="圖形 70">
                <a:extLst>
                  <a:ext uri="{FF2B5EF4-FFF2-40B4-BE49-F238E27FC236}">
                    <a16:creationId xmlns:a16="http://schemas.microsoft.com/office/drawing/2014/main" id="{9F0254BF-955D-4B5F-8E2A-67BDEC51E4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5947607" y="3320162"/>
                <a:ext cx="1228725" cy="1171575"/>
              </a:xfrm>
              <a:prstGeom prst="rect">
                <a:avLst/>
              </a:prstGeom>
            </p:spPr>
          </p:pic>
          <p:grpSp>
            <p:nvGrpSpPr>
              <p:cNvPr id="72" name="群組 71">
                <a:extLst>
                  <a:ext uri="{FF2B5EF4-FFF2-40B4-BE49-F238E27FC236}">
                    <a16:creationId xmlns:a16="http://schemas.microsoft.com/office/drawing/2014/main" id="{A9DB8EE5-EA8B-4EB0-A1AC-6637DA36AED7}"/>
                  </a:ext>
                </a:extLst>
              </p:cNvPr>
              <p:cNvGrpSpPr/>
              <p:nvPr/>
            </p:nvGrpSpPr>
            <p:grpSpPr>
              <a:xfrm>
                <a:off x="6908267" y="3335763"/>
                <a:ext cx="1152160" cy="1152160"/>
                <a:chOff x="8934511" y="2019520"/>
                <a:chExt cx="1152160" cy="1152160"/>
              </a:xfrm>
            </p:grpSpPr>
            <p:sp>
              <p:nvSpPr>
                <p:cNvPr id="73" name="橢圓 72">
                  <a:extLst>
                    <a:ext uri="{FF2B5EF4-FFF2-40B4-BE49-F238E27FC236}">
                      <a16:creationId xmlns:a16="http://schemas.microsoft.com/office/drawing/2014/main" id="{3CC0D34F-C60D-4392-A3D0-DD26FED66FCC}"/>
                    </a:ext>
                  </a:extLst>
                </p:cNvPr>
                <p:cNvSpPr/>
                <p:nvPr/>
              </p:nvSpPr>
              <p:spPr>
                <a:xfrm>
                  <a:off x="8934511" y="2019520"/>
                  <a:ext cx="1152160" cy="1152160"/>
                </a:xfrm>
                <a:prstGeom prst="ellipse">
                  <a:avLst/>
                </a:prstGeom>
                <a:solidFill>
                  <a:srgbClr val="8C6B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 Rounded MT Bold" panose="020F0704030504030204" pitchFamily="34" charset="0"/>
                    <a:ea typeface="微軟正黑體" panose="020B0604030504040204" pitchFamily="34" charset="-120"/>
                    <a:sym typeface="Arial Rounded MT Bold" panose="020F0704030504030204" pitchFamily="34" charset="0"/>
                  </a:endParaRPr>
                </a:p>
              </p:txBody>
            </p:sp>
            <p:pic>
              <p:nvPicPr>
                <p:cNvPr id="74" name="圖形 73">
                  <a:extLst>
                    <a:ext uri="{FF2B5EF4-FFF2-40B4-BE49-F238E27FC236}">
                      <a16:creationId xmlns:a16="http://schemas.microsoft.com/office/drawing/2014/main" id="{B3F7ECCF-38A2-41D3-9A6C-28284EC36E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74037" y="2362237"/>
                  <a:ext cx="600075" cy="466725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85" name="Title 1">
            <a:extLst>
              <a:ext uri="{FF2B5EF4-FFF2-40B4-BE49-F238E27FC236}">
                <a16:creationId xmlns:a16="http://schemas.microsoft.com/office/drawing/2014/main" id="{F5D8572E-3664-4687-AE20-4EF0C2E94666}"/>
              </a:ext>
            </a:extLst>
          </p:cNvPr>
          <p:cNvSpPr txBox="1">
            <a:spLocks/>
          </p:cNvSpPr>
          <p:nvPr/>
        </p:nvSpPr>
        <p:spPr>
          <a:xfrm>
            <a:off x="355600" y="228600"/>
            <a:ext cx="11480800" cy="76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buClrTx/>
              <a:buFontTx/>
            </a:pPr>
            <a:r>
              <a:rPr lang="en-US" b="0">
                <a:solidFill>
                  <a:srgbClr val="7030A0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Qmiix </a:t>
            </a:r>
            <a:r>
              <a:rPr lang="zh-TW" altLang="en-US">
                <a:solidFill>
                  <a:srgbClr val="7030A0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是什麼？</a:t>
            </a:r>
            <a:endParaRPr lang="en-US" dirty="0">
              <a:solidFill>
                <a:srgbClr val="7030A0"/>
              </a:solidFill>
              <a:latin typeface="Arial Rounded MT Bold" panose="020F0704030504030204" pitchFamily="34" charset="0"/>
              <a:ea typeface="微軟正黑體" panose="020B0604030504040204" pitchFamily="34" charset="-120"/>
              <a:sym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821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30000" decel="7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2878 0.00347 L -1.66667E-6 1.48148E-6 " pathEditMode="fixed" rAng="0" ptsTypes="AA">
                                      <p:cBhvr>
                                        <p:cTn id="6" dur="1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30000" decel="70000" autoRev="1" fill="remove" nodeType="withEffect">
                                  <p:stCondLst>
                                    <p:cond delay="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2487 0.03634 L -3.75E-6 7.40741E-7 " pathEditMode="fixed" rAng="0" ptsTypes="AA">
                                      <p:cBhvr>
                                        <p:cTn id="8" dur="100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182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30000" decel="70000" autoRev="1" fill="remove" nodeType="withEffect">
                                  <p:stCondLst>
                                    <p:cond delay="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364 0.04861 L -3.75E-6 -7.40741E-7 " pathEditMode="fixed" rAng="0" ptsTypes="AA">
                                      <p:cBhvr>
                                        <p:cTn id="10" dur="1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24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30000" decel="70000" autoRev="1" fill="remove" nodeType="withEffect">
                                  <p:stCondLst>
                                    <p:cond delay="9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966 0.04769 L -4.79167E-6 -4.07407E-6 " pathEditMode="fixed" rAng="0" ptsTypes="AA">
                                      <p:cBhvr>
                                        <p:cTn id="12" dur="10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" y="-238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30000" decel="70000" autoRev="1" fill="remove" nodeType="withEffect">
                                  <p:stCondLst>
                                    <p:cond delay="12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3542 0.00949 L 1.66667E-6 -4.07407E-6 " pathEditMode="fixed" rAng="0" ptsTypes="AA">
                                      <p:cBhvr>
                                        <p:cTn id="14" dur="10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87" name="Picture 44087" descr="A screenshot of a cell phone&#10;&#10;Description generated with very high confidence" hidden="1">
            <a:extLst>
              <a:ext uri="{FF2B5EF4-FFF2-40B4-BE49-F238E27FC236}">
                <a16:creationId xmlns:a16="http://schemas.microsoft.com/office/drawing/2014/main" id="{18D249EB-7338-4FEA-A7D4-80BBDA100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25" y="4028908"/>
            <a:ext cx="10435954" cy="3483628"/>
          </a:xfrm>
          <a:prstGeom prst="rect">
            <a:avLst/>
          </a:prstGeom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D3D68738-2346-4541-B66E-509F7E90FB19}"/>
              </a:ext>
            </a:extLst>
          </p:cNvPr>
          <p:cNvGrpSpPr/>
          <p:nvPr/>
        </p:nvGrpSpPr>
        <p:grpSpPr>
          <a:xfrm>
            <a:off x="-24466075" y="3838834"/>
            <a:ext cx="48866489" cy="7036560"/>
            <a:chOff x="-32830" y="3838834"/>
            <a:chExt cx="48866489" cy="7036560"/>
          </a:xfrm>
        </p:grpSpPr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D62FD9DD-BA0C-458E-9BAF-711E03F1C54F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21" name="圖片 20">
                <a:extLst>
                  <a:ext uri="{FF2B5EF4-FFF2-40B4-BE49-F238E27FC236}">
                    <a16:creationId xmlns:a16="http://schemas.microsoft.com/office/drawing/2014/main" id="{1A007C84-49E3-47FB-BB9F-0EBDA78D2C5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22" name="圖片 21">
                <a:extLst>
                  <a:ext uri="{FF2B5EF4-FFF2-40B4-BE49-F238E27FC236}">
                    <a16:creationId xmlns:a16="http://schemas.microsoft.com/office/drawing/2014/main" id="{9891F58C-E978-4AE6-99DE-20369E20430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id="{89240C84-6255-4B5F-B97C-5F82FD4ECA17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19" name="圖片 18">
                <a:extLst>
                  <a:ext uri="{FF2B5EF4-FFF2-40B4-BE49-F238E27FC236}">
                    <a16:creationId xmlns:a16="http://schemas.microsoft.com/office/drawing/2014/main" id="{B526B834-5F1E-40A2-9197-B48B460E06B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20" name="圖片 19">
                <a:extLst>
                  <a:ext uri="{FF2B5EF4-FFF2-40B4-BE49-F238E27FC236}">
                    <a16:creationId xmlns:a16="http://schemas.microsoft.com/office/drawing/2014/main" id="{764EEB73-0EA4-4261-91AA-6D3A6EF7E91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D56F786B-276D-49AC-BEEF-751A0D1E5D1E}"/>
              </a:ext>
            </a:extLst>
          </p:cNvPr>
          <p:cNvSpPr txBox="1">
            <a:spLocks/>
          </p:cNvSpPr>
          <p:nvPr/>
        </p:nvSpPr>
        <p:spPr>
          <a:xfrm>
            <a:off x="1864002" y="2122876"/>
            <a:ext cx="3199510" cy="164789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  <a:defRPr sz="4000" b="0" kern="1200">
                <a:solidFill>
                  <a:srgbClr val="AE78E3"/>
                </a:solidFill>
                <a:latin typeface="Arial Rounded MT Bold" panose="020F0704030504030204" pitchFamily="34" charset="0"/>
                <a:ea typeface="Arial Rounded MT Bold" panose="020F0704030504030204" pitchFamily="34" charset="0"/>
                <a:cs typeface="Arial" panose="020B0604020202020204" pitchFamily="34" charset="0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zh-TW" altLang="en-US" sz="4400" b="1" dirty="0">
                <a:solidFill>
                  <a:srgbClr val="FC5F9C"/>
                </a:solidFill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  第二步：</a:t>
            </a:r>
          </a:p>
          <a:p>
            <a:r>
              <a:rPr lang="zh-TW" altLang="en-US" sz="3200" dirty="0">
                <a:solidFill>
                  <a:srgbClr val="7030A0"/>
                </a:solidFill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自訂工作流程，提升效率！</a:t>
            </a: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88C2885D-E5E1-48FC-9889-4DD84FAD55E1}"/>
              </a:ext>
            </a:extLst>
          </p:cNvPr>
          <p:cNvGrpSpPr/>
          <p:nvPr/>
        </p:nvGrpSpPr>
        <p:grpSpPr>
          <a:xfrm>
            <a:off x="450846" y="6248400"/>
            <a:ext cx="11434313" cy="329398"/>
            <a:chOff x="450846" y="6248400"/>
            <a:chExt cx="11434313" cy="329398"/>
          </a:xfrm>
        </p:grpSpPr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E49AC315-3FEA-488C-BC73-C5A1E94ED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0846" y="6248400"/>
              <a:ext cx="1073837" cy="329398"/>
            </a:xfrm>
            <a:prstGeom prst="rect">
              <a:avLst/>
            </a:prstGeom>
          </p:spPr>
        </p:pic>
        <p:pic>
          <p:nvPicPr>
            <p:cNvPr id="25" name="圖形 24">
              <a:extLst>
                <a:ext uri="{FF2B5EF4-FFF2-40B4-BE49-F238E27FC236}">
                  <a16:creationId xmlns:a16="http://schemas.microsoft.com/office/drawing/2014/main" id="{7754960F-4AF1-4550-B6CB-34DBBEB75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312547" y="6312460"/>
              <a:ext cx="1572612" cy="265338"/>
            </a:xfrm>
            <a:prstGeom prst="rect">
              <a:avLst/>
            </a:prstGeom>
          </p:spPr>
        </p:pic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46CC9750-16F4-42AA-8446-910621D34C8A}"/>
              </a:ext>
            </a:extLst>
          </p:cNvPr>
          <p:cNvGrpSpPr/>
          <p:nvPr/>
        </p:nvGrpSpPr>
        <p:grpSpPr>
          <a:xfrm>
            <a:off x="5653314" y="1124100"/>
            <a:ext cx="5555219" cy="3770021"/>
            <a:chOff x="5653314" y="1124100"/>
            <a:chExt cx="5555219" cy="3770021"/>
          </a:xfrm>
        </p:grpSpPr>
        <p:grpSp>
          <p:nvGrpSpPr>
            <p:cNvPr id="42" name="群組 41">
              <a:extLst>
                <a:ext uri="{FF2B5EF4-FFF2-40B4-BE49-F238E27FC236}">
                  <a16:creationId xmlns:a16="http://schemas.microsoft.com/office/drawing/2014/main" id="{6F1DE225-5A41-4EA0-84C6-85730DB604AF}"/>
                </a:ext>
              </a:extLst>
            </p:cNvPr>
            <p:cNvGrpSpPr/>
            <p:nvPr/>
          </p:nvGrpSpPr>
          <p:grpSpPr>
            <a:xfrm>
              <a:off x="7077075" y="2671347"/>
              <a:ext cx="2838450" cy="643353"/>
              <a:chOff x="7077075" y="2671347"/>
              <a:chExt cx="2838450" cy="643353"/>
            </a:xfrm>
          </p:grpSpPr>
          <p:sp>
            <p:nvSpPr>
              <p:cNvPr id="38" name="手繪多邊形: 圖案 37">
                <a:extLst>
                  <a:ext uri="{FF2B5EF4-FFF2-40B4-BE49-F238E27FC236}">
                    <a16:creationId xmlns:a16="http://schemas.microsoft.com/office/drawing/2014/main" id="{5077DAE0-895B-460E-BCE2-650FEA860F4A}"/>
                  </a:ext>
                </a:extLst>
              </p:cNvPr>
              <p:cNvSpPr/>
              <p:nvPr/>
            </p:nvSpPr>
            <p:spPr>
              <a:xfrm>
                <a:off x="7077075" y="3048000"/>
                <a:ext cx="2838450" cy="266700"/>
              </a:xfrm>
              <a:custGeom>
                <a:avLst/>
                <a:gdLst>
                  <a:gd name="connsiteX0" fmla="*/ 0 w 2838450"/>
                  <a:gd name="connsiteY0" fmla="*/ 266700 h 266700"/>
                  <a:gd name="connsiteX1" fmla="*/ 0 w 2838450"/>
                  <a:gd name="connsiteY1" fmla="*/ 0 h 266700"/>
                  <a:gd name="connsiteX2" fmla="*/ 2838450 w 2838450"/>
                  <a:gd name="connsiteY2" fmla="*/ 0 h 266700"/>
                  <a:gd name="connsiteX3" fmla="*/ 2838450 w 2838450"/>
                  <a:gd name="connsiteY3" fmla="*/ 257175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8450" h="266700">
                    <a:moveTo>
                      <a:pt x="0" y="266700"/>
                    </a:moveTo>
                    <a:lnTo>
                      <a:pt x="0" y="0"/>
                    </a:lnTo>
                    <a:lnTo>
                      <a:pt x="2838450" y="0"/>
                    </a:lnTo>
                    <a:lnTo>
                      <a:pt x="2838450" y="257175"/>
                    </a:lnTo>
                  </a:path>
                </a:pathLst>
              </a:custGeom>
              <a:noFill/>
              <a:ln w="38100" cap="rnd">
                <a:solidFill>
                  <a:srgbClr val="FC5F9C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 Rounded MT Bold" panose="020F0704030504030204" pitchFamily="34" charset="0"/>
                  <a:ea typeface="微軟正黑體" panose="020B0604030504040204" pitchFamily="34" charset="-120"/>
                  <a:sym typeface="Arial Rounded MT Bold" panose="020F0704030504030204" pitchFamily="34" charset="0"/>
                </a:endParaRPr>
              </a:p>
            </p:txBody>
          </p:sp>
          <p:cxnSp>
            <p:nvCxnSpPr>
              <p:cNvPr id="40" name="直線接點 39">
                <a:extLst>
                  <a:ext uri="{FF2B5EF4-FFF2-40B4-BE49-F238E27FC236}">
                    <a16:creationId xmlns:a16="http://schemas.microsoft.com/office/drawing/2014/main" id="{4F803F7D-8851-43C2-9221-887E87C788B1}"/>
                  </a:ext>
                </a:extLst>
              </p:cNvPr>
              <p:cNvCxnSpPr>
                <a:cxnSpLocks/>
                <a:endCxn id="3" idx="2"/>
              </p:cNvCxnSpPr>
              <p:nvPr/>
            </p:nvCxnSpPr>
            <p:spPr>
              <a:xfrm flipV="1">
                <a:off x="8483240" y="2671347"/>
                <a:ext cx="0" cy="376653"/>
              </a:xfrm>
              <a:prstGeom prst="line">
                <a:avLst/>
              </a:prstGeom>
              <a:ln w="38100" cap="rnd">
                <a:solidFill>
                  <a:srgbClr val="FC5F9C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30597AA4-ED73-4022-A889-1BBD379C28F2}"/>
                </a:ext>
              </a:extLst>
            </p:cNvPr>
            <p:cNvSpPr txBox="1"/>
            <p:nvPr/>
          </p:nvSpPr>
          <p:spPr>
            <a:xfrm>
              <a:off x="5653314" y="4555567"/>
              <a:ext cx="2253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dirty="0">
                  <a:solidFill>
                    <a:srgbClr val="523B63"/>
                  </a:solidFill>
                  <a:latin typeface="Arial Rounded MT Bold" panose="020F0704030504030204" pitchFamily="34" charset="0"/>
                  <a:ea typeface="微軟正黑體" panose="020B0604030504040204" pitchFamily="34" charset="-120"/>
                  <a:sym typeface="Arial Rounded MT Bold" panose="020F0704030504030204" pitchFamily="34" charset="0"/>
                </a:rPr>
                <a:t>備份檔案到我的 </a:t>
              </a:r>
              <a:r>
                <a:rPr lang="en-US" altLang="zh-TW" sz="1600" dirty="0">
                  <a:solidFill>
                    <a:srgbClr val="523B63"/>
                  </a:solidFill>
                  <a:latin typeface="Arial Rounded MT Bold" panose="020F0704030504030204" pitchFamily="34" charset="0"/>
                  <a:ea typeface="微軟正黑體" panose="020B0604030504040204" pitchFamily="34" charset="-120"/>
                  <a:sym typeface="Arial Rounded MT Bold" panose="020F0704030504030204" pitchFamily="34" charset="0"/>
                </a:rPr>
                <a:t>NAS</a:t>
              </a:r>
            </a:p>
          </p:txBody>
        </p:sp>
        <p:grpSp>
          <p:nvGrpSpPr>
            <p:cNvPr id="45" name="群組 44">
              <a:extLst>
                <a:ext uri="{FF2B5EF4-FFF2-40B4-BE49-F238E27FC236}">
                  <a16:creationId xmlns:a16="http://schemas.microsoft.com/office/drawing/2014/main" id="{A2DB385E-201E-46EE-8A0D-DD4FEFFB1CEA}"/>
                </a:ext>
              </a:extLst>
            </p:cNvPr>
            <p:cNvGrpSpPr/>
            <p:nvPr/>
          </p:nvGrpSpPr>
          <p:grpSpPr>
            <a:xfrm>
              <a:off x="8653665" y="3292103"/>
              <a:ext cx="2554868" cy="1598830"/>
              <a:chOff x="8653665" y="3292103"/>
              <a:chExt cx="2554868" cy="1598830"/>
            </a:xfrm>
          </p:grpSpPr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055C9D65-145F-4EE2-B2CC-A0D1B9081EC6}"/>
                  </a:ext>
                </a:extLst>
              </p:cNvPr>
              <p:cNvSpPr txBox="1"/>
              <p:nvPr/>
            </p:nvSpPr>
            <p:spPr>
              <a:xfrm>
                <a:off x="8653665" y="4552379"/>
                <a:ext cx="25548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1600" dirty="0">
                    <a:solidFill>
                      <a:srgbClr val="523B63"/>
                    </a:solidFill>
                    <a:latin typeface="Arial Rounded MT Bold" panose="020F0704030504030204" pitchFamily="34" charset="0"/>
                    <a:ea typeface="微軟正黑體" panose="020B0604030504040204" pitchFamily="34" charset="-120"/>
                    <a:sym typeface="Arial Rounded MT Bold" panose="020F0704030504030204" pitchFamily="34" charset="0"/>
                  </a:rPr>
                  <a:t>備份檔案到我的 </a:t>
                </a:r>
                <a:r>
                  <a:rPr lang="en-US" altLang="zh-TW" sz="1600" dirty="0">
                    <a:solidFill>
                      <a:srgbClr val="523B63"/>
                    </a:solidFill>
                    <a:latin typeface="Arial Rounded MT Bold" panose="020F0704030504030204" pitchFamily="34" charset="0"/>
                    <a:ea typeface="微軟正黑體" panose="020B0604030504040204" pitchFamily="34" charset="-120"/>
                    <a:sym typeface="Arial Rounded MT Bold" panose="020F0704030504030204" pitchFamily="34" charset="0"/>
                  </a:rPr>
                  <a:t>Dropbox</a:t>
                </a:r>
              </a:p>
            </p:txBody>
          </p:sp>
          <p:grpSp>
            <p:nvGrpSpPr>
              <p:cNvPr id="31" name="群組 30">
                <a:extLst>
                  <a:ext uri="{FF2B5EF4-FFF2-40B4-BE49-F238E27FC236}">
                    <a16:creationId xmlns:a16="http://schemas.microsoft.com/office/drawing/2014/main" id="{6FB66CBE-08B3-417D-8EF4-BF4B17EAD76D}"/>
                  </a:ext>
                </a:extLst>
              </p:cNvPr>
              <p:cNvGrpSpPr/>
              <p:nvPr/>
            </p:nvGrpSpPr>
            <p:grpSpPr>
              <a:xfrm>
                <a:off x="9355019" y="3292103"/>
                <a:ext cx="1152160" cy="1152160"/>
                <a:chOff x="7782351" y="1482952"/>
                <a:chExt cx="1152160" cy="1152160"/>
              </a:xfrm>
            </p:grpSpPr>
            <p:sp>
              <p:nvSpPr>
                <p:cNvPr id="32" name="橢圓 31">
                  <a:extLst>
                    <a:ext uri="{FF2B5EF4-FFF2-40B4-BE49-F238E27FC236}">
                      <a16:creationId xmlns:a16="http://schemas.microsoft.com/office/drawing/2014/main" id="{702CB07F-C3A3-42C1-B4F4-63B2967F46A6}"/>
                    </a:ext>
                  </a:extLst>
                </p:cNvPr>
                <p:cNvSpPr/>
                <p:nvPr/>
              </p:nvSpPr>
              <p:spPr>
                <a:xfrm>
                  <a:off x="7782351" y="1482952"/>
                  <a:ext cx="1152160" cy="1152160"/>
                </a:xfrm>
                <a:prstGeom prst="ellipse">
                  <a:avLst/>
                </a:prstGeom>
                <a:solidFill>
                  <a:srgbClr val="8C6B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dirty="0">
                    <a:latin typeface="Arial Rounded MT Bold" panose="020F0704030504030204" pitchFamily="34" charset="0"/>
                    <a:ea typeface="微軟正黑體" panose="020B0604030504040204" pitchFamily="34" charset="-120"/>
                    <a:sym typeface="Arial Rounded MT Bold" panose="020F0704030504030204" pitchFamily="34" charset="0"/>
                  </a:endParaRPr>
                </a:p>
              </p:txBody>
            </p:sp>
            <p:pic>
              <p:nvPicPr>
                <p:cNvPr id="33" name="圖形 32">
                  <a:extLst>
                    <a:ext uri="{FF2B5EF4-FFF2-40B4-BE49-F238E27FC236}">
                      <a16:creationId xmlns:a16="http://schemas.microsoft.com/office/drawing/2014/main" id="{1E6FC982-61B6-4058-B9EF-5E4B830DD1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11586" y="1797524"/>
                  <a:ext cx="714375" cy="6096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4" name="群組 43">
              <a:extLst>
                <a:ext uri="{FF2B5EF4-FFF2-40B4-BE49-F238E27FC236}">
                  <a16:creationId xmlns:a16="http://schemas.microsoft.com/office/drawing/2014/main" id="{744744D3-F96E-496C-AC9A-F6BE2DDDA0E4}"/>
                </a:ext>
              </a:extLst>
            </p:cNvPr>
            <p:cNvGrpSpPr/>
            <p:nvPr/>
          </p:nvGrpSpPr>
          <p:grpSpPr>
            <a:xfrm>
              <a:off x="6916378" y="1124100"/>
              <a:ext cx="3133724" cy="1547247"/>
              <a:chOff x="6916378" y="1124100"/>
              <a:chExt cx="3133724" cy="1547247"/>
            </a:xfrm>
          </p:grpSpPr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F06043A8-7607-44A9-8D5D-81DF7786CA94}"/>
                  </a:ext>
                </a:extLst>
              </p:cNvPr>
              <p:cNvSpPr txBox="1"/>
              <p:nvPr/>
            </p:nvSpPr>
            <p:spPr>
              <a:xfrm>
                <a:off x="6916378" y="2332793"/>
                <a:ext cx="31337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1600" dirty="0">
                    <a:solidFill>
                      <a:srgbClr val="523B63"/>
                    </a:solidFill>
                    <a:latin typeface="Arial Rounded MT Bold" panose="020F0704030504030204" pitchFamily="34" charset="0"/>
                    <a:ea typeface="微軟正黑體" panose="020B0604030504040204" pitchFamily="34" charset="-120"/>
                    <a:sym typeface="Arial Rounded MT Bold" panose="020F0704030504030204" pitchFamily="34" charset="0"/>
                  </a:rPr>
                  <a:t>當新的簡報檔上傳至指定資料夾</a:t>
                </a:r>
              </a:p>
            </p:txBody>
          </p:sp>
          <p:grpSp>
            <p:nvGrpSpPr>
              <p:cNvPr id="34" name="群組 33">
                <a:extLst>
                  <a:ext uri="{FF2B5EF4-FFF2-40B4-BE49-F238E27FC236}">
                    <a16:creationId xmlns:a16="http://schemas.microsoft.com/office/drawing/2014/main" id="{54F3BA15-2470-45FE-93FD-F93934824588}"/>
                  </a:ext>
                </a:extLst>
              </p:cNvPr>
              <p:cNvGrpSpPr/>
              <p:nvPr/>
            </p:nvGrpSpPr>
            <p:grpSpPr>
              <a:xfrm>
                <a:off x="7907160" y="1124100"/>
                <a:ext cx="1152160" cy="1152160"/>
                <a:chOff x="5949432" y="2956416"/>
                <a:chExt cx="1152160" cy="1152160"/>
              </a:xfrm>
            </p:grpSpPr>
            <p:sp>
              <p:nvSpPr>
                <p:cNvPr id="35" name="橢圓 34">
                  <a:extLst>
                    <a:ext uri="{FF2B5EF4-FFF2-40B4-BE49-F238E27FC236}">
                      <a16:creationId xmlns:a16="http://schemas.microsoft.com/office/drawing/2014/main" id="{E9553E7D-C66A-49AC-97BC-1F4126DCEE5E}"/>
                    </a:ext>
                  </a:extLst>
                </p:cNvPr>
                <p:cNvSpPr/>
                <p:nvPr/>
              </p:nvSpPr>
              <p:spPr>
                <a:xfrm>
                  <a:off x="5949432" y="2956416"/>
                  <a:ext cx="1152160" cy="1152160"/>
                </a:xfrm>
                <a:prstGeom prst="ellipse">
                  <a:avLst/>
                </a:prstGeom>
                <a:solidFill>
                  <a:srgbClr val="8C6B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 Rounded MT Bold" panose="020F0704030504030204" pitchFamily="34" charset="0"/>
                    <a:ea typeface="微軟正黑體" panose="020B0604030504040204" pitchFamily="34" charset="-120"/>
                    <a:sym typeface="Arial Rounded MT Bold" panose="020F0704030504030204" pitchFamily="34" charset="0"/>
                  </a:endParaRPr>
                </a:p>
              </p:txBody>
            </p:sp>
            <p:pic>
              <p:nvPicPr>
                <p:cNvPr id="36" name="圖形 35">
                  <a:extLst>
                    <a:ext uri="{FF2B5EF4-FFF2-40B4-BE49-F238E27FC236}">
                      <a16:creationId xmlns:a16="http://schemas.microsoft.com/office/drawing/2014/main" id="{B4C29104-18E5-4577-9AD7-08CFCCB56C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73675" y="3194987"/>
                  <a:ext cx="695325" cy="6096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3" name="群組 42">
              <a:extLst>
                <a:ext uri="{FF2B5EF4-FFF2-40B4-BE49-F238E27FC236}">
                  <a16:creationId xmlns:a16="http://schemas.microsoft.com/office/drawing/2014/main" id="{3A9F2F4B-65C1-447C-A0C7-69DBD9147EFC}"/>
                </a:ext>
              </a:extLst>
            </p:cNvPr>
            <p:cNvGrpSpPr/>
            <p:nvPr/>
          </p:nvGrpSpPr>
          <p:grpSpPr>
            <a:xfrm>
              <a:off x="5947607" y="3320162"/>
              <a:ext cx="2112820" cy="1171575"/>
              <a:chOff x="5947607" y="3320162"/>
              <a:chExt cx="2112820" cy="1171575"/>
            </a:xfrm>
          </p:grpSpPr>
          <p:pic>
            <p:nvPicPr>
              <p:cNvPr id="4" name="圖形 3">
                <a:extLst>
                  <a:ext uri="{FF2B5EF4-FFF2-40B4-BE49-F238E27FC236}">
                    <a16:creationId xmlns:a16="http://schemas.microsoft.com/office/drawing/2014/main" id="{7CDE46AF-9D85-4ED2-B827-663EDA0DFE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5947607" y="3320162"/>
                <a:ext cx="1228725" cy="1171575"/>
              </a:xfrm>
              <a:prstGeom prst="rect">
                <a:avLst/>
              </a:prstGeom>
            </p:spPr>
          </p:pic>
          <p:grpSp>
            <p:nvGrpSpPr>
              <p:cNvPr id="28" name="群組 27">
                <a:extLst>
                  <a:ext uri="{FF2B5EF4-FFF2-40B4-BE49-F238E27FC236}">
                    <a16:creationId xmlns:a16="http://schemas.microsoft.com/office/drawing/2014/main" id="{4BB73D46-2E24-44FD-9472-16A16F0FB26F}"/>
                  </a:ext>
                </a:extLst>
              </p:cNvPr>
              <p:cNvGrpSpPr/>
              <p:nvPr/>
            </p:nvGrpSpPr>
            <p:grpSpPr>
              <a:xfrm>
                <a:off x="6908267" y="3335763"/>
                <a:ext cx="1152160" cy="1152160"/>
                <a:chOff x="8934511" y="2019520"/>
                <a:chExt cx="1152160" cy="1152160"/>
              </a:xfrm>
            </p:grpSpPr>
            <p:sp>
              <p:nvSpPr>
                <p:cNvPr id="29" name="橢圓 28">
                  <a:extLst>
                    <a:ext uri="{FF2B5EF4-FFF2-40B4-BE49-F238E27FC236}">
                      <a16:creationId xmlns:a16="http://schemas.microsoft.com/office/drawing/2014/main" id="{30D44D60-69FF-4CF9-9E33-7205064F5E18}"/>
                    </a:ext>
                  </a:extLst>
                </p:cNvPr>
                <p:cNvSpPr/>
                <p:nvPr/>
              </p:nvSpPr>
              <p:spPr>
                <a:xfrm>
                  <a:off x="8934511" y="2019520"/>
                  <a:ext cx="1152160" cy="1152160"/>
                </a:xfrm>
                <a:prstGeom prst="ellipse">
                  <a:avLst/>
                </a:prstGeom>
                <a:solidFill>
                  <a:srgbClr val="8C6B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 Rounded MT Bold" panose="020F0704030504030204" pitchFamily="34" charset="0"/>
                    <a:ea typeface="微軟正黑體" panose="020B0604030504040204" pitchFamily="34" charset="-120"/>
                    <a:sym typeface="Arial Rounded MT Bold" panose="020F0704030504030204" pitchFamily="34" charset="0"/>
                  </a:endParaRPr>
                </a:p>
              </p:txBody>
            </p:sp>
            <p:pic>
              <p:nvPicPr>
                <p:cNvPr id="30" name="圖形 29">
                  <a:extLst>
                    <a:ext uri="{FF2B5EF4-FFF2-40B4-BE49-F238E27FC236}">
                      <a16:creationId xmlns:a16="http://schemas.microsoft.com/office/drawing/2014/main" id="{C59F0C11-315B-45D7-8BF3-0DA29889FD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74037" y="2362237"/>
                  <a:ext cx="600075" cy="466725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4D98A323-703F-43C7-B5AB-643D90904537}"/>
              </a:ext>
            </a:extLst>
          </p:cNvPr>
          <p:cNvGrpSpPr/>
          <p:nvPr/>
        </p:nvGrpSpPr>
        <p:grpSpPr>
          <a:xfrm>
            <a:off x="-3454789" y="2955945"/>
            <a:ext cx="1152160" cy="1152160"/>
            <a:chOff x="9635898" y="3016402"/>
            <a:chExt cx="1152160" cy="1152160"/>
          </a:xfrm>
        </p:grpSpPr>
        <p:sp>
          <p:nvSpPr>
            <p:cNvPr id="55" name="橢圓 54">
              <a:extLst>
                <a:ext uri="{FF2B5EF4-FFF2-40B4-BE49-F238E27FC236}">
                  <a16:creationId xmlns:a16="http://schemas.microsoft.com/office/drawing/2014/main" id="{EBFC383B-FB22-457E-B974-28376EC06069}"/>
                </a:ext>
              </a:extLst>
            </p:cNvPr>
            <p:cNvSpPr/>
            <p:nvPr/>
          </p:nvSpPr>
          <p:spPr>
            <a:xfrm>
              <a:off x="9635898" y="3016402"/>
              <a:ext cx="1152160" cy="1152160"/>
            </a:xfrm>
            <a:prstGeom prst="ellipse">
              <a:avLst/>
            </a:prstGeom>
            <a:solidFill>
              <a:srgbClr val="8C6B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endParaRPr>
            </a:p>
          </p:txBody>
        </p:sp>
        <p:pic>
          <p:nvPicPr>
            <p:cNvPr id="56" name="圖形 55">
              <a:extLst>
                <a:ext uri="{FF2B5EF4-FFF2-40B4-BE49-F238E27FC236}">
                  <a16:creationId xmlns:a16="http://schemas.microsoft.com/office/drawing/2014/main" id="{118B7021-13E4-45AC-9932-9279C507C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947130" y="3312670"/>
              <a:ext cx="590550" cy="590550"/>
            </a:xfrm>
            <a:prstGeom prst="rect">
              <a:avLst/>
            </a:prstGeom>
          </p:spPr>
        </p:pic>
      </p:grp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82173DEE-E461-43E1-9A18-B25322E9612A}"/>
              </a:ext>
            </a:extLst>
          </p:cNvPr>
          <p:cNvGrpSpPr/>
          <p:nvPr/>
        </p:nvGrpSpPr>
        <p:grpSpPr>
          <a:xfrm>
            <a:off x="-4235898" y="1947204"/>
            <a:ext cx="1152160" cy="1152160"/>
            <a:chOff x="8934511" y="2019520"/>
            <a:chExt cx="1152160" cy="1152160"/>
          </a:xfrm>
        </p:grpSpPr>
        <p:sp>
          <p:nvSpPr>
            <p:cNvPr id="58" name="橢圓 57">
              <a:extLst>
                <a:ext uri="{FF2B5EF4-FFF2-40B4-BE49-F238E27FC236}">
                  <a16:creationId xmlns:a16="http://schemas.microsoft.com/office/drawing/2014/main" id="{A05632FD-18A4-470B-A2DF-33B2F9C0BDF9}"/>
                </a:ext>
              </a:extLst>
            </p:cNvPr>
            <p:cNvSpPr/>
            <p:nvPr/>
          </p:nvSpPr>
          <p:spPr>
            <a:xfrm>
              <a:off x="8934511" y="2019520"/>
              <a:ext cx="1152160" cy="1152160"/>
            </a:xfrm>
            <a:prstGeom prst="ellipse">
              <a:avLst/>
            </a:prstGeom>
            <a:solidFill>
              <a:srgbClr val="AA74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endParaRPr>
            </a:p>
          </p:txBody>
        </p:sp>
        <p:pic>
          <p:nvPicPr>
            <p:cNvPr id="59" name="圖形 58">
              <a:extLst>
                <a:ext uri="{FF2B5EF4-FFF2-40B4-BE49-F238E27FC236}">
                  <a16:creationId xmlns:a16="http://schemas.microsoft.com/office/drawing/2014/main" id="{544D6115-0778-4812-A3D1-41BC963C1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274037" y="2362237"/>
              <a:ext cx="600075" cy="466725"/>
            </a:xfrm>
            <a:prstGeom prst="rect">
              <a:avLst/>
            </a:prstGeom>
          </p:spPr>
        </p:pic>
      </p:grpSp>
      <p:grpSp>
        <p:nvGrpSpPr>
          <p:cNvPr id="60" name="群組 59">
            <a:extLst>
              <a:ext uri="{FF2B5EF4-FFF2-40B4-BE49-F238E27FC236}">
                <a16:creationId xmlns:a16="http://schemas.microsoft.com/office/drawing/2014/main" id="{6F19A1E0-E157-4086-859E-09C94E735068}"/>
              </a:ext>
            </a:extLst>
          </p:cNvPr>
          <p:cNvGrpSpPr/>
          <p:nvPr/>
        </p:nvGrpSpPr>
        <p:grpSpPr>
          <a:xfrm>
            <a:off x="-5388058" y="1546796"/>
            <a:ext cx="1152160" cy="1152160"/>
            <a:chOff x="7782351" y="1482952"/>
            <a:chExt cx="1152160" cy="1152160"/>
          </a:xfrm>
        </p:grpSpPr>
        <p:sp>
          <p:nvSpPr>
            <p:cNvPr id="61" name="橢圓 60">
              <a:extLst>
                <a:ext uri="{FF2B5EF4-FFF2-40B4-BE49-F238E27FC236}">
                  <a16:creationId xmlns:a16="http://schemas.microsoft.com/office/drawing/2014/main" id="{66946863-18A7-4D12-90D3-BC294233343D}"/>
                </a:ext>
              </a:extLst>
            </p:cNvPr>
            <p:cNvSpPr/>
            <p:nvPr/>
          </p:nvSpPr>
          <p:spPr>
            <a:xfrm>
              <a:off x="7782351" y="1482952"/>
              <a:ext cx="1152160" cy="1152160"/>
            </a:xfrm>
            <a:prstGeom prst="ellipse">
              <a:avLst/>
            </a:prstGeom>
            <a:solidFill>
              <a:srgbClr val="8C6B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endParaRPr>
            </a:p>
          </p:txBody>
        </p:sp>
        <p:pic>
          <p:nvPicPr>
            <p:cNvPr id="62" name="圖形 61">
              <a:extLst>
                <a:ext uri="{FF2B5EF4-FFF2-40B4-BE49-F238E27FC236}">
                  <a16:creationId xmlns:a16="http://schemas.microsoft.com/office/drawing/2014/main" id="{E8BE3D59-6FD3-40D1-85D9-5E5B30D73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011586" y="1797524"/>
              <a:ext cx="714375" cy="609600"/>
            </a:xfrm>
            <a:prstGeom prst="rect">
              <a:avLst/>
            </a:prstGeom>
          </p:spPr>
        </p:pic>
      </p:grp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B5B8DD72-C4E6-498D-97B2-D3E0ABD9BC91}"/>
              </a:ext>
            </a:extLst>
          </p:cNvPr>
          <p:cNvGrpSpPr/>
          <p:nvPr/>
        </p:nvGrpSpPr>
        <p:grpSpPr>
          <a:xfrm>
            <a:off x="-6607105" y="1931301"/>
            <a:ext cx="1152160" cy="1152160"/>
            <a:chOff x="6540887" y="2014636"/>
            <a:chExt cx="1152160" cy="1152160"/>
          </a:xfrm>
        </p:grpSpPr>
        <p:sp>
          <p:nvSpPr>
            <p:cNvPr id="64" name="橢圓 63">
              <a:extLst>
                <a:ext uri="{FF2B5EF4-FFF2-40B4-BE49-F238E27FC236}">
                  <a16:creationId xmlns:a16="http://schemas.microsoft.com/office/drawing/2014/main" id="{35B1D4A0-1D39-4D7B-BB95-C681F2B95A17}"/>
                </a:ext>
              </a:extLst>
            </p:cNvPr>
            <p:cNvSpPr/>
            <p:nvPr/>
          </p:nvSpPr>
          <p:spPr>
            <a:xfrm>
              <a:off x="6540887" y="2014636"/>
              <a:ext cx="1152160" cy="1152160"/>
            </a:xfrm>
            <a:prstGeom prst="ellipse">
              <a:avLst/>
            </a:prstGeom>
            <a:solidFill>
              <a:srgbClr val="AA74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endParaRPr>
            </a:p>
          </p:txBody>
        </p:sp>
        <p:pic>
          <p:nvPicPr>
            <p:cNvPr id="65" name="圖形 64">
              <a:extLst>
                <a:ext uri="{FF2B5EF4-FFF2-40B4-BE49-F238E27FC236}">
                  <a16:creationId xmlns:a16="http://schemas.microsoft.com/office/drawing/2014/main" id="{62F44987-24F0-43C3-B955-C7A117D6F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6763181" y="2281107"/>
              <a:ext cx="704850" cy="676275"/>
            </a:xfrm>
            <a:prstGeom prst="rect">
              <a:avLst/>
            </a:prstGeom>
          </p:spPr>
        </p:pic>
      </p:grpSp>
      <p:grpSp>
        <p:nvGrpSpPr>
          <p:cNvPr id="66" name="群組 65">
            <a:extLst>
              <a:ext uri="{FF2B5EF4-FFF2-40B4-BE49-F238E27FC236}">
                <a16:creationId xmlns:a16="http://schemas.microsoft.com/office/drawing/2014/main" id="{1F43C4EA-A870-4AFC-A569-A6BBCF4EC58D}"/>
              </a:ext>
            </a:extLst>
          </p:cNvPr>
          <p:cNvGrpSpPr/>
          <p:nvPr/>
        </p:nvGrpSpPr>
        <p:grpSpPr>
          <a:xfrm>
            <a:off x="-7220195" y="3048060"/>
            <a:ext cx="1152160" cy="1152160"/>
            <a:chOff x="5949432" y="3061191"/>
            <a:chExt cx="1152160" cy="1152160"/>
          </a:xfrm>
        </p:grpSpPr>
        <p:sp>
          <p:nvSpPr>
            <p:cNvPr id="67" name="橢圓 66">
              <a:extLst>
                <a:ext uri="{FF2B5EF4-FFF2-40B4-BE49-F238E27FC236}">
                  <a16:creationId xmlns:a16="http://schemas.microsoft.com/office/drawing/2014/main" id="{1F3FD694-7CE6-4BDE-B519-950A973A078E}"/>
                </a:ext>
              </a:extLst>
            </p:cNvPr>
            <p:cNvSpPr/>
            <p:nvPr/>
          </p:nvSpPr>
          <p:spPr>
            <a:xfrm>
              <a:off x="5949432" y="3061191"/>
              <a:ext cx="1152160" cy="1152160"/>
            </a:xfrm>
            <a:prstGeom prst="ellipse">
              <a:avLst/>
            </a:prstGeom>
            <a:solidFill>
              <a:srgbClr val="8C6B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endParaRPr>
            </a:p>
          </p:txBody>
        </p:sp>
        <p:pic>
          <p:nvPicPr>
            <p:cNvPr id="68" name="圖形 67">
              <a:extLst>
                <a:ext uri="{FF2B5EF4-FFF2-40B4-BE49-F238E27FC236}">
                  <a16:creationId xmlns:a16="http://schemas.microsoft.com/office/drawing/2014/main" id="{B4418571-9AF2-4F75-AD18-6EB383047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173675" y="3299762"/>
              <a:ext cx="695325" cy="609600"/>
            </a:xfrm>
            <a:prstGeom prst="rect">
              <a:avLst/>
            </a:prstGeom>
          </p:spPr>
        </p:pic>
      </p:grpSp>
      <p:grpSp>
        <p:nvGrpSpPr>
          <p:cNvPr id="69" name="群組 68">
            <a:extLst>
              <a:ext uri="{FF2B5EF4-FFF2-40B4-BE49-F238E27FC236}">
                <a16:creationId xmlns:a16="http://schemas.microsoft.com/office/drawing/2014/main" id="{9C1F92D2-BFBE-460E-A339-057F78A33B22}"/>
              </a:ext>
            </a:extLst>
          </p:cNvPr>
          <p:cNvGrpSpPr/>
          <p:nvPr/>
        </p:nvGrpSpPr>
        <p:grpSpPr>
          <a:xfrm>
            <a:off x="-6272060" y="2503470"/>
            <a:ext cx="2962275" cy="1666875"/>
            <a:chOff x="6874018" y="2321944"/>
            <a:chExt cx="2962275" cy="1666875"/>
          </a:xfrm>
        </p:grpSpPr>
        <p:pic>
          <p:nvPicPr>
            <p:cNvPr id="70" name="圖形 69">
              <a:extLst>
                <a:ext uri="{FF2B5EF4-FFF2-40B4-BE49-F238E27FC236}">
                  <a16:creationId xmlns:a16="http://schemas.microsoft.com/office/drawing/2014/main" id="{8642B535-F1D4-4F99-A3CB-F2B151C79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874018" y="2321944"/>
              <a:ext cx="2962275" cy="1666875"/>
            </a:xfrm>
            <a:prstGeom prst="rect">
              <a:avLst/>
            </a:prstGeom>
          </p:spPr>
        </p:pic>
        <p:pic>
          <p:nvPicPr>
            <p:cNvPr id="71" name="圖形 70">
              <a:extLst>
                <a:ext uri="{FF2B5EF4-FFF2-40B4-BE49-F238E27FC236}">
                  <a16:creationId xmlns:a16="http://schemas.microsoft.com/office/drawing/2014/main" id="{8AB9F353-F213-40F5-B718-EB2C3C72A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538476" y="3056909"/>
              <a:ext cx="1821424" cy="558718"/>
            </a:xfrm>
            <a:prstGeom prst="rect">
              <a:avLst/>
            </a:prstGeom>
          </p:spPr>
        </p:pic>
      </p:grpSp>
      <p:sp>
        <p:nvSpPr>
          <p:cNvPr id="72" name="Title 1">
            <a:extLst>
              <a:ext uri="{FF2B5EF4-FFF2-40B4-BE49-F238E27FC236}">
                <a16:creationId xmlns:a16="http://schemas.microsoft.com/office/drawing/2014/main" id="{A3257403-7F61-447B-8811-8AE05C8846B5}"/>
              </a:ext>
            </a:extLst>
          </p:cNvPr>
          <p:cNvSpPr txBox="1">
            <a:spLocks/>
          </p:cNvSpPr>
          <p:nvPr/>
        </p:nvSpPr>
        <p:spPr>
          <a:xfrm>
            <a:off x="-9094815" y="2059032"/>
            <a:ext cx="3536994" cy="164789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  <a:defRPr sz="4000" b="0" kern="1200">
                <a:solidFill>
                  <a:srgbClr val="AE78E3"/>
                </a:solidFill>
                <a:latin typeface="Arial Rounded MT Bold" panose="020F0704030504030204" pitchFamily="34" charset="0"/>
                <a:ea typeface="Arial Rounded MT Bold" panose="020F0704030504030204" pitchFamily="34" charset="0"/>
                <a:cs typeface="Arial" panose="020B0604020202020204" pitchFamily="34" charset="0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zh-TW" altLang="en-US" sz="4400" b="1" dirty="0">
                <a:solidFill>
                  <a:srgbClr val="FC5F9C"/>
                </a:solidFill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  第一步：</a:t>
            </a:r>
            <a:endParaRPr lang="en-US" sz="4400" b="1" dirty="0">
              <a:solidFill>
                <a:srgbClr val="FC5F9C"/>
              </a:solidFill>
              <a:ea typeface="微軟正黑體" panose="020B0604030504040204" pitchFamily="34" charset="-120"/>
              <a:cs typeface="Arial"/>
              <a:sym typeface="Arial Rounded MT Bold" panose="020F0704030504030204" pitchFamily="34" charset="0"/>
            </a:endParaRPr>
          </a:p>
          <a:p>
            <a:r>
              <a:rPr lang="zh-TW" altLang="en-US" sz="3200" dirty="0">
                <a:solidFill>
                  <a:srgbClr val="7030A0"/>
                </a:solidFill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讓 </a:t>
            </a:r>
            <a:r>
              <a:rPr lang="en-US" altLang="zh-TW" sz="3200" dirty="0" err="1">
                <a:solidFill>
                  <a:srgbClr val="7030A0"/>
                </a:solidFill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Qmiix</a:t>
            </a:r>
            <a:r>
              <a:rPr lang="en-US" altLang="zh-TW" sz="3200" dirty="0">
                <a:solidFill>
                  <a:srgbClr val="7030A0"/>
                </a:solidFill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 </a:t>
            </a:r>
            <a:r>
              <a:rPr lang="zh-TW" altLang="en-US" sz="3200" dirty="0">
                <a:solidFill>
                  <a:srgbClr val="7030A0"/>
                </a:solidFill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串接各種應用程式</a:t>
            </a:r>
          </a:p>
        </p:txBody>
      </p:sp>
      <p:sp>
        <p:nvSpPr>
          <p:cNvPr id="73" name="Title 1">
            <a:extLst>
              <a:ext uri="{FF2B5EF4-FFF2-40B4-BE49-F238E27FC236}">
                <a16:creationId xmlns:a16="http://schemas.microsoft.com/office/drawing/2014/main" id="{302B3697-CB50-4B08-B4FF-336EEBC94845}"/>
              </a:ext>
            </a:extLst>
          </p:cNvPr>
          <p:cNvSpPr txBox="1">
            <a:spLocks/>
          </p:cNvSpPr>
          <p:nvPr/>
        </p:nvSpPr>
        <p:spPr>
          <a:xfrm>
            <a:off x="355600" y="228600"/>
            <a:ext cx="11480800" cy="76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buClrTx/>
              <a:buFontTx/>
            </a:pPr>
            <a:r>
              <a:rPr lang="en-US" b="0">
                <a:solidFill>
                  <a:srgbClr val="7030A0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Qmiix </a:t>
            </a:r>
            <a:r>
              <a:rPr lang="zh-TW" altLang="en-US">
                <a:solidFill>
                  <a:srgbClr val="7030A0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是什麼？</a:t>
            </a:r>
            <a:endParaRPr lang="en-US" dirty="0">
              <a:solidFill>
                <a:srgbClr val="7030A0"/>
              </a:solidFill>
              <a:latin typeface="Arial Rounded MT Bold" panose="020F0704030504030204" pitchFamily="34" charset="0"/>
              <a:ea typeface="微軟正黑體" panose="020B0604030504040204" pitchFamily="34" charset="-120"/>
              <a:sym typeface="Arial Rounded MT Bold" panose="020F0704030504030204" pitchFamily="34" charset="0"/>
            </a:endParaRPr>
          </a:p>
        </p:txBody>
      </p:sp>
      <p:pic>
        <p:nvPicPr>
          <p:cNvPr id="75" name="圖片 74">
            <a:extLst>
              <a:ext uri="{FF2B5EF4-FFF2-40B4-BE49-F238E27FC236}">
                <a16:creationId xmlns:a16="http://schemas.microsoft.com/office/drawing/2014/main" id="{4CF11B2C-C1ED-4647-BC50-3340FED0913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2239755" y="990603"/>
            <a:ext cx="4377307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69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ADCB9F62-5046-45EF-8E6A-BB4FE704419E}"/>
              </a:ext>
            </a:extLst>
          </p:cNvPr>
          <p:cNvGrpSpPr/>
          <p:nvPr/>
        </p:nvGrpSpPr>
        <p:grpSpPr>
          <a:xfrm>
            <a:off x="-36645461" y="3838834"/>
            <a:ext cx="48866489" cy="7036560"/>
            <a:chOff x="-32830" y="3838834"/>
            <a:chExt cx="48866489" cy="7036560"/>
          </a:xfrm>
        </p:grpSpPr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1AF0D65E-5228-441F-B613-11A2EA8B938D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B345368B-76DC-4ACC-85AB-EC57AE0D645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775CF090-ED10-405F-A87A-4E67A1A43FF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EFDBED6C-4216-4540-8AB4-BB66E9B4429F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4AF02443-1927-486E-B5FC-E8BBF4451C9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578941ED-C908-412C-9971-4EAA23C1361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56F9EAFE-4CD6-4FBA-BF98-3E54DC0281C7}"/>
              </a:ext>
            </a:extLst>
          </p:cNvPr>
          <p:cNvGrpSpPr/>
          <p:nvPr/>
        </p:nvGrpSpPr>
        <p:grpSpPr>
          <a:xfrm>
            <a:off x="450846" y="6248400"/>
            <a:ext cx="11434313" cy="329398"/>
            <a:chOff x="450846" y="6248400"/>
            <a:chExt cx="11434313" cy="329398"/>
          </a:xfrm>
        </p:grpSpPr>
        <p:pic>
          <p:nvPicPr>
            <p:cNvPr id="15" name="圖形 14">
              <a:extLst>
                <a:ext uri="{FF2B5EF4-FFF2-40B4-BE49-F238E27FC236}">
                  <a16:creationId xmlns:a16="http://schemas.microsoft.com/office/drawing/2014/main" id="{2E683776-F2F8-4ACD-B637-1DB515BEC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0846" y="6248400"/>
              <a:ext cx="1073837" cy="329398"/>
            </a:xfrm>
            <a:prstGeom prst="rect">
              <a:avLst/>
            </a:prstGeom>
          </p:spPr>
        </p:pic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BD4A8E4E-36F9-412B-B545-F4FCA3DB6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12547" y="6312460"/>
              <a:ext cx="1572612" cy="26533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F63A85B-4864-48EC-BBA4-469606B133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8169" y="228600"/>
            <a:ext cx="11480800" cy="765175"/>
          </a:xfrm>
        </p:spPr>
        <p:txBody>
          <a:bodyPr/>
          <a:lstStyle/>
          <a:p>
            <a:r>
              <a:rPr lang="en-US" b="0">
                <a:solidFill>
                  <a:srgbClr val="7030A0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Mobile Apps</a:t>
            </a:r>
            <a:endParaRPr lang="en-US" b="0">
              <a:latin typeface="Arial Rounded MT Bold" panose="020F0704030504030204" pitchFamily="34" charset="0"/>
              <a:ea typeface="微軟正黑體" panose="020B0604030504040204" pitchFamily="34" charset="-120"/>
              <a:cs typeface="Arial"/>
              <a:sym typeface="Arial Rounded MT Bold" panose="020F0704030504030204" pitchFamily="34" charset="0"/>
            </a:endParaRPr>
          </a:p>
        </p:txBody>
      </p:sp>
      <p:pic>
        <p:nvPicPr>
          <p:cNvPr id="5" name="Graphic 5" hidden="1">
            <a:extLst>
              <a:ext uri="{FF2B5EF4-FFF2-40B4-BE49-F238E27FC236}">
                <a16:creationId xmlns:a16="http://schemas.microsoft.com/office/drawing/2014/main" id="{11A4D580-D29D-4C39-AEB1-87D8959218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62387" y="994508"/>
            <a:ext cx="4377772" cy="50866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89B391-1196-44C1-B948-C99EFFB3D805}"/>
              </a:ext>
            </a:extLst>
          </p:cNvPr>
          <p:cNvSpPr txBox="1"/>
          <p:nvPr/>
        </p:nvSpPr>
        <p:spPr>
          <a:xfrm>
            <a:off x="1551841" y="1797784"/>
            <a:ext cx="4544159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Clr>
                <a:srgbClr val="FC5F9C"/>
              </a:buClr>
              <a:buChar char="•"/>
            </a:pPr>
            <a:r>
              <a:rPr lang="zh-TW" altLang="en-US" sz="24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支援 </a:t>
            </a:r>
            <a:r>
              <a:rPr lang="en-US" altLang="zh-TW" sz="24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Android </a:t>
            </a:r>
            <a:r>
              <a:rPr lang="zh-TW" altLang="en-US" sz="24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及 </a:t>
            </a:r>
            <a:r>
              <a:rPr lang="en-US" altLang="zh-TW" sz="24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iOS</a:t>
            </a:r>
          </a:p>
          <a:p>
            <a:pPr marL="342900" indent="-342900">
              <a:buClr>
                <a:srgbClr val="FC5F9C"/>
              </a:buClr>
              <a:buChar char="•"/>
            </a:pPr>
            <a:endParaRPr lang="en-US" altLang="zh-TW" sz="2400" dirty="0">
              <a:solidFill>
                <a:srgbClr val="523B63"/>
              </a:solidFill>
              <a:latin typeface="Arial Rounded MT Bold" panose="020F0704030504030204" pitchFamily="34" charset="0"/>
              <a:ea typeface="微軟正黑體" panose="020B0604030504040204" pitchFamily="34" charset="-120"/>
              <a:sym typeface="Arial Rounded MT Bold" panose="020F0704030504030204" pitchFamily="34" charset="0"/>
            </a:endParaRPr>
          </a:p>
          <a:p>
            <a:pPr marL="342900" indent="-342900">
              <a:buClr>
                <a:srgbClr val="FC5F9C"/>
              </a:buClr>
              <a:buChar char="•"/>
            </a:pPr>
            <a:r>
              <a:rPr lang="zh-TW" altLang="en-US" sz="24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創建和管理你專屬的 </a:t>
            </a:r>
            <a:r>
              <a:rPr lang="en-US" altLang="zh-TW" sz="2400" dirty="0" err="1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Miix</a:t>
            </a:r>
            <a:endParaRPr lang="en-US" altLang="zh-TW" sz="2400" dirty="0">
              <a:solidFill>
                <a:srgbClr val="523B63"/>
              </a:solidFill>
              <a:latin typeface="Arial Rounded MT Bold" panose="020F0704030504030204" pitchFamily="34" charset="0"/>
              <a:ea typeface="微軟正黑體" panose="020B0604030504040204" pitchFamily="34" charset="-120"/>
              <a:sym typeface="Arial Rounded MT Bold" panose="020F0704030504030204" pitchFamily="34" charset="0"/>
            </a:endParaRPr>
          </a:p>
          <a:p>
            <a:pPr marL="342900" indent="-342900">
              <a:buClr>
                <a:srgbClr val="FC5F9C"/>
              </a:buClr>
              <a:buChar char="•"/>
            </a:pPr>
            <a:endParaRPr lang="en-US" altLang="zh-TW" sz="2400" dirty="0">
              <a:solidFill>
                <a:srgbClr val="523B63"/>
              </a:solidFill>
              <a:latin typeface="Arial Rounded MT Bold" panose="020F0704030504030204" pitchFamily="34" charset="0"/>
              <a:ea typeface="微軟正黑體" panose="020B0604030504040204" pitchFamily="34" charset="-120"/>
              <a:sym typeface="Arial Rounded MT Bold" panose="020F0704030504030204" pitchFamily="34" charset="0"/>
            </a:endParaRPr>
          </a:p>
          <a:p>
            <a:pPr marL="342900" indent="-342900">
              <a:buClr>
                <a:srgbClr val="FC5F9C"/>
              </a:buClr>
              <a:buChar char="•"/>
            </a:pPr>
            <a:r>
              <a:rPr lang="zh-TW" altLang="en-US" sz="2400" dirty="0">
                <a:solidFill>
                  <a:srgbClr val="523B63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rPr>
              <a:t>更多應用程式即將登場！</a:t>
            </a: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27AD782F-7D24-4A27-81A8-7B2F078AF750}"/>
              </a:ext>
            </a:extLst>
          </p:cNvPr>
          <p:cNvGrpSpPr/>
          <p:nvPr/>
        </p:nvGrpSpPr>
        <p:grpSpPr>
          <a:xfrm>
            <a:off x="-11773984" y="-7149767"/>
            <a:ext cx="24449659" cy="6934962"/>
            <a:chOff x="0" y="-73025"/>
            <a:chExt cx="24449659" cy="6934962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FF26C314-5D05-45B7-A487-98E57F10BA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9D5AE6E2-FDBC-4A6D-A8DD-5DC4669846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pic>
        <p:nvPicPr>
          <p:cNvPr id="20" name="圖片 19">
            <a:extLst>
              <a:ext uri="{FF2B5EF4-FFF2-40B4-BE49-F238E27FC236}">
                <a16:creationId xmlns:a16="http://schemas.microsoft.com/office/drawing/2014/main" id="{99BE7818-AB5C-4B50-A8CC-AA10195061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4830" y="990603"/>
            <a:ext cx="4377307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35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id="{60403BDC-CD78-4DAB-AB4C-E655B83DD13F}"/>
              </a:ext>
            </a:extLst>
          </p:cNvPr>
          <p:cNvGrpSpPr/>
          <p:nvPr/>
        </p:nvGrpSpPr>
        <p:grpSpPr>
          <a:xfrm>
            <a:off x="-32830" y="-160109"/>
            <a:ext cx="24449659" cy="6934962"/>
            <a:chOff x="0" y="-73025"/>
            <a:chExt cx="24449659" cy="6934962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76608126-3339-49C2-856A-BF6D2FDD4F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3AB1FB5D-3A40-49F5-BD75-DF2B170F4B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BEEE99AC-E303-4203-99E6-7EF07B74830C}"/>
              </a:ext>
            </a:extLst>
          </p:cNvPr>
          <p:cNvGrpSpPr/>
          <p:nvPr/>
        </p:nvGrpSpPr>
        <p:grpSpPr>
          <a:xfrm>
            <a:off x="24413046" y="-73025"/>
            <a:ext cx="24449659" cy="6934962"/>
            <a:chOff x="0" y="-73025"/>
            <a:chExt cx="24449659" cy="6934962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4665734F-9E3B-4222-97D4-879C1EA9D7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C95D144F-5C1C-4695-99BC-F8254013B3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5600" y="2489200"/>
            <a:ext cx="11480800" cy="766763"/>
          </a:xfrm>
        </p:spPr>
        <p:txBody>
          <a:bodyPr>
            <a:noAutofit/>
          </a:bodyPr>
          <a:lstStyle/>
          <a:p>
            <a:r>
              <a:rPr lang="zh-TW" altLang="en-US" sz="7200" dirty="0">
                <a:solidFill>
                  <a:schemeClr val="bg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為什麼需要 </a:t>
            </a:r>
            <a:r>
              <a:rPr lang="en-US" altLang="zh-TW" sz="7200" b="0" dirty="0" err="1">
                <a:solidFill>
                  <a:schemeClr val="bg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Qmiix</a:t>
            </a:r>
            <a:r>
              <a:rPr lang="zh-TW" altLang="en-US" sz="7200" b="0" dirty="0">
                <a:solidFill>
                  <a:schemeClr val="bg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？</a:t>
            </a:r>
            <a:endParaRPr lang="en-US" b="0" dirty="0">
              <a:solidFill>
                <a:schemeClr val="bg1"/>
              </a:solidFill>
              <a:latin typeface="Arial Rounded MT Bold" panose="020F0704030504030204" pitchFamily="34" charset="0"/>
              <a:ea typeface="微軟正黑體" panose="020B0604030504040204" pitchFamily="34" charset="-120"/>
              <a:sym typeface="Arial Rounded MT Bold" panose="020F0704030504030204" pitchFamily="34" charset="0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2F166146-72DD-4DB7-B783-2197B2C4C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08996" y="403452"/>
            <a:ext cx="1476601" cy="249138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D1E4E34E-784C-4A7E-B352-7A881D5675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4796" y="6218254"/>
            <a:ext cx="1146633" cy="35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00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4.07407E-6 L -0.99531 -0.008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66" y="-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875E-6 2.59259E-6 L -0.99531 -0.0088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66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群組 36">
            <a:extLst>
              <a:ext uri="{FF2B5EF4-FFF2-40B4-BE49-F238E27FC236}">
                <a16:creationId xmlns:a16="http://schemas.microsoft.com/office/drawing/2014/main" id="{519B3292-1F21-4A0E-B951-86B3A85D8529}"/>
              </a:ext>
            </a:extLst>
          </p:cNvPr>
          <p:cNvGrpSpPr/>
          <p:nvPr/>
        </p:nvGrpSpPr>
        <p:grpSpPr>
          <a:xfrm>
            <a:off x="0" y="5889091"/>
            <a:ext cx="12192000" cy="6307888"/>
            <a:chOff x="0" y="-10702461"/>
            <a:chExt cx="12192000" cy="6307888"/>
          </a:xfrm>
        </p:grpSpPr>
        <p:pic>
          <p:nvPicPr>
            <p:cNvPr id="38" name="圖形 37">
              <a:extLst>
                <a:ext uri="{FF2B5EF4-FFF2-40B4-BE49-F238E27FC236}">
                  <a16:creationId xmlns:a16="http://schemas.microsoft.com/office/drawing/2014/main" id="{2B509ADB-B661-4AA0-8B4E-4F9ACA6F5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0" y="-10702461"/>
              <a:ext cx="12192000" cy="5427647"/>
            </a:xfrm>
            <a:prstGeom prst="rect">
              <a:avLst/>
            </a:prstGeom>
          </p:spPr>
        </p:pic>
        <p:pic>
          <p:nvPicPr>
            <p:cNvPr id="39" name="圖形 38">
              <a:extLst>
                <a:ext uri="{FF2B5EF4-FFF2-40B4-BE49-F238E27FC236}">
                  <a16:creationId xmlns:a16="http://schemas.microsoft.com/office/drawing/2014/main" id="{8EE51546-BF8C-4AF6-AB64-FD96FD1AE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0" y="-9822220"/>
              <a:ext cx="12192000" cy="5427647"/>
            </a:xfrm>
            <a:prstGeom prst="rect">
              <a:avLst/>
            </a:prstGeom>
          </p:spPr>
        </p:pic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84EAFD0E-B114-40CC-A470-2111704213AA}"/>
              </a:ext>
            </a:extLst>
          </p:cNvPr>
          <p:cNvGrpSpPr/>
          <p:nvPr/>
        </p:nvGrpSpPr>
        <p:grpSpPr>
          <a:xfrm>
            <a:off x="-24445876" y="-160109"/>
            <a:ext cx="24449659" cy="6934962"/>
            <a:chOff x="0" y="-73025"/>
            <a:chExt cx="24449659" cy="6934962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AA750635-CD8A-4C41-8F94-439C09A162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CF7BC3F0-C782-45E8-A859-863523273F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25529771-AC32-479B-B59F-11714C293E51}"/>
              </a:ext>
            </a:extLst>
          </p:cNvPr>
          <p:cNvGrpSpPr/>
          <p:nvPr/>
        </p:nvGrpSpPr>
        <p:grpSpPr>
          <a:xfrm>
            <a:off x="0" y="-73025"/>
            <a:ext cx="24449659" cy="6934962"/>
            <a:chOff x="0" y="-73025"/>
            <a:chExt cx="24449659" cy="6934962"/>
          </a:xfrm>
        </p:grpSpPr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C63A211D-1CFD-4C1F-AE0D-DA6534A98E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0" y="-73025"/>
              <a:ext cx="12242800" cy="6886575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84D6172A-AEF3-4ACC-83B7-1318D3DE8B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2206859" y="-24638"/>
              <a:ext cx="12242800" cy="6886575"/>
            </a:xfrm>
            <a:prstGeom prst="rect">
              <a:avLst/>
            </a:prstGeom>
          </p:spPr>
        </p:pic>
      </p:grpSp>
      <p:sp>
        <p:nvSpPr>
          <p:cNvPr id="28" name="標題 27">
            <a:extLst>
              <a:ext uri="{FF2B5EF4-FFF2-40B4-BE49-F238E27FC236}">
                <a16:creationId xmlns:a16="http://schemas.microsoft.com/office/drawing/2014/main" id="{512555D7-D91A-405D-87ED-ECDCCFDF5CB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45447" y="1212850"/>
            <a:ext cx="4622729" cy="3113088"/>
          </a:xfrm>
        </p:spPr>
        <p:txBody>
          <a:bodyPr>
            <a:noAutofit/>
          </a:bodyPr>
          <a:lstStyle/>
          <a:p>
            <a:pPr algn="l"/>
            <a:r>
              <a:rPr lang="zh-TW" altLang="en-US" dirty="0">
                <a:solidFill>
                  <a:schemeClr val="bg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cs typeface="Arial"/>
                <a:sym typeface="Arial Rounded MT Bold" panose="020F0704030504030204" pitchFamily="34" charset="0"/>
              </a:rPr>
              <a:t>在不同應用程式間搭起橋樑</a:t>
            </a:r>
            <a:endParaRPr lang="zh-TW" altLang="en-US" b="0" u="sng" dirty="0">
              <a:solidFill>
                <a:schemeClr val="bg1"/>
              </a:solidFill>
              <a:latin typeface="Arial Rounded MT Bold" panose="020F0704030504030204" pitchFamily="34" charset="0"/>
              <a:ea typeface="微軟正黑體" panose="020B0604030504040204" pitchFamily="34" charset="-120"/>
              <a:sym typeface="Arial Rounded MT Bold" panose="020F0704030504030204" pitchFamily="34" charset="0"/>
            </a:endParaRPr>
          </a:p>
        </p:txBody>
      </p:sp>
      <p:pic>
        <p:nvPicPr>
          <p:cNvPr id="36" name="圖形 35" hidden="1">
            <a:extLst>
              <a:ext uri="{FF2B5EF4-FFF2-40B4-BE49-F238E27FC236}">
                <a16:creationId xmlns:a16="http://schemas.microsoft.com/office/drawing/2014/main" id="{42EC9385-02B0-4838-B6E4-1FE8B66FDF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6547" t="24318" r="19694" b="24873"/>
          <a:stretch/>
        </p:blipFill>
        <p:spPr>
          <a:xfrm>
            <a:off x="5541963" y="-177073"/>
            <a:ext cx="6954837" cy="5822223"/>
          </a:xfrm>
          <a:prstGeom prst="rect">
            <a:avLst/>
          </a:prstGeom>
        </p:spPr>
      </p:pic>
      <p:grpSp>
        <p:nvGrpSpPr>
          <p:cNvPr id="3" name="群組 2" hidden="1">
            <a:extLst>
              <a:ext uri="{FF2B5EF4-FFF2-40B4-BE49-F238E27FC236}">
                <a16:creationId xmlns:a16="http://schemas.microsoft.com/office/drawing/2014/main" id="{63850114-2232-4ACD-81F8-AC41F4C7E94F}"/>
              </a:ext>
            </a:extLst>
          </p:cNvPr>
          <p:cNvGrpSpPr/>
          <p:nvPr/>
        </p:nvGrpSpPr>
        <p:grpSpPr>
          <a:xfrm>
            <a:off x="5697271" y="1559264"/>
            <a:ext cx="5849506" cy="3594343"/>
            <a:chOff x="5697271" y="1559264"/>
            <a:chExt cx="5849506" cy="3594343"/>
          </a:xfrm>
        </p:grpSpPr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C4596E4C-5EA6-4778-BD0A-6336A0065002}"/>
                </a:ext>
              </a:extLst>
            </p:cNvPr>
            <p:cNvSpPr txBox="1"/>
            <p:nvPr/>
          </p:nvSpPr>
          <p:spPr>
            <a:xfrm>
              <a:off x="5697271" y="4522885"/>
              <a:ext cx="1359739" cy="307777"/>
            </a:xfrm>
            <a:prstGeom prst="rect">
              <a:avLst/>
            </a:prstGeom>
            <a:noFill/>
            <a:effectLst>
              <a:outerShdw blurRad="38100" sx="110000" sy="110000" algn="ctr" rotWithShape="0">
                <a:srgbClr val="7030A0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>
                  <a:solidFill>
                    <a:schemeClr val="bg1"/>
                  </a:solidFill>
                  <a:latin typeface="Arial Rounded MT Bold" panose="020F0704030504030204" pitchFamily="34" charset="0"/>
                  <a:ea typeface="微軟正黑體" panose="020B0604030504040204" pitchFamily="34" charset="-120"/>
                  <a:sym typeface="Arial Rounded MT Bold" panose="020F0704030504030204" pitchFamily="34" charset="0"/>
                </a:rPr>
                <a:t>Social media</a:t>
              </a:r>
              <a:endParaRPr lang="zh-TW" altLang="en-US">
                <a:solidFill>
                  <a:schemeClr val="bg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endParaRPr>
            </a:p>
          </p:txBody>
        </p:sp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A2114D83-CC51-4E1F-87E0-7342A2D82EA8}"/>
                </a:ext>
              </a:extLst>
            </p:cNvPr>
            <p:cNvSpPr txBox="1"/>
            <p:nvPr/>
          </p:nvSpPr>
          <p:spPr>
            <a:xfrm>
              <a:off x="7838638" y="4845830"/>
              <a:ext cx="1474261" cy="307777"/>
            </a:xfrm>
            <a:prstGeom prst="rect">
              <a:avLst/>
            </a:prstGeom>
            <a:noFill/>
            <a:effectLst>
              <a:outerShdw blurRad="38100" sx="110000" sy="110000" algn="ctr" rotWithShape="0">
                <a:srgbClr val="7030A0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>
                  <a:solidFill>
                    <a:schemeClr val="bg1"/>
                  </a:solidFill>
                  <a:latin typeface="Arial Rounded MT Bold" panose="020F0704030504030204" pitchFamily="34" charset="0"/>
                  <a:ea typeface="微軟正黑體" panose="020B0604030504040204" pitchFamily="34" charset="-120"/>
                  <a:sym typeface="Arial Rounded MT Bold" panose="020F0704030504030204" pitchFamily="34" charset="0"/>
                </a:rPr>
                <a:t>Entertainment</a:t>
              </a:r>
              <a:endParaRPr lang="zh-TW" altLang="en-US">
                <a:solidFill>
                  <a:schemeClr val="bg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endParaRPr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81FE3E4F-713B-416F-B3EA-04D722705754}"/>
                </a:ext>
              </a:extLst>
            </p:cNvPr>
            <p:cNvSpPr txBox="1"/>
            <p:nvPr/>
          </p:nvSpPr>
          <p:spPr>
            <a:xfrm>
              <a:off x="10187038" y="4318273"/>
              <a:ext cx="1359739" cy="307777"/>
            </a:xfrm>
            <a:prstGeom prst="rect">
              <a:avLst/>
            </a:prstGeom>
            <a:noFill/>
            <a:effectLst>
              <a:outerShdw blurRad="38100" sx="110000" sy="110000" algn="ctr" rotWithShape="0">
                <a:srgbClr val="7030A0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>
                  <a:solidFill>
                    <a:schemeClr val="bg1"/>
                  </a:solidFill>
                  <a:latin typeface="Arial Rounded MT Bold" panose="020F0704030504030204" pitchFamily="34" charset="0"/>
                  <a:ea typeface="微軟正黑體" panose="020B0604030504040204" pitchFamily="34" charset="-120"/>
                  <a:sym typeface="Arial Rounded MT Bold" panose="020F0704030504030204" pitchFamily="34" charset="0"/>
                </a:rPr>
                <a:t>Surveillance</a:t>
              </a:r>
              <a:endParaRPr lang="zh-TW" altLang="en-US">
                <a:solidFill>
                  <a:schemeClr val="bg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endParaRPr>
            </a:p>
          </p:txBody>
        </p: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B984A393-D583-4E8D-9F3F-9D87BBA42BF7}"/>
                </a:ext>
              </a:extLst>
            </p:cNvPr>
            <p:cNvSpPr txBox="1"/>
            <p:nvPr/>
          </p:nvSpPr>
          <p:spPr>
            <a:xfrm>
              <a:off x="10187038" y="2110684"/>
              <a:ext cx="1359739" cy="307777"/>
            </a:xfrm>
            <a:prstGeom prst="rect">
              <a:avLst/>
            </a:prstGeom>
            <a:noFill/>
            <a:effectLst>
              <a:outerShdw blurRad="38100" sx="110000" sy="110000" algn="ctr" rotWithShape="0">
                <a:srgbClr val="7030A0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err="1">
                  <a:solidFill>
                    <a:schemeClr val="bg1"/>
                  </a:solidFill>
                  <a:latin typeface="Arial Rounded MT Bold" panose="020F0704030504030204" pitchFamily="34" charset="0"/>
                  <a:ea typeface="微軟正黑體" panose="020B0604030504040204" pitchFamily="34" charset="-120"/>
                  <a:sym typeface="Arial Rounded MT Bold" panose="020F0704030504030204" pitchFamily="34" charset="0"/>
                </a:rPr>
                <a:t>Nas</a:t>
              </a:r>
              <a:endParaRPr lang="zh-TW" altLang="en-US">
                <a:solidFill>
                  <a:schemeClr val="bg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endParaRPr>
            </a:p>
          </p:txBody>
        </p: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2EBA1336-8CBB-4FAD-82FA-155D38766799}"/>
                </a:ext>
              </a:extLst>
            </p:cNvPr>
            <p:cNvSpPr txBox="1"/>
            <p:nvPr/>
          </p:nvSpPr>
          <p:spPr>
            <a:xfrm>
              <a:off x="7838638" y="1559264"/>
              <a:ext cx="1359739" cy="307777"/>
            </a:xfrm>
            <a:prstGeom prst="rect">
              <a:avLst/>
            </a:prstGeom>
            <a:noFill/>
            <a:effectLst>
              <a:outerShdw blurRad="38100" sx="110000" sy="110000" algn="ctr" rotWithShape="0">
                <a:srgbClr val="7030A0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>
                  <a:solidFill>
                    <a:schemeClr val="bg1"/>
                  </a:solidFill>
                  <a:latin typeface="Arial Rounded MT Bold" panose="020F0704030504030204" pitchFamily="34" charset="0"/>
                  <a:ea typeface="微軟正黑體" panose="020B0604030504040204" pitchFamily="34" charset="-120"/>
                  <a:sym typeface="Arial Rounded MT Bold" panose="020F0704030504030204" pitchFamily="34" charset="0"/>
                </a:rPr>
                <a:t>Smart car</a:t>
              </a:r>
              <a:endParaRPr lang="zh-TW" altLang="en-US" dirty="0">
                <a:solidFill>
                  <a:schemeClr val="bg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endParaRPr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D59E9732-4A87-4715-BC05-96AD06B8FE7F}"/>
                </a:ext>
              </a:extLst>
            </p:cNvPr>
            <p:cNvSpPr txBox="1"/>
            <p:nvPr/>
          </p:nvSpPr>
          <p:spPr>
            <a:xfrm>
              <a:off x="6383627" y="2570045"/>
              <a:ext cx="1359739" cy="307777"/>
            </a:xfrm>
            <a:prstGeom prst="rect">
              <a:avLst/>
            </a:prstGeom>
            <a:noFill/>
            <a:effectLst>
              <a:outerShdw blurRad="38100" sx="110000" sy="110000" algn="ctr" rotWithShape="0">
                <a:srgbClr val="7030A0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>
                  <a:solidFill>
                    <a:schemeClr val="bg1"/>
                  </a:solidFill>
                  <a:latin typeface="Arial Rounded MT Bold" panose="020F0704030504030204" pitchFamily="34" charset="0"/>
                  <a:ea typeface="微軟正黑體" panose="020B0604030504040204" pitchFamily="34" charset="-120"/>
                  <a:sym typeface="Arial Rounded MT Bold" panose="020F0704030504030204" pitchFamily="34" charset="0"/>
                </a:rPr>
                <a:t>Smart Home</a:t>
              </a:r>
              <a:endParaRPr lang="zh-TW" altLang="en-US">
                <a:solidFill>
                  <a:schemeClr val="bg1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  <a:sym typeface="Arial Rounded MT Bold" panose="020F0704030504030204" pitchFamily="34" charset="0"/>
              </a:endParaRPr>
            </a:p>
          </p:txBody>
        </p:sp>
      </p:grpSp>
      <p:pic>
        <p:nvPicPr>
          <p:cNvPr id="17" name="圖形 16">
            <a:extLst>
              <a:ext uri="{FF2B5EF4-FFF2-40B4-BE49-F238E27FC236}">
                <a16:creationId xmlns:a16="http://schemas.microsoft.com/office/drawing/2014/main" id="{BDBEBFE5-F501-4FCC-8632-63BDEF816F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08996" y="403452"/>
            <a:ext cx="1476601" cy="249138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9460E73C-F7F9-4107-BED0-FAB209398A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4796" y="6218254"/>
            <a:ext cx="1146633" cy="351728"/>
          </a:xfrm>
          <a:prstGeom prst="rect">
            <a:avLst/>
          </a:prstGeom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18A244F4-CD92-4FEB-AADF-6EB226647338}"/>
              </a:ext>
            </a:extLst>
          </p:cNvPr>
          <p:cNvGrpSpPr/>
          <p:nvPr/>
        </p:nvGrpSpPr>
        <p:grpSpPr>
          <a:xfrm>
            <a:off x="-16594607" y="7926606"/>
            <a:ext cx="48866489" cy="7036560"/>
            <a:chOff x="-32830" y="3838834"/>
            <a:chExt cx="48866489" cy="7036560"/>
          </a:xfrm>
        </p:grpSpPr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20F4B441-AA6F-4E03-85F0-3AFCAC1927C8}"/>
                </a:ext>
              </a:extLst>
            </p:cNvPr>
            <p:cNvGrpSpPr/>
            <p:nvPr/>
          </p:nvGrpSpPr>
          <p:grpSpPr>
            <a:xfrm rot="10800000">
              <a:off x="-32830" y="3838834"/>
              <a:ext cx="24449659" cy="6934962"/>
              <a:chOff x="0" y="-73025"/>
              <a:chExt cx="24449659" cy="6934962"/>
            </a:xfrm>
          </p:grpSpPr>
          <p:pic>
            <p:nvPicPr>
              <p:cNvPr id="27" name="圖片 26">
                <a:extLst>
                  <a:ext uri="{FF2B5EF4-FFF2-40B4-BE49-F238E27FC236}">
                    <a16:creationId xmlns:a16="http://schemas.microsoft.com/office/drawing/2014/main" id="{378853B4-5A0C-4F23-B82A-7427C29092E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35" name="圖片 34">
                <a:extLst>
                  <a:ext uri="{FF2B5EF4-FFF2-40B4-BE49-F238E27FC236}">
                    <a16:creationId xmlns:a16="http://schemas.microsoft.com/office/drawing/2014/main" id="{2567E7CA-ABCF-4C22-BC08-CC9AD605256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65356C0C-B58E-4C2E-878E-78305665EE0B}"/>
                </a:ext>
              </a:extLst>
            </p:cNvPr>
            <p:cNvGrpSpPr/>
            <p:nvPr/>
          </p:nvGrpSpPr>
          <p:grpSpPr>
            <a:xfrm rot="10800000">
              <a:off x="24384000" y="3940432"/>
              <a:ext cx="24449659" cy="6934962"/>
              <a:chOff x="0" y="-73025"/>
              <a:chExt cx="24449659" cy="6934962"/>
            </a:xfrm>
          </p:grpSpPr>
          <p:pic>
            <p:nvPicPr>
              <p:cNvPr id="25" name="圖片 24">
                <a:extLst>
                  <a:ext uri="{FF2B5EF4-FFF2-40B4-BE49-F238E27FC236}">
                    <a16:creationId xmlns:a16="http://schemas.microsoft.com/office/drawing/2014/main" id="{64B7285B-59B7-4BC0-9488-3B2EA82EE83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tretch>
                <a:fillRect/>
              </a:stretch>
            </p:blipFill>
            <p:spPr>
              <a:xfrm>
                <a:off x="0" y="-73025"/>
                <a:ext cx="12242800" cy="6886575"/>
              </a:xfrm>
              <a:prstGeom prst="rect">
                <a:avLst/>
              </a:prstGeom>
            </p:spPr>
          </p:pic>
          <p:pic>
            <p:nvPicPr>
              <p:cNvPr id="26" name="圖片 25">
                <a:extLst>
                  <a:ext uri="{FF2B5EF4-FFF2-40B4-BE49-F238E27FC236}">
                    <a16:creationId xmlns:a16="http://schemas.microsoft.com/office/drawing/2014/main" id="{6CF444ED-964B-4F97-9202-E01754FC533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tretch>
                <a:fillRect/>
              </a:stretch>
            </p:blipFill>
            <p:spPr>
              <a:xfrm>
                <a:off x="12206859" y="-24638"/>
                <a:ext cx="12242800" cy="6886575"/>
              </a:xfrm>
              <a:prstGeom prst="rect">
                <a:avLst/>
              </a:prstGeom>
            </p:spPr>
          </p:pic>
        </p:grpSp>
      </p:grpSp>
      <p:pic>
        <p:nvPicPr>
          <p:cNvPr id="40" name="圖片 39" hidden="1">
            <a:extLst>
              <a:ext uri="{FF2B5EF4-FFF2-40B4-BE49-F238E27FC236}">
                <a16:creationId xmlns:a16="http://schemas.microsoft.com/office/drawing/2014/main" id="{8FA59D21-1D49-4C06-B901-9E4E806FFC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30628" y="-1005988"/>
            <a:ext cx="13843102" cy="7425225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D6239C9C-1860-44FF-AC5A-7A51F9308F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772" y="-853588"/>
            <a:ext cx="13843102" cy="7425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2.59259E-6 L -0.99531 -0.008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66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5553</TotalTime>
  <Words>916</Words>
  <Application>Microsoft Office PowerPoint</Application>
  <PresentationFormat>寬螢幕</PresentationFormat>
  <Paragraphs>187</Paragraphs>
  <Slides>28</Slides>
  <Notes>9</Notes>
  <HiddenSlides>2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6" baseType="lpstr">
      <vt:lpstr>Wingdings</vt:lpstr>
      <vt:lpstr>Arial Rounded MT Bold</vt:lpstr>
      <vt:lpstr>華康中圓體</vt:lpstr>
      <vt:lpstr>Arial</vt:lpstr>
      <vt:lpstr>華康中特圓體</vt:lpstr>
      <vt:lpstr>Calibri</vt:lpstr>
      <vt:lpstr>Open Sans</vt:lpstr>
      <vt:lpstr>Office 佈景主題</vt:lpstr>
      <vt:lpstr>Manages your small tasks so that you can focus on the bigger ones</vt:lpstr>
      <vt:lpstr>PowerPoint 簡報</vt:lpstr>
      <vt:lpstr> Qmiix 是什麼？</vt:lpstr>
      <vt:lpstr>Qmiix 是什麼？</vt:lpstr>
      <vt:lpstr>PowerPoint 簡報</vt:lpstr>
      <vt:lpstr>PowerPoint 簡報</vt:lpstr>
      <vt:lpstr>Mobile Apps</vt:lpstr>
      <vt:lpstr>為什麼需要 Qmiix？</vt:lpstr>
      <vt:lpstr>在不同應用程式間搭起橋樑</vt:lpstr>
      <vt:lpstr>為什麼需要 Qmiix</vt:lpstr>
      <vt:lpstr>Qmiix 可以做什麼？</vt:lpstr>
      <vt:lpstr>Qmiix 可以做什麼？</vt:lpstr>
      <vt:lpstr>誰適合用 Qmiix？</vt:lpstr>
      <vt:lpstr>中小企業</vt:lpstr>
      <vt:lpstr>協作團隊</vt:lpstr>
      <vt:lpstr>Qmiix 要怎麼用？</vt:lpstr>
      <vt:lpstr>多帳號管理</vt:lpstr>
      <vt:lpstr>Miix — 你專屬的工作流程</vt:lpstr>
      <vt:lpstr>Qmiix Triggers</vt:lpstr>
      <vt:lpstr>Qmiix Actions</vt:lpstr>
      <vt:lpstr>可彈性設置的 Miix</vt:lpstr>
      <vt:lpstr>目前支援的功能</vt:lpstr>
      <vt:lpstr>不同雲端硬碟間的檔案傳輸</vt:lpstr>
      <vt:lpstr>提升工作效率</vt:lpstr>
      <vt:lpstr>加入 Qmiix 試用計畫</vt:lpstr>
      <vt:lpstr>Thank You</vt:lpstr>
      <vt:lpstr>Demo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Brings your apps together</dc:title>
  <dc:creator>Lucas Lin</dc:creator>
  <cp:lastModifiedBy>Lucas Lin</cp:lastModifiedBy>
  <cp:revision>12</cp:revision>
  <dcterms:modified xsi:type="dcterms:W3CDTF">2019-09-02T08:25:22Z</dcterms:modified>
</cp:coreProperties>
</file>