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97" r:id="rId3"/>
    <p:sldId id="258" r:id="rId4"/>
    <p:sldId id="260" r:id="rId5"/>
    <p:sldId id="288" r:id="rId6"/>
    <p:sldId id="289" r:id="rId7"/>
    <p:sldId id="303" r:id="rId8"/>
    <p:sldId id="291" r:id="rId9"/>
    <p:sldId id="269" r:id="rId10"/>
    <p:sldId id="267" r:id="rId11"/>
    <p:sldId id="287" r:id="rId12"/>
    <p:sldId id="282" r:id="rId13"/>
    <p:sldId id="302" r:id="rId14"/>
    <p:sldId id="281" r:id="rId15"/>
    <p:sldId id="298" r:id="rId16"/>
    <p:sldId id="284" r:id="rId17"/>
    <p:sldId id="299" r:id="rId18"/>
    <p:sldId id="283" r:id="rId19"/>
    <p:sldId id="300" r:id="rId20"/>
    <p:sldId id="285" r:id="rId21"/>
    <p:sldId id="292" r:id="rId22"/>
    <p:sldId id="306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A39"/>
    <a:srgbClr val="E8796E"/>
    <a:srgbClr val="DE5A50"/>
    <a:srgbClr val="E3766D"/>
    <a:srgbClr val="B00000"/>
    <a:srgbClr val="FFC1BF"/>
    <a:srgbClr val="4D4C4E"/>
    <a:srgbClr val="535254"/>
    <a:srgbClr val="F3877E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E53CCB-EBDF-DF40-9C79-12E1E8D215BB}" v="476" dt="2019-07-30T05:56:19.695"/>
    <p1510:client id="{0406FA70-52BB-409A-843D-1C1B4F37745D}" v="29" dt="2019-07-30T06:09:56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6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1518A-2BE7-444F-B67D-4A633E836C75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0EC70-4A18-BF4B-9F7C-8E5B25349B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20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 security; Password protection for each note</a:t>
            </a:r>
            <a:b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Unlimited note size : you can even put whole set of your favorite novels in notes</a:t>
            </a:r>
            <a:b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never worry about storage space issue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93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67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1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66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6303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52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3400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449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1B0EE7-5E9F-9042-84A8-92CDA683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684702-A2D3-054C-BD67-7C30EA735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15841F-5BD2-D54E-AAFD-2200771A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B91-EFF4-6945-9400-3FA42BBE91CC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8BBAE6-0713-D148-957F-B6928808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774AC6-6D92-2C4B-B0D6-EB7A89FA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C659F-CEDC-F845-984A-A5DD289FA7C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810397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" y="0"/>
            <a:ext cx="12189287" cy="6857997"/>
          </a:xfrm>
          <a:prstGeom prst="rect">
            <a:avLst/>
          </a:prstGeom>
        </p:spPr>
      </p:pic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556706C-FF68-475B-B8AE-567319A3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34" y="544882"/>
            <a:ext cx="915496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0373876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"/>
            <a:ext cx="12189287" cy="68571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1F4A519-2A7D-49BE-9214-09A7BE0B5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347" y="119861"/>
            <a:ext cx="11799518" cy="1033590"/>
          </a:xfrm>
          <a:prstGeom prst="rect">
            <a:avLst/>
          </a:prstGeom>
        </p:spPr>
      </p:pic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F4B05FE3-3229-473F-B06D-2518BBBF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9" y="350729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0244889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3" name="標題版面配置區 1">
            <a:extLst>
              <a:ext uri="{FF2B5EF4-FFF2-40B4-BE49-F238E27FC236}">
                <a16:creationId xmlns:a16="http://schemas.microsoft.com/office/drawing/2014/main" id="{28B512B9-99F1-4561-B047-6BAF1A03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34" y="544882"/>
            <a:ext cx="915496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4D4C4E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858039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8033EC-A141-5D4B-BCC4-30BC1E52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CA920DA-B4DF-AB4A-B9C0-88492422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CEE6E0-ED1F-4C48-BE56-6E905BA3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B91-EFF4-6945-9400-3FA42BBE91CC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36B58B-47B0-514F-AC01-79D46548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9F3B7E-9999-5745-AC34-6FE501A6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C659F-CEDC-F845-984A-A5DD289FA7C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2711868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56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339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7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2794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378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D1A65B-6963-4261-A0E7-A6816CC7B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347" y="119861"/>
            <a:ext cx="11799518" cy="103359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49926960-2376-4212-8AA0-B3D4CBB4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9" y="350729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313894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D1A65B-6963-4261-A0E7-A6816CC7B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347" y="119861"/>
            <a:ext cx="11799518" cy="103359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49926960-2376-4212-8AA0-B3D4CBB4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9" y="350729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466537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" y="0"/>
            <a:ext cx="12189287" cy="6857998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49926960-2376-4212-8AA0-B3D4CBB4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18" y="1158658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961511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1B38943-9458-2E4F-913B-652B4EA6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0906CF-3778-0E41-99E6-72E35CE5D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0C48FB-F737-2E48-B680-88AD06671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AB91-EFF4-6945-9400-3FA42BBE91CC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9AC276-FB37-264F-9039-6BA5D34D0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EE0EDD-4AA9-314D-8131-7EA92F731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C659F-CEDC-F845-984A-A5DD289FA7C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806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8" r:id="rId4"/>
    <p:sldLayoutId id="2147483656" r:id="rId5"/>
    <p:sldLayoutId id="2147483657" r:id="rId6"/>
    <p:sldLayoutId id="2147483659" r:id="rId7"/>
    <p:sldLayoutId id="2147483661" r:id="rId8"/>
    <p:sldLayoutId id="2147483662" r:id="rId9"/>
    <p:sldLayoutId id="2147483664" r:id="rId10"/>
    <p:sldLayoutId id="2147483663" r:id="rId11"/>
    <p:sldLayoutId id="214748366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tif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tiff"/><Relationship Id="rId5" Type="http://schemas.openxmlformats.org/officeDocument/2006/relationships/image" Target="../media/image63.png"/><Relationship Id="rId10" Type="http://schemas.openxmlformats.org/officeDocument/2006/relationships/image" Target="../media/image68.tiff"/><Relationship Id="rId4" Type="http://schemas.openxmlformats.org/officeDocument/2006/relationships/image" Target="../media/image62.png"/><Relationship Id="rId9" Type="http://schemas.openxmlformats.org/officeDocument/2006/relationships/image" Target="../media/image6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13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microsoft.com/office/2007/relationships/hdphoto" Target="../media/hdphoto1.wdp"/><Relationship Id="rId9" Type="http://schemas.openxmlformats.org/officeDocument/2006/relationships/image" Target="../media/image72.pn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5.png"/><Relationship Id="rId7" Type="http://schemas.openxmlformats.org/officeDocument/2006/relationships/image" Target="../media/image12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11" Type="http://schemas.openxmlformats.org/officeDocument/2006/relationships/image" Target="../media/image82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4" Type="http://schemas.microsoft.com/office/2007/relationships/hdphoto" Target="../media/hdphoto1.wdp"/><Relationship Id="rId9" Type="http://schemas.openxmlformats.org/officeDocument/2006/relationships/image" Target="../media/image67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93.png"/><Relationship Id="rId3" Type="http://schemas.openxmlformats.org/officeDocument/2006/relationships/image" Target="../media/image77.png"/><Relationship Id="rId7" Type="http://schemas.openxmlformats.org/officeDocument/2006/relationships/image" Target="../media/image92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11" Type="http://schemas.openxmlformats.org/officeDocument/2006/relationships/image" Target="../media/image81.png"/><Relationship Id="rId5" Type="http://schemas.openxmlformats.org/officeDocument/2006/relationships/image" Target="../media/image90.png"/><Relationship Id="rId10" Type="http://schemas.openxmlformats.org/officeDocument/2006/relationships/image" Target="../media/image67.tiff"/><Relationship Id="rId4" Type="http://schemas.microsoft.com/office/2007/relationships/hdphoto" Target="../media/hdphoto1.wdp"/><Relationship Id="rId9" Type="http://schemas.openxmlformats.org/officeDocument/2006/relationships/image" Target="../media/image75.png"/><Relationship Id="rId1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9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11" Type="http://schemas.openxmlformats.org/officeDocument/2006/relationships/image" Target="../media/image83.png"/><Relationship Id="rId5" Type="http://schemas.openxmlformats.org/officeDocument/2006/relationships/image" Target="../media/image95.png"/><Relationship Id="rId10" Type="http://schemas.openxmlformats.org/officeDocument/2006/relationships/image" Target="../media/image88.png"/><Relationship Id="rId4" Type="http://schemas.microsoft.com/office/2007/relationships/hdphoto" Target="../media/hdphoto1.wdp"/><Relationship Id="rId9" Type="http://schemas.openxmlformats.org/officeDocument/2006/relationships/image" Target="../media/image67.tiff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5D2072A-227C-4BBA-AF60-C5863F2253A0}"/>
              </a:ext>
            </a:extLst>
          </p:cNvPr>
          <p:cNvSpPr/>
          <p:nvPr/>
        </p:nvSpPr>
        <p:spPr>
          <a:xfrm>
            <a:off x="1900553" y="2852605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rgbClr val="E376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文圖影音輕鬆記，網頁資料擷取超便利</a:t>
            </a:r>
            <a:endParaRPr lang="zh-TW" altLang="en-US" sz="3600" b="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DDF5B1B-DFB3-419E-A37C-208DA249509B}"/>
              </a:ext>
            </a:extLst>
          </p:cNvPr>
          <p:cNvSpPr/>
          <p:nvPr/>
        </p:nvSpPr>
        <p:spPr>
          <a:xfrm>
            <a:off x="1880977" y="1605746"/>
            <a:ext cx="8819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endParaRPr lang="zh-TW" altLang="en-US" sz="24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3440655-489D-4EBC-B0A4-8E4CF8F50821}"/>
              </a:ext>
            </a:extLst>
          </p:cNvPr>
          <p:cNvSpPr/>
          <p:nvPr/>
        </p:nvSpPr>
        <p:spPr>
          <a:xfrm>
            <a:off x="2496445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02D206C-4BA7-4CD2-9030-5DD1B0208888}"/>
              </a:ext>
            </a:extLst>
          </p:cNvPr>
          <p:cNvSpPr/>
          <p:nvPr/>
        </p:nvSpPr>
        <p:spPr>
          <a:xfrm>
            <a:off x="2979575" y="1605746"/>
            <a:ext cx="5490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332C26-FE40-4BE6-BF56-18063379D15A}"/>
              </a:ext>
            </a:extLst>
          </p:cNvPr>
          <p:cNvSpPr/>
          <p:nvPr/>
        </p:nvSpPr>
        <p:spPr>
          <a:xfrm>
            <a:off x="3260843" y="1605746"/>
            <a:ext cx="4639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496D501-BB6A-4295-BE4E-FDED01D8B31D}"/>
              </a:ext>
            </a:extLst>
          </p:cNvPr>
          <p:cNvSpPr/>
          <p:nvPr/>
        </p:nvSpPr>
        <p:spPr>
          <a:xfrm>
            <a:off x="3699906" y="1605746"/>
            <a:ext cx="5961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C10FCE-1C70-4878-A464-5E199114D9C7}"/>
              </a:ext>
            </a:extLst>
          </p:cNvPr>
          <p:cNvSpPr/>
          <p:nvPr/>
        </p:nvSpPr>
        <p:spPr>
          <a:xfrm>
            <a:off x="4325141" y="1605746"/>
            <a:ext cx="6799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sz="24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E539626-12BB-4F7C-A585-57C558B335DD}"/>
              </a:ext>
            </a:extLst>
          </p:cNvPr>
          <p:cNvSpPr/>
          <p:nvPr/>
        </p:nvSpPr>
        <p:spPr>
          <a:xfrm>
            <a:off x="4738792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95C6975-5010-490F-A5AA-7D3DC30FD321}"/>
              </a:ext>
            </a:extLst>
          </p:cNvPr>
          <p:cNvSpPr/>
          <p:nvPr/>
        </p:nvSpPr>
        <p:spPr>
          <a:xfrm>
            <a:off x="5034021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F42A91B-CFDE-4C99-9BCF-20F8E02E1B78}"/>
              </a:ext>
            </a:extLst>
          </p:cNvPr>
          <p:cNvSpPr/>
          <p:nvPr/>
        </p:nvSpPr>
        <p:spPr>
          <a:xfrm>
            <a:off x="5438838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12AE269-D7A1-4A7E-AD6B-05BDF6DA69C7}"/>
              </a:ext>
            </a:extLst>
          </p:cNvPr>
          <p:cNvSpPr/>
          <p:nvPr/>
        </p:nvSpPr>
        <p:spPr>
          <a:xfrm>
            <a:off x="5733171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 err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64823DD-FB9E-4AAD-87A9-78E7E71969AF}"/>
              </a:ext>
            </a:extLst>
          </p:cNvPr>
          <p:cNvSpPr/>
          <p:nvPr/>
        </p:nvSpPr>
        <p:spPr>
          <a:xfrm>
            <a:off x="5902437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151C9-93CF-40E8-A478-19494BCB29E7}"/>
              </a:ext>
            </a:extLst>
          </p:cNvPr>
          <p:cNvSpPr/>
          <p:nvPr/>
        </p:nvSpPr>
        <p:spPr>
          <a:xfrm>
            <a:off x="6974727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66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816058E-A6BB-4A16-9818-D22510501483}"/>
              </a:ext>
            </a:extLst>
          </p:cNvPr>
          <p:cNvSpPr/>
          <p:nvPr/>
        </p:nvSpPr>
        <p:spPr>
          <a:xfrm>
            <a:off x="8353031" y="1679710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zh-TW" altLang="en-US" sz="6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8FE24BA-AD83-4397-9A50-171D3D30832E}"/>
              </a:ext>
            </a:extLst>
          </p:cNvPr>
          <p:cNvSpPr/>
          <p:nvPr/>
        </p:nvSpPr>
        <p:spPr>
          <a:xfrm>
            <a:off x="9063728" y="1679710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endParaRPr lang="zh-TW" altLang="en-US" sz="6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197FD25-CAA1-4974-9224-C7604606104D}"/>
              </a:ext>
            </a:extLst>
          </p:cNvPr>
          <p:cNvSpPr/>
          <p:nvPr/>
        </p:nvSpPr>
        <p:spPr>
          <a:xfrm>
            <a:off x="7642334" y="1679710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endParaRPr lang="zh-TW" altLang="en-US" sz="6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EA8C77F-11A2-47FD-917F-ECDFAF3EDF66}"/>
              </a:ext>
            </a:extLst>
          </p:cNvPr>
          <p:cNvSpPr/>
          <p:nvPr/>
        </p:nvSpPr>
        <p:spPr>
          <a:xfrm>
            <a:off x="6372956" y="1605746"/>
            <a:ext cx="607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6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endParaRPr lang="zh-TW" altLang="en-US" sz="6600" b="1">
              <a:solidFill>
                <a:prstClr val="white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1A1895-ED13-4130-8A07-823F1951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57" y="1679710"/>
            <a:ext cx="869576" cy="869576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D2B355CB-8372-49F5-98A3-AC1623FCE9E7}"/>
              </a:ext>
            </a:extLst>
          </p:cNvPr>
          <p:cNvGrpSpPr/>
          <p:nvPr/>
        </p:nvGrpSpPr>
        <p:grpSpPr>
          <a:xfrm>
            <a:off x="7973848" y="4338791"/>
            <a:ext cx="2179760" cy="2519209"/>
            <a:chOff x="791612" y="4338791"/>
            <a:chExt cx="2179760" cy="2519209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3044363-9F1E-49BE-9BAD-7B63DC6C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972168" y="4790325"/>
              <a:ext cx="1874434" cy="2067675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F7EF255-16A5-4150-8BC6-3D72CD26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612" y="4338791"/>
              <a:ext cx="2179760" cy="2279907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6AF1CAA3-241A-4348-8E0E-877FB2BE952A}"/>
              </a:ext>
            </a:extLst>
          </p:cNvPr>
          <p:cNvGrpSpPr/>
          <p:nvPr/>
        </p:nvGrpSpPr>
        <p:grpSpPr>
          <a:xfrm>
            <a:off x="3289802" y="4491176"/>
            <a:ext cx="2113293" cy="2366824"/>
            <a:chOff x="7915120" y="4491176"/>
            <a:chExt cx="2113293" cy="2366824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89DD56DF-48D0-4060-A54A-AC748B4CC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054852" y="4790325"/>
              <a:ext cx="1874434" cy="206767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BF182B7-CA2F-489E-B3C4-198CAF8C6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5120" y="4491176"/>
              <a:ext cx="2113293" cy="1975136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07F52AD-4FDD-4E51-A475-F1356616ACF2}"/>
              </a:ext>
            </a:extLst>
          </p:cNvPr>
          <p:cNvGrpSpPr/>
          <p:nvPr/>
        </p:nvGrpSpPr>
        <p:grpSpPr>
          <a:xfrm>
            <a:off x="886893" y="4200614"/>
            <a:ext cx="2238078" cy="2657386"/>
            <a:chOff x="3162786" y="4200614"/>
            <a:chExt cx="2238078" cy="2657386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F785616-BA17-43F5-9F45-FB3F5AAF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333063" y="4790325"/>
              <a:ext cx="1874434" cy="2067675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F021D38-6B0D-4504-8C0F-35B9DBF7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2786" y="4200614"/>
              <a:ext cx="2238078" cy="2418085"/>
            </a:xfrm>
            <a:prstGeom prst="rect">
              <a:avLst/>
            </a:prstGeom>
          </p:spPr>
        </p:pic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ACFBC0E9-30DD-4C37-A344-2A4A55724344}"/>
              </a:ext>
            </a:extLst>
          </p:cNvPr>
          <p:cNvGrpSpPr/>
          <p:nvPr/>
        </p:nvGrpSpPr>
        <p:grpSpPr>
          <a:xfrm>
            <a:off x="5803592" y="4575071"/>
            <a:ext cx="1874434" cy="2282929"/>
            <a:chOff x="5693957" y="4575071"/>
            <a:chExt cx="1874434" cy="2282929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05BD2B90-1560-42D8-B907-BF1AEE7F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93957" y="4790325"/>
              <a:ext cx="1874434" cy="206767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7C97DAE-758A-4750-8D4D-9CD1F00D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4561" y="4575071"/>
              <a:ext cx="1719976" cy="212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425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4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8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9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1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2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3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4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6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7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7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7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7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7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8" grpId="0"/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7D8F258-0B93-4474-91A2-8DFF0797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2057728"/>
            <a:ext cx="9263875" cy="89838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A397463-6880-4095-A40C-9F2FDF692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3165240"/>
            <a:ext cx="9263875" cy="89838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5CEB8AD-AD88-44C7-97D2-A8B52FF1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4272752"/>
            <a:ext cx="9263875" cy="89838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6E5D2B8-5C00-4A02-B17B-F7ADC9C2D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5380264"/>
            <a:ext cx="9263875" cy="89838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167B9DA-7D21-4801-85BD-2E48D688B5AC}"/>
              </a:ext>
            </a:extLst>
          </p:cNvPr>
          <p:cNvSpPr/>
          <p:nvPr/>
        </p:nvSpPr>
        <p:spPr>
          <a:xfrm>
            <a:off x="3495189" y="3410913"/>
            <a:ext cx="673130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200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附上會議白板內容、上課簡報等，做筆記更方便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0B69A83-53DB-42F4-BEF1-48238DC9C46D}"/>
              </a:ext>
            </a:extLst>
          </p:cNvPr>
          <p:cNvSpPr/>
          <p:nvPr/>
        </p:nvSpPr>
        <p:spPr>
          <a:xfrm>
            <a:off x="1116228" y="4515602"/>
            <a:ext cx="224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筆記分享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EC3D2E-EB8D-4600-AABE-6783B829F39E}"/>
              </a:ext>
            </a:extLst>
          </p:cNvPr>
          <p:cNvSpPr/>
          <p:nvPr/>
        </p:nvSpPr>
        <p:spPr>
          <a:xfrm>
            <a:off x="3495189" y="4515602"/>
            <a:ext cx="765454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200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藉由使用行動版應用程式輕鬆分享您的筆記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7CF8BEF-6FBC-4140-B4D8-025A109A51E2}"/>
              </a:ext>
            </a:extLst>
          </p:cNvPr>
          <p:cNvSpPr/>
          <p:nvPr/>
        </p:nvSpPr>
        <p:spPr>
          <a:xfrm>
            <a:off x="1116229" y="5617632"/>
            <a:ext cx="224448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離線編輯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98B3CD-6E7B-44F2-9A66-6002E7417198}"/>
              </a:ext>
            </a:extLst>
          </p:cNvPr>
          <p:cNvSpPr/>
          <p:nvPr/>
        </p:nvSpPr>
        <p:spPr>
          <a:xfrm>
            <a:off x="3495189" y="5617632"/>
            <a:ext cx="765454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SzPts val="1200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即便在沒有網路的環境下仍可編輯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C89C73-343C-4242-996F-3C69960D4B11}"/>
              </a:ext>
            </a:extLst>
          </p:cNvPr>
          <p:cNvSpPr txBox="1"/>
          <p:nvPr/>
        </p:nvSpPr>
        <p:spPr>
          <a:xfrm>
            <a:off x="1058449" y="1279747"/>
            <a:ext cx="10041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不管你用</a:t>
            </a:r>
            <a:r>
              <a:rPr kumimoji="1"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IOS</a:t>
            </a:r>
            <a:r>
              <a:rPr kumimoji="1" lang="zh-CN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還是</a:t>
            </a:r>
            <a:r>
              <a:rPr kumimoji="1" lang="en-US" altLang="zh-CN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kumimoji="1" lang="zh-CN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，想到什麼就拿起手機記下來吧！</a:t>
            </a:r>
            <a:endParaRPr kumimoji="1" lang="zh-TW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9F27C0-1E7C-4372-A049-86553234C514}"/>
              </a:ext>
            </a:extLst>
          </p:cNvPr>
          <p:cNvSpPr/>
          <p:nvPr/>
        </p:nvSpPr>
        <p:spPr>
          <a:xfrm>
            <a:off x="1116228" y="2309701"/>
            <a:ext cx="224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1400"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聲音筆記</a:t>
            </a:r>
            <a:endParaRPr lang="zh-TW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C6D6446-9FA6-4C88-9B00-8AA11354E513}"/>
              </a:ext>
            </a:extLst>
          </p:cNvPr>
          <p:cNvSpPr/>
          <p:nvPr/>
        </p:nvSpPr>
        <p:spPr>
          <a:xfrm>
            <a:off x="1116229" y="3410913"/>
            <a:ext cx="224448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1">
              <a:buSzPts val="1400"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影像筆記</a:t>
            </a:r>
            <a:endParaRPr lang="zh-TW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387917-81C7-4959-BC67-9C47F194982B}"/>
              </a:ext>
            </a:extLst>
          </p:cNvPr>
          <p:cNvSpPr/>
          <p:nvPr/>
        </p:nvSpPr>
        <p:spPr>
          <a:xfrm>
            <a:off x="3495189" y="2309701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用聲音快速記住重要資訊，節省打字時間</a:t>
            </a:r>
            <a:endParaRPr lang="zh-TW" altLang="en-US"/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5DA7D31C-D33A-4DB1-BE9A-E62CBC3D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Qnotes3</a:t>
            </a:r>
            <a:r>
              <a:rPr kumimoji="1" lang="zh-TW" altLang="en-US"/>
              <a:t> </a:t>
            </a:r>
            <a:r>
              <a:rPr kumimoji="1" lang="zh-CN" altLang="en-US"/>
              <a:t>隨想隨記，把握靈光一閃的瞬間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2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8A07FC0A-D9DB-4ACB-84A1-F6D893B2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483" y="2925026"/>
            <a:ext cx="1381071" cy="106173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0734242-7391-40CA-A951-1A2C35935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744" y="5311921"/>
            <a:ext cx="1323850" cy="10177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506E870-654D-124E-A5F5-58F48EA8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08" y="350729"/>
            <a:ext cx="10829297" cy="632564"/>
          </a:xfrm>
        </p:spPr>
        <p:txBody>
          <a:bodyPr>
            <a:noAutofit/>
          </a:bodyPr>
          <a:lstStyle/>
          <a:p>
            <a:r>
              <a:rPr kumimoji="1" lang="zh-TW" altLang="en-US"/>
              <a:t>善用多屏 </a:t>
            </a:r>
            <a:r>
              <a:rPr kumimoji="1" lang="en-US" altLang="zh-TW"/>
              <a:t>Notes Station 3 / Qnotes3</a:t>
            </a:r>
            <a:r>
              <a:rPr kumimoji="1" lang="zh-TW" altLang="en-US"/>
              <a:t> </a:t>
            </a:r>
            <a:r>
              <a:rPr kumimoji="1" lang="zh-CN" altLang="en-US"/>
              <a:t>同步使用</a:t>
            </a:r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837F376-7AB7-4F2E-8946-867940A1EDF3}"/>
              </a:ext>
            </a:extLst>
          </p:cNvPr>
          <p:cNvGrpSpPr/>
          <p:nvPr/>
        </p:nvGrpSpPr>
        <p:grpSpPr>
          <a:xfrm>
            <a:off x="1020840" y="2949563"/>
            <a:ext cx="2593462" cy="3523648"/>
            <a:chOff x="825858" y="2465660"/>
            <a:chExt cx="2593462" cy="352364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66C93C9-75BF-4CA6-AED4-FBBA823B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858" y="2465660"/>
              <a:ext cx="2593462" cy="3523648"/>
            </a:xfrm>
            <a:prstGeom prst="rect">
              <a:avLst/>
            </a:prstGeom>
            <a:effectLst>
              <a:reflection blurRad="12700" stA="20000" endPos="15000" dir="5400000" sy="-100000" algn="bl" rotWithShape="0"/>
            </a:effectLst>
          </p:spPr>
        </p:pic>
        <p:pic>
          <p:nvPicPr>
            <p:cNvPr id="22" name="圖片 21" descr="一張含有 電子用品 的圖片&#10;&#10;自動產生的描述">
              <a:extLst>
                <a:ext uri="{FF2B5EF4-FFF2-40B4-BE49-F238E27FC236}">
                  <a16:creationId xmlns:a16="http://schemas.microsoft.com/office/drawing/2014/main" id="{E967CEE6-1669-C440-B96D-5D05E6D97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4396" y="2810938"/>
              <a:ext cx="2100286" cy="280038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A7E0D67-55D4-3A4C-B283-6752B78F6FAC}"/>
              </a:ext>
            </a:extLst>
          </p:cNvPr>
          <p:cNvSpPr txBox="1"/>
          <p:nvPr/>
        </p:nvSpPr>
        <p:spPr>
          <a:xfrm>
            <a:off x="4238071" y="4134756"/>
            <a:ext cx="1885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利用行動裝置拍照輕鬆在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插入照片，或進行錄音，馬上同步至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kumimoji="1"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用電腦繼續編輯</a:t>
            </a: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69EBF5A-2C57-4211-915A-51F16414B3A1}"/>
              </a:ext>
            </a:extLst>
          </p:cNvPr>
          <p:cNvGrpSpPr/>
          <p:nvPr/>
        </p:nvGrpSpPr>
        <p:grpSpPr>
          <a:xfrm>
            <a:off x="5393184" y="2949563"/>
            <a:ext cx="6661862" cy="3693284"/>
            <a:chOff x="5073965" y="2365737"/>
            <a:chExt cx="7121631" cy="394817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004FE6B-DBE5-4AD4-8584-A6F4224BE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3965" y="2365737"/>
              <a:ext cx="7121631" cy="3948176"/>
            </a:xfrm>
            <a:prstGeom prst="rect">
              <a:avLst/>
            </a:prstGeom>
            <a:effectLst>
              <a:reflection blurRad="12700" stA="20000" endPos="8000" dir="5400000" sy="-100000" algn="bl" rotWithShape="0"/>
            </a:effectLst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8B9AA00-1C01-FA42-B21F-E4D24CB03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0815"/>
            <a:stretch/>
          </p:blipFill>
          <p:spPr>
            <a:xfrm>
              <a:off x="6102791" y="2584058"/>
              <a:ext cx="5080610" cy="326900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D2D68D4F-CEA6-A34E-9160-29E5B5924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2872" y="2417396"/>
            <a:ext cx="720002" cy="7200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AAF6087D-5DCD-8C49-B13E-DBF19B0E4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76831" y="1973747"/>
            <a:ext cx="756000" cy="75600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21E9EAA-8D30-8940-A31A-912E52191C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51542" y="2893991"/>
            <a:ext cx="846103" cy="846103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045B4988-0A14-6E49-A801-B71A6B95E351}"/>
              </a:ext>
            </a:extLst>
          </p:cNvPr>
          <p:cNvSpPr txBox="1"/>
          <p:nvPr/>
        </p:nvSpPr>
        <p:spPr>
          <a:xfrm>
            <a:off x="1058448" y="1370598"/>
            <a:ext cx="1059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>
                <a:solidFill>
                  <a:srgbClr val="FFC1B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用電腦做筆記做到一半，需要補充照片？想放上錄音檔？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25F803-22F6-4E43-94F4-C1D6D07D5AD4}"/>
              </a:ext>
            </a:extLst>
          </p:cNvPr>
          <p:cNvSpPr txBox="1"/>
          <p:nvPr/>
        </p:nvSpPr>
        <p:spPr>
          <a:xfrm>
            <a:off x="1279378" y="2492115"/>
            <a:ext cx="2418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行動裝置方便拍照、錄音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45C806E-097A-5C47-8293-1EB0CE48425A}"/>
              </a:ext>
            </a:extLst>
          </p:cNvPr>
          <p:cNvSpPr txBox="1"/>
          <p:nvPr/>
        </p:nvSpPr>
        <p:spPr>
          <a:xfrm>
            <a:off x="8904486" y="2492115"/>
            <a:ext cx="1824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電腦方便編輯文字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FC2937-2727-ED45-81BA-8C1A5A487CCD}"/>
              </a:ext>
            </a:extLst>
          </p:cNvPr>
          <p:cNvSpPr txBox="1"/>
          <p:nvPr/>
        </p:nvSpPr>
        <p:spPr>
          <a:xfrm>
            <a:off x="4251340" y="3655964"/>
            <a:ext cx="160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即時同步</a:t>
            </a:r>
          </a:p>
        </p:txBody>
      </p:sp>
      <p:pic>
        <p:nvPicPr>
          <p:cNvPr id="13" name="內容版面配置區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08395052-C183-504C-A331-8F47B8F452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/>
          <a:srcRect l="61583" t="62805" r="19031" b="22656"/>
          <a:stretch/>
        </p:blipFill>
        <p:spPr>
          <a:xfrm>
            <a:off x="2496102" y="4686357"/>
            <a:ext cx="822325" cy="822325"/>
          </a:xfrm>
          <a:prstGeom prst="ellipse">
            <a:avLst/>
          </a:prstGeom>
          <a:ln>
            <a:solidFill>
              <a:srgbClr val="B00000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F3A60FB-7E5E-1549-BC80-8902B8B432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238" y="2417396"/>
            <a:ext cx="720000" cy="720000"/>
          </a:xfrm>
          <a:prstGeom prst="roundRect">
            <a:avLst>
              <a:gd name="adj" fmla="val 15907"/>
            </a:avLst>
          </a:prstGeom>
        </p:spPr>
      </p:pic>
    </p:spTree>
    <p:extLst>
      <p:ext uri="{BB962C8B-B14F-4D97-AF65-F5344CB8AC3E}">
        <p14:creationId xmlns:p14="http://schemas.microsoft.com/office/powerpoint/2010/main" val="30348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4AE8927B-D76C-4847-8124-86DA8AAE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47" y="2339619"/>
            <a:ext cx="2509847" cy="27685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734685D-B184-401D-B073-13E04C7C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29" y="2339619"/>
            <a:ext cx="2509847" cy="276859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5EE0092-F6F5-4E80-95B6-8E9B826F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75" y="2339619"/>
            <a:ext cx="2509847" cy="276859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08E2F68-5921-4849-A1EB-76DEA1D8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61" y="2339619"/>
            <a:ext cx="2509847" cy="276859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35CDA13-98A9-4583-BF8E-CE2699D9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80" y="2043417"/>
            <a:ext cx="2429960" cy="25362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E40894-FECA-401B-99AE-2917FB2BE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39" y="2110076"/>
            <a:ext cx="2284560" cy="21792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376B0C-6086-4AE0-B125-3ED749F11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922" y="1903882"/>
            <a:ext cx="2804784" cy="28254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8CDE847-E24F-4E4E-9B2B-79158C18B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578" y="2158061"/>
            <a:ext cx="1884306" cy="244544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051BCD5-966F-4644-8A11-1B81586DCEDC}"/>
              </a:ext>
            </a:extLst>
          </p:cNvPr>
          <p:cNvSpPr/>
          <p:nvPr/>
        </p:nvSpPr>
        <p:spPr>
          <a:xfrm>
            <a:off x="1282365" y="5108215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3000" b="1">
                <a:solidFill>
                  <a:srgbClr val="4D4C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學生</a:t>
            </a:r>
            <a:endParaRPr lang="zh-TW" altLang="en-US" sz="3000" b="1">
              <a:solidFill>
                <a:srgbClr val="4D4C4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F923EA-C25B-4A7B-B1B0-560EC7A0B937}"/>
              </a:ext>
            </a:extLst>
          </p:cNvPr>
          <p:cNvSpPr/>
          <p:nvPr/>
        </p:nvSpPr>
        <p:spPr>
          <a:xfrm>
            <a:off x="9875281" y="5108215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rgbClr val="4D4C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背包客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4BF81B-C1D8-476E-9B18-90F3953F67B1}"/>
              </a:ext>
            </a:extLst>
          </p:cNvPr>
          <p:cNvSpPr/>
          <p:nvPr/>
        </p:nvSpPr>
        <p:spPr>
          <a:xfrm>
            <a:off x="6959899" y="5108215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3000" b="1">
                <a:solidFill>
                  <a:srgbClr val="4D4C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上班族</a:t>
            </a:r>
            <a:endParaRPr lang="zh-TW" altLang="en-US" sz="3000" b="1">
              <a:solidFill>
                <a:srgbClr val="4D4C4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924CC37-EA65-4FB3-AD79-E18E6D26BFC5}"/>
              </a:ext>
            </a:extLst>
          </p:cNvPr>
          <p:cNvSpPr/>
          <p:nvPr/>
        </p:nvSpPr>
        <p:spPr>
          <a:xfrm>
            <a:off x="3802399" y="5108215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rgbClr val="4D4C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一家之煮</a:t>
            </a:r>
          </a:p>
        </p:txBody>
      </p:sp>
      <p:sp>
        <p:nvSpPr>
          <p:cNvPr id="17" name="標題 3">
            <a:extLst>
              <a:ext uri="{FF2B5EF4-FFF2-40B4-BE49-F238E27FC236}">
                <a16:creationId xmlns:a16="http://schemas.microsoft.com/office/drawing/2014/main" id="{5664B3F3-A930-414C-8287-B0178A0F3504}"/>
              </a:ext>
            </a:extLst>
          </p:cNvPr>
          <p:cNvSpPr txBox="1">
            <a:spLocks/>
          </p:cNvSpPr>
          <p:nvPr/>
        </p:nvSpPr>
        <p:spPr>
          <a:xfrm>
            <a:off x="948018" y="720560"/>
            <a:ext cx="10632434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en-US" altLang="zh-TW" sz="6000"/>
              <a:t>Notes Station 3 </a:t>
            </a:r>
            <a:r>
              <a:rPr kumimoji="1" lang="zh-TW" altLang="en-US" sz="6000"/>
              <a:t>這樣用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24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BE40894-FECA-401B-99AE-2917FB2B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057" y="556106"/>
            <a:ext cx="6234762" cy="594746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FBE2925-3E90-4B3E-AA6B-466D510B4ED9}"/>
              </a:ext>
            </a:extLst>
          </p:cNvPr>
          <p:cNvSpPr/>
          <p:nvPr/>
        </p:nvSpPr>
        <p:spPr>
          <a:xfrm>
            <a:off x="978517" y="493815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zh-TW" altLang="en-US" sz="6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標題 3">
            <a:extLst>
              <a:ext uri="{FF2B5EF4-FFF2-40B4-BE49-F238E27FC236}">
                <a16:creationId xmlns:a16="http://schemas.microsoft.com/office/drawing/2014/main" id="{44BDA897-148E-41F0-AC9E-A6A28F7644D4}"/>
              </a:ext>
            </a:extLst>
          </p:cNvPr>
          <p:cNvSpPr txBox="1">
            <a:spLocks/>
          </p:cNvSpPr>
          <p:nvPr/>
        </p:nvSpPr>
        <p:spPr>
          <a:xfrm>
            <a:off x="876302" y="2020989"/>
            <a:ext cx="4923863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 sz="4800" b="0"/>
              <a:t>Notes Station 3 </a:t>
            </a:r>
          </a:p>
          <a:p>
            <a:pPr>
              <a:lnSpc>
                <a:spcPct val="100000"/>
              </a:lnSpc>
            </a:pPr>
            <a:r>
              <a:rPr kumimoji="1" lang="zh-TW" altLang="en-US" sz="4800" b="0"/>
              <a:t>可以這樣用</a:t>
            </a:r>
          </a:p>
        </p:txBody>
      </p:sp>
    </p:spTree>
    <p:extLst>
      <p:ext uri="{BB962C8B-B14F-4D97-AF65-F5344CB8AC3E}">
        <p14:creationId xmlns:p14="http://schemas.microsoft.com/office/powerpoint/2010/main" val="270338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B06387E3-03AF-B642-A51F-A4B9BFC3517B}"/>
              </a:ext>
            </a:extLst>
          </p:cNvPr>
          <p:cNvSpPr/>
          <p:nvPr/>
        </p:nvSpPr>
        <p:spPr>
          <a:xfrm>
            <a:off x="1232176" y="1995143"/>
            <a:ext cx="3263932" cy="485624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1468C1F-0DB0-4E4D-92FC-456A28B16BC7}"/>
              </a:ext>
            </a:extLst>
          </p:cNvPr>
          <p:cNvSpPr/>
          <p:nvPr/>
        </p:nvSpPr>
        <p:spPr>
          <a:xfrm>
            <a:off x="8309500" y="1995143"/>
            <a:ext cx="3263932" cy="4856247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EE05CCFF-EA98-45D4-B64D-351606AD1D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006" y="1956548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6847488-DA62-46AA-897C-A4586038B198}"/>
              </a:ext>
            </a:extLst>
          </p:cNvPr>
          <p:cNvSpPr/>
          <p:nvPr/>
        </p:nvSpPr>
        <p:spPr>
          <a:xfrm>
            <a:off x="4770236" y="1995143"/>
            <a:ext cx="3263932" cy="4856247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41671-6D82-154C-AF8B-AD9AE9A7D6D0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411453-F525-194B-95CA-6460B48F6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794" y="2497356"/>
            <a:ext cx="2796380" cy="31665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25B0717-9128-1C40-920A-06E224131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356" y="2684613"/>
            <a:ext cx="2198782" cy="26770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D07F1AB-E1E2-0F44-AD3C-AC137C54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3465" y="2775367"/>
            <a:ext cx="2505666" cy="263390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9E67E9E-2E9C-6D49-B0DC-869D40D586C8}"/>
              </a:ext>
            </a:extLst>
          </p:cNvPr>
          <p:cNvSpPr txBox="1"/>
          <p:nvPr/>
        </p:nvSpPr>
        <p:spPr>
          <a:xfrm>
            <a:off x="1436123" y="6131629"/>
            <a:ext cx="141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記錄上課筆記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1A13FDD-E72C-DB45-A88A-313564E0FE78}"/>
              </a:ext>
            </a:extLst>
          </p:cNvPr>
          <p:cNvSpPr txBox="1"/>
          <p:nvPr/>
        </p:nvSpPr>
        <p:spPr>
          <a:xfrm>
            <a:off x="2843359" y="6131629"/>
            <a:ext cx="1618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拍下並附上上課投影片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E3D5E6D-5F3E-924F-945C-C7F4F79D7A7C}"/>
              </a:ext>
            </a:extLst>
          </p:cNvPr>
          <p:cNvSpPr txBox="1"/>
          <p:nvPr/>
        </p:nvSpPr>
        <p:spPr>
          <a:xfrm>
            <a:off x="4907900" y="6131629"/>
            <a:ext cx="179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Clipper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儲存搜尋資料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40A1842-8A5D-7E4D-9C08-061F8A73C9A7}"/>
              </a:ext>
            </a:extLst>
          </p:cNvPr>
          <p:cNvSpPr txBox="1"/>
          <p:nvPr/>
        </p:nvSpPr>
        <p:spPr>
          <a:xfrm>
            <a:off x="6610565" y="6131629"/>
            <a:ext cx="118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將資料分享給小組成員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F0D546C-D16E-224B-9B13-54534B11BDA4}"/>
              </a:ext>
            </a:extLst>
          </p:cNvPr>
          <p:cNvSpPr txBox="1"/>
          <p:nvPr/>
        </p:nvSpPr>
        <p:spPr>
          <a:xfrm>
            <a:off x="8600186" y="6131629"/>
            <a:ext cx="137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小組成員共同編輯完成報告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C1940D0A-67A5-FA4A-AFCF-CA3C02111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B599B97-0E0C-4C4C-B940-A59DCDB52E38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r>
              <a:rPr kumimoji="1" lang="zh-CN" altLang="en-US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這樣用</a:t>
            </a:r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E40B8902-D8CE-4E30-9E18-06D332034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195" y="-4140"/>
            <a:ext cx="1394452" cy="152814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1DBBCB94-3237-4E50-9CE5-D46F97DA05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277" y="107577"/>
            <a:ext cx="1088846" cy="1038672"/>
          </a:xfrm>
          <a:prstGeom prst="rect">
            <a:avLst/>
          </a:prstGeom>
        </p:spPr>
      </p:pic>
      <p:sp>
        <p:nvSpPr>
          <p:cNvPr id="18" name="標題 17">
            <a:extLst>
              <a:ext uri="{FF2B5EF4-FFF2-40B4-BE49-F238E27FC236}">
                <a16:creationId xmlns:a16="http://schemas.microsoft.com/office/drawing/2014/main" id="{0070EB11-071D-4A37-BC28-FE3F33EC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99" y="705303"/>
            <a:ext cx="9154960" cy="632564"/>
          </a:xfrm>
        </p:spPr>
        <p:txBody>
          <a:bodyPr>
            <a:noAutofit/>
          </a:bodyPr>
          <a:lstStyle/>
          <a:p>
            <a:r>
              <a:rPr kumimoji="1" lang="zh-TW" altLang="en-US" sz="4400"/>
              <a:t>身為一個學生</a:t>
            </a:r>
            <a:br>
              <a:rPr kumimoji="1" lang="en-US" altLang="zh-TW" sz="4400"/>
            </a:br>
            <a:r>
              <a:rPr kumimoji="1" lang="zh-TW" altLang="en-US" sz="4400"/>
              <a:t>你可以這樣用 </a:t>
            </a:r>
            <a:r>
              <a:rPr kumimoji="1" lang="en-US" altLang="zh-TW" sz="4400"/>
              <a:t>Notes Station 3</a:t>
            </a:r>
            <a:endParaRPr lang="zh-TW" altLang="en-US" sz="4400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5AD8A25B-4C38-444C-B953-8CF884BC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9682" y="1956548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976C12E5-C4B3-4E27-9C99-CD4D5E19BD39}"/>
              </a:ext>
            </a:extLst>
          </p:cNvPr>
          <p:cNvSpPr/>
          <p:nvPr/>
        </p:nvSpPr>
        <p:spPr>
          <a:xfrm>
            <a:off x="1314673" y="2005223"/>
            <a:ext cx="308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上課時，需要認真做筆記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D505296-EA24-4E73-9FD5-60BEF45CF105}"/>
              </a:ext>
            </a:extLst>
          </p:cNvPr>
          <p:cNvSpPr/>
          <p:nvPr/>
        </p:nvSpPr>
        <p:spPr>
          <a:xfrm>
            <a:off x="8401554" y="2005223"/>
            <a:ext cx="308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和同學共同完成報告</a:t>
            </a: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953E104B-945F-4862-B220-B0A8D62626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742" y="1956548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40CE0F49-7A1A-498C-9BC4-EE07FC960E7E}"/>
              </a:ext>
            </a:extLst>
          </p:cNvPr>
          <p:cNvSpPr/>
          <p:nvPr/>
        </p:nvSpPr>
        <p:spPr>
          <a:xfrm>
            <a:off x="4859396" y="2005223"/>
            <a:ext cx="308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上網搜集資料，準備報告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4507609-0C1F-444E-A34E-693DE4539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4464" y="5638142"/>
            <a:ext cx="552923" cy="46517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7AFF1BE-378C-4FD9-A92D-79C44F4B0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4859" y="5623381"/>
            <a:ext cx="461666" cy="461666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15AA539F-4324-4AAB-8DE4-81F94CEA3D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2102" y="5712363"/>
            <a:ext cx="472184" cy="359854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3EF9E5E0-856D-4B79-9C2F-B794C52E35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0457" y="5758932"/>
            <a:ext cx="646458" cy="316535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37EB3C34-5595-4A43-B27E-CE4F13D79AB3}"/>
              </a:ext>
            </a:extLst>
          </p:cNvPr>
          <p:cNvSpPr/>
          <p:nvPr/>
        </p:nvSpPr>
        <p:spPr>
          <a:xfrm>
            <a:off x="5342524" y="5727454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335288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8CDE847-E24F-4E4E-9B2B-79158C18B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425" y="408626"/>
            <a:ext cx="4913434" cy="637663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24CC37-EA65-4FB3-AD79-E18E6D26BFC5}"/>
              </a:ext>
            </a:extLst>
          </p:cNvPr>
          <p:cNvSpPr/>
          <p:nvPr/>
        </p:nvSpPr>
        <p:spPr>
          <a:xfrm>
            <a:off x="978517" y="493815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一家之煮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標題 3">
            <a:extLst>
              <a:ext uri="{FF2B5EF4-FFF2-40B4-BE49-F238E27FC236}">
                <a16:creationId xmlns:a16="http://schemas.microsoft.com/office/drawing/2014/main" id="{ECD9EA25-44A8-4D3A-B2B6-6E3E1C29448A}"/>
              </a:ext>
            </a:extLst>
          </p:cNvPr>
          <p:cNvSpPr txBox="1">
            <a:spLocks/>
          </p:cNvSpPr>
          <p:nvPr/>
        </p:nvSpPr>
        <p:spPr>
          <a:xfrm>
            <a:off x="876302" y="2020989"/>
            <a:ext cx="4923863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 sz="4800" b="0"/>
              <a:t>Notes Station 3 </a:t>
            </a:r>
          </a:p>
          <a:p>
            <a:pPr>
              <a:lnSpc>
                <a:spcPct val="100000"/>
              </a:lnSpc>
            </a:pPr>
            <a:r>
              <a:rPr kumimoji="1" lang="zh-TW" altLang="en-US" sz="4800" b="0"/>
              <a:t>可以這樣用</a:t>
            </a:r>
          </a:p>
        </p:txBody>
      </p:sp>
    </p:spTree>
    <p:extLst>
      <p:ext uri="{BB962C8B-B14F-4D97-AF65-F5344CB8AC3E}">
        <p14:creationId xmlns:p14="http://schemas.microsoft.com/office/powerpoint/2010/main" val="3512638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A7F3C999-82BD-49D1-8F15-AD907739239F}"/>
              </a:ext>
            </a:extLst>
          </p:cNvPr>
          <p:cNvSpPr/>
          <p:nvPr/>
        </p:nvSpPr>
        <p:spPr>
          <a:xfrm>
            <a:off x="6435597" y="1903727"/>
            <a:ext cx="3257363" cy="494766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E4F66C5F-CEF7-40CC-BF7F-F2A0485F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480" y="1885629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741DA2C6-E899-4640-95D6-D376F3FE9D33}"/>
              </a:ext>
            </a:extLst>
          </p:cNvPr>
          <p:cNvSpPr/>
          <p:nvPr/>
        </p:nvSpPr>
        <p:spPr>
          <a:xfrm>
            <a:off x="1933506" y="1903727"/>
            <a:ext cx="3906168" cy="494766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D74BDE4-523D-C04A-A590-BE20A07447DC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9E4A0C6-3ED4-D949-BF15-0C360639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776" y="544882"/>
            <a:ext cx="9922118" cy="632564"/>
          </a:xfrm>
        </p:spPr>
        <p:txBody>
          <a:bodyPr>
            <a:noAutofit/>
          </a:bodyPr>
          <a:lstStyle/>
          <a:p>
            <a:r>
              <a:rPr lang="zh-TW" altLang="en-US" sz="4400"/>
              <a:t>身為一家之煮</a:t>
            </a:r>
            <a:br>
              <a:rPr lang="en-US" altLang="zh-TW" sz="4400"/>
            </a:br>
            <a:r>
              <a:rPr lang="zh-TW" altLang="en-US" sz="4400"/>
              <a:t>你可以這樣用</a:t>
            </a:r>
            <a:r>
              <a:rPr lang="en-US" altLang="zh-TW" sz="4400"/>
              <a:t>Notes Station 3</a:t>
            </a:r>
            <a:endParaRPr lang="zh-TW" altLang="en-US" sz="440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7C7F41B-B2CB-784B-8DDE-6A4610A7DB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6582392" y="2741223"/>
            <a:ext cx="2907688" cy="252827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FC6522-02A6-0346-A55C-7C91742AB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546" y="2391076"/>
            <a:ext cx="2653896" cy="2878425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84AFF8F-6D60-B74C-A015-09D4180C7455}"/>
              </a:ext>
            </a:extLst>
          </p:cNvPr>
          <p:cNvSpPr txBox="1"/>
          <p:nvPr/>
        </p:nvSpPr>
        <p:spPr>
          <a:xfrm>
            <a:off x="1933505" y="6192671"/>
            <a:ext cx="179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Clipper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儲存網路食譜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979B1D2-0431-2243-B2F4-94D6DFC50BE7}"/>
              </a:ext>
            </a:extLst>
          </p:cNvPr>
          <p:cNvSpPr txBox="1"/>
          <p:nvPr/>
        </p:nvSpPr>
        <p:spPr>
          <a:xfrm>
            <a:off x="3625470" y="6192671"/>
            <a:ext cx="119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教學影片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43461B0-F1BD-1941-A796-0ECDB60D5296}"/>
              </a:ext>
            </a:extLst>
          </p:cNvPr>
          <p:cNvSpPr txBox="1"/>
          <p:nvPr/>
        </p:nvSpPr>
        <p:spPr>
          <a:xfrm>
            <a:off x="4779209" y="6192671"/>
            <a:ext cx="106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分享給家中其他成員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18277A5-B856-4243-A4B2-D603B9FF53EB}"/>
              </a:ext>
            </a:extLst>
          </p:cNvPr>
          <p:cNvSpPr txBox="1"/>
          <p:nvPr/>
        </p:nvSpPr>
        <p:spPr>
          <a:xfrm>
            <a:off x="7081624" y="6192671"/>
            <a:ext cx="211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在外離線存取，不遺漏任何採買項目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F4EA8B1-00C0-4C19-882B-275109DFB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94" y="-4140"/>
            <a:ext cx="1394453" cy="167171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22960AC-5A58-46D0-A1C4-9203EB458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82" y="188644"/>
            <a:ext cx="1303794" cy="169205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A8115EF7-D1D4-4AAE-810B-39F6CF40D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5160" y="1885629"/>
            <a:ext cx="3909151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0ECEEDEF-2489-43D4-836A-662C1F93DD10}"/>
              </a:ext>
            </a:extLst>
          </p:cNvPr>
          <p:cNvSpPr/>
          <p:nvPr/>
        </p:nvSpPr>
        <p:spPr>
          <a:xfrm>
            <a:off x="2375518" y="1934304"/>
            <a:ext cx="308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上網搜集食譜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CB51DAB-DF57-48E6-A4B9-E0B9CED9C40C}"/>
              </a:ext>
            </a:extLst>
          </p:cNvPr>
          <p:cNvSpPr/>
          <p:nvPr/>
        </p:nvSpPr>
        <p:spPr>
          <a:xfrm>
            <a:off x="6511683" y="1934304"/>
            <a:ext cx="308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寫下待買清單，出門採購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F6B3B327-143B-4D9B-AC64-EBD604E5A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C036686F-AB81-4296-A166-7E0B0C21C08C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r>
              <a:rPr kumimoji="1" lang="zh-CN" altLang="en-US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這樣用</a:t>
            </a:r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4CDD510-0FEE-4688-9F41-3B2DF4CB27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186" y="5688768"/>
            <a:ext cx="365414" cy="4594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F62C82-A5A5-4DC9-80EF-FF47915927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4102" y="5751138"/>
            <a:ext cx="378014" cy="37801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5F29C55-CF8C-415E-BA15-80368EF3A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930" y="5835863"/>
            <a:ext cx="1019799" cy="227649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CCB9AFF-2A80-4D41-A417-7E4934DC7143}"/>
              </a:ext>
            </a:extLst>
          </p:cNvPr>
          <p:cNvSpPr/>
          <p:nvPr/>
        </p:nvSpPr>
        <p:spPr>
          <a:xfrm>
            <a:off x="2392695" y="5802377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82194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6376B0C-6086-4AE0-B125-3ED749F11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78" y="338037"/>
            <a:ext cx="6238734" cy="628472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84BF81B-C1D8-476E-9B18-90F3953F67B1}"/>
              </a:ext>
            </a:extLst>
          </p:cNvPr>
          <p:cNvSpPr/>
          <p:nvPr/>
        </p:nvSpPr>
        <p:spPr>
          <a:xfrm>
            <a:off x="792182" y="511744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上班族</a:t>
            </a:r>
            <a:endParaRPr lang="zh-TW" altLang="en-US" sz="6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標題 3">
            <a:extLst>
              <a:ext uri="{FF2B5EF4-FFF2-40B4-BE49-F238E27FC236}">
                <a16:creationId xmlns:a16="http://schemas.microsoft.com/office/drawing/2014/main" id="{5664B3F3-A930-414C-8287-B0178A0F3504}"/>
              </a:ext>
            </a:extLst>
          </p:cNvPr>
          <p:cNvSpPr txBox="1">
            <a:spLocks/>
          </p:cNvSpPr>
          <p:nvPr/>
        </p:nvSpPr>
        <p:spPr>
          <a:xfrm>
            <a:off x="876302" y="2020989"/>
            <a:ext cx="4923863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 sz="4800" b="0"/>
              <a:t>Notes Station 3 </a:t>
            </a:r>
          </a:p>
          <a:p>
            <a:pPr>
              <a:lnSpc>
                <a:spcPct val="100000"/>
              </a:lnSpc>
            </a:pPr>
            <a:r>
              <a:rPr kumimoji="1" lang="zh-TW" altLang="en-US" sz="4800" b="0"/>
              <a:t>可以這樣用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79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>
            <a:extLst>
              <a:ext uri="{FF2B5EF4-FFF2-40B4-BE49-F238E27FC236}">
                <a16:creationId xmlns:a16="http://schemas.microsoft.com/office/drawing/2014/main" id="{F1DEFE7F-5699-4ECB-B6FD-22A4390820AC}"/>
              </a:ext>
            </a:extLst>
          </p:cNvPr>
          <p:cNvSpPr/>
          <p:nvPr/>
        </p:nvSpPr>
        <p:spPr>
          <a:xfrm>
            <a:off x="1216134" y="1987121"/>
            <a:ext cx="3263932" cy="487087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A153709-540F-4713-B1B5-DF138344B43C}"/>
              </a:ext>
            </a:extLst>
          </p:cNvPr>
          <p:cNvSpPr/>
          <p:nvPr/>
        </p:nvSpPr>
        <p:spPr>
          <a:xfrm>
            <a:off x="8293458" y="1987122"/>
            <a:ext cx="3263932" cy="487087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63938E0-FDE8-4961-BD1A-9E9B148784AC}"/>
              </a:ext>
            </a:extLst>
          </p:cNvPr>
          <p:cNvSpPr/>
          <p:nvPr/>
        </p:nvSpPr>
        <p:spPr>
          <a:xfrm>
            <a:off x="4754194" y="1987122"/>
            <a:ext cx="3263932" cy="487087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4148A422-79AD-4024-8239-FCD2209587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700" y="1948526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5FC384E6-2979-804C-8F9E-06CF2AE8D76B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7AD79C83-484A-4972-88A5-51CDE6F2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731" y="691619"/>
            <a:ext cx="9154960" cy="632564"/>
          </a:xfrm>
        </p:spPr>
        <p:txBody>
          <a:bodyPr>
            <a:noAutofit/>
          </a:bodyPr>
          <a:lstStyle/>
          <a:p>
            <a:r>
              <a:rPr lang="zh-TW" altLang="en-US" sz="4400"/>
              <a:t>身為一個上班族</a:t>
            </a:r>
            <a:br>
              <a:rPr lang="en-US" altLang="zh-TW" sz="4400"/>
            </a:br>
            <a:r>
              <a:rPr lang="zh-TW" altLang="en-US" sz="4400"/>
              <a:t>你可</a:t>
            </a:r>
            <a:r>
              <a:rPr lang="zh-CN" altLang="en-US" sz="4400"/>
              <a:t>以</a:t>
            </a:r>
            <a:r>
              <a:rPr lang="zh-TW" altLang="en-US" sz="4400"/>
              <a:t>這樣用</a:t>
            </a:r>
            <a:r>
              <a:rPr lang="en-US" altLang="zh-TW" sz="4400"/>
              <a:t>Notes Station 3</a:t>
            </a:r>
            <a:endParaRPr lang="zh-TW" altLang="en-US" sz="440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E682F71-417C-DF41-BE5B-AA437D6EA4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 rot="299667">
            <a:off x="8390753" y="2792611"/>
            <a:ext cx="2883164" cy="25592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0E053F-5A56-634F-BE03-76DDA8207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983" y="2457651"/>
            <a:ext cx="2967923" cy="30681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30CFC5-4C37-D04E-9526-69DBE4927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929" y="2807922"/>
            <a:ext cx="2230638" cy="259908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8A53B97-A520-D94F-BFEC-6510A75E04DB}"/>
              </a:ext>
            </a:extLst>
          </p:cNvPr>
          <p:cNvSpPr txBox="1"/>
          <p:nvPr/>
        </p:nvSpPr>
        <p:spPr>
          <a:xfrm>
            <a:off x="2925219" y="6248462"/>
            <a:ext cx="155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記錄會議記錄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1BCC435-81C7-5842-9D04-C69724D60E26}"/>
              </a:ext>
            </a:extLst>
          </p:cNvPr>
          <p:cNvSpPr txBox="1"/>
          <p:nvPr/>
        </p:nvSpPr>
        <p:spPr>
          <a:xfrm>
            <a:off x="1435728" y="6248462"/>
            <a:ext cx="141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記錄會議音訊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849F749-3486-C44D-988F-D9473FDF5BD4}"/>
              </a:ext>
            </a:extLst>
          </p:cNvPr>
          <p:cNvSpPr txBox="1"/>
          <p:nvPr/>
        </p:nvSpPr>
        <p:spPr>
          <a:xfrm>
            <a:off x="4754104" y="6248462"/>
            <a:ext cx="179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Clipper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儲存搜尋資料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E46867-D792-8744-B98D-B6C33296BB4A}"/>
              </a:ext>
            </a:extLst>
          </p:cNvPr>
          <p:cNvSpPr txBox="1"/>
          <p:nvPr/>
        </p:nvSpPr>
        <p:spPr>
          <a:xfrm>
            <a:off x="6557779" y="6248462"/>
            <a:ext cx="137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共同編輯團隊會議記錄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E2C866-AC40-D34A-9D8B-EDE39D118F2E}"/>
              </a:ext>
            </a:extLst>
          </p:cNvPr>
          <p:cNvSpPr txBox="1"/>
          <p:nvPr/>
        </p:nvSpPr>
        <p:spPr>
          <a:xfrm>
            <a:off x="8359310" y="6248462"/>
            <a:ext cx="137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匯出成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PDF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提交報告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978A1683-D1EE-478E-A2B4-EE7431372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94" y="-4139"/>
            <a:ext cx="1394453" cy="152814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296F130-8C57-4B7B-81B9-CA953F08E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95" y="109727"/>
            <a:ext cx="1425958" cy="1436470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D4396459-016A-4F46-B0EC-16A2C6536865}"/>
              </a:ext>
            </a:extLst>
          </p:cNvPr>
          <p:cNvSpPr/>
          <p:nvPr/>
        </p:nvSpPr>
        <p:spPr>
          <a:xfrm>
            <a:off x="4844109" y="1918574"/>
            <a:ext cx="3083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和同事腦力激盪，共同完成交付項目</a:t>
            </a: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DF587757-18FD-497D-99FE-DBF9DA151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68" name="文字方塊 67">
            <a:extLst>
              <a:ext uri="{FF2B5EF4-FFF2-40B4-BE49-F238E27FC236}">
                <a16:creationId xmlns:a16="http://schemas.microsoft.com/office/drawing/2014/main" id="{E4B1AC5A-6EC0-4F43-9BCE-7D710E3D49B5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r>
              <a:rPr kumimoji="1" lang="zh-CN" altLang="en-US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這樣用</a:t>
            </a:r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729D198B-4759-416E-84AA-BAB66BB39F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3640" y="1948526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31F2350A-C9AF-410E-BE0A-EE036BABA032}"/>
              </a:ext>
            </a:extLst>
          </p:cNvPr>
          <p:cNvSpPr/>
          <p:nvPr/>
        </p:nvSpPr>
        <p:spPr>
          <a:xfrm>
            <a:off x="1224678" y="1934999"/>
            <a:ext cx="3180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開會時要詳細記下老闆的</a:t>
            </a:r>
            <a:endParaRPr lang="en-US" altLang="zh-TW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每個指示</a:t>
            </a: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29B0CCDA-3A1F-47DC-9B07-B62CF50B4C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0964" y="1948526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14385714-0279-4DAF-9CB1-D0B53DDC9A5A}"/>
              </a:ext>
            </a:extLst>
          </p:cNvPr>
          <p:cNvSpPr/>
          <p:nvPr/>
        </p:nvSpPr>
        <p:spPr>
          <a:xfrm>
            <a:off x="8340688" y="1925484"/>
            <a:ext cx="308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交付老闆要求</a:t>
            </a:r>
            <a:endParaRPr lang="en-US" altLang="zh-TW" sz="2000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的報告</a:t>
            </a: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A4CCB5BE-EDC0-4BBF-8CF9-DD9490351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5251" y="5723364"/>
            <a:ext cx="552923" cy="46517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1584520-046F-437B-9C2C-F765B15B85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1942" y="5843527"/>
            <a:ext cx="646458" cy="3165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293DDE4-FBDF-41CD-826C-BB4CAE8E8E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2964" y="5722490"/>
            <a:ext cx="461867" cy="48448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3281AD9-79FB-4F38-8754-98A87FC3ED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435" y="5722490"/>
            <a:ext cx="343021" cy="516006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DDD0525-71BC-42BF-9AEF-7D007D707B6F}"/>
              </a:ext>
            </a:extLst>
          </p:cNvPr>
          <p:cNvSpPr/>
          <p:nvPr/>
        </p:nvSpPr>
        <p:spPr>
          <a:xfrm>
            <a:off x="5128929" y="5856162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3965561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5CDA13-98A9-4583-BF8E-CE2699D9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313" y="435520"/>
            <a:ext cx="5880928" cy="613809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B45E850-41DC-44D9-BBE2-35926A09A5AD}"/>
              </a:ext>
            </a:extLst>
          </p:cNvPr>
          <p:cNvSpPr/>
          <p:nvPr/>
        </p:nvSpPr>
        <p:spPr>
          <a:xfrm>
            <a:off x="924729" y="493815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背包客</a:t>
            </a:r>
          </a:p>
        </p:txBody>
      </p:sp>
      <p:sp>
        <p:nvSpPr>
          <p:cNvPr id="24" name="標題 3">
            <a:extLst>
              <a:ext uri="{FF2B5EF4-FFF2-40B4-BE49-F238E27FC236}">
                <a16:creationId xmlns:a16="http://schemas.microsoft.com/office/drawing/2014/main" id="{0012755D-C086-44BC-A9F6-81A6673298C5}"/>
              </a:ext>
            </a:extLst>
          </p:cNvPr>
          <p:cNvSpPr txBox="1">
            <a:spLocks/>
          </p:cNvSpPr>
          <p:nvPr/>
        </p:nvSpPr>
        <p:spPr>
          <a:xfrm>
            <a:off x="876302" y="2020989"/>
            <a:ext cx="4923863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 sz="4800" b="0"/>
              <a:t>Notes Station 3 </a:t>
            </a:r>
          </a:p>
          <a:p>
            <a:pPr>
              <a:lnSpc>
                <a:spcPct val="100000"/>
              </a:lnSpc>
            </a:pPr>
            <a:r>
              <a:rPr kumimoji="1" lang="zh-TW" altLang="en-US" sz="4800" b="0"/>
              <a:t>可以這樣用</a:t>
            </a:r>
          </a:p>
        </p:txBody>
      </p:sp>
    </p:spTree>
    <p:extLst>
      <p:ext uri="{BB962C8B-B14F-4D97-AF65-F5344CB8AC3E}">
        <p14:creationId xmlns:p14="http://schemas.microsoft.com/office/powerpoint/2010/main" val="4047868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99175CE-AA9A-2343-856F-1A3DC761797C}"/>
              </a:ext>
            </a:extLst>
          </p:cNvPr>
          <p:cNvSpPr txBox="1"/>
          <p:nvPr/>
        </p:nvSpPr>
        <p:spPr>
          <a:xfrm>
            <a:off x="6096000" y="814356"/>
            <a:ext cx="5419911" cy="1588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4400"/>
              <a:t>不得不用的原因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D6D5114-7543-3743-92D3-918DA36B4D0C}"/>
              </a:ext>
            </a:extLst>
          </p:cNvPr>
          <p:cNvSpPr txBox="1"/>
          <p:nvPr/>
        </p:nvSpPr>
        <p:spPr>
          <a:xfrm>
            <a:off x="6096000" y="2587874"/>
            <a:ext cx="5359399" cy="1588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4400"/>
              <a:t>不可不知的功能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C9269F-6C01-3E41-AE0F-69D4B5EF3D96}"/>
              </a:ext>
            </a:extLst>
          </p:cNvPr>
          <p:cNvSpPr txBox="1"/>
          <p:nvPr/>
        </p:nvSpPr>
        <p:spPr>
          <a:xfrm>
            <a:off x="6095999" y="4361393"/>
            <a:ext cx="5906247" cy="1588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zh-TW" altLang="en-US" sz="4400"/>
              <a:t>不說不知道的應用情境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DA8818C-0AB1-2D46-A857-9D243AE17154}"/>
              </a:ext>
            </a:extLst>
          </p:cNvPr>
          <p:cNvSpPr txBox="1"/>
          <p:nvPr/>
        </p:nvSpPr>
        <p:spPr>
          <a:xfrm>
            <a:off x="122292" y="2402483"/>
            <a:ext cx="413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今天告訴您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BACC84-9836-4A53-8A69-1231A9C0F17E}"/>
              </a:ext>
            </a:extLst>
          </p:cNvPr>
          <p:cNvSpPr/>
          <p:nvPr/>
        </p:nvSpPr>
        <p:spPr>
          <a:xfrm>
            <a:off x="122292" y="3054498"/>
            <a:ext cx="5224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5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5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274BFC0D-9B07-4182-9E65-4288D80D750E}"/>
              </a:ext>
            </a:extLst>
          </p:cNvPr>
          <p:cNvSpPr/>
          <p:nvPr/>
        </p:nvSpPr>
        <p:spPr>
          <a:xfrm>
            <a:off x="1280303" y="1938996"/>
            <a:ext cx="3263932" cy="4919004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28600A-FD63-4A2A-8DA4-FD14242A9E8C}"/>
              </a:ext>
            </a:extLst>
          </p:cNvPr>
          <p:cNvSpPr/>
          <p:nvPr/>
        </p:nvSpPr>
        <p:spPr>
          <a:xfrm>
            <a:off x="8423240" y="1938996"/>
            <a:ext cx="3400248" cy="491900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832D8D92-9956-488D-A82D-696F31560695}"/>
              </a:ext>
            </a:extLst>
          </p:cNvPr>
          <p:cNvSpPr/>
          <p:nvPr/>
        </p:nvSpPr>
        <p:spPr>
          <a:xfrm>
            <a:off x="4842483" y="1938996"/>
            <a:ext cx="3263932" cy="491900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E6F23408-2BB0-492A-B9B4-9AAF84B0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9989" y="1900401"/>
            <a:ext cx="3266425" cy="806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7CD4B329-2FBA-494D-A023-1F96D950DCE2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2FF4A5-EE47-AA47-880B-EA5E2A0A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194" y="2777976"/>
            <a:ext cx="2616734" cy="25691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C73064E-7955-E648-A468-F2083BF04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953" y="2588758"/>
            <a:ext cx="2468770" cy="28182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CA703BB-A1D2-8F42-A411-3D4776D4C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193" y="2607516"/>
            <a:ext cx="1770504" cy="2910036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477A5CB-ADB9-E94B-ABCC-C9753A54220B}"/>
              </a:ext>
            </a:extLst>
          </p:cNvPr>
          <p:cNvSpPr txBox="1"/>
          <p:nvPr/>
        </p:nvSpPr>
        <p:spPr>
          <a:xfrm>
            <a:off x="5795881" y="6199452"/>
            <a:ext cx="115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在外離線查看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9086A18-1352-834D-9400-A7463B89B683}"/>
              </a:ext>
            </a:extLst>
          </p:cNvPr>
          <p:cNvSpPr txBox="1"/>
          <p:nvPr/>
        </p:nvSpPr>
        <p:spPr>
          <a:xfrm>
            <a:off x="1350556" y="6199452"/>
            <a:ext cx="179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3</a:t>
            </a:r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Clipper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儲存搜尋資料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7DC0459-7929-8E45-B531-AC25F7293BDF}"/>
              </a:ext>
            </a:extLst>
          </p:cNvPr>
          <p:cNvSpPr txBox="1"/>
          <p:nvPr/>
        </p:nvSpPr>
        <p:spPr>
          <a:xfrm>
            <a:off x="3145239" y="6199452"/>
            <a:ext cx="125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和旅伴共同編輯旅遊行程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CA3F053-0722-1441-93F7-174B7902EF5D}"/>
              </a:ext>
            </a:extLst>
          </p:cNvPr>
          <p:cNvSpPr txBox="1"/>
          <p:nvPr/>
        </p:nvSpPr>
        <p:spPr>
          <a:xfrm>
            <a:off x="9515921" y="6207473"/>
            <a:ext cx="1577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離線編輯隨時記錄不受限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7F32198-500C-7C43-AE08-561A53DDF57C}"/>
              </a:ext>
            </a:extLst>
          </p:cNvPr>
          <p:cNvSpPr txBox="1"/>
          <p:nvPr/>
        </p:nvSpPr>
        <p:spPr>
          <a:xfrm>
            <a:off x="8402246" y="6199452"/>
            <a:ext cx="125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kumimoji="1"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插入照片記錄心情</a:t>
            </a:r>
            <a:endParaRPr kumimoji="1"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ABB8C5C-CC9C-AD49-B2D6-78F60D2689A6}"/>
              </a:ext>
            </a:extLst>
          </p:cNvPr>
          <p:cNvSpPr txBox="1"/>
          <p:nvPr/>
        </p:nvSpPr>
        <p:spPr>
          <a:xfrm>
            <a:off x="10891286" y="6199452"/>
            <a:ext cx="100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以分享連結分享給朋友</a:t>
            </a: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C2A476C9-36AA-4058-AE7A-60F06B0A3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95" y="-4140"/>
            <a:ext cx="1385488" cy="156399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D450EE36-BE4D-44C2-AEB0-756A5CD8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50" y="656705"/>
            <a:ext cx="9154960" cy="632564"/>
          </a:xfrm>
        </p:spPr>
        <p:txBody>
          <a:bodyPr/>
          <a:lstStyle/>
          <a:p>
            <a:r>
              <a:rPr kumimoji="1" lang="zh-TW" altLang="en-US" sz="4400"/>
              <a:t>身為一個背包客</a:t>
            </a:r>
            <a:br>
              <a:rPr kumimoji="1" lang="en-US" altLang="zh-TW" sz="4400"/>
            </a:br>
            <a:r>
              <a:rPr kumimoji="1" lang="zh-TW" altLang="en-US" sz="4400"/>
              <a:t>你可以這樣用</a:t>
            </a:r>
            <a:r>
              <a:rPr kumimoji="1" lang="en-US" altLang="zh-TW" sz="4400"/>
              <a:t>Notes Station 3</a:t>
            </a:r>
            <a:endParaRPr lang="zh-TW" altLang="en-US" sz="440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E6B3862-8343-47D6-9DF2-C0CD84A37308}"/>
              </a:ext>
            </a:extLst>
          </p:cNvPr>
          <p:cNvSpPr/>
          <p:nvPr/>
        </p:nvSpPr>
        <p:spPr>
          <a:xfrm>
            <a:off x="4931643" y="1949076"/>
            <a:ext cx="308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旅途中隨時查看</a:t>
            </a:r>
            <a:endParaRPr lang="en-US" altLang="zh-TW" sz="2000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旅遊規劃</a:t>
            </a: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8720B2EE-7BF5-4863-BEE2-74544781C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id="{5F96CE19-9582-41D3-95AA-9FA4FB7D6CFB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r>
              <a:rPr kumimoji="1" lang="zh-CN" altLang="en-US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這樣用</a:t>
            </a:r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0600EDC5-6A8B-444E-8812-6636EF77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809" y="1900401"/>
            <a:ext cx="3266425" cy="806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651B4B14-5049-4887-B1E6-ADC4FB90FD41}"/>
              </a:ext>
            </a:extLst>
          </p:cNvPr>
          <p:cNvSpPr/>
          <p:nvPr/>
        </p:nvSpPr>
        <p:spPr>
          <a:xfrm>
            <a:off x="1362800" y="1949076"/>
            <a:ext cx="308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在事前需要做好</a:t>
            </a:r>
            <a:endParaRPr lang="en-US" altLang="zh-TW" sz="2000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旅途規劃</a:t>
            </a: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AAFB5DE8-68D0-4942-835A-6986EDF8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642" y="1900401"/>
            <a:ext cx="3402845" cy="806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519F735D-F41A-4E15-BDF0-BF265C279FB5}"/>
              </a:ext>
            </a:extLst>
          </p:cNvPr>
          <p:cNvSpPr/>
          <p:nvPr/>
        </p:nvSpPr>
        <p:spPr>
          <a:xfrm>
            <a:off x="8620460" y="1904627"/>
            <a:ext cx="3232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旅途中記錄心情日記並</a:t>
            </a:r>
            <a:endParaRPr lang="en-US" altLang="zh-TW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分享給好友</a:t>
            </a: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18432512-F616-49CF-8BEF-1AAB400ED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6860" y="5739954"/>
            <a:ext cx="365414" cy="459497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2AC0C01B-3AC0-4D74-A323-022AF2E39B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7929" y="5747975"/>
            <a:ext cx="365414" cy="4594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8A48D1-76D1-4DAC-961D-9DD5B1DBD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5138" y="5789606"/>
            <a:ext cx="472184" cy="359854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FCE3245C-7F40-4732-89A4-EF1692C438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09422" y="5781855"/>
            <a:ext cx="378014" cy="378014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EC6A650-3E1E-4BD8-A9AB-75A0CE023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4265" y="5832925"/>
            <a:ext cx="646458" cy="316535"/>
          </a:xfrm>
          <a:prstGeom prst="rect">
            <a:avLst/>
          </a:prstGeom>
        </p:spPr>
      </p:pic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D82428E9-90E2-44D4-81CF-546D9B11B05E}"/>
              </a:ext>
            </a:extLst>
          </p:cNvPr>
          <p:cNvSpPr/>
          <p:nvPr/>
        </p:nvSpPr>
        <p:spPr>
          <a:xfrm>
            <a:off x="1804672" y="5857515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303FFAD3-FA62-47B1-B9D3-F54353E355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335" y="196883"/>
            <a:ext cx="12072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86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AF9296-317F-404A-B671-D5167C6B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0" y="2938182"/>
            <a:ext cx="1938617" cy="193861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564BBEB-AF3D-47B9-BABD-4361FB1A7956}"/>
              </a:ext>
            </a:extLst>
          </p:cNvPr>
          <p:cNvSpPr txBox="1"/>
          <p:nvPr/>
        </p:nvSpPr>
        <p:spPr>
          <a:xfrm>
            <a:off x="4894729" y="2799494"/>
            <a:ext cx="6461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 sz="13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AF39FFE-C615-4FC4-B288-51ED14B4FD58}"/>
              </a:ext>
            </a:extLst>
          </p:cNvPr>
          <p:cNvSpPr/>
          <p:nvPr/>
        </p:nvSpPr>
        <p:spPr>
          <a:xfrm>
            <a:off x="6416976" y="3116342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6000" b="1" dirty="0">
                <a:solidFill>
                  <a:srgbClr val="E3766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斜槓人生</a:t>
            </a:r>
            <a:endParaRPr lang="zh-TW" altLang="en-US" dirty="0">
              <a:solidFill>
                <a:srgbClr val="E3766D"/>
              </a:solidFill>
              <a:effectLst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3119093-D67A-47A8-94DC-5A5BACC8C33B}"/>
              </a:ext>
            </a:extLst>
          </p:cNvPr>
          <p:cNvSpPr/>
          <p:nvPr/>
        </p:nvSpPr>
        <p:spPr>
          <a:xfrm>
            <a:off x="2347849" y="1813759"/>
            <a:ext cx="4458887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TW" sz="4400" b="1" dirty="0">
                <a:solidFill>
                  <a:srgbClr val="FFFFFF"/>
                </a:solidFill>
                <a:latin typeface="微軟正黑體"/>
                <a:ea typeface="微軟正黑體"/>
                <a:cs typeface="+mj-cs"/>
              </a:rPr>
              <a:t>Notes Station 3</a:t>
            </a:r>
            <a:endParaRPr lang="zh-TW" altLang="en-US" dirty="0">
              <a:solidFill>
                <a:srgbClr val="FFFFFF"/>
              </a:solidFill>
              <a:latin typeface="微軟正黑體"/>
              <a:ea typeface="微軟正黑體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6054A9-A147-4A8F-A92B-23C4A067CC1E}"/>
              </a:ext>
            </a:extLst>
          </p:cNvPr>
          <p:cNvSpPr/>
          <p:nvPr/>
        </p:nvSpPr>
        <p:spPr>
          <a:xfrm>
            <a:off x="1711745" y="3107111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6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精采你的每個</a:t>
            </a:r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FD8CA45-5957-479B-B4CA-DC6107C3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583" y="1714306"/>
            <a:ext cx="917726" cy="920190"/>
          </a:xfrm>
          <a:prstGeom prst="round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1622E04-36FA-4CC3-9442-3D29E516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95" y="1698496"/>
            <a:ext cx="945713" cy="936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9FB9F0-A866-479D-B73A-337E467F0624}"/>
              </a:ext>
            </a:extLst>
          </p:cNvPr>
          <p:cNvSpPr txBox="1"/>
          <p:nvPr/>
        </p:nvSpPr>
        <p:spPr>
          <a:xfrm>
            <a:off x="4222376" y="6521935"/>
            <a:ext cx="7787065" cy="234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33FAC6-D169-4D30-8C1B-8307F18B8632}"/>
              </a:ext>
            </a:extLst>
          </p:cNvPr>
          <p:cNvSpPr txBox="1"/>
          <p:nvPr/>
        </p:nvSpPr>
        <p:spPr>
          <a:xfrm>
            <a:off x="7886156" y="1836139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4400" b="1">
                <a:solidFill>
                  <a:srgbClr val="FFFFFF"/>
                </a:solidFill>
                <a:latin typeface="微軟正黑體"/>
              </a:rPr>
              <a:t>Qnotes3</a:t>
            </a:r>
            <a:r>
              <a:rPr lang="zh-CN" sz="4400">
                <a:latin typeface="微軟正黑體"/>
                <a:ea typeface="微軟正黑體"/>
              </a:rPr>
              <a:t>​</a:t>
            </a:r>
            <a:endParaRPr lang="zh-CN" altLang="en-US" sz="4400"/>
          </a:p>
        </p:txBody>
      </p:sp>
    </p:spTree>
    <p:extLst>
      <p:ext uri="{BB962C8B-B14F-4D97-AF65-F5344CB8AC3E}">
        <p14:creationId xmlns:p14="http://schemas.microsoft.com/office/powerpoint/2010/main" val="40410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B3C22F42-F6EF-4CDD-8B85-1B764703A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78" y="1783923"/>
            <a:ext cx="4831841" cy="385288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1564F4F-A5EB-4968-84A7-119D92CA8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377" y="1783923"/>
            <a:ext cx="2998158" cy="385288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10C9FD3-97D0-4041-ACF2-4E8DDEDAEBEC}"/>
              </a:ext>
            </a:extLst>
          </p:cNvPr>
          <p:cNvSpPr/>
          <p:nvPr/>
        </p:nvSpPr>
        <p:spPr>
          <a:xfrm>
            <a:off x="7469621" y="3470900"/>
            <a:ext cx="3463522" cy="502766"/>
          </a:xfrm>
          <a:prstGeom prst="rect">
            <a:avLst/>
          </a:prstGeom>
          <a:effectLst>
            <a:glow rad="1143000">
              <a:schemeClr val="accent1"/>
            </a:glo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2667" b="1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更強大可擴充的筆記</a:t>
            </a:r>
          </a:p>
        </p:txBody>
      </p:sp>
      <p:sp>
        <p:nvSpPr>
          <p:cNvPr id="26" name="Google Shape;83;p15">
            <a:extLst>
              <a:ext uri="{FF2B5EF4-FFF2-40B4-BE49-F238E27FC236}">
                <a16:creationId xmlns:a16="http://schemas.microsoft.com/office/drawing/2014/main" id="{2A5684EF-D173-4B5C-8D40-B201C736F9FB}"/>
              </a:ext>
            </a:extLst>
          </p:cNvPr>
          <p:cNvSpPr txBox="1"/>
          <p:nvPr/>
        </p:nvSpPr>
        <p:spPr>
          <a:xfrm>
            <a:off x="7322696" y="4206530"/>
            <a:ext cx="4379123" cy="11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0000" indent="-1800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defRPr>
            </a:lvl1pPr>
          </a:lstStyle>
          <a:p>
            <a:pPr marL="0" indent="0">
              <a:buNone/>
            </a:pPr>
            <a:r>
              <a:rPr lang="zh-TW" altLang="en-US" sz="2400">
                <a:sym typeface="Roboto"/>
              </a:rPr>
              <a:t>在 </a:t>
            </a:r>
            <a:r>
              <a:rPr lang="en-US" sz="2400">
                <a:sym typeface="Roboto"/>
              </a:rPr>
              <a:t>NAS</a:t>
            </a:r>
            <a:r>
              <a:rPr lang="zh-TW" altLang="en-US" sz="2400">
                <a:sym typeface="Roboto"/>
              </a:rPr>
              <a:t> </a:t>
            </a:r>
            <a:r>
              <a:rPr lang="en-US" sz="2400">
                <a:sym typeface="Roboto"/>
              </a:rPr>
              <a:t>上</a:t>
            </a:r>
            <a:r>
              <a:rPr lang="zh-CN" altLang="en-US" sz="2400">
                <a:sym typeface="Roboto"/>
              </a:rPr>
              <a:t>不必在乎容量成本，</a:t>
            </a:r>
            <a:r>
              <a:rPr lang="zh-TW" altLang="en-US" sz="2400">
                <a:sym typeface="Roboto"/>
              </a:rPr>
              <a:t>你可任意發揮出 </a:t>
            </a:r>
            <a:r>
              <a:rPr lang="en-US" sz="2400">
                <a:sym typeface="Roboto"/>
              </a:rPr>
              <a:t>Notes Station 3</a:t>
            </a:r>
            <a:r>
              <a:rPr lang="en-US" altLang="zh-TW" sz="2400">
                <a:sym typeface="Roboto"/>
              </a:rPr>
              <a:t> </a:t>
            </a:r>
            <a:r>
              <a:rPr lang="zh-TW" altLang="en-US" sz="2400">
                <a:sym typeface="Roboto"/>
              </a:rPr>
              <a:t>的強大功能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3914CFE-FA7E-4AD1-B995-7BE69F9430C7}"/>
              </a:ext>
            </a:extLst>
          </p:cNvPr>
          <p:cNvSpPr/>
          <p:nvPr/>
        </p:nvSpPr>
        <p:spPr>
          <a:xfrm>
            <a:off x="4402695" y="3470951"/>
            <a:ext cx="1550424" cy="502766"/>
          </a:xfrm>
          <a:prstGeom prst="rect">
            <a:avLst/>
          </a:prstGeom>
          <a:effectLst>
            <a:glow rad="1143000">
              <a:schemeClr val="accent1"/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2667" b="1">
                <a:solidFill>
                  <a:srgbClr val="DE5A5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儲存空間</a:t>
            </a:r>
          </a:p>
        </p:txBody>
      </p:sp>
      <p:sp>
        <p:nvSpPr>
          <p:cNvPr id="29" name="Google Shape;83;p15">
            <a:extLst>
              <a:ext uri="{FF2B5EF4-FFF2-40B4-BE49-F238E27FC236}">
                <a16:creationId xmlns:a16="http://schemas.microsoft.com/office/drawing/2014/main" id="{05D468A9-C2CF-4B77-9347-07B8859C5DA2}"/>
              </a:ext>
            </a:extLst>
          </p:cNvPr>
          <p:cNvSpPr txBox="1"/>
          <p:nvPr/>
        </p:nvSpPr>
        <p:spPr>
          <a:xfrm>
            <a:off x="3689042" y="4311616"/>
            <a:ext cx="3058041" cy="11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defRPr>
            </a:lvl1pPr>
          </a:lstStyle>
          <a:p>
            <a:r>
              <a:rPr lang="zh-TW" altLang="en-US" sz="2400">
                <a:sym typeface="Roboto"/>
              </a:rPr>
              <a:t>無限制的筆記大小</a:t>
            </a:r>
            <a:endParaRPr lang="en-US" sz="2400">
              <a:sym typeface="Roboto"/>
            </a:endParaRPr>
          </a:p>
          <a:p>
            <a:r>
              <a:rPr lang="zh-TW" altLang="en-US" sz="2400">
                <a:sym typeface="Roboto"/>
              </a:rPr>
              <a:t>可擴充的儲存空間</a:t>
            </a:r>
            <a:endParaRPr lang="en-US" sz="2400">
              <a:sym typeface="Roboto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93B3D28-F627-41F0-A18C-B96A9428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89" y="1783923"/>
            <a:ext cx="2998158" cy="3852882"/>
          </a:xfrm>
          <a:prstGeom prst="rect">
            <a:avLst/>
          </a:prstGeom>
        </p:spPr>
      </p:pic>
      <p:grpSp>
        <p:nvGrpSpPr>
          <p:cNvPr id="31" name="Google Shape;88;p15">
            <a:extLst>
              <a:ext uri="{FF2B5EF4-FFF2-40B4-BE49-F238E27FC236}">
                <a16:creationId xmlns:a16="http://schemas.microsoft.com/office/drawing/2014/main" id="{9B1FEFBB-64BC-4AE6-BC10-4C6CF898557F}"/>
              </a:ext>
            </a:extLst>
          </p:cNvPr>
          <p:cNvGrpSpPr/>
          <p:nvPr/>
        </p:nvGrpSpPr>
        <p:grpSpPr>
          <a:xfrm>
            <a:off x="6465942" y="2272189"/>
            <a:ext cx="655248" cy="658248"/>
            <a:chOff x="4859551" y="2631368"/>
            <a:chExt cx="315000" cy="315000"/>
          </a:xfrm>
        </p:grpSpPr>
        <p:sp>
          <p:nvSpPr>
            <p:cNvPr id="32" name="Google Shape;89;p15">
              <a:extLst>
                <a:ext uri="{FF2B5EF4-FFF2-40B4-BE49-F238E27FC236}">
                  <a16:creationId xmlns:a16="http://schemas.microsoft.com/office/drawing/2014/main" id="{9EC32BE3-B4EA-40BE-A871-8AD902D837A8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90;p15">
              <a:extLst>
                <a:ext uri="{FF2B5EF4-FFF2-40B4-BE49-F238E27FC236}">
                  <a16:creationId xmlns:a16="http://schemas.microsoft.com/office/drawing/2014/main" id="{BD8A05B4-5528-4BA5-9D57-F42C9EEA7FFE}"/>
                </a:ext>
              </a:extLst>
            </p:cNvPr>
            <p:cNvSpPr/>
            <p:nvPr/>
          </p:nvSpPr>
          <p:spPr>
            <a:xfrm>
              <a:off x="4889635" y="273666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br>
                <a:rPr lang="en" sz="2400"/>
              </a:br>
              <a:endParaRPr sz="2400"/>
            </a:p>
          </p:txBody>
        </p:sp>
      </p:grpSp>
      <p:grpSp>
        <p:nvGrpSpPr>
          <p:cNvPr id="34" name="Google Shape;91;p15">
            <a:extLst>
              <a:ext uri="{FF2B5EF4-FFF2-40B4-BE49-F238E27FC236}">
                <a16:creationId xmlns:a16="http://schemas.microsoft.com/office/drawing/2014/main" id="{26D3FE85-792E-4F13-A9A6-E8C20C9DFDBD}"/>
              </a:ext>
            </a:extLst>
          </p:cNvPr>
          <p:cNvGrpSpPr/>
          <p:nvPr/>
        </p:nvGrpSpPr>
        <p:grpSpPr>
          <a:xfrm>
            <a:off x="3288034" y="2235354"/>
            <a:ext cx="658248" cy="658248"/>
            <a:chOff x="3157188" y="909150"/>
            <a:chExt cx="470400" cy="470400"/>
          </a:xfrm>
        </p:grpSpPr>
        <p:sp>
          <p:nvSpPr>
            <p:cNvPr id="35" name="Google Shape;92;p15">
              <a:extLst>
                <a:ext uri="{FF2B5EF4-FFF2-40B4-BE49-F238E27FC236}">
                  <a16:creationId xmlns:a16="http://schemas.microsoft.com/office/drawing/2014/main" id="{31D60DE3-440E-4D3B-9987-9649971029F4}"/>
                </a:ext>
              </a:extLst>
            </p:cNvPr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93;p15">
              <a:extLst>
                <a:ext uri="{FF2B5EF4-FFF2-40B4-BE49-F238E27FC236}">
                  <a16:creationId xmlns:a16="http://schemas.microsoft.com/office/drawing/2014/main" id="{EFAAC659-9183-4EA8-8517-ECB535B0296D}"/>
                </a:ext>
              </a:extLst>
            </p:cNvPr>
            <p:cNvSpPr/>
            <p:nvPr/>
          </p:nvSpPr>
          <p:spPr>
            <a:xfrm>
              <a:off x="3211465" y="963427"/>
              <a:ext cx="361846" cy="361846"/>
            </a:xfrm>
            <a:prstGeom prst="mathPlus">
              <a:avLst>
                <a:gd name="adj1" fmla="val 13284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986D6560-4290-459E-B4AB-E047ED37233D}"/>
              </a:ext>
            </a:extLst>
          </p:cNvPr>
          <p:cNvSpPr/>
          <p:nvPr/>
        </p:nvSpPr>
        <p:spPr>
          <a:xfrm>
            <a:off x="742096" y="3470951"/>
            <a:ext cx="2574744" cy="502766"/>
          </a:xfrm>
          <a:prstGeom prst="rect">
            <a:avLst/>
          </a:prstGeom>
          <a:effectLst>
            <a:glow rad="1143000">
              <a:schemeClr val="accent1"/>
            </a:glo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sz="2667" b="1">
                <a:solidFill>
                  <a:srgbClr val="DE5A5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Roboto"/>
              </a:rPr>
              <a:t>安全性與隱私性</a:t>
            </a:r>
          </a:p>
        </p:txBody>
      </p:sp>
      <p:sp>
        <p:nvSpPr>
          <p:cNvPr id="40" name="Google Shape;83;p15">
            <a:extLst>
              <a:ext uri="{FF2B5EF4-FFF2-40B4-BE49-F238E27FC236}">
                <a16:creationId xmlns:a16="http://schemas.microsoft.com/office/drawing/2014/main" id="{825C20EE-3DF5-4C75-8827-51CA147B8989}"/>
              </a:ext>
            </a:extLst>
          </p:cNvPr>
          <p:cNvSpPr txBox="1"/>
          <p:nvPr/>
        </p:nvSpPr>
        <p:spPr>
          <a:xfrm>
            <a:off x="627788" y="4092568"/>
            <a:ext cx="2913871" cy="146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TW" altLang="en-US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高安全性的個人私有雲 </a:t>
            </a:r>
            <a:r>
              <a:rPr lang="en-US" altLang="zh-TW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(</a:t>
            </a: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NAS) </a:t>
            </a:r>
          </a:p>
          <a:p>
            <a:pPr marL="239994" indent="-2399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TW" altLang="en-US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密碼保護機制</a:t>
            </a:r>
            <a:endParaRPr sz="1867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CF8C9BF4-4719-4347-A2AE-823FA04F3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416" y="1936038"/>
            <a:ext cx="760641" cy="113927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FD320C3-9338-4B43-9E71-3E07BEDC3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485" y="2087238"/>
            <a:ext cx="815156" cy="93660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42117F-66DE-40AD-AE8F-E3C9D56E4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6317" y="2116991"/>
            <a:ext cx="957010" cy="955595"/>
          </a:xfrm>
          <a:prstGeom prst="rect">
            <a:avLst/>
          </a:prstGeom>
        </p:spPr>
      </p:pic>
      <p:sp>
        <p:nvSpPr>
          <p:cNvPr id="21" name="標題 3">
            <a:extLst>
              <a:ext uri="{FF2B5EF4-FFF2-40B4-BE49-F238E27FC236}">
                <a16:creationId xmlns:a16="http://schemas.microsoft.com/office/drawing/2014/main" id="{413EDB97-D510-47F3-BFC2-8C4D8D4D24CB}"/>
              </a:ext>
            </a:extLst>
          </p:cNvPr>
          <p:cNvSpPr txBox="1">
            <a:spLocks/>
          </p:cNvSpPr>
          <p:nvPr/>
        </p:nvSpPr>
        <p:spPr>
          <a:xfrm>
            <a:off x="627788" y="720560"/>
            <a:ext cx="10952664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kumimoji="1" lang="zh-TW" altLang="en-US" sz="5400"/>
              <a:t>不得不用 </a:t>
            </a:r>
            <a:r>
              <a:rPr kumimoji="1" lang="en-US" altLang="zh-TW" sz="5400"/>
              <a:t>Notes Station 3 </a:t>
            </a:r>
            <a:r>
              <a:rPr kumimoji="1" lang="zh-TW" altLang="en-US" sz="5400"/>
              <a:t>的原因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4E7541A-ED3D-4B34-B141-F26F4FC3F8B8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4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047A740-6894-468B-9843-5313CDCD6293}"/>
              </a:ext>
            </a:extLst>
          </p:cNvPr>
          <p:cNvSpPr/>
          <p:nvPr/>
        </p:nvSpPr>
        <p:spPr>
          <a:xfrm>
            <a:off x="7253834" y="2047164"/>
            <a:ext cx="4500000" cy="4500000"/>
          </a:xfrm>
          <a:prstGeom prst="ellipse">
            <a:avLst/>
          </a:prstGeom>
          <a:solidFill>
            <a:srgbClr val="F3877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DBA036-1088-490B-9301-5838C5A87DFC}"/>
              </a:ext>
            </a:extLst>
          </p:cNvPr>
          <p:cNvSpPr/>
          <p:nvPr/>
        </p:nvSpPr>
        <p:spPr>
          <a:xfrm>
            <a:off x="560907" y="2348850"/>
            <a:ext cx="7185086" cy="39024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豐富的編輯功能，隨心所欲的記錄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多人即時線上編輯，提升工作效率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三招快速找到你的筆記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筆記安全與保護，放心記錄所有事</a:t>
            </a:r>
            <a:endParaRPr lang="en-US" altLang="zh-TW" sz="24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Notes Station Clipper 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收集資料超方便</a:t>
            </a:r>
            <a:endParaRPr lang="en-US" altLang="zh-TW" sz="24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Qnotes3 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隨想隨記，把握靈光一閃的瞬間</a:t>
            </a:r>
            <a:endParaRPr lang="en-US" altLang="zh-TW" sz="2400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善用多屏，</a:t>
            </a:r>
            <a:r>
              <a:rPr lang="en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Notes Station 3 / Qnotes3 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同步使用</a:t>
            </a:r>
            <a:endParaRPr lang="en-US" altLang="zh-TW" sz="2400" b="1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D5A6F841-4A50-C849-A608-6B7F8A26D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5" t="2762" r="893"/>
          <a:stretch/>
        </p:blipFill>
        <p:spPr>
          <a:xfrm>
            <a:off x="7352304" y="2145634"/>
            <a:ext cx="4316508" cy="4316508"/>
          </a:xfrm>
          <a:prstGeom prst="ellipse">
            <a:avLst/>
          </a:prstGeom>
        </p:spPr>
      </p:pic>
      <p:sp>
        <p:nvSpPr>
          <p:cNvPr id="17" name="標題 3">
            <a:extLst>
              <a:ext uri="{FF2B5EF4-FFF2-40B4-BE49-F238E27FC236}">
                <a16:creationId xmlns:a16="http://schemas.microsoft.com/office/drawing/2014/main" id="{F2EA2533-B5CB-480D-9A5C-CB548C31CC02}"/>
              </a:ext>
            </a:extLst>
          </p:cNvPr>
          <p:cNvSpPr txBox="1">
            <a:spLocks/>
          </p:cNvSpPr>
          <p:nvPr/>
        </p:nvSpPr>
        <p:spPr>
          <a:xfrm>
            <a:off x="799335" y="740808"/>
            <a:ext cx="109545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5000"/>
              <a:t>Notes Station 3</a:t>
            </a:r>
            <a:r>
              <a:rPr lang="zh-TW" altLang="en-US" sz="5000"/>
              <a:t> 不可不知的重要功能</a:t>
            </a:r>
            <a:endParaRPr kumimoji="1" lang="zh-TW" altLang="en-US" sz="50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CB3ADFF-AEE1-4413-ABB6-FD05282EC217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0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橢圓 53">
            <a:extLst>
              <a:ext uri="{FF2B5EF4-FFF2-40B4-BE49-F238E27FC236}">
                <a16:creationId xmlns:a16="http://schemas.microsoft.com/office/drawing/2014/main" id="{F68711F2-44F3-49CA-9D4F-CFB8F02828C7}"/>
              </a:ext>
            </a:extLst>
          </p:cNvPr>
          <p:cNvSpPr/>
          <p:nvPr/>
        </p:nvSpPr>
        <p:spPr>
          <a:xfrm>
            <a:off x="6069854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7747A0FF-2FDE-472C-A6B5-F86CDAE2173D}"/>
              </a:ext>
            </a:extLst>
          </p:cNvPr>
          <p:cNvSpPr/>
          <p:nvPr/>
        </p:nvSpPr>
        <p:spPr>
          <a:xfrm>
            <a:off x="6069854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A4165DF5-3588-4A93-859E-6C033B28AA41}"/>
              </a:ext>
            </a:extLst>
          </p:cNvPr>
          <p:cNvSpPr/>
          <p:nvPr/>
        </p:nvSpPr>
        <p:spPr>
          <a:xfrm>
            <a:off x="7661373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DED737F-6FE1-418B-813D-586D90762F92}"/>
              </a:ext>
            </a:extLst>
          </p:cNvPr>
          <p:cNvSpPr/>
          <p:nvPr/>
        </p:nvSpPr>
        <p:spPr>
          <a:xfrm>
            <a:off x="7661373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C414E5DA-3CA0-4441-8501-520E94A8840F}"/>
              </a:ext>
            </a:extLst>
          </p:cNvPr>
          <p:cNvSpPr/>
          <p:nvPr/>
        </p:nvSpPr>
        <p:spPr>
          <a:xfrm>
            <a:off x="9387367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22672F71-6911-4C38-8E43-B5C5E9B18CF9}"/>
              </a:ext>
            </a:extLst>
          </p:cNvPr>
          <p:cNvSpPr/>
          <p:nvPr/>
        </p:nvSpPr>
        <p:spPr>
          <a:xfrm>
            <a:off x="9387367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E5D5251-755F-4B4A-A354-189DF1D95C75}"/>
              </a:ext>
            </a:extLst>
          </p:cNvPr>
          <p:cNvSpPr/>
          <p:nvPr/>
        </p:nvSpPr>
        <p:spPr>
          <a:xfrm>
            <a:off x="750520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C41A3E17-B726-4432-A85E-DF0A9E215C0D}"/>
              </a:ext>
            </a:extLst>
          </p:cNvPr>
          <p:cNvSpPr/>
          <p:nvPr/>
        </p:nvSpPr>
        <p:spPr>
          <a:xfrm>
            <a:off x="750520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3A6C68FB-D9D0-4E1F-A7A9-AAA8A241A892}"/>
              </a:ext>
            </a:extLst>
          </p:cNvPr>
          <p:cNvSpPr/>
          <p:nvPr/>
        </p:nvSpPr>
        <p:spPr>
          <a:xfrm>
            <a:off x="2342039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F50D8B81-FFBD-4143-B983-BAE836A230B8}"/>
              </a:ext>
            </a:extLst>
          </p:cNvPr>
          <p:cNvSpPr/>
          <p:nvPr/>
        </p:nvSpPr>
        <p:spPr>
          <a:xfrm>
            <a:off x="2342039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288783FE-C2F9-4FBB-8455-A5F444973FF3}"/>
              </a:ext>
            </a:extLst>
          </p:cNvPr>
          <p:cNvSpPr/>
          <p:nvPr/>
        </p:nvSpPr>
        <p:spPr>
          <a:xfrm>
            <a:off x="4121825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96850051-90A2-4AC0-9C4B-EC496D756001}"/>
              </a:ext>
            </a:extLst>
          </p:cNvPr>
          <p:cNvSpPr/>
          <p:nvPr/>
        </p:nvSpPr>
        <p:spPr>
          <a:xfrm>
            <a:off x="4121825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1D42FF-F3FB-3245-AED0-0A92C625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豐富的編輯功能，隨心所欲的記錄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8FFEA7-26FD-B748-B412-01D2DBBFE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" r="616"/>
          <a:stretch/>
        </p:blipFill>
        <p:spPr>
          <a:xfrm>
            <a:off x="671830" y="1533231"/>
            <a:ext cx="4868883" cy="3462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4A0762F-EC1C-1E4D-92BA-C74A64EF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333" y="1533231"/>
            <a:ext cx="5725712" cy="34655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EDAEEE94-8CBB-5447-908B-4EED410C52A9}"/>
              </a:ext>
            </a:extLst>
          </p:cNvPr>
          <p:cNvSpPr txBox="1"/>
          <p:nvPr/>
        </p:nvSpPr>
        <p:spPr>
          <a:xfrm>
            <a:off x="1311931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插入連結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95870C9-C75D-DE46-94EF-8B56D212C6D1}"/>
              </a:ext>
            </a:extLst>
          </p:cNvPr>
          <p:cNvSpPr txBox="1"/>
          <p:nvPr/>
        </p:nvSpPr>
        <p:spPr>
          <a:xfrm>
            <a:off x="1306745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插入檔案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55D859E-E232-4843-8AB3-E45292F28C8B}"/>
              </a:ext>
            </a:extLst>
          </p:cNvPr>
          <p:cNvSpPr txBox="1"/>
          <p:nvPr/>
        </p:nvSpPr>
        <p:spPr>
          <a:xfrm>
            <a:off x="9905724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裁減工具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055827A-8C27-C143-AF66-C2B5E34FDB72}"/>
              </a:ext>
            </a:extLst>
          </p:cNvPr>
          <p:cNvSpPr txBox="1"/>
          <p:nvPr/>
        </p:nvSpPr>
        <p:spPr>
          <a:xfrm>
            <a:off x="9891414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畫筆工具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5EE95E9-3F52-534D-B91A-3F7832C40C8B}"/>
              </a:ext>
            </a:extLst>
          </p:cNvPr>
          <p:cNvSpPr txBox="1"/>
          <p:nvPr/>
        </p:nvSpPr>
        <p:spPr>
          <a:xfrm>
            <a:off x="8163990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像素化工具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3A21A38-7A4A-FC4B-B779-8414626E8F2E}"/>
              </a:ext>
            </a:extLst>
          </p:cNvPr>
          <p:cNvSpPr txBox="1"/>
          <p:nvPr/>
        </p:nvSpPr>
        <p:spPr>
          <a:xfrm>
            <a:off x="8155067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形狀工具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9BF1B21-3D70-A04C-ABC8-D79C0401F85E}"/>
              </a:ext>
            </a:extLst>
          </p:cNvPr>
          <p:cNvSpPr txBox="1"/>
          <p:nvPr/>
        </p:nvSpPr>
        <p:spPr>
          <a:xfrm>
            <a:off x="6617260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旋轉</a:t>
            </a:r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翻轉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8F0239B-EFEF-2B43-B1B8-6F4E7486173A}"/>
              </a:ext>
            </a:extLst>
          </p:cNvPr>
          <p:cNvSpPr txBox="1"/>
          <p:nvPr/>
        </p:nvSpPr>
        <p:spPr>
          <a:xfrm>
            <a:off x="6622138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文字工具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94A80B1-CFD5-7449-A424-F1876D565568}"/>
              </a:ext>
            </a:extLst>
          </p:cNvPr>
          <p:cNvSpPr txBox="1"/>
          <p:nvPr/>
        </p:nvSpPr>
        <p:spPr>
          <a:xfrm>
            <a:off x="2861842" y="5948324"/>
            <a:ext cx="135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 </a:t>
            </a:r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ACB1B13-A62E-0046-823B-EE426854163C}"/>
              </a:ext>
            </a:extLst>
          </p:cNvPr>
          <p:cNvSpPr txBox="1"/>
          <p:nvPr/>
        </p:nvSpPr>
        <p:spPr>
          <a:xfrm>
            <a:off x="2857306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endParaRPr kumimoji="1"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C6A6A11-E7DD-8749-A37C-BB8F6522BB4D}"/>
              </a:ext>
            </a:extLst>
          </p:cNvPr>
          <p:cNvSpPr txBox="1"/>
          <p:nvPr/>
        </p:nvSpPr>
        <p:spPr>
          <a:xfrm>
            <a:off x="4612555" y="5948324"/>
            <a:ext cx="121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代辦任務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A053302-3B89-6C4D-81CA-DE4A6FB4B59B}"/>
              </a:ext>
            </a:extLst>
          </p:cNvPr>
          <p:cNvSpPr txBox="1"/>
          <p:nvPr/>
        </p:nvSpPr>
        <p:spPr>
          <a:xfrm>
            <a:off x="4628441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表格</a:t>
            </a:r>
            <a:endParaRPr kumimoji="1"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84E901-FF1D-4ECC-A52C-22CBA3A3D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771" y="1222295"/>
            <a:ext cx="1380570" cy="632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1B7235-9B68-4824-8114-8D80006C3BFF}"/>
              </a:ext>
            </a:extLst>
          </p:cNvPr>
          <p:cNvSpPr/>
          <p:nvPr/>
        </p:nvSpPr>
        <p:spPr>
          <a:xfrm>
            <a:off x="2378762" y="1278666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撰寫筆記</a:t>
            </a:r>
            <a:endParaRPr lang="zh-TW" alt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A91D7093-ADF0-451E-9304-14CD5944F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838" y="1222295"/>
            <a:ext cx="1380570" cy="632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10EBCB0-C650-48D0-B57D-1C5AE4C669C7}"/>
              </a:ext>
            </a:extLst>
          </p:cNvPr>
          <p:cNvSpPr/>
          <p:nvPr/>
        </p:nvSpPr>
        <p:spPr>
          <a:xfrm>
            <a:off x="8112829" y="1278666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3E1EA1C-BA04-4CF6-9EB2-AD0EB355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48" y="5907228"/>
            <a:ext cx="353145" cy="3531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468F9C3-EB99-41B4-8EFD-1F4B3B9EE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193" y="5284858"/>
            <a:ext cx="360000" cy="36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72FB60-DCB7-467F-94CC-012079E32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33" y="5272157"/>
            <a:ext cx="396000" cy="396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6489AE7-7B91-41DE-8804-F3147ED07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6052" y="5274403"/>
            <a:ext cx="379778" cy="37977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1C3538D-F39F-44C1-BD30-353391232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4812" y="5899756"/>
            <a:ext cx="396536" cy="39653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9E0CDF3-B5B9-4CC9-BDB2-6BF327013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564" y="5945123"/>
            <a:ext cx="307778" cy="30777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13B38CB-F16C-40BF-BA53-FE5CC2CF2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6758" y="5761953"/>
            <a:ext cx="648000" cy="648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2B830D2-6BB0-498D-BC6F-8F893253D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285" y="5741780"/>
            <a:ext cx="684000" cy="684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914997A-C2D3-4B57-9484-6212E91B6A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0670" y="5156851"/>
            <a:ext cx="648000" cy="648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FA91D0C-A92C-40D8-8D11-0A29701EF4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7583" y="5772265"/>
            <a:ext cx="648000" cy="648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9BA671-9B90-48F9-B061-2046A7AEA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4023" y="5184008"/>
            <a:ext cx="576000" cy="576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58BBE75-829B-437D-B3E5-B88BB4367B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89566" y="512241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53091A-48DC-5649-A7C2-4D518CC3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/>
              <a:t>多人即時線上編輯，提升工作效率！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BD7206F-87E1-2844-9237-1A3CE82C6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"/>
          <a:stretch/>
        </p:blipFill>
        <p:spPr>
          <a:xfrm>
            <a:off x="450879" y="2460651"/>
            <a:ext cx="4152004" cy="21509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7FE867-1369-AB44-B217-B4735F3E5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524" y="1372284"/>
            <a:ext cx="7100123" cy="4494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1F22363-CF17-1942-9058-98392FD8CAB5}"/>
              </a:ext>
            </a:extLst>
          </p:cNvPr>
          <p:cNvSpPr txBox="1"/>
          <p:nvPr/>
        </p:nvSpPr>
        <p:spPr>
          <a:xfrm>
            <a:off x="720490" y="4676427"/>
            <a:ext cx="403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分享給 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使用者，或公開分享</a:t>
            </a:r>
            <a:endParaRPr kumimoji="1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F7AE826-734E-BD4E-AC65-BCBA655E78CD}"/>
              </a:ext>
            </a:extLst>
          </p:cNvPr>
          <p:cNvSpPr txBox="1"/>
          <p:nvPr/>
        </p:nvSpPr>
        <p:spPr>
          <a:xfrm>
            <a:off x="5988424" y="5983770"/>
            <a:ext cx="403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編輯紀錄與線上編輯者</a:t>
            </a:r>
          </a:p>
        </p:txBody>
      </p:sp>
      <p:sp>
        <p:nvSpPr>
          <p:cNvPr id="9" name="右彎箭號 8">
            <a:extLst>
              <a:ext uri="{FF2B5EF4-FFF2-40B4-BE49-F238E27FC236}">
                <a16:creationId xmlns:a16="http://schemas.microsoft.com/office/drawing/2014/main" id="{31EF953E-CB42-FF47-A21F-56626D78386E}"/>
              </a:ext>
            </a:extLst>
          </p:cNvPr>
          <p:cNvSpPr/>
          <p:nvPr/>
        </p:nvSpPr>
        <p:spPr>
          <a:xfrm rot="16200000">
            <a:off x="5494575" y="5762235"/>
            <a:ext cx="456980" cy="490375"/>
          </a:xfrm>
          <a:prstGeom prst="ben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>
            <a:extLst>
              <a:ext uri="{FF2B5EF4-FFF2-40B4-BE49-F238E27FC236}">
                <a16:creationId xmlns:a16="http://schemas.microsoft.com/office/drawing/2014/main" id="{71117D81-6F8C-4EB7-A5A5-32DC42FE21BF}"/>
              </a:ext>
            </a:extLst>
          </p:cNvPr>
          <p:cNvGrpSpPr/>
          <p:nvPr/>
        </p:nvGrpSpPr>
        <p:grpSpPr>
          <a:xfrm>
            <a:off x="4140269" y="1822700"/>
            <a:ext cx="6419020" cy="1279482"/>
            <a:chOff x="4140269" y="1822700"/>
            <a:chExt cx="6419020" cy="1279482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685E0BF-C036-1B47-8E3E-5E68F8070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754"/>
            <a:stretch/>
          </p:blipFill>
          <p:spPr>
            <a:xfrm>
              <a:off x="4140269" y="1822700"/>
              <a:ext cx="6419020" cy="1279482"/>
            </a:xfrm>
            <a:prstGeom prst="rect">
              <a:avLst/>
            </a:prstGeom>
            <a:solidFill>
              <a:schemeClr val="accent3"/>
            </a:solidFill>
            <a:effectLst>
              <a:softEdge rad="0"/>
            </a:effectLst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95140C7-3AF6-40EB-BF3D-928A95146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24" t="19229" r="19623" b="22697"/>
            <a:stretch/>
          </p:blipFill>
          <p:spPr>
            <a:xfrm>
              <a:off x="8626288" y="2104465"/>
              <a:ext cx="275665" cy="262217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5D54A90-3505-124C-9BB8-E4397CE5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三招快速找到你的筆記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E7B52C-23E5-6340-8723-D0854F5C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42" y="1822700"/>
            <a:ext cx="3617607" cy="306348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A40B330-E132-FF4C-AE15-EF69D87C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69" y="3181242"/>
            <a:ext cx="3233964" cy="158998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1D8CB31-6A3F-F649-95DA-87BF52114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269" y="4336899"/>
            <a:ext cx="1828879" cy="188943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3F24891-C037-624C-ABE7-C28DD5A23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549" y="3221100"/>
            <a:ext cx="2730740" cy="31002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EE40FE3-CF05-9342-80C0-9804DF558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0643024" y="1159160"/>
            <a:ext cx="635000" cy="635000"/>
          </a:xfrm>
          <a:prstGeom prst="ellipse">
            <a:avLst/>
          </a:prstGeom>
          <a:ln>
            <a:solidFill>
              <a:srgbClr val="B00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A81406B-3916-A44D-9B4B-9892694262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1" r="1961"/>
          <a:stretch/>
        </p:blipFill>
        <p:spPr>
          <a:xfrm>
            <a:off x="6989605" y="1149182"/>
            <a:ext cx="622300" cy="622300"/>
          </a:xfrm>
          <a:prstGeom prst="ellipse">
            <a:avLst/>
          </a:prstGeom>
          <a:ln>
            <a:solidFill>
              <a:srgbClr val="B00000"/>
            </a:solidFill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C3047C-976D-264C-AF47-AC284CF981DE}"/>
              </a:ext>
            </a:extLst>
          </p:cNvPr>
          <p:cNvSpPr txBox="1"/>
          <p:nvPr/>
        </p:nvSpPr>
        <p:spPr>
          <a:xfrm>
            <a:off x="5585801" y="3364205"/>
            <a:ext cx="1785257" cy="369332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定義標籤內容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1322DA6-3B6E-6545-8E40-D1DCB772911B}"/>
              </a:ext>
            </a:extLst>
          </p:cNvPr>
          <p:cNvSpPr txBox="1"/>
          <p:nvPr/>
        </p:nvSpPr>
        <p:spPr>
          <a:xfrm>
            <a:off x="4678345" y="6019340"/>
            <a:ext cx="2711348" cy="369332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左側找到特定標籤的筆記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0CA0390-C6FE-4940-A5D3-32C26CBB6DE8}"/>
              </a:ext>
            </a:extLst>
          </p:cNvPr>
          <p:cNvSpPr txBox="1"/>
          <p:nvPr/>
        </p:nvSpPr>
        <p:spPr>
          <a:xfrm>
            <a:off x="9481830" y="3895226"/>
            <a:ext cx="2376000" cy="369332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左側查找重要筆記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F7544DC-C895-C143-AAE1-F98A1F8E589C}"/>
              </a:ext>
            </a:extLst>
          </p:cNvPr>
          <p:cNvSpPr txBox="1"/>
          <p:nvPr/>
        </p:nvSpPr>
        <p:spPr>
          <a:xfrm>
            <a:off x="359492" y="4913006"/>
            <a:ext cx="3612457" cy="369332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找到內文有關鍵字的筆記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46A0532-C1A3-423E-9D94-AEFB3F0A7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661" y="1193252"/>
            <a:ext cx="2216516" cy="54277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D852046-1FAC-472F-BED1-85845D817D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9347" y="1204705"/>
            <a:ext cx="2216518" cy="54391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C508537-0786-486B-8C2E-E6B3D80A0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3566" y="1205273"/>
            <a:ext cx="2218787" cy="54277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C2128EE-38E5-47E1-84EE-6D1CEBEC6691}"/>
              </a:ext>
            </a:extLst>
          </p:cNvPr>
          <p:cNvSpPr/>
          <p:nvPr/>
        </p:nvSpPr>
        <p:spPr>
          <a:xfrm>
            <a:off x="1217551" y="1266000"/>
            <a:ext cx="1723549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搜尋關鍵字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25E319F-CD37-4C63-AF4B-9B9DE723EC95}"/>
              </a:ext>
            </a:extLst>
          </p:cNvPr>
          <p:cNvSpPr/>
          <p:nvPr/>
        </p:nvSpPr>
        <p:spPr>
          <a:xfrm>
            <a:off x="5176616" y="1266000"/>
            <a:ext cx="141577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定義標籤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87EE02-A963-4319-8367-5DFE8605AE11}"/>
              </a:ext>
            </a:extLst>
          </p:cNvPr>
          <p:cNvSpPr/>
          <p:nvPr/>
        </p:nvSpPr>
        <p:spPr>
          <a:xfrm>
            <a:off x="8839286" y="1266000"/>
            <a:ext cx="141577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重要筆記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流程圖: 接點 31">
            <a:extLst>
              <a:ext uri="{FF2B5EF4-FFF2-40B4-BE49-F238E27FC236}">
                <a16:creationId xmlns:a16="http://schemas.microsoft.com/office/drawing/2014/main" id="{48A8384C-631B-4C14-BB18-0039E59C31A0}"/>
              </a:ext>
            </a:extLst>
          </p:cNvPr>
          <p:cNvSpPr/>
          <p:nvPr/>
        </p:nvSpPr>
        <p:spPr>
          <a:xfrm>
            <a:off x="8388994" y="2109266"/>
            <a:ext cx="252000" cy="252000"/>
          </a:xfrm>
          <a:prstGeom prst="flowChartConnector">
            <a:avLst/>
          </a:prstGeom>
          <a:noFill/>
          <a:ln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流程圖: 接點 32">
            <a:extLst>
              <a:ext uri="{FF2B5EF4-FFF2-40B4-BE49-F238E27FC236}">
                <a16:creationId xmlns:a16="http://schemas.microsoft.com/office/drawing/2014/main" id="{085EB4DB-3E77-4DE5-B098-1AAFB2ED65F5}"/>
              </a:ext>
            </a:extLst>
          </p:cNvPr>
          <p:cNvSpPr/>
          <p:nvPr/>
        </p:nvSpPr>
        <p:spPr>
          <a:xfrm>
            <a:off x="8649889" y="2114550"/>
            <a:ext cx="252000" cy="252000"/>
          </a:xfrm>
          <a:prstGeom prst="flowChartConnector">
            <a:avLst/>
          </a:prstGeom>
          <a:noFill/>
          <a:ln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CCD9775C-B690-4EC6-8728-68401EAFBC2C}"/>
              </a:ext>
            </a:extLst>
          </p:cNvPr>
          <p:cNvCxnSpPr>
            <a:cxnSpLocks/>
          </p:cNvCxnSpPr>
          <p:nvPr/>
        </p:nvCxnSpPr>
        <p:spPr>
          <a:xfrm>
            <a:off x="3682093" y="1730829"/>
            <a:ext cx="237725" cy="187779"/>
          </a:xfrm>
          <a:prstGeom prst="line">
            <a:avLst/>
          </a:prstGeom>
          <a:ln w="190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B530B49-75B1-416A-8EBE-A1E6DD3FF3BF}"/>
              </a:ext>
            </a:extLst>
          </p:cNvPr>
          <p:cNvCxnSpPr>
            <a:cxnSpLocks/>
            <a:stCxn id="30" idx="5"/>
            <a:endCxn id="8" idx="4"/>
          </p:cNvCxnSpPr>
          <p:nvPr/>
        </p:nvCxnSpPr>
        <p:spPr>
          <a:xfrm flipV="1">
            <a:off x="8861583" y="1794160"/>
            <a:ext cx="2098941" cy="534121"/>
          </a:xfrm>
          <a:prstGeom prst="line">
            <a:avLst/>
          </a:prstGeom>
          <a:ln w="190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>
            <a:extLst>
              <a:ext uri="{FF2B5EF4-FFF2-40B4-BE49-F238E27FC236}">
                <a16:creationId xmlns:a16="http://schemas.microsoft.com/office/drawing/2014/main" id="{56146366-46BA-4B6C-B6E6-EDC55D181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62" t="2025" r="-325" b="87256"/>
          <a:stretch/>
        </p:blipFill>
        <p:spPr>
          <a:xfrm>
            <a:off x="3196853" y="1126671"/>
            <a:ext cx="640359" cy="62913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6AD987E4-0C67-4E65-B7AC-FF4880A769DA}"/>
              </a:ext>
            </a:extLst>
          </p:cNvPr>
          <p:cNvCxnSpPr>
            <a:cxnSpLocks/>
            <a:stCxn id="9" idx="5"/>
            <a:endCxn id="32" idx="3"/>
          </p:cNvCxnSpPr>
          <p:nvPr/>
        </p:nvCxnSpPr>
        <p:spPr>
          <a:xfrm>
            <a:off x="7520771" y="1680348"/>
            <a:ext cx="905128" cy="644013"/>
          </a:xfrm>
          <a:prstGeom prst="line">
            <a:avLst/>
          </a:prstGeom>
          <a:ln w="190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054EB59-5910-41CD-8CE8-D99D4FF90B53}"/>
              </a:ext>
            </a:extLst>
          </p:cNvPr>
          <p:cNvSpPr/>
          <p:nvPr/>
        </p:nvSpPr>
        <p:spPr>
          <a:xfrm>
            <a:off x="2171700" y="1918608"/>
            <a:ext cx="1796143" cy="2612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BFE1A-3942-B84B-82F9-1943DCA6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筆記安全與保護，放心記錄所有事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4E87608-B45C-5D4F-BFFF-6C8A17791F9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83502" y="1797639"/>
            <a:ext cx="5830392" cy="4105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76A621D6-048C-492D-A081-08A7BC311BD3}"/>
              </a:ext>
            </a:extLst>
          </p:cNvPr>
          <p:cNvGrpSpPr/>
          <p:nvPr/>
        </p:nvGrpSpPr>
        <p:grpSpPr>
          <a:xfrm>
            <a:off x="343797" y="1797639"/>
            <a:ext cx="5544946" cy="4105620"/>
            <a:chOff x="838201" y="2258497"/>
            <a:chExt cx="5004460" cy="370543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ED6D788B-19C2-D042-9B3B-A58679C58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1" y="2258497"/>
              <a:ext cx="5004460" cy="37054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9A5AD12-1017-3A4F-B064-437EB90F3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8170" y="3546908"/>
              <a:ext cx="3569685" cy="208701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3ECD6F8-915F-CF40-88CC-3F79E7C97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64" r="2564"/>
            <a:stretch/>
          </p:blipFill>
          <p:spPr>
            <a:xfrm>
              <a:off x="4157491" y="2548550"/>
              <a:ext cx="537319" cy="537319"/>
            </a:xfrm>
            <a:prstGeom prst="ellipse">
              <a:avLst/>
            </a:prstGeom>
            <a:ln>
              <a:solidFill>
                <a:srgbClr val="B00000"/>
              </a:solidFill>
            </a:ln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13F04B6-30C6-4488-9073-A814E93FF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211" y="1411935"/>
            <a:ext cx="3037988" cy="775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ACEB683-8461-4A9C-BF7B-A142178E33C1}"/>
              </a:ext>
            </a:extLst>
          </p:cNvPr>
          <p:cNvSpPr/>
          <p:nvPr/>
        </p:nvSpPr>
        <p:spPr>
          <a:xfrm>
            <a:off x="1710202" y="1500565"/>
            <a:ext cx="284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先加密，再分享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E55EBA9-11BC-4838-9002-02BBABCFE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563" y="1411935"/>
            <a:ext cx="3037988" cy="775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6A8FCCF-D564-4DB2-9E38-BD606CF7637C}"/>
              </a:ext>
            </a:extLst>
          </p:cNvPr>
          <p:cNvSpPr/>
          <p:nvPr/>
        </p:nvSpPr>
        <p:spPr>
          <a:xfrm>
            <a:off x="7461561" y="1436970"/>
            <a:ext cx="3037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編輯後快照，毀損時輕鬆還原</a:t>
            </a:r>
          </a:p>
        </p:txBody>
      </p:sp>
    </p:spTree>
    <p:extLst>
      <p:ext uri="{BB962C8B-B14F-4D97-AF65-F5344CB8AC3E}">
        <p14:creationId xmlns:p14="http://schemas.microsoft.com/office/powerpoint/2010/main" val="27987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BB7B0CA7-A418-4E27-95A7-1BA8749F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3305761"/>
            <a:ext cx="6290080" cy="76373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0830D84-49E4-4C18-9588-B17A66A0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4222463"/>
            <a:ext cx="6290080" cy="76373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971BD95-FEF1-4829-B40D-50D7F795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5201423"/>
            <a:ext cx="6290080" cy="763738"/>
          </a:xfrm>
          <a:prstGeom prst="rect">
            <a:avLst/>
          </a:prstGeom>
        </p:spPr>
      </p:pic>
      <p:sp>
        <p:nvSpPr>
          <p:cNvPr id="33" name="橢圓 32">
            <a:extLst>
              <a:ext uri="{FF2B5EF4-FFF2-40B4-BE49-F238E27FC236}">
                <a16:creationId xmlns:a16="http://schemas.microsoft.com/office/drawing/2014/main" id="{67CEAF82-BBBB-4F14-82C4-69BC49E59284}"/>
              </a:ext>
            </a:extLst>
          </p:cNvPr>
          <p:cNvSpPr/>
          <p:nvPr/>
        </p:nvSpPr>
        <p:spPr>
          <a:xfrm>
            <a:off x="531970" y="3360310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E11D6955-921D-465C-9A37-69AAA92495A9}"/>
              </a:ext>
            </a:extLst>
          </p:cNvPr>
          <p:cNvSpPr/>
          <p:nvPr/>
        </p:nvSpPr>
        <p:spPr>
          <a:xfrm>
            <a:off x="531970" y="4295598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161F14B9-F2D1-4F85-B777-AA8375484273}"/>
              </a:ext>
            </a:extLst>
          </p:cNvPr>
          <p:cNvSpPr/>
          <p:nvPr/>
        </p:nvSpPr>
        <p:spPr>
          <a:xfrm>
            <a:off x="531970" y="5229272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29EE3D-6E65-4AE8-9CDA-CE4771791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2326801"/>
            <a:ext cx="6290080" cy="763738"/>
          </a:xfrm>
          <a:prstGeom prst="rect">
            <a:avLst/>
          </a:prstGeom>
        </p:spPr>
      </p:pic>
      <p:sp>
        <p:nvSpPr>
          <p:cNvPr id="31" name="橢圓 30">
            <a:extLst>
              <a:ext uri="{FF2B5EF4-FFF2-40B4-BE49-F238E27FC236}">
                <a16:creationId xmlns:a16="http://schemas.microsoft.com/office/drawing/2014/main" id="{F5D658B0-D7A2-4B8E-96A6-8227663A041C}"/>
              </a:ext>
            </a:extLst>
          </p:cNvPr>
          <p:cNvSpPr/>
          <p:nvPr/>
        </p:nvSpPr>
        <p:spPr>
          <a:xfrm>
            <a:off x="531970" y="2399035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3DAC59-3E20-4B90-B662-2240106EAD10}"/>
              </a:ext>
            </a:extLst>
          </p:cNvPr>
          <p:cNvSpPr/>
          <p:nvPr/>
        </p:nvSpPr>
        <p:spPr>
          <a:xfrm>
            <a:off x="1058449" y="1277640"/>
            <a:ext cx="6633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Chrome 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隨時捕捉網頁資訊至您的筆記，不再遺漏任何資訊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5AFAABC-B31D-43BC-8AFF-5027E086C88B}"/>
              </a:ext>
            </a:extLst>
          </p:cNvPr>
          <p:cNvSpPr/>
          <p:nvPr/>
        </p:nvSpPr>
        <p:spPr>
          <a:xfrm>
            <a:off x="1285771" y="2510804"/>
            <a:ext cx="1607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全文收錄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4CE1E8-4E17-41C8-9692-CB795B761C73}"/>
              </a:ext>
            </a:extLst>
          </p:cNvPr>
          <p:cNvSpPr/>
          <p:nvPr/>
        </p:nvSpPr>
        <p:spPr>
          <a:xfrm>
            <a:off x="2893151" y="2387693"/>
            <a:ext cx="381763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SzPts val="1200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將整個網頁的文字及圖片擷取並記錄至筆記中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9C1B666-3EFF-491C-95E9-EB0532CE0691}"/>
              </a:ext>
            </a:extLst>
          </p:cNvPr>
          <p:cNvSpPr/>
          <p:nvPr/>
        </p:nvSpPr>
        <p:spPr>
          <a:xfrm>
            <a:off x="1285771" y="3497142"/>
            <a:ext cx="1607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圖片擷取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85D167B-2C6B-4167-8C5F-7FB2AB2A4777}"/>
              </a:ext>
            </a:extLst>
          </p:cNvPr>
          <p:cNvSpPr/>
          <p:nvPr/>
        </p:nvSpPr>
        <p:spPr>
          <a:xfrm>
            <a:off x="2893150" y="3527919"/>
            <a:ext cx="2430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快速截取畫面圖檔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A1C157E-2FC4-1B43-9EE6-95A64FB81C81}"/>
              </a:ext>
            </a:extLst>
          </p:cNvPr>
          <p:cNvSpPr/>
          <p:nvPr/>
        </p:nvSpPr>
        <p:spPr>
          <a:xfrm>
            <a:off x="1285771" y="4420310"/>
            <a:ext cx="1607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文字擷取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C4179E8-89F2-9340-9CCA-9959E10698E4}"/>
              </a:ext>
            </a:extLst>
          </p:cNvPr>
          <p:cNvSpPr/>
          <p:nvPr/>
        </p:nvSpPr>
        <p:spPr>
          <a:xfrm>
            <a:off x="1285771" y="5391361"/>
            <a:ext cx="1607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整頁圖片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EC8A2E2-0F76-9C4C-8198-A433EA872FEE}"/>
              </a:ext>
            </a:extLst>
          </p:cNvPr>
          <p:cNvSpPr/>
          <p:nvPr/>
        </p:nvSpPr>
        <p:spPr>
          <a:xfrm>
            <a:off x="2893150" y="4451087"/>
            <a:ext cx="4064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選取網頁文字內容，儲存至筆記中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81EF57E-D20F-3640-9B66-B8ECA0AE07B8}"/>
              </a:ext>
            </a:extLst>
          </p:cNvPr>
          <p:cNvSpPr/>
          <p:nvPr/>
        </p:nvSpPr>
        <p:spPr>
          <a:xfrm>
            <a:off x="2831937" y="5409438"/>
            <a:ext cx="4390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將整頁網頁內容製作成一張截圖</a:t>
            </a:r>
          </a:p>
        </p:txBody>
      </p:sp>
      <p:pic>
        <p:nvPicPr>
          <p:cNvPr id="35" name="圖片 34" descr="一張含有 物件 的圖片&#10;&#10;自動產生的描述">
            <a:extLst>
              <a:ext uri="{FF2B5EF4-FFF2-40B4-BE49-F238E27FC236}">
                <a16:creationId xmlns:a16="http://schemas.microsoft.com/office/drawing/2014/main" id="{6C8EB2D5-AB11-3E43-B376-10D2E9BC52F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644835" y="2513056"/>
            <a:ext cx="417062" cy="41706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CB716D4-BE47-8E4D-A754-58DCCDF9D3F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99241" y="3524697"/>
            <a:ext cx="331343" cy="33134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3A7D242-AC62-7349-AE45-9775E86CB2E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702955" y="4451447"/>
            <a:ext cx="351622" cy="351622"/>
          </a:xfrm>
          <a:prstGeom prst="rect">
            <a:avLst/>
          </a:prstGeom>
        </p:spPr>
      </p:pic>
      <p:pic>
        <p:nvPicPr>
          <p:cNvPr id="41" name="圖片 40" descr="一張含有 物件 的圖片&#10;&#10;自動產生的描述">
            <a:extLst>
              <a:ext uri="{FF2B5EF4-FFF2-40B4-BE49-F238E27FC236}">
                <a16:creationId xmlns:a16="http://schemas.microsoft.com/office/drawing/2014/main" id="{AF9B77AB-C893-DF45-B505-EFA527ABEAD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71441" y="5378347"/>
            <a:ext cx="363849" cy="363849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1E6AEC7-8658-421E-8CF6-76D263539533}"/>
              </a:ext>
            </a:extLst>
          </p:cNvPr>
          <p:cNvGrpSpPr/>
          <p:nvPr/>
        </p:nvGrpSpPr>
        <p:grpSpPr>
          <a:xfrm>
            <a:off x="7408475" y="1819499"/>
            <a:ext cx="4500000" cy="4500000"/>
            <a:chOff x="7415199" y="1484201"/>
            <a:chExt cx="4500000" cy="450000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832B6E09-913C-4A80-BA8B-7660AD759A89}"/>
                </a:ext>
              </a:extLst>
            </p:cNvPr>
            <p:cNvSpPr/>
            <p:nvPr/>
          </p:nvSpPr>
          <p:spPr>
            <a:xfrm>
              <a:off x="7415199" y="1484201"/>
              <a:ext cx="4500000" cy="4500000"/>
            </a:xfrm>
            <a:prstGeom prst="ellipse">
              <a:avLst/>
            </a:prstGeom>
            <a:solidFill>
              <a:srgbClr val="F3877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9CF707B3-4D40-DE44-B674-0E42E52DC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464" r="5551"/>
            <a:stretch/>
          </p:blipFill>
          <p:spPr>
            <a:xfrm>
              <a:off x="7506999" y="1576001"/>
              <a:ext cx="4316400" cy="4316400"/>
            </a:xfrm>
            <a:prstGeom prst="ellipse">
              <a:avLst/>
            </a:prstGeom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634B1CA1-8547-40C2-A48A-49190E93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" altLang="zh-TW"/>
              <a:t>Notes Station Clipper</a:t>
            </a:r>
            <a:r>
              <a:rPr kumimoji="1" lang="zh-TW" altLang="en-US"/>
              <a:t> </a:t>
            </a:r>
            <a:r>
              <a:rPr kumimoji="1" lang="zh-CN" altLang="en-US"/>
              <a:t>收集資料超方便</a:t>
            </a:r>
            <a:endParaRPr lang="zh-TW" altLang="en-US"/>
          </a:p>
        </p:txBody>
      </p:sp>
      <p:sp>
        <p:nvSpPr>
          <p:cNvPr id="32" name="文字方塊 24">
            <a:extLst>
              <a:ext uri="{FF2B5EF4-FFF2-40B4-BE49-F238E27FC236}">
                <a16:creationId xmlns:a16="http://schemas.microsoft.com/office/drawing/2014/main" id="{AE02A938-0839-A84D-9571-94197F7A02D9}"/>
              </a:ext>
            </a:extLst>
          </p:cNvPr>
          <p:cNvSpPr txBox="1"/>
          <p:nvPr/>
        </p:nvSpPr>
        <p:spPr>
          <a:xfrm>
            <a:off x="1037308" y="6180383"/>
            <a:ext cx="7116092" cy="369332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到</a:t>
            </a:r>
            <a:r>
              <a:rPr kumimoji="1"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chrome </a:t>
            </a:r>
            <a:r>
              <a:rPr kumimoji="1"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線上應用程式商店</a:t>
            </a:r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安裝</a:t>
            </a:r>
            <a:r>
              <a:rPr kumimoji="1"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Notes Station Clipper</a:t>
            </a:r>
            <a:r>
              <a:rPr kumimoji="1"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擴充功能</a:t>
            </a:r>
            <a:endParaRPr kumimoji="1"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2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Microsoft Office PowerPoint</Application>
  <PresentationFormat>寬螢幕</PresentationFormat>
  <Paragraphs>177</Paragraphs>
  <Slides>22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微軟正黑體</vt:lpstr>
      <vt:lpstr>Arial</vt:lpstr>
      <vt:lpstr>Calibri</vt:lpstr>
      <vt:lpstr>Calibri Light</vt:lpstr>
      <vt:lpstr>Roboto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豐富的編輯功能，隨心所欲的記錄</vt:lpstr>
      <vt:lpstr>多人即時線上編輯，提升工作效率！</vt:lpstr>
      <vt:lpstr>三招快速找到你的筆記</vt:lpstr>
      <vt:lpstr>筆記安全與保護，放心記錄所有事</vt:lpstr>
      <vt:lpstr>Notes Station Clipper 收集資料超方便</vt:lpstr>
      <vt:lpstr>Qnotes3 隨想隨記，把握靈光一閃的瞬間</vt:lpstr>
      <vt:lpstr>善用多屏 Notes Station 3 / Qnotes3 同步使用</vt:lpstr>
      <vt:lpstr>PowerPoint 簡報</vt:lpstr>
      <vt:lpstr>PowerPoint 簡報</vt:lpstr>
      <vt:lpstr>身為一個學生 你可以這樣用 Notes Station 3</vt:lpstr>
      <vt:lpstr>PowerPoint 簡報</vt:lpstr>
      <vt:lpstr>身為一家之煮 你可以這樣用Notes Station 3</vt:lpstr>
      <vt:lpstr>PowerPoint 簡報</vt:lpstr>
      <vt:lpstr>身為一個上班族 你可以這樣用Notes Station 3</vt:lpstr>
      <vt:lpstr>PowerPoint 簡報</vt:lpstr>
      <vt:lpstr>身為一個背包客 你可以這樣用Notes Station 3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Station 3</dc:title>
  <dc:creator>QNAP_Josh Chen</dc:creator>
  <cp:lastModifiedBy>QNAP_Yvonne Tsai</cp:lastModifiedBy>
  <cp:revision>1</cp:revision>
  <dcterms:created xsi:type="dcterms:W3CDTF">2019-07-10T09:04:21Z</dcterms:created>
  <dcterms:modified xsi:type="dcterms:W3CDTF">2019-07-30T06:09:56Z</dcterms:modified>
</cp:coreProperties>
</file>