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1" r:id="rId2"/>
    <p:sldId id="297" r:id="rId3"/>
    <p:sldId id="258" r:id="rId4"/>
    <p:sldId id="260" r:id="rId5"/>
    <p:sldId id="288" r:id="rId6"/>
    <p:sldId id="289" r:id="rId7"/>
    <p:sldId id="303" r:id="rId8"/>
    <p:sldId id="291" r:id="rId9"/>
    <p:sldId id="269" r:id="rId10"/>
    <p:sldId id="267" r:id="rId11"/>
    <p:sldId id="287" r:id="rId12"/>
    <p:sldId id="282" r:id="rId13"/>
    <p:sldId id="302" r:id="rId14"/>
    <p:sldId id="281" r:id="rId15"/>
    <p:sldId id="298" r:id="rId16"/>
    <p:sldId id="284" r:id="rId17"/>
    <p:sldId id="299" r:id="rId18"/>
    <p:sldId id="283" r:id="rId19"/>
    <p:sldId id="300" r:id="rId20"/>
    <p:sldId id="285" r:id="rId21"/>
    <p:sldId id="292" r:id="rId22"/>
    <p:sldId id="286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254"/>
    <a:srgbClr val="3E3A39"/>
    <a:srgbClr val="E8796E"/>
    <a:srgbClr val="DE5A50"/>
    <a:srgbClr val="E3766D"/>
    <a:srgbClr val="B00000"/>
    <a:srgbClr val="FFC1BF"/>
    <a:srgbClr val="4D4C4E"/>
    <a:srgbClr val="F3877E"/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DB4B55-F092-F149-B521-AF97ADABD4B3}" v="286" dt="2019-07-30T04:02:33.235"/>
    <p1510:client id="{783065C9-F07A-1B5E-75B1-E0DC94A19D53}" v="30" dt="2019-07-30T03:34:28.345"/>
    <p1510:client id="{80239638-8D2D-4505-BF8F-43DE5C7ADE35}" v="314" dt="2019-07-30T07:16:11.264"/>
    <p1510:client id="{EA6AB32A-3AD9-A6DD-366C-220B06B18D1D}" v="28" dt="2019-07-29T08:29:02.367"/>
    <p1510:client id="{55BF797B-7E24-BD1B-FAEF-C67ACB204D14}" v="176" dt="2019-07-30T06:48:13.795"/>
    <p1510:client id="{D0B4A801-8826-BB6D-3789-73469FDB9516}" v="29" dt="2019-07-30T01:40:59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9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1518A-2BE7-444F-B67D-4A633E836C75}" type="datetimeFigureOut">
              <a:rPr kumimoji="1" lang="zh-TW" altLang="en-US" smtClean="0"/>
              <a:t>2019/7/30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0EC70-4A18-BF4B-9F7C-8E5B25349B6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202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NAS security; Password protection for each note</a:t>
            </a:r>
            <a:b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Unlimited note size : you can even put whole set of your favorite novels in notes</a:t>
            </a:r>
            <a:b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zh-TW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never worry about storage space issue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93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967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8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517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6666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6303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3528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34001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50EC70-4A18-BF4B-9F7C-8E5B25349B69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9449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1B0EE7-5E9F-9042-84A8-92CDA683F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684702-A2D3-054C-BD67-7C30EA735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15841F-5BD2-D54E-AAFD-2200771A6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B91-EFF4-6945-9400-3FA42BBE91CC}" type="datetimeFigureOut">
              <a:rPr kumimoji="1" lang="zh-TW" altLang="en-US" smtClean="0"/>
              <a:t>2019/7/30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8BBAE6-0713-D148-957F-B6928808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E774AC6-6D92-2C4B-B0D6-EB7A89FA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C659F-CEDC-F845-984A-A5DD289FA7C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810397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6" y="0"/>
            <a:ext cx="12189287" cy="6857997"/>
          </a:xfrm>
          <a:prstGeom prst="rect">
            <a:avLst/>
          </a:prstGeom>
        </p:spPr>
      </p:pic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E556706C-FF68-475B-B8AE-567319A3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34" y="544882"/>
            <a:ext cx="915496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90373876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"/>
            <a:ext cx="12189287" cy="68571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1F4A519-2A7D-49BE-9214-09A7BE0B5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347" y="119861"/>
            <a:ext cx="11799518" cy="1033590"/>
          </a:xfrm>
          <a:prstGeom prst="rect">
            <a:avLst/>
          </a:prstGeom>
        </p:spPr>
      </p:pic>
      <p:sp>
        <p:nvSpPr>
          <p:cNvPr id="8" name="標題版面配置區 1">
            <a:extLst>
              <a:ext uri="{FF2B5EF4-FFF2-40B4-BE49-F238E27FC236}">
                <a16:creationId xmlns:a16="http://schemas.microsoft.com/office/drawing/2014/main" id="{F4B05FE3-3229-473F-B06D-2518BBBF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9" y="350729"/>
            <a:ext cx="1027656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0244889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sp>
        <p:nvSpPr>
          <p:cNvPr id="3" name="標題版面配置區 1">
            <a:extLst>
              <a:ext uri="{FF2B5EF4-FFF2-40B4-BE49-F238E27FC236}">
                <a16:creationId xmlns:a16="http://schemas.microsoft.com/office/drawing/2014/main" id="{28B512B9-99F1-4561-B047-6BAF1A03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34" y="544882"/>
            <a:ext cx="915496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4D4C4E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7858039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8033EC-A141-5D4B-BCC4-30BC1E52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CA920DA-B4DF-AB4A-B9C0-884924228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CEE6E0-ED1F-4C48-BE56-6E905BA3E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7AB91-EFF4-6945-9400-3FA42BBE91CC}" type="datetimeFigureOut">
              <a:rPr kumimoji="1" lang="zh-TW" altLang="en-US" smtClean="0"/>
              <a:t>2019/7/30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836B58B-47B0-514F-AC01-79D46548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B9F3B7E-9999-5745-AC34-6FE501A6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C659F-CEDC-F845-984A-A5DD289FA7C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2711868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4561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3398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7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2794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378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5" y="0"/>
            <a:ext cx="12189289" cy="685799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FD1A65B-6963-4261-A0E7-A6816CC7BC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347" y="119861"/>
            <a:ext cx="11799518" cy="103359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49926960-2376-4212-8AA0-B3D4CBB4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9" y="350729"/>
            <a:ext cx="1027656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8313894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5" y="0"/>
            <a:ext cx="12189289" cy="685799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FD1A65B-6963-4261-A0E7-A6816CC7BC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347" y="119861"/>
            <a:ext cx="11799518" cy="103359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49926960-2376-4212-8AA0-B3D4CBB4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9" y="350729"/>
            <a:ext cx="1027656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3466537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35F1B4-6543-4371-875F-157D0BE56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6" y="0"/>
            <a:ext cx="12189287" cy="6857998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49926960-2376-4212-8AA0-B3D4CBB45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718" y="1158658"/>
            <a:ext cx="1027656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961511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1B38943-9458-2E4F-913B-652B4EA6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A0906CF-3778-0E41-99E6-72E35CE5D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F0C48FB-F737-2E48-B680-88AD06671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AB91-EFF4-6945-9400-3FA42BBE91CC}" type="datetimeFigureOut">
              <a:rPr kumimoji="1" lang="zh-TW" altLang="en-US" smtClean="0"/>
              <a:t>2019/7/30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9AC276-FB37-264F-9039-6BA5D34D0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EE0EDD-4AA9-314D-8131-7EA92F731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C659F-CEDC-F845-984A-A5DD289FA7C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8066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8" r:id="rId4"/>
    <p:sldLayoutId id="2147483656" r:id="rId5"/>
    <p:sldLayoutId id="2147483657" r:id="rId6"/>
    <p:sldLayoutId id="2147483659" r:id="rId7"/>
    <p:sldLayoutId id="2147483661" r:id="rId8"/>
    <p:sldLayoutId id="2147483662" r:id="rId9"/>
    <p:sldLayoutId id="2147483664" r:id="rId10"/>
    <p:sldLayoutId id="2147483663" r:id="rId11"/>
    <p:sldLayoutId id="2147483660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11" Type="http://schemas.openxmlformats.org/officeDocument/2006/relationships/image" Target="../media/image70.jpeg"/><Relationship Id="rId5" Type="http://schemas.openxmlformats.org/officeDocument/2006/relationships/image" Target="../media/image64.png"/><Relationship Id="rId10" Type="http://schemas.openxmlformats.org/officeDocument/2006/relationships/image" Target="../media/image69.tiff"/><Relationship Id="rId4" Type="http://schemas.openxmlformats.org/officeDocument/2006/relationships/image" Target="../media/image63.png"/><Relationship Id="rId9" Type="http://schemas.openxmlformats.org/officeDocument/2006/relationships/image" Target="../media/image6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tiff"/><Relationship Id="rId13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3.png"/><Relationship Id="rId1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6.png"/><Relationship Id="rId7" Type="http://schemas.openxmlformats.org/officeDocument/2006/relationships/image" Target="../media/image12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11" Type="http://schemas.openxmlformats.org/officeDocument/2006/relationships/image" Target="../media/image83.png"/><Relationship Id="rId5" Type="http://schemas.openxmlformats.org/officeDocument/2006/relationships/image" Target="../media/image87.png"/><Relationship Id="rId10" Type="http://schemas.openxmlformats.org/officeDocument/2006/relationships/image" Target="../media/image89.png"/><Relationship Id="rId4" Type="http://schemas.microsoft.com/office/2007/relationships/hdphoto" Target="../media/hdphoto1.wdp"/><Relationship Id="rId9" Type="http://schemas.openxmlformats.org/officeDocument/2006/relationships/image" Target="../media/image67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94.png"/><Relationship Id="rId3" Type="http://schemas.openxmlformats.org/officeDocument/2006/relationships/image" Target="../media/image78.png"/><Relationship Id="rId7" Type="http://schemas.openxmlformats.org/officeDocument/2006/relationships/image" Target="../media/image93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2.png"/><Relationship Id="rId11" Type="http://schemas.openxmlformats.org/officeDocument/2006/relationships/image" Target="../media/image82.png"/><Relationship Id="rId5" Type="http://schemas.openxmlformats.org/officeDocument/2006/relationships/image" Target="../media/image91.png"/><Relationship Id="rId10" Type="http://schemas.openxmlformats.org/officeDocument/2006/relationships/image" Target="../media/image67.tiff"/><Relationship Id="rId4" Type="http://schemas.microsoft.com/office/2007/relationships/hdphoto" Target="../media/hdphoto1.wdp"/><Relationship Id="rId9" Type="http://schemas.openxmlformats.org/officeDocument/2006/relationships/image" Target="../media/image76.png"/><Relationship Id="rId1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85.png"/><Relationship Id="rId3" Type="http://schemas.openxmlformats.org/officeDocument/2006/relationships/image" Target="../media/image78.png"/><Relationship Id="rId7" Type="http://schemas.openxmlformats.org/officeDocument/2006/relationships/image" Target="../media/image98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7.png"/><Relationship Id="rId11" Type="http://schemas.openxmlformats.org/officeDocument/2006/relationships/image" Target="../media/image84.png"/><Relationship Id="rId5" Type="http://schemas.openxmlformats.org/officeDocument/2006/relationships/image" Target="../media/image96.png"/><Relationship Id="rId10" Type="http://schemas.openxmlformats.org/officeDocument/2006/relationships/image" Target="../media/image89.png"/><Relationship Id="rId4" Type="http://schemas.microsoft.com/office/2007/relationships/hdphoto" Target="../media/hdphoto1.wdp"/><Relationship Id="rId9" Type="http://schemas.openxmlformats.org/officeDocument/2006/relationships/image" Target="../media/image67.tiff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93440655-489D-4EBC-B0A4-8E4CF8F50821}"/>
              </a:ext>
            </a:extLst>
          </p:cNvPr>
          <p:cNvSpPr/>
          <p:nvPr/>
        </p:nvSpPr>
        <p:spPr>
          <a:xfrm>
            <a:off x="6325924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02D206C-4BA7-4CD2-9030-5DD1B0208888}"/>
              </a:ext>
            </a:extLst>
          </p:cNvPr>
          <p:cNvSpPr/>
          <p:nvPr/>
        </p:nvSpPr>
        <p:spPr>
          <a:xfrm>
            <a:off x="6647459" y="2486398"/>
            <a:ext cx="549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332C26-FE40-4BE6-BF56-18063379D15A}"/>
              </a:ext>
            </a:extLst>
          </p:cNvPr>
          <p:cNvSpPr/>
          <p:nvPr/>
        </p:nvSpPr>
        <p:spPr>
          <a:xfrm>
            <a:off x="6815640" y="2486398"/>
            <a:ext cx="463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496D501-BB6A-4295-BE4E-FDED01D8B31D}"/>
              </a:ext>
            </a:extLst>
          </p:cNvPr>
          <p:cNvSpPr/>
          <p:nvPr/>
        </p:nvSpPr>
        <p:spPr>
          <a:xfrm>
            <a:off x="7112934" y="2486398"/>
            <a:ext cx="5961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C10FCE-1C70-4878-A464-5E199114D9C7}"/>
              </a:ext>
            </a:extLst>
          </p:cNvPr>
          <p:cNvSpPr/>
          <p:nvPr/>
        </p:nvSpPr>
        <p:spPr>
          <a:xfrm>
            <a:off x="7563948" y="2486398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E539626-12BB-4F7C-A585-57C558B335DD}"/>
              </a:ext>
            </a:extLst>
          </p:cNvPr>
          <p:cNvSpPr/>
          <p:nvPr/>
        </p:nvSpPr>
        <p:spPr>
          <a:xfrm>
            <a:off x="7918910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95C6975-5010-490F-A5AA-7D3DC30FD321}"/>
              </a:ext>
            </a:extLst>
          </p:cNvPr>
          <p:cNvSpPr/>
          <p:nvPr/>
        </p:nvSpPr>
        <p:spPr>
          <a:xfrm>
            <a:off x="8106449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F42A91B-CFDE-4C99-9BCF-20F8E02E1B78}"/>
              </a:ext>
            </a:extLst>
          </p:cNvPr>
          <p:cNvSpPr/>
          <p:nvPr/>
        </p:nvSpPr>
        <p:spPr>
          <a:xfrm>
            <a:off x="8383950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A12AE269-D7A1-4A7E-AD6B-05BDF6DA69C7}"/>
              </a:ext>
            </a:extLst>
          </p:cNvPr>
          <p:cNvSpPr/>
          <p:nvPr/>
        </p:nvSpPr>
        <p:spPr>
          <a:xfrm>
            <a:off x="8557592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 err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A64823DD-FB9E-4AAD-87A9-78E7E71969AF}"/>
              </a:ext>
            </a:extLst>
          </p:cNvPr>
          <p:cNvSpPr/>
          <p:nvPr/>
        </p:nvSpPr>
        <p:spPr>
          <a:xfrm>
            <a:off x="8688427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4C151C9-93CF-40E8-A478-19494BCB29E7}"/>
              </a:ext>
            </a:extLst>
          </p:cNvPr>
          <p:cNvSpPr/>
          <p:nvPr/>
        </p:nvSpPr>
        <p:spPr>
          <a:xfrm>
            <a:off x="9527025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EA8C77F-11A2-47FD-917F-ECDFAF3EDF66}"/>
              </a:ext>
            </a:extLst>
          </p:cNvPr>
          <p:cNvSpPr/>
          <p:nvPr/>
        </p:nvSpPr>
        <p:spPr>
          <a:xfrm>
            <a:off x="9005161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4000" b="1">
              <a:solidFill>
                <a:prstClr val="white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21A1895-ED13-4130-8A07-823F19517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659" y="2407404"/>
            <a:ext cx="869576" cy="869576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D2B355CB-8372-49F5-98A3-AC1623FCE9E7}"/>
              </a:ext>
            </a:extLst>
          </p:cNvPr>
          <p:cNvGrpSpPr/>
          <p:nvPr/>
        </p:nvGrpSpPr>
        <p:grpSpPr>
          <a:xfrm>
            <a:off x="7973848" y="4338791"/>
            <a:ext cx="2179760" cy="2519209"/>
            <a:chOff x="791612" y="4338791"/>
            <a:chExt cx="2179760" cy="2519209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F3044363-9F1E-49BE-9BAD-7B63DC6CD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972168" y="4790325"/>
              <a:ext cx="1874434" cy="2067675"/>
            </a:xfrm>
            <a:prstGeom prst="rect">
              <a:avLst/>
            </a:prstGeom>
          </p:spPr>
        </p:pic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2F7EF255-16A5-4150-8BC6-3D72CD265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1612" y="4338791"/>
              <a:ext cx="2179760" cy="2279907"/>
            </a:xfrm>
            <a:prstGeom prst="rect">
              <a:avLst/>
            </a:prstGeom>
          </p:spPr>
        </p:pic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6AF1CAA3-241A-4348-8E0E-877FB2BE952A}"/>
              </a:ext>
            </a:extLst>
          </p:cNvPr>
          <p:cNvGrpSpPr/>
          <p:nvPr/>
        </p:nvGrpSpPr>
        <p:grpSpPr>
          <a:xfrm>
            <a:off x="3290971" y="4491176"/>
            <a:ext cx="2113293" cy="2366824"/>
            <a:chOff x="7916289" y="4491176"/>
            <a:chExt cx="2113293" cy="2366824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89DD56DF-48D0-4060-A54A-AC748B4CC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054852" y="4790325"/>
              <a:ext cx="1874434" cy="2067675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5BF182B7-CA2F-489E-B3C4-198CAF8C6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16289" y="4491176"/>
              <a:ext cx="2113293" cy="1975136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B07F52AD-4FDD-4E51-A475-F1356616ACF2}"/>
              </a:ext>
            </a:extLst>
          </p:cNvPr>
          <p:cNvGrpSpPr/>
          <p:nvPr/>
        </p:nvGrpSpPr>
        <p:grpSpPr>
          <a:xfrm>
            <a:off x="886893" y="4200614"/>
            <a:ext cx="2238078" cy="2657386"/>
            <a:chOff x="3162786" y="4200614"/>
            <a:chExt cx="2238078" cy="2657386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9F785616-BA17-43F5-9F45-FB3F5AAF9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333063" y="4790325"/>
              <a:ext cx="1874434" cy="2067675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F021D38-6B0D-4504-8C0F-35B9DBF7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62786" y="4200614"/>
              <a:ext cx="2238078" cy="2418085"/>
            </a:xfrm>
            <a:prstGeom prst="rect">
              <a:avLst/>
            </a:prstGeom>
          </p:spPr>
        </p:pic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ACFBC0E9-30DD-4C37-A344-2A4A55724344}"/>
              </a:ext>
            </a:extLst>
          </p:cNvPr>
          <p:cNvGrpSpPr/>
          <p:nvPr/>
        </p:nvGrpSpPr>
        <p:grpSpPr>
          <a:xfrm>
            <a:off x="5803592" y="4575071"/>
            <a:ext cx="1874434" cy="2282929"/>
            <a:chOff x="5693957" y="4575071"/>
            <a:chExt cx="1874434" cy="2282929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05BD2B90-1560-42D8-B907-BF1AEE7F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693957" y="4790325"/>
              <a:ext cx="1874434" cy="2067675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7C97DAE-758A-4750-8D4D-9CD1F00D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94561" y="4575071"/>
              <a:ext cx="1719976" cy="2125287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7DDF5B1B-DFB3-419E-A37C-208DA249509B}"/>
              </a:ext>
            </a:extLst>
          </p:cNvPr>
          <p:cNvSpPr/>
          <p:nvPr/>
        </p:nvSpPr>
        <p:spPr>
          <a:xfrm>
            <a:off x="810671" y="150728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C037B91-478C-4870-955B-1B74FFAD5606}"/>
              </a:ext>
            </a:extLst>
          </p:cNvPr>
          <p:cNvSpPr/>
          <p:nvPr/>
        </p:nvSpPr>
        <p:spPr>
          <a:xfrm>
            <a:off x="1140011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CF0F883-5185-4155-A812-4170A19B4F73}"/>
              </a:ext>
            </a:extLst>
          </p:cNvPr>
          <p:cNvSpPr/>
          <p:nvPr/>
        </p:nvSpPr>
        <p:spPr>
          <a:xfrm>
            <a:off x="1430144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E22B953-AC69-4B6A-B28E-0E9CFDB3A27A}"/>
              </a:ext>
            </a:extLst>
          </p:cNvPr>
          <p:cNvSpPr/>
          <p:nvPr/>
        </p:nvSpPr>
        <p:spPr>
          <a:xfrm>
            <a:off x="1734437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5E12DF9-C265-4E3F-B342-1CBB084D96EE}"/>
              </a:ext>
            </a:extLst>
          </p:cNvPr>
          <p:cNvSpPr/>
          <p:nvPr/>
        </p:nvSpPr>
        <p:spPr>
          <a:xfrm>
            <a:off x="2004869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7450525-BBB1-496B-AE50-649764388666}"/>
              </a:ext>
            </a:extLst>
          </p:cNvPr>
          <p:cNvSpPr/>
          <p:nvPr/>
        </p:nvSpPr>
        <p:spPr>
          <a:xfrm>
            <a:off x="2298717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0B2626E-9FE0-451D-83FF-260859B9B266}"/>
              </a:ext>
            </a:extLst>
          </p:cNvPr>
          <p:cNvSpPr/>
          <p:nvPr/>
        </p:nvSpPr>
        <p:spPr>
          <a:xfrm>
            <a:off x="5853376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4FFE2A3-6D82-45A4-A69E-E74813370E83}"/>
              </a:ext>
            </a:extLst>
          </p:cNvPr>
          <p:cNvSpPr/>
          <p:nvPr/>
        </p:nvSpPr>
        <p:spPr>
          <a:xfrm>
            <a:off x="3031631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A9206878-53CD-403E-87C1-056E451D1E85}"/>
              </a:ext>
            </a:extLst>
          </p:cNvPr>
          <p:cNvSpPr/>
          <p:nvPr/>
        </p:nvSpPr>
        <p:spPr>
          <a:xfrm>
            <a:off x="3307714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0DD9CB6D-1319-4E6C-BAE1-ECDAADAA1984}"/>
              </a:ext>
            </a:extLst>
          </p:cNvPr>
          <p:cNvSpPr/>
          <p:nvPr/>
        </p:nvSpPr>
        <p:spPr>
          <a:xfrm>
            <a:off x="3612354" y="1507283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3769A24C-E403-4AEE-AE5D-008B78675E3E}"/>
              </a:ext>
            </a:extLst>
          </p:cNvPr>
          <p:cNvSpPr/>
          <p:nvPr/>
        </p:nvSpPr>
        <p:spPr>
          <a:xfrm>
            <a:off x="3740638" y="1507283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2A41BB00-0FBE-4B60-B339-9877CFD20DF5}"/>
              </a:ext>
            </a:extLst>
          </p:cNvPr>
          <p:cNvSpPr/>
          <p:nvPr/>
        </p:nvSpPr>
        <p:spPr>
          <a:xfrm>
            <a:off x="3882557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11CF45FE-DF1E-4C35-B497-4BD9EB41619A}"/>
              </a:ext>
            </a:extLst>
          </p:cNvPr>
          <p:cNvSpPr/>
          <p:nvPr/>
        </p:nvSpPr>
        <p:spPr>
          <a:xfrm>
            <a:off x="4157678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C6D964B-6D91-4B71-AB3C-406690DB7E89}"/>
              </a:ext>
            </a:extLst>
          </p:cNvPr>
          <p:cNvSpPr/>
          <p:nvPr/>
        </p:nvSpPr>
        <p:spPr>
          <a:xfrm>
            <a:off x="4469257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A915D0E2-9A53-4DB9-8F28-D04EA16F46EE}"/>
              </a:ext>
            </a:extLst>
          </p:cNvPr>
          <p:cNvSpPr/>
          <p:nvPr/>
        </p:nvSpPr>
        <p:spPr>
          <a:xfrm>
            <a:off x="4770977" y="1507283"/>
            <a:ext cx="385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BFB9BAD-315C-473E-83E4-DD6CEFBF2713}"/>
              </a:ext>
            </a:extLst>
          </p:cNvPr>
          <p:cNvSpPr/>
          <p:nvPr/>
        </p:nvSpPr>
        <p:spPr>
          <a:xfrm>
            <a:off x="4973116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C104428-29B3-41A9-A472-588CCB2E9E54}"/>
              </a:ext>
            </a:extLst>
          </p:cNvPr>
          <p:cNvSpPr/>
          <p:nvPr/>
        </p:nvSpPr>
        <p:spPr>
          <a:xfrm>
            <a:off x="5252518" y="1507283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6BFD522-3A6E-4597-BB0E-2FD6F1AD7EBE}"/>
              </a:ext>
            </a:extLst>
          </p:cNvPr>
          <p:cNvSpPr/>
          <p:nvPr/>
        </p:nvSpPr>
        <p:spPr>
          <a:xfrm>
            <a:off x="5432368" y="1507283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7CAC5F7F-B08D-4436-BE75-381771E78EA5}"/>
              </a:ext>
            </a:extLst>
          </p:cNvPr>
          <p:cNvSpPr/>
          <p:nvPr/>
        </p:nvSpPr>
        <p:spPr>
          <a:xfrm>
            <a:off x="5579848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2BDA070-E63A-4D15-9B9E-C0EA86FEB986}"/>
              </a:ext>
            </a:extLst>
          </p:cNvPr>
          <p:cNvSpPr/>
          <p:nvPr/>
        </p:nvSpPr>
        <p:spPr>
          <a:xfrm>
            <a:off x="2572040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28935801-0AD8-45F2-B7A9-F59B2A3C23F0}"/>
              </a:ext>
            </a:extLst>
          </p:cNvPr>
          <p:cNvSpPr/>
          <p:nvPr/>
        </p:nvSpPr>
        <p:spPr>
          <a:xfrm>
            <a:off x="6284273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C4685DEB-B0D1-4DAD-9E10-26A94FA273F0}"/>
              </a:ext>
            </a:extLst>
          </p:cNvPr>
          <p:cNvSpPr/>
          <p:nvPr/>
        </p:nvSpPr>
        <p:spPr>
          <a:xfrm>
            <a:off x="6575545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1F32F638-0C17-4659-A309-588EFC8DD010}"/>
              </a:ext>
            </a:extLst>
          </p:cNvPr>
          <p:cNvSpPr/>
          <p:nvPr/>
        </p:nvSpPr>
        <p:spPr>
          <a:xfrm>
            <a:off x="6885418" y="1507283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C7702B43-2408-4B73-BFFF-52181CD5CF27}"/>
              </a:ext>
            </a:extLst>
          </p:cNvPr>
          <p:cNvSpPr/>
          <p:nvPr/>
        </p:nvSpPr>
        <p:spPr>
          <a:xfrm>
            <a:off x="7048785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0837331B-434E-4FEE-9E0B-CFA1C3EC6C43}"/>
              </a:ext>
            </a:extLst>
          </p:cNvPr>
          <p:cNvSpPr/>
          <p:nvPr/>
        </p:nvSpPr>
        <p:spPr>
          <a:xfrm>
            <a:off x="7330727" y="1507283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35D4A79-5D62-41C8-804F-06CEC7310BA0}"/>
              </a:ext>
            </a:extLst>
          </p:cNvPr>
          <p:cNvSpPr/>
          <p:nvPr/>
        </p:nvSpPr>
        <p:spPr>
          <a:xfrm>
            <a:off x="7965136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D3CDC53E-2647-4CF6-8BC1-C0EFE32CC264}"/>
              </a:ext>
            </a:extLst>
          </p:cNvPr>
          <p:cNvSpPr/>
          <p:nvPr/>
        </p:nvSpPr>
        <p:spPr>
          <a:xfrm>
            <a:off x="7518992" y="1507283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C877D59A-3A32-4CE7-BE6A-4D34C745E7ED}"/>
              </a:ext>
            </a:extLst>
          </p:cNvPr>
          <p:cNvSpPr/>
          <p:nvPr/>
        </p:nvSpPr>
        <p:spPr>
          <a:xfrm>
            <a:off x="7698842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9451A0C9-CCB5-49BF-A87C-311EB3C0B55E}"/>
              </a:ext>
            </a:extLst>
          </p:cNvPr>
          <p:cNvSpPr/>
          <p:nvPr/>
        </p:nvSpPr>
        <p:spPr>
          <a:xfrm>
            <a:off x="8243692" y="1507283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FB38B215-CC95-40A0-AEAA-AD6706535486}"/>
              </a:ext>
            </a:extLst>
          </p:cNvPr>
          <p:cNvSpPr/>
          <p:nvPr/>
        </p:nvSpPr>
        <p:spPr>
          <a:xfrm>
            <a:off x="8362368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4BCBB4DA-228B-44B1-A858-9E334C8AA066}"/>
              </a:ext>
            </a:extLst>
          </p:cNvPr>
          <p:cNvSpPr/>
          <p:nvPr/>
        </p:nvSpPr>
        <p:spPr>
          <a:xfrm>
            <a:off x="8653932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41FC8492-A229-422D-8D07-9B702A755DC2}"/>
              </a:ext>
            </a:extLst>
          </p:cNvPr>
          <p:cNvSpPr/>
          <p:nvPr/>
        </p:nvSpPr>
        <p:spPr>
          <a:xfrm>
            <a:off x="9108496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1355C230-251A-4185-BC0E-C7CAB1C283A2}"/>
              </a:ext>
            </a:extLst>
          </p:cNvPr>
          <p:cNvSpPr/>
          <p:nvPr/>
        </p:nvSpPr>
        <p:spPr>
          <a:xfrm>
            <a:off x="9372204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7AC2CD2C-F774-4214-B456-69BF8FDE7F02}"/>
              </a:ext>
            </a:extLst>
          </p:cNvPr>
          <p:cNvSpPr/>
          <p:nvPr/>
        </p:nvSpPr>
        <p:spPr>
          <a:xfrm>
            <a:off x="9666052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8375F256-A553-4E84-973B-31E800B08D1E}"/>
              </a:ext>
            </a:extLst>
          </p:cNvPr>
          <p:cNvSpPr/>
          <p:nvPr/>
        </p:nvSpPr>
        <p:spPr>
          <a:xfrm>
            <a:off x="10122960" y="1507283"/>
            <a:ext cx="58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A66E988E-12EE-4F30-A074-9243612BA320}"/>
              </a:ext>
            </a:extLst>
          </p:cNvPr>
          <p:cNvSpPr/>
          <p:nvPr/>
        </p:nvSpPr>
        <p:spPr>
          <a:xfrm>
            <a:off x="10500975" y="150728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324237BC-5C15-4261-B7EC-2FA24D99A115}"/>
              </a:ext>
            </a:extLst>
          </p:cNvPr>
          <p:cNvSpPr/>
          <p:nvPr/>
        </p:nvSpPr>
        <p:spPr>
          <a:xfrm>
            <a:off x="10761203" y="1507283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1BCEAB5A-0F11-4A01-9C48-24E38ECC4BF6}"/>
              </a:ext>
            </a:extLst>
          </p:cNvPr>
          <p:cNvSpPr/>
          <p:nvPr/>
        </p:nvSpPr>
        <p:spPr>
          <a:xfrm>
            <a:off x="810671" y="248639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AACBEDE0-6E98-4CD6-819F-32215441750B}"/>
              </a:ext>
            </a:extLst>
          </p:cNvPr>
          <p:cNvSpPr/>
          <p:nvPr/>
        </p:nvSpPr>
        <p:spPr>
          <a:xfrm>
            <a:off x="1361848" y="248639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F58B868C-1138-4815-B1A9-0231F0832B94}"/>
              </a:ext>
            </a:extLst>
          </p:cNvPr>
          <p:cNvSpPr/>
          <p:nvPr/>
        </p:nvSpPr>
        <p:spPr>
          <a:xfrm>
            <a:off x="1071439" y="248639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76AF6F37-B2A6-4238-A01C-CDDADBD9B18B}"/>
              </a:ext>
            </a:extLst>
          </p:cNvPr>
          <p:cNvSpPr/>
          <p:nvPr/>
        </p:nvSpPr>
        <p:spPr>
          <a:xfrm>
            <a:off x="1673921" y="2486398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8FEAA34E-606D-4567-8207-897A331756D0}"/>
              </a:ext>
            </a:extLst>
          </p:cNvPr>
          <p:cNvSpPr/>
          <p:nvPr/>
        </p:nvSpPr>
        <p:spPr>
          <a:xfrm>
            <a:off x="2106353" y="248639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4EA90167-AB11-49BA-8CDD-355BCF2BF53A}"/>
              </a:ext>
            </a:extLst>
          </p:cNvPr>
          <p:cNvSpPr/>
          <p:nvPr/>
        </p:nvSpPr>
        <p:spPr>
          <a:xfrm>
            <a:off x="2400201" y="2486398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30924485-B215-42C9-8D72-FECE7F14D3B9}"/>
              </a:ext>
            </a:extLst>
          </p:cNvPr>
          <p:cNvSpPr/>
          <p:nvPr/>
        </p:nvSpPr>
        <p:spPr>
          <a:xfrm>
            <a:off x="1839071" y="248639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9031139D-36F6-49B4-BE75-BF21F487AD35}"/>
              </a:ext>
            </a:extLst>
          </p:cNvPr>
          <p:cNvSpPr/>
          <p:nvPr/>
        </p:nvSpPr>
        <p:spPr>
          <a:xfrm>
            <a:off x="2820971" y="2486398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5890689E-AA06-4708-BF58-92ABA860DA98}"/>
              </a:ext>
            </a:extLst>
          </p:cNvPr>
          <p:cNvSpPr/>
          <p:nvPr/>
        </p:nvSpPr>
        <p:spPr>
          <a:xfrm>
            <a:off x="3224234" y="2486398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AEF5BF71-B309-41FC-87E4-1E102B53BB64}"/>
              </a:ext>
            </a:extLst>
          </p:cNvPr>
          <p:cNvSpPr/>
          <p:nvPr/>
        </p:nvSpPr>
        <p:spPr>
          <a:xfrm>
            <a:off x="3081739" y="2486398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BDE02928-0889-48B9-8E6E-C21742F9D528}"/>
              </a:ext>
            </a:extLst>
          </p:cNvPr>
          <p:cNvSpPr/>
          <p:nvPr/>
        </p:nvSpPr>
        <p:spPr>
          <a:xfrm>
            <a:off x="3350252" y="248639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76C6765E-6F9E-4915-AA22-7421ADBC8A9D}"/>
              </a:ext>
            </a:extLst>
          </p:cNvPr>
          <p:cNvSpPr/>
          <p:nvPr/>
        </p:nvSpPr>
        <p:spPr>
          <a:xfrm>
            <a:off x="4056137" y="248639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0D907D18-AE2C-45D9-9F7F-A0B31EA3113E}"/>
              </a:ext>
            </a:extLst>
          </p:cNvPr>
          <p:cNvSpPr/>
          <p:nvPr/>
        </p:nvSpPr>
        <p:spPr>
          <a:xfrm>
            <a:off x="4349985" y="248639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C56162A0-EA70-4C34-8101-F9834115C196}"/>
              </a:ext>
            </a:extLst>
          </p:cNvPr>
          <p:cNvSpPr/>
          <p:nvPr/>
        </p:nvSpPr>
        <p:spPr>
          <a:xfrm>
            <a:off x="3936253" y="2486398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BA931152-F041-490A-9477-15771B1ECFA5}"/>
              </a:ext>
            </a:extLst>
          </p:cNvPr>
          <p:cNvSpPr/>
          <p:nvPr/>
        </p:nvSpPr>
        <p:spPr>
          <a:xfrm>
            <a:off x="3640264" y="248639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3B56F54D-2AD9-483E-89CF-7D2E8371DCD3}"/>
              </a:ext>
            </a:extLst>
          </p:cNvPr>
          <p:cNvSpPr/>
          <p:nvPr/>
        </p:nvSpPr>
        <p:spPr>
          <a:xfrm>
            <a:off x="4804880" y="2486398"/>
            <a:ext cx="583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47A9A6C1-5DDE-4D44-A6B9-82E940236E60}"/>
              </a:ext>
            </a:extLst>
          </p:cNvPr>
          <p:cNvSpPr/>
          <p:nvPr/>
        </p:nvSpPr>
        <p:spPr>
          <a:xfrm>
            <a:off x="5208143" y="2486398"/>
            <a:ext cx="3273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B28C67F9-46B6-4683-AA70-D718FBE70512}"/>
              </a:ext>
            </a:extLst>
          </p:cNvPr>
          <p:cNvSpPr/>
          <p:nvPr/>
        </p:nvSpPr>
        <p:spPr>
          <a:xfrm>
            <a:off x="5334161" y="2486398"/>
            <a:ext cx="356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80D01E0B-7014-41B2-A6C3-CC523397985C}"/>
              </a:ext>
            </a:extLst>
          </p:cNvPr>
          <p:cNvSpPr/>
          <p:nvPr/>
        </p:nvSpPr>
        <p:spPr>
          <a:xfrm>
            <a:off x="5495790" y="248639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</a:t>
            </a:r>
            <a:endParaRPr lang="zh-TW" altLang="en-US" sz="1200"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780A0715-E677-4A7E-B25D-4842844C95D6}"/>
              </a:ext>
            </a:extLst>
          </p:cNvPr>
          <p:cNvSpPr/>
          <p:nvPr/>
        </p:nvSpPr>
        <p:spPr>
          <a:xfrm>
            <a:off x="5969300" y="2486398"/>
            <a:ext cx="6073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4000" b="1">
                <a:solidFill>
                  <a:prstClr val="white"/>
                </a:solidFill>
                <a:effectLst>
                  <a:outerShdw blurRad="25400" dist="25400" dir="1200000" sx="104000" sy="104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endParaRPr lang="zh-TW" altLang="en-US" sz="4000" b="1">
              <a:solidFill>
                <a:prstClr val="black"/>
              </a:solidFill>
              <a:effectLst>
                <a:outerShdw blurRad="25400" dist="25400" dir="1200000" sx="104000" sy="104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9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5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5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5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9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95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95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5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1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5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5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2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5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3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35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4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45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5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6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65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8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85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9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95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05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31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15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200"/>
                            </p:stCondLst>
                            <p:childTnLst>
                              <p:par>
                                <p:cTn id="2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200"/>
                            </p:stCondLst>
                            <p:childTnLst>
                              <p:par>
                                <p:cTn id="2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700"/>
                            </p:stCondLst>
                            <p:childTnLst>
                              <p:par>
                                <p:cTn id="2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1" grpId="0"/>
      <p:bldP spid="11" grpId="0"/>
      <p:bldP spid="34" grpId="0"/>
      <p:bldP spid="35" grpId="0"/>
      <p:bldP spid="37" grpId="0"/>
      <p:bldP spid="39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7D8F258-0B93-4474-91A2-8DFF07978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9" y="2057728"/>
            <a:ext cx="9263875" cy="89838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A397463-6880-4095-A40C-9F2FDF692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9" y="3165240"/>
            <a:ext cx="9263875" cy="89838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5CEB8AD-AD88-44C7-97D2-A8B52FF1F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9" y="4272752"/>
            <a:ext cx="9263875" cy="89838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6E5D2B8-5C00-4A02-B17B-F7ADC9C2D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149" y="5380264"/>
            <a:ext cx="9263875" cy="89838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167B9DA-7D21-4801-85BD-2E48D688B5AC}"/>
              </a:ext>
            </a:extLst>
          </p:cNvPr>
          <p:cNvSpPr/>
          <p:nvPr/>
        </p:nvSpPr>
        <p:spPr>
          <a:xfrm>
            <a:off x="3495189" y="3436313"/>
            <a:ext cx="55419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add photo of whiteboard, meeting slides.</a:t>
            </a:r>
            <a:endParaRPr lang="zh-TW" altLang="en-US" sz="2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30B69A83-53DB-42F4-BEF1-48238DC9C46D}"/>
              </a:ext>
            </a:extLst>
          </p:cNvPr>
          <p:cNvSpPr/>
          <p:nvPr/>
        </p:nvSpPr>
        <p:spPr>
          <a:xfrm>
            <a:off x="1116228" y="4312565"/>
            <a:ext cx="2244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buSzPts val="1400"/>
            </a:pP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 Sharing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EC3D2E-EB8D-4600-AABE-6783B829F39E}"/>
              </a:ext>
            </a:extLst>
          </p:cNvPr>
          <p:cNvSpPr/>
          <p:nvPr/>
        </p:nvSpPr>
        <p:spPr>
          <a:xfrm>
            <a:off x="3495189" y="4541002"/>
            <a:ext cx="4673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Quickly share notes with mobile device.</a:t>
            </a:r>
            <a:endParaRPr lang="zh-TW" altLang="en-US" sz="2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7CF8BEF-6FBC-4140-B4D8-025A109A51E2}"/>
              </a:ext>
            </a:extLst>
          </p:cNvPr>
          <p:cNvSpPr/>
          <p:nvPr/>
        </p:nvSpPr>
        <p:spPr>
          <a:xfrm>
            <a:off x="1116229" y="5617632"/>
            <a:ext cx="224448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algn="ctr">
              <a:spcBef>
                <a:spcPts val="0"/>
              </a:spcBef>
              <a:buSzPts val="1400"/>
            </a:pP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Offline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A98B3CD-6E7B-44F2-9A66-6002E7417198}"/>
              </a:ext>
            </a:extLst>
          </p:cNvPr>
          <p:cNvSpPr/>
          <p:nvPr/>
        </p:nvSpPr>
        <p:spPr>
          <a:xfrm>
            <a:off x="3495189" y="5643032"/>
            <a:ext cx="765454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SzPts val="1200"/>
            </a:pPr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</a:rPr>
              <a:t>Edit the notes anywhere without a network connection.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8C89C73-343C-4242-996F-3C69960D4B11}"/>
              </a:ext>
            </a:extLst>
          </p:cNvPr>
          <p:cNvSpPr txBox="1"/>
          <p:nvPr/>
        </p:nvSpPr>
        <p:spPr>
          <a:xfrm>
            <a:off x="1058449" y="1189949"/>
            <a:ext cx="10041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matter IOS or Android device you use, take a note when you have a flash through!</a:t>
            </a:r>
            <a:endParaRPr kumimoji="1" lang="zh-TW" altLang="en-US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19F27C0-1E7C-4372-A049-86553234C514}"/>
              </a:ext>
            </a:extLst>
          </p:cNvPr>
          <p:cNvSpPr/>
          <p:nvPr/>
        </p:nvSpPr>
        <p:spPr>
          <a:xfrm>
            <a:off x="1116228" y="2309701"/>
            <a:ext cx="22444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buSzPts val="1400"/>
            </a:pP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Audio Notes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C6D6446-9FA6-4C88-9B00-8AA11354E513}"/>
              </a:ext>
            </a:extLst>
          </p:cNvPr>
          <p:cNvSpPr/>
          <p:nvPr/>
        </p:nvSpPr>
        <p:spPr>
          <a:xfrm>
            <a:off x="1116229" y="3410913"/>
            <a:ext cx="224448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 algn="ctr">
              <a:spcBef>
                <a:spcPts val="0"/>
              </a:spcBef>
              <a:buSzPts val="1400"/>
            </a:pPr>
            <a:r>
              <a:rPr lang="en-US" altLang="zh-TW"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Notes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387917-81C7-4959-BC67-9C47F194982B}"/>
              </a:ext>
            </a:extLst>
          </p:cNvPr>
          <p:cNvSpPr/>
          <p:nvPr/>
        </p:nvSpPr>
        <p:spPr>
          <a:xfrm>
            <a:off x="3495189" y="2335101"/>
            <a:ext cx="58544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 all the meeting audio saving time of typing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標題 10">
            <a:extLst>
              <a:ext uri="{FF2B5EF4-FFF2-40B4-BE49-F238E27FC236}">
                <a16:creationId xmlns:a16="http://schemas.microsoft.com/office/drawing/2014/main" id="{5DA7D31C-D33A-4DB1-BE9A-E62CBC3D4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8" y="350729"/>
            <a:ext cx="10727151" cy="632564"/>
          </a:xfrm>
        </p:spPr>
        <p:txBody>
          <a:bodyPr/>
          <a:lstStyle/>
          <a:p>
            <a:r>
              <a:rPr kumimoji="1" lang="en-US" altLang="zh-TW"/>
              <a:t>Take notes anytime, anywhere by Qnotes3</a:t>
            </a:r>
          </a:p>
        </p:txBody>
      </p:sp>
    </p:spTree>
    <p:extLst>
      <p:ext uri="{BB962C8B-B14F-4D97-AF65-F5344CB8AC3E}">
        <p14:creationId xmlns:p14="http://schemas.microsoft.com/office/powerpoint/2010/main" val="23592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8A07FC0A-D9DB-4ACB-84A1-F6D893B29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934" y="2668237"/>
            <a:ext cx="1381071" cy="106173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0734242-7391-40CA-A951-1A2C35935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744" y="4955839"/>
            <a:ext cx="1323850" cy="101774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506E870-654D-124E-A5F5-58F48EA8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8" y="350729"/>
            <a:ext cx="10916158" cy="632564"/>
          </a:xfrm>
        </p:spPr>
        <p:txBody>
          <a:bodyPr>
            <a:noAutofit/>
          </a:bodyPr>
          <a:lstStyle/>
          <a:p>
            <a:r>
              <a:rPr kumimoji="1" lang="en-US" altLang="zh-TW" sz="2800">
                <a:latin typeface="Arial"/>
                <a:ea typeface="微軟正黑體"/>
                <a:cs typeface="Arial"/>
              </a:rPr>
              <a:t>Notes Station 3 / Qnotes3 synchronized with different devices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3837F376-7AB7-4F2E-8946-867940A1EDF3}"/>
              </a:ext>
            </a:extLst>
          </p:cNvPr>
          <p:cNvGrpSpPr/>
          <p:nvPr/>
        </p:nvGrpSpPr>
        <p:grpSpPr>
          <a:xfrm>
            <a:off x="1020840" y="2638895"/>
            <a:ext cx="2593462" cy="3523648"/>
            <a:chOff x="825858" y="2465660"/>
            <a:chExt cx="2593462" cy="3523648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66C93C9-75BF-4CA6-AED4-FBBA823B6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5858" y="2465660"/>
              <a:ext cx="2593462" cy="3523648"/>
            </a:xfrm>
            <a:prstGeom prst="rect">
              <a:avLst/>
            </a:prstGeom>
            <a:effectLst>
              <a:reflection blurRad="12700" stA="20000" endPos="15000" dir="5400000" sy="-100000" algn="bl" rotWithShape="0"/>
            </a:effectLst>
          </p:spPr>
        </p:pic>
        <p:pic>
          <p:nvPicPr>
            <p:cNvPr id="22" name="圖片 21" descr="一張含有 電子用品 的圖片&#10;&#10;自動產生的描述">
              <a:extLst>
                <a:ext uri="{FF2B5EF4-FFF2-40B4-BE49-F238E27FC236}">
                  <a16:creationId xmlns:a16="http://schemas.microsoft.com/office/drawing/2014/main" id="{E967CEE6-1669-C440-B96D-5D05E6D97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4396" y="2810938"/>
              <a:ext cx="2100286" cy="280038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A7E0D67-55D4-3A4C-B283-6752B78F6FAC}"/>
              </a:ext>
            </a:extLst>
          </p:cNvPr>
          <p:cNvSpPr txBox="1"/>
          <p:nvPr/>
        </p:nvSpPr>
        <p:spPr>
          <a:xfrm>
            <a:off x="4160900" y="4101286"/>
            <a:ext cx="1973605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1400" b="1">
                <a:latin typeface="Arial"/>
                <a:ea typeface="微軟正黑體"/>
                <a:cs typeface="Arial"/>
              </a:rPr>
              <a:t>The photos and audios added by mobile device will be synchronized to Notes Station 3.</a:t>
            </a:r>
            <a:endParaRPr kumimoji="1" lang="zh-TW" altLang="en-US" sz="1400" b="1">
              <a:latin typeface="Arial"/>
              <a:ea typeface="微軟正黑體"/>
              <a:cs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004FE6B-DBE5-4AD4-8584-A6F4224BE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184" y="2638895"/>
            <a:ext cx="6661862" cy="3693284"/>
          </a:xfrm>
          <a:prstGeom prst="rect">
            <a:avLst/>
          </a:prstGeom>
          <a:effectLst>
            <a:reflection blurRad="12700" stA="20000" endPos="8000" dir="5400000" sy="-100000" algn="bl" rotWithShape="0"/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D2D68D4F-CEA6-A34E-9160-29E5B5924D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2872" y="2106728"/>
            <a:ext cx="720002" cy="72000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AAF6087D-5DCD-8C49-B13E-DBF19B0E49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76831" y="1973747"/>
            <a:ext cx="756000" cy="75600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421E9EAA-8D30-8940-A31A-912E52191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51542" y="2893991"/>
            <a:ext cx="846103" cy="846103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045B4988-0A14-6E49-A801-B71A6B95E351}"/>
              </a:ext>
            </a:extLst>
          </p:cNvPr>
          <p:cNvSpPr txBox="1"/>
          <p:nvPr/>
        </p:nvSpPr>
        <p:spPr>
          <a:xfrm>
            <a:off x="1058875" y="1122723"/>
            <a:ext cx="1051904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2400" b="1">
                <a:solidFill>
                  <a:srgbClr val="FFC1BF"/>
                </a:solidFill>
                <a:latin typeface="Arial"/>
                <a:ea typeface="微軟正黑體"/>
                <a:cs typeface="Arial"/>
              </a:rPr>
              <a:t>How would you sync it, if you want to add a photo or audio when taking notes on PC?</a:t>
            </a:r>
            <a:endParaRPr kumimoji="1" lang="zh-TW" altLang="en-US" sz="2400" b="1">
              <a:solidFill>
                <a:srgbClr val="FFC1BF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25F803-22F6-4E43-94F4-C1D6D07D5AD4}"/>
              </a:ext>
            </a:extLst>
          </p:cNvPr>
          <p:cNvSpPr txBox="1"/>
          <p:nvPr/>
        </p:nvSpPr>
        <p:spPr>
          <a:xfrm>
            <a:off x="1279378" y="2156047"/>
            <a:ext cx="253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Easily take photo and record audio by mobile.</a:t>
            </a:r>
            <a:endParaRPr kumimoji="1"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45C806E-097A-5C47-8293-1EB0CE48425A}"/>
              </a:ext>
            </a:extLst>
          </p:cNvPr>
          <p:cNvSpPr txBox="1"/>
          <p:nvPr/>
        </p:nvSpPr>
        <p:spPr>
          <a:xfrm>
            <a:off x="7799294" y="2312839"/>
            <a:ext cx="311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Easily edit text and format by PC.</a:t>
            </a:r>
            <a:endParaRPr kumimoji="1"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2FC2937-2727-ED45-81BA-8C1A5A487CCD}"/>
              </a:ext>
            </a:extLst>
          </p:cNvPr>
          <p:cNvSpPr txBox="1"/>
          <p:nvPr/>
        </p:nvSpPr>
        <p:spPr>
          <a:xfrm>
            <a:off x="3697882" y="3393784"/>
            <a:ext cx="201626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Real-time synchronization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內容版面配置區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08395052-C183-504C-A331-8F47B8F4521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1"/>
          <a:srcRect l="61583" t="62805" r="19031" b="22656"/>
          <a:stretch/>
        </p:blipFill>
        <p:spPr>
          <a:xfrm>
            <a:off x="2496102" y="4375689"/>
            <a:ext cx="822325" cy="822325"/>
          </a:xfrm>
          <a:prstGeom prst="ellipse">
            <a:avLst/>
          </a:prstGeom>
          <a:ln>
            <a:solidFill>
              <a:srgbClr val="B00000"/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F3A60FB-7E5E-1549-BC80-8902B8B432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238" y="2106728"/>
            <a:ext cx="720000" cy="720000"/>
          </a:xfrm>
          <a:prstGeom prst="roundRect">
            <a:avLst>
              <a:gd name="adj" fmla="val 15907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F9A4C7-EAE9-2C4C-9EE5-429AF69CC6D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205"/>
          <a:stretch/>
        </p:blipFill>
        <p:spPr>
          <a:xfrm>
            <a:off x="6327867" y="2893991"/>
            <a:ext cx="4792509" cy="297827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0348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4AE8927B-D76C-4847-8124-86DA8AAE2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47" y="2339619"/>
            <a:ext cx="2509847" cy="276859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734685D-B184-401D-B073-13E04C7C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329" y="2339619"/>
            <a:ext cx="2509847" cy="276859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5EE0092-F6F5-4E80-95B6-8E9B826F1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75" y="2339619"/>
            <a:ext cx="2509847" cy="276859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908E2F68-5921-4849-A1EB-76DEA1D8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661" y="2339619"/>
            <a:ext cx="2509847" cy="276859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35CDA13-98A9-4583-BF8E-CE2699D96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780" y="2043417"/>
            <a:ext cx="2429960" cy="25362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E40894-FECA-401B-99AE-2917FB2BE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39" y="2110076"/>
            <a:ext cx="2284560" cy="21792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6376B0C-6086-4AE0-B125-3ED749F11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922" y="1903882"/>
            <a:ext cx="2804784" cy="28254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8CDE847-E24F-4E4E-9B2B-79158C18B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578" y="2158061"/>
            <a:ext cx="1884306" cy="244544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051BCD5-966F-4644-8A11-1B81586DCEDC}"/>
              </a:ext>
            </a:extLst>
          </p:cNvPr>
          <p:cNvSpPr/>
          <p:nvPr/>
        </p:nvSpPr>
        <p:spPr>
          <a:xfrm>
            <a:off x="842396" y="5108215"/>
            <a:ext cx="18341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3000" b="1">
                <a:solidFill>
                  <a:srgbClr val="4D4C4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Students</a:t>
            </a:r>
            <a:endParaRPr lang="zh-TW" altLang="en-US" sz="3000" b="1">
              <a:solidFill>
                <a:srgbClr val="4D4C4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AF923EA-C25B-4A7B-B1B0-560EC7A0B937}"/>
              </a:ext>
            </a:extLst>
          </p:cNvPr>
          <p:cNvSpPr/>
          <p:nvPr/>
        </p:nvSpPr>
        <p:spPr>
          <a:xfrm>
            <a:off x="9327310" y="5108215"/>
            <a:ext cx="25523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b="1">
                <a:solidFill>
                  <a:srgbClr val="4D4C4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Backpackers</a:t>
            </a:r>
            <a:endParaRPr lang="zh-TW" altLang="en-US" sz="3000" b="1">
              <a:solidFill>
                <a:srgbClr val="4D4C4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4BF81B-C1D8-476E-9B18-90F3953F67B1}"/>
              </a:ext>
            </a:extLst>
          </p:cNvPr>
          <p:cNvSpPr/>
          <p:nvPr/>
        </p:nvSpPr>
        <p:spPr>
          <a:xfrm>
            <a:off x="6298012" y="5108215"/>
            <a:ext cx="28745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3000" b="1">
                <a:solidFill>
                  <a:srgbClr val="4D4C4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Office workers</a:t>
            </a:r>
            <a:endParaRPr lang="zh-TW" altLang="en-US" sz="3000" b="1">
              <a:solidFill>
                <a:srgbClr val="4D4C4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924CC37-EA65-4FB3-AD79-E18E6D26BFC5}"/>
              </a:ext>
            </a:extLst>
          </p:cNvPr>
          <p:cNvSpPr/>
          <p:nvPr/>
        </p:nvSpPr>
        <p:spPr>
          <a:xfrm>
            <a:off x="3482983" y="5108215"/>
            <a:ext cx="2595582" cy="5539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3000" b="1">
                <a:solidFill>
                  <a:srgbClr val="4D4C4E"/>
                </a:solidFill>
                <a:latin typeface="Arial"/>
                <a:ea typeface="微軟正黑體"/>
                <a:cs typeface="Arial"/>
              </a:rPr>
              <a:t>Homemakers</a:t>
            </a:r>
            <a:endParaRPr lang="en-US" altLang="zh-TW"/>
          </a:p>
        </p:txBody>
      </p:sp>
      <p:sp>
        <p:nvSpPr>
          <p:cNvPr id="17" name="標題 3">
            <a:extLst>
              <a:ext uri="{FF2B5EF4-FFF2-40B4-BE49-F238E27FC236}">
                <a16:creationId xmlns:a16="http://schemas.microsoft.com/office/drawing/2014/main" id="{5664B3F3-A930-414C-8287-B0178A0F3504}"/>
              </a:ext>
            </a:extLst>
          </p:cNvPr>
          <p:cNvSpPr txBox="1">
            <a:spLocks/>
          </p:cNvSpPr>
          <p:nvPr/>
        </p:nvSpPr>
        <p:spPr>
          <a:xfrm>
            <a:off x="806679" y="720560"/>
            <a:ext cx="10632434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en-US" altLang="zh-TW" sz="4800">
                <a:latin typeface="Arial"/>
                <a:ea typeface="微軟正黑體"/>
                <a:cs typeface="Arial"/>
              </a:rPr>
              <a:t>Use case for Notes Station 3 </a:t>
            </a:r>
            <a:endParaRPr lang="en-US" altLang="zh-TW" sz="4800">
              <a:latin typeface="Arial"/>
              <a:ea typeface="微軟正黑體"/>
              <a:cs typeface="Arial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248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BE40894-FECA-401B-99AE-2917FB2B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635" y="928333"/>
            <a:ext cx="5815852" cy="554785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FBE2925-3E90-4B3E-AA6B-466D510B4ED9}"/>
              </a:ext>
            </a:extLst>
          </p:cNvPr>
          <p:cNvSpPr/>
          <p:nvPr/>
        </p:nvSpPr>
        <p:spPr>
          <a:xfrm>
            <a:off x="876302" y="493815"/>
            <a:ext cx="34916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6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Students</a:t>
            </a:r>
            <a:endParaRPr lang="zh-TW" altLang="en-US" sz="6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標題 3">
            <a:extLst>
              <a:ext uri="{FF2B5EF4-FFF2-40B4-BE49-F238E27FC236}">
                <a16:creationId xmlns:a16="http://schemas.microsoft.com/office/drawing/2014/main" id="{44BDA897-148E-41F0-AC9E-A6A28F7644D4}"/>
              </a:ext>
            </a:extLst>
          </p:cNvPr>
          <p:cNvSpPr txBox="1">
            <a:spLocks/>
          </p:cNvSpPr>
          <p:nvPr/>
        </p:nvSpPr>
        <p:spPr>
          <a:xfrm>
            <a:off x="876302" y="2020989"/>
            <a:ext cx="592791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br>
              <a:rPr kumimoji="1" lang="en-US" sz="4800">
                <a:latin typeface="微軟正黑體"/>
                <a:ea typeface="微軟正黑體"/>
                <a:cs typeface="Arial"/>
              </a:rPr>
            </a:br>
            <a:r>
              <a:rPr kumimoji="1" lang="en-US" sz="4800">
                <a:latin typeface="微軟正黑體"/>
                <a:ea typeface="微軟正黑體"/>
                <a:cs typeface="Arial"/>
              </a:rPr>
              <a:t>Use case for Notes Station 3 </a:t>
            </a:r>
            <a:endParaRPr kumimoji="1" lang="en-US" sz="4800" b="0">
              <a:latin typeface="微軟正黑體"/>
              <a:ea typeface="微軟正黑體"/>
              <a:cs typeface="Arial"/>
            </a:endParaRPr>
          </a:p>
          <a:p>
            <a:pPr>
              <a:lnSpc>
                <a:spcPct val="100000"/>
              </a:lnSpc>
            </a:pPr>
            <a:endParaRPr lang="en-US" altLang="zh-TW" sz="4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386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B06387E3-03AF-B642-A51F-A4B9BFC3517B}"/>
              </a:ext>
            </a:extLst>
          </p:cNvPr>
          <p:cNvSpPr/>
          <p:nvPr/>
        </p:nvSpPr>
        <p:spPr>
          <a:xfrm>
            <a:off x="1232176" y="1995143"/>
            <a:ext cx="3263932" cy="485624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1468C1F-0DB0-4E4D-92FC-456A28B16BC7}"/>
              </a:ext>
            </a:extLst>
          </p:cNvPr>
          <p:cNvSpPr/>
          <p:nvPr/>
        </p:nvSpPr>
        <p:spPr>
          <a:xfrm>
            <a:off x="8309500" y="1995143"/>
            <a:ext cx="3263932" cy="4856247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EE05CCFF-EA98-45D4-B64D-351606AD1D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7006" y="1956548"/>
            <a:ext cx="3266425" cy="818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C6847488-DA62-46AA-897C-A4586038B198}"/>
              </a:ext>
            </a:extLst>
          </p:cNvPr>
          <p:cNvSpPr/>
          <p:nvPr/>
        </p:nvSpPr>
        <p:spPr>
          <a:xfrm>
            <a:off x="4770236" y="1995143"/>
            <a:ext cx="3263932" cy="4856247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241671-6D82-154C-AF8B-AD9AE9A7D6D0}"/>
              </a:ext>
            </a:extLst>
          </p:cNvPr>
          <p:cNvSpPr/>
          <p:nvPr/>
        </p:nvSpPr>
        <p:spPr>
          <a:xfrm>
            <a:off x="0" y="5525828"/>
            <a:ext cx="12192000" cy="1325563"/>
          </a:xfrm>
          <a:prstGeom prst="rect">
            <a:avLst/>
          </a:prstGeom>
          <a:solidFill>
            <a:srgbClr val="FFC1B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9411453-F525-194B-95CA-6460B48F6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222" y="2671106"/>
            <a:ext cx="2667877" cy="302106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25B0717-9128-1C40-920A-06E224131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356" y="2684613"/>
            <a:ext cx="2198782" cy="267704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D07F1AB-E1E2-0F44-AD3C-AC137C540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3465" y="2775367"/>
            <a:ext cx="2505666" cy="2633909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F9E67E9E-2E9C-6D49-B0DC-869D40D586C8}"/>
              </a:ext>
            </a:extLst>
          </p:cNvPr>
          <p:cNvSpPr txBox="1"/>
          <p:nvPr/>
        </p:nvSpPr>
        <p:spPr>
          <a:xfrm>
            <a:off x="1436123" y="6131629"/>
            <a:ext cx="1418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Take notes with Notes Station 3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1A13FDD-E72C-DB45-A88A-313564E0FE78}"/>
              </a:ext>
            </a:extLst>
          </p:cNvPr>
          <p:cNvSpPr txBox="1"/>
          <p:nvPr/>
        </p:nvSpPr>
        <p:spPr>
          <a:xfrm>
            <a:off x="2843359" y="6131629"/>
            <a:ext cx="16185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Take photo of slides and add to notes with Qnotes3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E3D5E6D-5F3E-924F-945C-C7F4F79D7A7C}"/>
              </a:ext>
            </a:extLst>
          </p:cNvPr>
          <p:cNvSpPr txBox="1"/>
          <p:nvPr/>
        </p:nvSpPr>
        <p:spPr>
          <a:xfrm>
            <a:off x="4907900" y="6131629"/>
            <a:ext cx="1794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data on the webpage by Notes Station 3</a:t>
            </a:r>
            <a:r>
              <a:rPr kumimoji="1"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Clipper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40A1842-8A5D-7E4D-9C08-061F8A73C9A7}"/>
              </a:ext>
            </a:extLst>
          </p:cNvPr>
          <p:cNvSpPr txBox="1"/>
          <p:nvPr/>
        </p:nvSpPr>
        <p:spPr>
          <a:xfrm>
            <a:off x="6610565" y="6131629"/>
            <a:ext cx="1187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 data to team members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F0D546C-D16E-224B-9B13-54534B11BDA4}"/>
              </a:ext>
            </a:extLst>
          </p:cNvPr>
          <p:cNvSpPr txBox="1"/>
          <p:nvPr/>
        </p:nvSpPr>
        <p:spPr>
          <a:xfrm>
            <a:off x="9269220" y="6131629"/>
            <a:ext cx="1376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Collaborate with team members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C1940D0A-67A5-FA4A-AFCF-CA3C021111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277" y="5407004"/>
            <a:ext cx="764662" cy="76466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B599B97-0E0C-4C4C-B940-A59DCDB52E38}"/>
              </a:ext>
            </a:extLst>
          </p:cNvPr>
          <p:cNvSpPr txBox="1"/>
          <p:nvPr/>
        </p:nvSpPr>
        <p:spPr>
          <a:xfrm>
            <a:off x="139170" y="6167179"/>
            <a:ext cx="95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NS3</a:t>
            </a:r>
          </a:p>
          <a:p>
            <a:pPr algn="ctr"/>
            <a:endParaRPr kumimoji="1" lang="zh-TW" altLang="en-US" sz="1600" b="1">
              <a:solidFill>
                <a:srgbClr val="B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E40B8902-D8CE-4E30-9E18-06D332034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195" y="-4140"/>
            <a:ext cx="1394452" cy="152814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1DBBCB94-3237-4E50-9CE5-D46F97DA05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277" y="107577"/>
            <a:ext cx="1088846" cy="1038672"/>
          </a:xfrm>
          <a:prstGeom prst="rect">
            <a:avLst/>
          </a:prstGeom>
        </p:spPr>
      </p:pic>
      <p:sp>
        <p:nvSpPr>
          <p:cNvPr id="18" name="標題 17">
            <a:extLst>
              <a:ext uri="{FF2B5EF4-FFF2-40B4-BE49-F238E27FC236}">
                <a16:creationId xmlns:a16="http://schemas.microsoft.com/office/drawing/2014/main" id="{0070EB11-071D-4A37-BC28-FE3F33EC1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99" y="705303"/>
            <a:ext cx="9808832" cy="632564"/>
          </a:xfrm>
        </p:spPr>
        <p:txBody>
          <a:bodyPr>
            <a:noAutofit/>
          </a:bodyPr>
          <a:lstStyle/>
          <a:p>
            <a:r>
              <a:rPr kumimoji="1" lang="en-US" altLang="zh-TW">
                <a:latin typeface="Arial"/>
                <a:ea typeface="微軟正黑體"/>
                <a:cs typeface="Arial"/>
              </a:rPr>
              <a:t>As a student,</a:t>
            </a:r>
            <a:br>
              <a:rPr lang="en-US" altLang="zh-TW"/>
            </a:br>
            <a:r>
              <a:rPr kumimoji="1" lang="en-US" altLang="zh-TW">
                <a:latin typeface="Arial"/>
                <a:ea typeface="微軟正黑體"/>
                <a:cs typeface="Arial"/>
              </a:rPr>
              <a:t>You can use Notes Station 3 for:</a:t>
            </a:r>
            <a:endParaRPr lang="zh-TW" altLang="en-US"/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5AD8A25B-4C38-444C-B953-8CF884BC10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9682" y="1956548"/>
            <a:ext cx="3266425" cy="818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976C12E5-C4B3-4E27-9C99-CD4D5E19BD39}"/>
              </a:ext>
            </a:extLst>
          </p:cNvPr>
          <p:cNvSpPr/>
          <p:nvPr/>
        </p:nvSpPr>
        <p:spPr>
          <a:xfrm>
            <a:off x="1263873" y="2103378"/>
            <a:ext cx="3177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Taking notes in the class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D505296-EA24-4E73-9FD5-60BEF45CF105}"/>
              </a:ext>
            </a:extLst>
          </p:cNvPr>
          <p:cNvSpPr/>
          <p:nvPr/>
        </p:nvSpPr>
        <p:spPr>
          <a:xfrm>
            <a:off x="8401554" y="1964879"/>
            <a:ext cx="3083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Finish the report with classmates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953E104B-945F-4862-B220-B0A8D62626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742" y="1956548"/>
            <a:ext cx="3266425" cy="8188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40CE0F49-7A1A-498C-9BC4-EE07FC960E7E}"/>
              </a:ext>
            </a:extLst>
          </p:cNvPr>
          <p:cNvSpPr/>
          <p:nvPr/>
        </p:nvSpPr>
        <p:spPr>
          <a:xfrm>
            <a:off x="4859396" y="1964879"/>
            <a:ext cx="3083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Search for information on the Internet for research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4507609-0C1F-444E-A34E-693DE4539F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4464" y="5638142"/>
            <a:ext cx="552923" cy="46517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7AFF1BE-378C-4FD9-A92D-79C44F4B0B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4859" y="5623381"/>
            <a:ext cx="461666" cy="461666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15AA539F-4324-4AAB-8DE4-81F94CEA3D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2102" y="5712363"/>
            <a:ext cx="472184" cy="359854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3EF9E5E0-856D-4B79-9C2F-B794C52E35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9491" y="5758932"/>
            <a:ext cx="646458" cy="316535"/>
          </a:xfrm>
          <a:prstGeom prst="rect">
            <a:avLst/>
          </a:prstGeom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37EB3C34-5595-4A43-B27E-CE4F13D79AB3}"/>
              </a:ext>
            </a:extLst>
          </p:cNvPr>
          <p:cNvSpPr/>
          <p:nvPr/>
        </p:nvSpPr>
        <p:spPr>
          <a:xfrm>
            <a:off x="5342524" y="5727454"/>
            <a:ext cx="886449" cy="316535"/>
          </a:xfrm>
          <a:prstGeom prst="roundRect">
            <a:avLst>
              <a:gd name="adj" fmla="val 50000"/>
            </a:avLst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/>
              <a:t>Clipper</a:t>
            </a:r>
            <a:endParaRPr lang="zh-TW" altLang="en-US" sz="1600"/>
          </a:p>
        </p:txBody>
      </p:sp>
    </p:spTree>
    <p:extLst>
      <p:ext uri="{BB962C8B-B14F-4D97-AF65-F5344CB8AC3E}">
        <p14:creationId xmlns:p14="http://schemas.microsoft.com/office/powerpoint/2010/main" val="335288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8CDE847-E24F-4E4E-9B2B-79158C18B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8626"/>
            <a:ext cx="4913434" cy="637663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24CC37-EA65-4FB3-AD79-E18E6D26BFC5}"/>
              </a:ext>
            </a:extLst>
          </p:cNvPr>
          <p:cNvSpPr/>
          <p:nvPr/>
        </p:nvSpPr>
        <p:spPr>
          <a:xfrm>
            <a:off x="978517" y="493815"/>
            <a:ext cx="5019323" cy="101566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6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Homemakers</a:t>
            </a:r>
            <a:endParaRPr lang="zh-TW" altLang="en-US" sz="6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3">
            <a:extLst>
              <a:ext uri="{FF2B5EF4-FFF2-40B4-BE49-F238E27FC236}">
                <a16:creationId xmlns:a16="http://schemas.microsoft.com/office/drawing/2014/main" id="{96D35961-127E-314E-B8AD-B9AD06421312}"/>
              </a:ext>
            </a:extLst>
          </p:cNvPr>
          <p:cNvSpPr txBox="1">
            <a:spLocks/>
          </p:cNvSpPr>
          <p:nvPr/>
        </p:nvSpPr>
        <p:spPr>
          <a:xfrm>
            <a:off x="876301" y="2020989"/>
            <a:ext cx="5773269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br>
              <a:rPr kumimoji="1" lang="en-US" sz="4800">
                <a:latin typeface="微軟正黑體"/>
                <a:ea typeface="微軟正黑體"/>
                <a:cs typeface="Arial"/>
              </a:rPr>
            </a:br>
            <a:r>
              <a:rPr kumimoji="1" lang="en-US" sz="4800">
                <a:latin typeface="微軟正黑體"/>
                <a:ea typeface="微軟正黑體"/>
                <a:cs typeface="Arial"/>
              </a:rPr>
              <a:t>Use case for Notes Station 3 </a:t>
            </a:r>
            <a:endParaRPr kumimoji="1" lang="en-US" sz="4800" b="0">
              <a:latin typeface="微軟正黑體"/>
              <a:ea typeface="微軟正黑體"/>
              <a:cs typeface="Arial"/>
            </a:endParaRPr>
          </a:p>
          <a:p>
            <a:pPr>
              <a:lnSpc>
                <a:spcPct val="100000"/>
              </a:lnSpc>
            </a:pPr>
            <a:endParaRPr lang="en-US" altLang="zh-TW" sz="4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638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>
            <a:extLst>
              <a:ext uri="{FF2B5EF4-FFF2-40B4-BE49-F238E27FC236}">
                <a16:creationId xmlns:a16="http://schemas.microsoft.com/office/drawing/2014/main" id="{A7F3C999-82BD-49D1-8F15-AD907739239F}"/>
              </a:ext>
            </a:extLst>
          </p:cNvPr>
          <p:cNvSpPr/>
          <p:nvPr/>
        </p:nvSpPr>
        <p:spPr>
          <a:xfrm>
            <a:off x="6435597" y="1903727"/>
            <a:ext cx="3257363" cy="494766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E4F66C5F-CEF7-40CC-BF7F-F2A0485F8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7480" y="1885629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741DA2C6-E899-4640-95D6-D376F3FE9D33}"/>
              </a:ext>
            </a:extLst>
          </p:cNvPr>
          <p:cNvSpPr/>
          <p:nvPr/>
        </p:nvSpPr>
        <p:spPr>
          <a:xfrm>
            <a:off x="1933506" y="1903727"/>
            <a:ext cx="3906168" cy="494766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D74BDE4-523D-C04A-A590-BE20A07447DC}"/>
              </a:ext>
            </a:extLst>
          </p:cNvPr>
          <p:cNvSpPr/>
          <p:nvPr/>
        </p:nvSpPr>
        <p:spPr>
          <a:xfrm>
            <a:off x="0" y="5525828"/>
            <a:ext cx="12192000" cy="1325563"/>
          </a:xfrm>
          <a:prstGeom prst="rect">
            <a:avLst/>
          </a:prstGeom>
          <a:solidFill>
            <a:srgbClr val="FFC1B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A7C7F41B-B2CB-784B-8DDE-6A4610A7DB0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6582392" y="2741223"/>
            <a:ext cx="2907688" cy="252827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9FC6522-02A6-0346-A55C-7C91742AB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5546" y="2391076"/>
            <a:ext cx="2653896" cy="2878425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84AFF8F-6D60-B74C-A015-09D4180C7455}"/>
              </a:ext>
            </a:extLst>
          </p:cNvPr>
          <p:cNvSpPr txBox="1"/>
          <p:nvPr/>
        </p:nvSpPr>
        <p:spPr>
          <a:xfrm>
            <a:off x="1819202" y="6192671"/>
            <a:ext cx="1794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recipes on webpage by Notes Station 3</a:t>
            </a:r>
            <a:r>
              <a:rPr kumimoji="1"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Clipper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979B1D2-0431-2243-B2F4-94D6DFC50BE7}"/>
              </a:ext>
            </a:extLst>
          </p:cNvPr>
          <p:cNvSpPr txBox="1"/>
          <p:nvPr/>
        </p:nvSpPr>
        <p:spPr>
          <a:xfrm>
            <a:off x="3511167" y="6192671"/>
            <a:ext cx="11979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YouTube</a:t>
            </a:r>
            <a:r>
              <a:rPr kumimoji="1"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film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43461B0-F1BD-1941-A796-0ECDB60D5296}"/>
              </a:ext>
            </a:extLst>
          </p:cNvPr>
          <p:cNvSpPr txBox="1"/>
          <p:nvPr/>
        </p:nvSpPr>
        <p:spPr>
          <a:xfrm>
            <a:off x="4664906" y="6192671"/>
            <a:ext cx="10604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 to family members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818277A5-B856-4243-A4B2-D603B9FF53EB}"/>
              </a:ext>
            </a:extLst>
          </p:cNvPr>
          <p:cNvSpPr txBox="1"/>
          <p:nvPr/>
        </p:nvSpPr>
        <p:spPr>
          <a:xfrm>
            <a:off x="7081624" y="6192671"/>
            <a:ext cx="21143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Offline access by Qnotes3 when shopping outdoor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1F4EA8B1-00C0-4C19-882B-275109DFB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94" y="-4140"/>
            <a:ext cx="1394453" cy="1671711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B22960AC-5A58-46D0-A1C4-9203EB458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82" y="188644"/>
            <a:ext cx="1303794" cy="1692058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A8115EF7-D1D4-4AAE-810B-39F6CF40D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5160" y="1885629"/>
            <a:ext cx="3909151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0ECEEDEF-2489-43D4-836A-662C1F93DD10}"/>
              </a:ext>
            </a:extLst>
          </p:cNvPr>
          <p:cNvSpPr/>
          <p:nvPr/>
        </p:nvSpPr>
        <p:spPr>
          <a:xfrm>
            <a:off x="2057400" y="1845404"/>
            <a:ext cx="3632200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solidFill>
                  <a:schemeClr val="bg2">
                    <a:lumMod val="25000"/>
                  </a:schemeClr>
                </a:solidFill>
                <a:latin typeface="Arial"/>
                <a:ea typeface="微軟正黑體"/>
                <a:cs typeface="Arial"/>
              </a:rPr>
              <a:t>Collecting recipes on internet</a:t>
            </a:r>
            <a:endParaRPr lang="zh-TW" altLang="en-US" sz="2000" b="1">
              <a:solidFill>
                <a:schemeClr val="bg2">
                  <a:lumMod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CB51DAB-DF57-48E6-A4B9-E0B9CED9C40C}"/>
              </a:ext>
            </a:extLst>
          </p:cNvPr>
          <p:cNvSpPr/>
          <p:nvPr/>
        </p:nvSpPr>
        <p:spPr>
          <a:xfrm>
            <a:off x="6432843" y="1934304"/>
            <a:ext cx="3260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 shopping with the list</a:t>
            </a:r>
            <a:endParaRPr lang="zh-TW" altLang="en-US" sz="20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F6B3B327-143B-4D9B-AC64-EBD604E5A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277" y="5407004"/>
            <a:ext cx="764662" cy="764660"/>
          </a:xfrm>
          <a:prstGeom prst="rect">
            <a:avLst/>
          </a:prstGeom>
        </p:spPr>
      </p:pic>
      <p:sp>
        <p:nvSpPr>
          <p:cNvPr id="48" name="文字方塊 47">
            <a:extLst>
              <a:ext uri="{FF2B5EF4-FFF2-40B4-BE49-F238E27FC236}">
                <a16:creationId xmlns:a16="http://schemas.microsoft.com/office/drawing/2014/main" id="{C036686F-AB81-4296-A166-7E0B0C21C08C}"/>
              </a:ext>
            </a:extLst>
          </p:cNvPr>
          <p:cNvSpPr txBox="1"/>
          <p:nvPr/>
        </p:nvSpPr>
        <p:spPr>
          <a:xfrm>
            <a:off x="139170" y="6167179"/>
            <a:ext cx="95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NS3</a:t>
            </a:r>
          </a:p>
          <a:p>
            <a:pPr algn="ctr"/>
            <a:endParaRPr kumimoji="1" lang="zh-TW" altLang="en-US" sz="1600" b="1">
              <a:solidFill>
                <a:srgbClr val="B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44CDD510-0FEE-4688-9F41-3B2DF4CB27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0186" y="5688768"/>
            <a:ext cx="365414" cy="4594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5F62C82-A5A5-4DC9-80EF-FF47915927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9799" y="5751138"/>
            <a:ext cx="378014" cy="378014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5F29C55-CF8C-415E-BA15-80368EF3A0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8627" y="5835863"/>
            <a:ext cx="1019799" cy="227649"/>
          </a:xfrm>
          <a:prstGeom prst="rect">
            <a:avLst/>
          </a:prstGeom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CCB9AFF-2A80-4D41-A417-7E4934DC7143}"/>
              </a:ext>
            </a:extLst>
          </p:cNvPr>
          <p:cNvSpPr/>
          <p:nvPr/>
        </p:nvSpPr>
        <p:spPr>
          <a:xfrm>
            <a:off x="2278392" y="5802377"/>
            <a:ext cx="886449" cy="316535"/>
          </a:xfrm>
          <a:prstGeom prst="roundRect">
            <a:avLst>
              <a:gd name="adj" fmla="val 50000"/>
            </a:avLst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/>
              <a:t>Clipper</a:t>
            </a:r>
            <a:endParaRPr lang="zh-TW" altLang="en-US" sz="1600"/>
          </a:p>
        </p:txBody>
      </p:sp>
      <p:sp>
        <p:nvSpPr>
          <p:cNvPr id="27" name="標題 17">
            <a:extLst>
              <a:ext uri="{FF2B5EF4-FFF2-40B4-BE49-F238E27FC236}">
                <a16:creationId xmlns:a16="http://schemas.microsoft.com/office/drawing/2014/main" id="{AC468B0E-F35A-0B40-9919-BB94B96BA6DF}"/>
              </a:ext>
            </a:extLst>
          </p:cNvPr>
          <p:cNvSpPr txBox="1">
            <a:spLocks/>
          </p:cNvSpPr>
          <p:nvPr/>
        </p:nvSpPr>
        <p:spPr>
          <a:xfrm>
            <a:off x="1764599" y="705303"/>
            <a:ext cx="9808832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kumimoji="1" lang="en-US" altLang="zh-TW">
                <a:latin typeface="Arial"/>
                <a:ea typeface="微軟正黑體"/>
                <a:cs typeface="Arial"/>
              </a:rPr>
              <a:t>As a Homemaker,</a:t>
            </a:r>
            <a:b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>
                <a:latin typeface="Arial"/>
                <a:ea typeface="微軟正黑體"/>
                <a:cs typeface="Arial"/>
              </a:rPr>
              <a:t>You can use Notes Station 3 for House Management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42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B6376B0C-6086-4AE0-B125-3ED749F11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679" y="312601"/>
            <a:ext cx="6187186" cy="623279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84BF81B-C1D8-476E-9B18-90F3953F67B1}"/>
              </a:ext>
            </a:extLst>
          </p:cNvPr>
          <p:cNvSpPr/>
          <p:nvPr/>
        </p:nvSpPr>
        <p:spPr>
          <a:xfrm>
            <a:off x="792182" y="511744"/>
            <a:ext cx="55627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6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Office workers</a:t>
            </a:r>
            <a:endParaRPr lang="zh-TW" altLang="en-US" sz="6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3">
            <a:extLst>
              <a:ext uri="{FF2B5EF4-FFF2-40B4-BE49-F238E27FC236}">
                <a16:creationId xmlns:a16="http://schemas.microsoft.com/office/drawing/2014/main" id="{18F04112-6E05-45F0-89E2-591172DF4361}"/>
              </a:ext>
            </a:extLst>
          </p:cNvPr>
          <p:cNvSpPr txBox="1">
            <a:spLocks/>
          </p:cNvSpPr>
          <p:nvPr/>
        </p:nvSpPr>
        <p:spPr>
          <a:xfrm>
            <a:off x="876301" y="2020989"/>
            <a:ext cx="5773269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br>
              <a:rPr kumimoji="1" lang="en-US" sz="4800">
                <a:latin typeface="微軟正黑體"/>
                <a:ea typeface="微軟正黑體"/>
                <a:cs typeface="Arial"/>
              </a:rPr>
            </a:br>
            <a:r>
              <a:rPr kumimoji="1" lang="en-US" sz="4800">
                <a:latin typeface="微軟正黑體"/>
                <a:ea typeface="微軟正黑體"/>
                <a:cs typeface="Arial"/>
              </a:rPr>
              <a:t>Use case for Notes Station 3 </a:t>
            </a:r>
            <a:endParaRPr kumimoji="1" lang="en-US" sz="4800" b="0">
              <a:latin typeface="微軟正黑體"/>
              <a:ea typeface="微軟正黑體"/>
              <a:cs typeface="Arial"/>
            </a:endParaRPr>
          </a:p>
          <a:p>
            <a:pPr>
              <a:lnSpc>
                <a:spcPct val="100000"/>
              </a:lnSpc>
            </a:pPr>
            <a:endParaRPr lang="en-US" altLang="zh-TW" sz="4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91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>
            <a:extLst>
              <a:ext uri="{FF2B5EF4-FFF2-40B4-BE49-F238E27FC236}">
                <a16:creationId xmlns:a16="http://schemas.microsoft.com/office/drawing/2014/main" id="{F1DEFE7F-5699-4ECB-B6FD-22A4390820AC}"/>
              </a:ext>
            </a:extLst>
          </p:cNvPr>
          <p:cNvSpPr/>
          <p:nvPr/>
        </p:nvSpPr>
        <p:spPr>
          <a:xfrm>
            <a:off x="1216134" y="1987121"/>
            <a:ext cx="3263932" cy="4870879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A153709-540F-4713-B1B5-DF138344B43C}"/>
              </a:ext>
            </a:extLst>
          </p:cNvPr>
          <p:cNvSpPr/>
          <p:nvPr/>
        </p:nvSpPr>
        <p:spPr>
          <a:xfrm>
            <a:off x="8293458" y="1987122"/>
            <a:ext cx="3263932" cy="487087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63938E0-FDE8-4961-BD1A-9E9B148784AC}"/>
              </a:ext>
            </a:extLst>
          </p:cNvPr>
          <p:cNvSpPr/>
          <p:nvPr/>
        </p:nvSpPr>
        <p:spPr>
          <a:xfrm>
            <a:off x="4754194" y="1987122"/>
            <a:ext cx="3263932" cy="487087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4148A422-79AD-4024-8239-FCD2209587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1700" y="1948526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5FC384E6-2979-804C-8F9E-06CF2AE8D76B}"/>
              </a:ext>
            </a:extLst>
          </p:cNvPr>
          <p:cNvSpPr/>
          <p:nvPr/>
        </p:nvSpPr>
        <p:spPr>
          <a:xfrm>
            <a:off x="0" y="5525828"/>
            <a:ext cx="12192000" cy="1325563"/>
          </a:xfrm>
          <a:prstGeom prst="rect">
            <a:avLst/>
          </a:prstGeom>
          <a:solidFill>
            <a:srgbClr val="FFC1B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E682F71-417C-DF41-BE5B-AA437D6EA41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 rot="299667">
            <a:off x="8390753" y="2792611"/>
            <a:ext cx="2883164" cy="25592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0E053F-5A56-634F-BE03-76DDA8207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983" y="2457651"/>
            <a:ext cx="2967923" cy="30681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430CFC5-4C37-D04E-9526-69DBE4927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8929" y="2807922"/>
            <a:ext cx="2230638" cy="259908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8A53B97-A520-D94F-BFEC-6510A75E04DB}"/>
              </a:ext>
            </a:extLst>
          </p:cNvPr>
          <p:cNvSpPr txBox="1"/>
          <p:nvPr/>
        </p:nvSpPr>
        <p:spPr>
          <a:xfrm>
            <a:off x="2925219" y="6248462"/>
            <a:ext cx="14187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Take notes by Notes Station 3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1BCC435-81C7-5842-9D04-C69724D60E26}"/>
              </a:ext>
            </a:extLst>
          </p:cNvPr>
          <p:cNvSpPr txBox="1"/>
          <p:nvPr/>
        </p:nvSpPr>
        <p:spPr>
          <a:xfrm>
            <a:off x="1435728" y="6248462"/>
            <a:ext cx="1418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Record audio on meeting by QNotes3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849F749-3486-C44D-988F-D9473FDF5BD4}"/>
              </a:ext>
            </a:extLst>
          </p:cNvPr>
          <p:cNvSpPr txBox="1"/>
          <p:nvPr/>
        </p:nvSpPr>
        <p:spPr>
          <a:xfrm>
            <a:off x="4754104" y="6248462"/>
            <a:ext cx="1794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Collect data on webpage by Notes Station 3</a:t>
            </a:r>
            <a:r>
              <a:rPr kumimoji="1"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Clipper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FE46867-D792-8744-B98D-B6C33296BB4A}"/>
              </a:ext>
            </a:extLst>
          </p:cNvPr>
          <p:cNvSpPr txBox="1"/>
          <p:nvPr/>
        </p:nvSpPr>
        <p:spPr>
          <a:xfrm>
            <a:off x="6471786" y="6248462"/>
            <a:ext cx="14624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Collaborate meeting minutes with colleagues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4E2C866-AC40-D34A-9D8B-EDE39D118F2E}"/>
              </a:ext>
            </a:extLst>
          </p:cNvPr>
          <p:cNvSpPr txBox="1"/>
          <p:nvPr/>
        </p:nvSpPr>
        <p:spPr>
          <a:xfrm>
            <a:off x="9272064" y="6248462"/>
            <a:ext cx="1376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Export to PDF</a:t>
            </a:r>
            <a:r>
              <a:rPr kumimoji="1" lang="en-US" altLang="zh-CN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and hand in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978A1683-D1EE-478E-A2B4-EE7431372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94" y="-4139"/>
            <a:ext cx="1394453" cy="1528140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F296F130-8C57-4B7B-81B9-CA953F08E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95" y="109727"/>
            <a:ext cx="1425958" cy="1436470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D4396459-016A-4F46-B0EC-16A2C6536865}"/>
              </a:ext>
            </a:extLst>
          </p:cNvPr>
          <p:cNvSpPr/>
          <p:nvPr/>
        </p:nvSpPr>
        <p:spPr>
          <a:xfrm>
            <a:off x="4844109" y="1918574"/>
            <a:ext cx="308395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/>
                <a:ea typeface="微軟正黑體"/>
                <a:cs typeface="Arial"/>
              </a:rPr>
              <a:t>Brainstorming with the colleagues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DF587757-18FD-497D-99FE-DBF9DA151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277" y="5407004"/>
            <a:ext cx="764662" cy="764660"/>
          </a:xfrm>
          <a:prstGeom prst="rect">
            <a:avLst/>
          </a:prstGeom>
        </p:spPr>
      </p:pic>
      <p:sp>
        <p:nvSpPr>
          <p:cNvPr id="68" name="文字方塊 67">
            <a:extLst>
              <a:ext uri="{FF2B5EF4-FFF2-40B4-BE49-F238E27FC236}">
                <a16:creationId xmlns:a16="http://schemas.microsoft.com/office/drawing/2014/main" id="{E4B1AC5A-6EC0-4F43-9BCE-7D710E3D49B5}"/>
              </a:ext>
            </a:extLst>
          </p:cNvPr>
          <p:cNvSpPr txBox="1"/>
          <p:nvPr/>
        </p:nvSpPr>
        <p:spPr>
          <a:xfrm>
            <a:off x="139170" y="6167179"/>
            <a:ext cx="95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NS3</a:t>
            </a:r>
          </a:p>
          <a:p>
            <a:pPr algn="ctr"/>
            <a:endParaRPr kumimoji="1" lang="zh-TW" altLang="en-US" sz="1600" b="1">
              <a:solidFill>
                <a:srgbClr val="B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729D198B-4759-416E-84AA-BAB66BB39F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3640" y="1948526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31F2350A-C9AF-410E-BE0A-EE036BABA032}"/>
              </a:ext>
            </a:extLst>
          </p:cNvPr>
          <p:cNvSpPr/>
          <p:nvPr/>
        </p:nvSpPr>
        <p:spPr>
          <a:xfrm>
            <a:off x="1237378" y="1934999"/>
            <a:ext cx="3180388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/>
                <a:ea typeface="微軟正黑體"/>
                <a:cs typeface="Arial"/>
              </a:rPr>
              <a:t>Take notes in meetings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29B0CCDA-3A1F-47DC-9B07-B62CF50B4C0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0964" y="1948526"/>
            <a:ext cx="3266425" cy="6404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14385714-0279-4DAF-9CB1-D0B53DDC9A5A}"/>
              </a:ext>
            </a:extLst>
          </p:cNvPr>
          <p:cNvSpPr/>
          <p:nvPr/>
        </p:nvSpPr>
        <p:spPr>
          <a:xfrm>
            <a:off x="8378788" y="1925484"/>
            <a:ext cx="3083959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/>
                <a:ea typeface="微軟正黑體"/>
                <a:cs typeface="Arial"/>
              </a:rPr>
              <a:t>Hand in the report </a:t>
            </a: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A4CCB5BE-EDC0-4BBF-8CF9-DD9490351A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5251" y="5723364"/>
            <a:ext cx="552923" cy="46517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C1584520-046F-437B-9C2C-F765B15B85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1942" y="5843527"/>
            <a:ext cx="646458" cy="3165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293DDE4-FBDF-41CD-826C-BB4CAE8E8E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5718" y="5722490"/>
            <a:ext cx="461867" cy="48448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3281AD9-79FB-4F38-8754-98A87FC3ED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435" y="5722490"/>
            <a:ext cx="343021" cy="516006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DDD0525-71BC-42BF-9AEF-7D007D707B6F}"/>
              </a:ext>
            </a:extLst>
          </p:cNvPr>
          <p:cNvSpPr/>
          <p:nvPr/>
        </p:nvSpPr>
        <p:spPr>
          <a:xfrm>
            <a:off x="5128929" y="5856162"/>
            <a:ext cx="886449" cy="316535"/>
          </a:xfrm>
          <a:prstGeom prst="roundRect">
            <a:avLst>
              <a:gd name="adj" fmla="val 50000"/>
            </a:avLst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/>
              <a:t>Clipper</a:t>
            </a:r>
            <a:endParaRPr lang="zh-TW" altLang="en-US" sz="1600"/>
          </a:p>
        </p:txBody>
      </p:sp>
      <p:sp>
        <p:nvSpPr>
          <p:cNvPr id="32" name="標題 17">
            <a:extLst>
              <a:ext uri="{FF2B5EF4-FFF2-40B4-BE49-F238E27FC236}">
                <a16:creationId xmlns:a16="http://schemas.microsoft.com/office/drawing/2014/main" id="{5C950401-251A-7B46-B818-8E81663E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99" y="705303"/>
            <a:ext cx="9808832" cy="632564"/>
          </a:xfrm>
        </p:spPr>
        <p:txBody>
          <a:bodyPr>
            <a:noAutofit/>
          </a:bodyPr>
          <a:lstStyle/>
          <a:p>
            <a:r>
              <a:rPr kumimoji="1" lang="en-US" altLang="zh-TW">
                <a:latin typeface="Arial"/>
                <a:ea typeface="微軟正黑體"/>
                <a:cs typeface="Arial"/>
              </a:rPr>
              <a:t>As an office worker,</a:t>
            </a:r>
            <a:br>
              <a:rPr lang="en-US" altLang="zh-TW"/>
            </a:br>
            <a:r>
              <a:rPr kumimoji="1" lang="en-US" altLang="zh-TW">
                <a:latin typeface="Arial"/>
                <a:ea typeface="微軟正黑體"/>
                <a:cs typeface="Arial"/>
              </a:rPr>
              <a:t>You can use Notes Station 3 for: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5561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5CDA13-98A9-4583-BF8E-CE2699D9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909" y="421636"/>
            <a:ext cx="5599820" cy="584469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A0F26C-84D7-499C-92A0-DFAA91DE4A3A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B45E850-41DC-44D9-BBE2-35926A09A5AD}"/>
              </a:ext>
            </a:extLst>
          </p:cNvPr>
          <p:cNvSpPr/>
          <p:nvPr/>
        </p:nvSpPr>
        <p:spPr>
          <a:xfrm>
            <a:off x="924729" y="493815"/>
            <a:ext cx="493436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Backpackers</a:t>
            </a:r>
            <a:endParaRPr lang="zh-TW" altLang="en-US" sz="6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3">
            <a:extLst>
              <a:ext uri="{FF2B5EF4-FFF2-40B4-BE49-F238E27FC236}">
                <a16:creationId xmlns:a16="http://schemas.microsoft.com/office/drawing/2014/main" id="{A6FC12FD-81BA-4545-B825-6CA237200196}"/>
              </a:ext>
            </a:extLst>
          </p:cNvPr>
          <p:cNvSpPr txBox="1">
            <a:spLocks/>
          </p:cNvSpPr>
          <p:nvPr/>
        </p:nvSpPr>
        <p:spPr>
          <a:xfrm>
            <a:off x="876301" y="2020989"/>
            <a:ext cx="5773269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br>
              <a:rPr kumimoji="1" lang="en-US" sz="4800">
                <a:latin typeface="微軟正黑體"/>
                <a:ea typeface="微軟正黑體"/>
                <a:cs typeface="Arial"/>
              </a:rPr>
            </a:br>
            <a:r>
              <a:rPr kumimoji="1" lang="en-US" sz="4800">
                <a:latin typeface="微軟正黑體"/>
                <a:ea typeface="微軟正黑體"/>
                <a:cs typeface="Arial"/>
              </a:rPr>
              <a:t>Use case for Notes Station 3 </a:t>
            </a:r>
            <a:endParaRPr kumimoji="1" lang="en-US" sz="4800" b="0">
              <a:latin typeface="微軟正黑體"/>
              <a:ea typeface="微軟正黑體"/>
              <a:cs typeface="Arial"/>
            </a:endParaRPr>
          </a:p>
          <a:p>
            <a:pPr>
              <a:lnSpc>
                <a:spcPct val="100000"/>
              </a:lnSpc>
            </a:pPr>
            <a:endParaRPr lang="en-US" altLang="zh-TW" sz="4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68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99175CE-AA9A-2343-856F-1A3DC761797C}"/>
              </a:ext>
            </a:extLst>
          </p:cNvPr>
          <p:cNvSpPr txBox="1"/>
          <p:nvPr/>
        </p:nvSpPr>
        <p:spPr>
          <a:xfrm>
            <a:off x="6096000" y="814356"/>
            <a:ext cx="5419911" cy="1588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4400">
                <a:latin typeface="Arial"/>
                <a:ea typeface="微軟正黑體"/>
                <a:cs typeface="Arial"/>
              </a:rPr>
              <a:t>Why do you need it</a:t>
            </a:r>
            <a:endParaRPr lang="zh-TW" altLang="en-US" sz="4400">
              <a:latin typeface="Arial"/>
              <a:ea typeface="微軟正黑體"/>
              <a:cs typeface="Arial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D6D5114-7543-3743-92D3-918DA36B4D0C}"/>
              </a:ext>
            </a:extLst>
          </p:cNvPr>
          <p:cNvSpPr txBox="1"/>
          <p:nvPr/>
        </p:nvSpPr>
        <p:spPr>
          <a:xfrm>
            <a:off x="6096001" y="2587874"/>
            <a:ext cx="4937312" cy="1588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4400">
                <a:latin typeface="Arial"/>
                <a:ea typeface="微軟正黑體"/>
                <a:cs typeface="Arial"/>
              </a:rPr>
              <a:t>What can you do with it</a:t>
            </a:r>
            <a:endParaRPr lang="zh-TW" altLang="en-US" sz="4400">
              <a:latin typeface="Arial"/>
              <a:ea typeface="微軟正黑體"/>
              <a:cs typeface="Arial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C9269F-6C01-3E41-AE0F-69D4B5EF3D96}"/>
              </a:ext>
            </a:extLst>
          </p:cNvPr>
          <p:cNvSpPr txBox="1"/>
          <p:nvPr/>
        </p:nvSpPr>
        <p:spPr>
          <a:xfrm>
            <a:off x="6095999" y="4361393"/>
            <a:ext cx="5906247" cy="1588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kumimoji="1" sz="5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l"/>
            <a:r>
              <a:rPr lang="en-US" altLang="zh-TW" sz="4400">
                <a:latin typeface="Arial"/>
                <a:ea typeface="微軟正黑體"/>
                <a:cs typeface="Arial"/>
              </a:rPr>
              <a:t>How can you use it</a:t>
            </a:r>
            <a:endParaRPr lang="zh-TW" altLang="en-US" sz="4400">
              <a:latin typeface="Arial"/>
              <a:ea typeface="微軟正黑體"/>
              <a:cs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ABACC84-9836-4A53-8A69-1231A9C0F17E}"/>
              </a:ext>
            </a:extLst>
          </p:cNvPr>
          <p:cNvSpPr/>
          <p:nvPr/>
        </p:nvSpPr>
        <p:spPr>
          <a:xfrm>
            <a:off x="122292" y="3054498"/>
            <a:ext cx="52245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54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54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>
            <a:extLst>
              <a:ext uri="{FF2B5EF4-FFF2-40B4-BE49-F238E27FC236}">
                <a16:creationId xmlns:a16="http://schemas.microsoft.com/office/drawing/2014/main" id="{274BFC0D-9B07-4182-9E65-4288D80D750E}"/>
              </a:ext>
            </a:extLst>
          </p:cNvPr>
          <p:cNvSpPr/>
          <p:nvPr/>
        </p:nvSpPr>
        <p:spPr>
          <a:xfrm>
            <a:off x="1280303" y="1938996"/>
            <a:ext cx="3263932" cy="4919004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CE28600A-FD63-4A2A-8DA4-FD14242A9E8C}"/>
              </a:ext>
            </a:extLst>
          </p:cNvPr>
          <p:cNvSpPr/>
          <p:nvPr/>
        </p:nvSpPr>
        <p:spPr>
          <a:xfrm>
            <a:off x="8209010" y="1938996"/>
            <a:ext cx="3400248" cy="491900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832D8D92-9956-488D-A82D-696F31560695}"/>
              </a:ext>
            </a:extLst>
          </p:cNvPr>
          <p:cNvSpPr/>
          <p:nvPr/>
        </p:nvSpPr>
        <p:spPr>
          <a:xfrm>
            <a:off x="4748128" y="1938996"/>
            <a:ext cx="3263932" cy="4919003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E6F23408-2BB0-492A-B9B4-9AAF84B007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5634" y="1900401"/>
            <a:ext cx="3266425" cy="8069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7CD4B329-2FBA-494D-A023-1F96D950DCE2}"/>
              </a:ext>
            </a:extLst>
          </p:cNvPr>
          <p:cNvSpPr/>
          <p:nvPr/>
        </p:nvSpPr>
        <p:spPr>
          <a:xfrm>
            <a:off x="0" y="5525828"/>
            <a:ext cx="12192000" cy="1325563"/>
          </a:xfrm>
          <a:prstGeom prst="rect">
            <a:avLst/>
          </a:prstGeom>
          <a:solidFill>
            <a:srgbClr val="FFC1B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2FF4A5-EE47-AA47-880B-EA5E2A0A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839" y="2777976"/>
            <a:ext cx="2616734" cy="25691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C73064E-7955-E648-A468-F2083BF04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953" y="2588758"/>
            <a:ext cx="2468770" cy="281824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CA703BB-A1D2-8F42-A411-3D4776D4C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6963" y="2607516"/>
            <a:ext cx="1770504" cy="2910036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1477A5CB-ADB9-E94B-ABCC-C9753A54220B}"/>
              </a:ext>
            </a:extLst>
          </p:cNvPr>
          <p:cNvSpPr txBox="1"/>
          <p:nvPr/>
        </p:nvSpPr>
        <p:spPr>
          <a:xfrm>
            <a:off x="9486412" y="6199452"/>
            <a:ext cx="1151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Office editing by Qnotes3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9086A18-1352-834D-9400-A7463B89B683}"/>
              </a:ext>
            </a:extLst>
          </p:cNvPr>
          <p:cNvSpPr txBox="1"/>
          <p:nvPr/>
        </p:nvSpPr>
        <p:spPr>
          <a:xfrm>
            <a:off x="1350556" y="6199452"/>
            <a:ext cx="17946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Collect data on webpage by Notes Station 3</a:t>
            </a:r>
            <a:r>
              <a:rPr kumimoji="1" lang="zh-TW" altLang="en-US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Clipper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7DC0459-7929-8E45-B531-AC25F7293BDF}"/>
              </a:ext>
            </a:extLst>
          </p:cNvPr>
          <p:cNvSpPr txBox="1"/>
          <p:nvPr/>
        </p:nvSpPr>
        <p:spPr>
          <a:xfrm>
            <a:off x="3145239" y="6199452"/>
            <a:ext cx="12534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Collaborate with travelling companion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CA3F053-0722-1441-93F7-174B7902EF5D}"/>
              </a:ext>
            </a:extLst>
          </p:cNvPr>
          <p:cNvSpPr txBox="1"/>
          <p:nvPr/>
        </p:nvSpPr>
        <p:spPr>
          <a:xfrm>
            <a:off x="5636400" y="6207473"/>
            <a:ext cx="1577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Offline accessing by Qnotes3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A7F32198-500C-7C43-AE08-561A53DDF57C}"/>
              </a:ext>
            </a:extLst>
          </p:cNvPr>
          <p:cNvSpPr txBox="1"/>
          <p:nvPr/>
        </p:nvSpPr>
        <p:spPr>
          <a:xfrm>
            <a:off x="8268530" y="6199452"/>
            <a:ext cx="12534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photo by Qnotes3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ABB8C5C-CC9C-AD49-B2D6-78F60D2689A6}"/>
              </a:ext>
            </a:extLst>
          </p:cNvPr>
          <p:cNvSpPr txBox="1"/>
          <p:nvPr/>
        </p:nvSpPr>
        <p:spPr>
          <a:xfrm>
            <a:off x="10598415" y="6199452"/>
            <a:ext cx="1008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1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 to friend by share link</a:t>
            </a:r>
            <a:endParaRPr kumimoji="1" lang="zh-TW" altLang="en-US" sz="11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C2A476C9-36AA-4058-AE7A-60F06B0A3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95" y="-4140"/>
            <a:ext cx="1385488" cy="1563999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8E6B3862-8343-47D6-9DF2-C0CD84A37308}"/>
              </a:ext>
            </a:extLst>
          </p:cNvPr>
          <p:cNvSpPr/>
          <p:nvPr/>
        </p:nvSpPr>
        <p:spPr>
          <a:xfrm>
            <a:off x="4837288" y="1900401"/>
            <a:ext cx="308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View the plan when traveling</a:t>
            </a:r>
            <a:endParaRPr lang="zh-TW" altLang="en-US" sz="20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8720B2EE-7BF5-4863-BEE2-74544781CA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277" y="5407004"/>
            <a:ext cx="764662" cy="764660"/>
          </a:xfrm>
          <a:prstGeom prst="rect">
            <a:avLst/>
          </a:prstGeom>
        </p:spPr>
      </p:pic>
      <p:sp>
        <p:nvSpPr>
          <p:cNvPr id="71" name="文字方塊 70">
            <a:extLst>
              <a:ext uri="{FF2B5EF4-FFF2-40B4-BE49-F238E27FC236}">
                <a16:creationId xmlns:a16="http://schemas.microsoft.com/office/drawing/2014/main" id="{5F96CE19-9582-41D3-95AA-9FA4FB7D6CFB}"/>
              </a:ext>
            </a:extLst>
          </p:cNvPr>
          <p:cNvSpPr txBox="1"/>
          <p:nvPr/>
        </p:nvSpPr>
        <p:spPr>
          <a:xfrm>
            <a:off x="139170" y="6167179"/>
            <a:ext cx="956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rgbClr val="B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NS3</a:t>
            </a:r>
          </a:p>
          <a:p>
            <a:pPr algn="ctr"/>
            <a:endParaRPr kumimoji="1" lang="zh-TW" altLang="en-US" sz="1600" b="1">
              <a:solidFill>
                <a:srgbClr val="B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0600EDC5-6A8B-444E-8812-6636EF77C59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7809" y="1900401"/>
            <a:ext cx="3266425" cy="8069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651B4B14-5049-4887-B1E6-ADC4FB90FD41}"/>
              </a:ext>
            </a:extLst>
          </p:cNvPr>
          <p:cNvSpPr/>
          <p:nvPr/>
        </p:nvSpPr>
        <p:spPr>
          <a:xfrm>
            <a:off x="1362800" y="1900401"/>
            <a:ext cx="3083959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solidFill>
                  <a:schemeClr val="bg2">
                    <a:lumMod val="25000"/>
                  </a:schemeClr>
                </a:solidFill>
                <a:latin typeface="Arial"/>
                <a:ea typeface="微軟正黑體"/>
                <a:cs typeface="Arial"/>
              </a:rPr>
              <a:t>Making travel plans</a:t>
            </a:r>
            <a:endParaRPr lang="zh-TW" altLang="en-US" sz="2000" b="1">
              <a:solidFill>
                <a:schemeClr val="bg2">
                  <a:lumMod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74" name="圖片 73">
            <a:extLst>
              <a:ext uri="{FF2B5EF4-FFF2-40B4-BE49-F238E27FC236}">
                <a16:creationId xmlns:a16="http://schemas.microsoft.com/office/drawing/2014/main" id="{AAFB5DE8-68D0-4942-835A-6986EDF838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6412" y="1900401"/>
            <a:ext cx="3402845" cy="8069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 65">
            <a:extLst>
              <a:ext uri="{FF2B5EF4-FFF2-40B4-BE49-F238E27FC236}">
                <a16:creationId xmlns:a16="http://schemas.microsoft.com/office/drawing/2014/main" id="{519F735D-F41A-4E15-BDF0-BF265C279FB5}"/>
              </a:ext>
            </a:extLst>
          </p:cNvPr>
          <p:cNvSpPr/>
          <p:nvPr/>
        </p:nvSpPr>
        <p:spPr>
          <a:xfrm>
            <a:off x="8281492" y="1921277"/>
            <a:ext cx="3420649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solidFill>
                  <a:schemeClr val="bg2">
                    <a:lumMod val="25000"/>
                  </a:schemeClr>
                </a:solidFill>
                <a:latin typeface="Arial"/>
                <a:ea typeface="微軟正黑體"/>
                <a:cs typeface="Arial"/>
              </a:rPr>
              <a:t>Take a notes and share with friends or create blog</a:t>
            </a:r>
            <a:endParaRPr lang="zh-TW" altLang="en-US" sz="2000" b="1">
              <a:solidFill>
                <a:schemeClr val="bg2">
                  <a:lumMod val="25000"/>
                </a:schemeClr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18432512-F616-49CF-8BEF-1AAB400ED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2974" y="5739954"/>
            <a:ext cx="365414" cy="459497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2AC0C01B-3AC0-4D74-A323-022AF2E39B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3011" y="5747975"/>
            <a:ext cx="365414" cy="45949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D8A48D1-76D1-4DAC-961D-9DD5B1DBD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1422" y="5789606"/>
            <a:ext cx="472184" cy="359854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FCE3245C-7F40-4732-89A4-EF1692C438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6551" y="5781855"/>
            <a:ext cx="378014" cy="378014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DEC6A650-3E1E-4BD8-A9AB-75A0CE023F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4265" y="5832925"/>
            <a:ext cx="646458" cy="316535"/>
          </a:xfrm>
          <a:prstGeom prst="rect">
            <a:avLst/>
          </a:prstGeom>
        </p:spPr>
      </p:pic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D82428E9-90E2-44D4-81CF-546D9B11B05E}"/>
              </a:ext>
            </a:extLst>
          </p:cNvPr>
          <p:cNvSpPr/>
          <p:nvPr/>
        </p:nvSpPr>
        <p:spPr>
          <a:xfrm>
            <a:off x="1804672" y="5857515"/>
            <a:ext cx="886449" cy="316535"/>
          </a:xfrm>
          <a:prstGeom prst="roundRect">
            <a:avLst>
              <a:gd name="adj" fmla="val 50000"/>
            </a:avLst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cs typeface="Arial" panose="020B0604020202020204" pitchFamily="34" charset="0"/>
              </a:rPr>
              <a:t>Clipper</a:t>
            </a:r>
            <a:endParaRPr lang="zh-TW" altLang="en-US" sz="1600">
              <a:cs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303FFAD3-FA62-47B1-B9D3-F54353E355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335" y="196883"/>
            <a:ext cx="1207207" cy="1260000"/>
          </a:xfrm>
          <a:prstGeom prst="rect">
            <a:avLst/>
          </a:prstGeom>
        </p:spPr>
      </p:pic>
      <p:sp>
        <p:nvSpPr>
          <p:cNvPr id="35" name="標題 17">
            <a:extLst>
              <a:ext uri="{FF2B5EF4-FFF2-40B4-BE49-F238E27FC236}">
                <a16:creationId xmlns:a16="http://schemas.microsoft.com/office/drawing/2014/main" id="{C904CA96-1598-C642-A89A-6501299C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599" y="705303"/>
            <a:ext cx="9808832" cy="632564"/>
          </a:xfrm>
        </p:spPr>
        <p:txBody>
          <a:bodyPr>
            <a:noAutofit/>
          </a:bodyPr>
          <a:lstStyle/>
          <a:p>
            <a:r>
              <a:rPr kumimoji="1" lang="en-US" altLang="zh-TW">
                <a:latin typeface="Arial"/>
                <a:ea typeface="微軟正黑體"/>
                <a:cs typeface="Arial"/>
              </a:rPr>
              <a:t>As a back packer,</a:t>
            </a:r>
            <a:br>
              <a:rPr lang="en-US" altLang="zh-TW"/>
            </a:br>
            <a:r>
              <a:rPr kumimoji="1" lang="en-US" altLang="zh-TW">
                <a:latin typeface="Arial"/>
                <a:ea typeface="微軟正黑體"/>
                <a:cs typeface="Arial"/>
              </a:rPr>
              <a:t>You can use Notes Station 3 for: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59869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AF9296-317F-404A-B671-D5167C6B6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70" y="2938182"/>
            <a:ext cx="1938617" cy="193861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DE7CF51-82C3-4095-BD0E-2FB9A58AAA06}"/>
              </a:ext>
            </a:extLst>
          </p:cNvPr>
          <p:cNvSpPr txBox="1"/>
          <p:nvPr/>
        </p:nvSpPr>
        <p:spPr>
          <a:xfrm>
            <a:off x="4894729" y="2799494"/>
            <a:ext cx="64613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zh-TW" altLang="en-US" sz="13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1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AF39FFE-C615-4FC4-B288-51ED14B4FD58}"/>
              </a:ext>
            </a:extLst>
          </p:cNvPr>
          <p:cNvSpPr/>
          <p:nvPr/>
        </p:nvSpPr>
        <p:spPr>
          <a:xfrm>
            <a:off x="4970325" y="2765392"/>
            <a:ext cx="31309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5400" b="1">
                <a:solidFill>
                  <a:srgbClr val="E376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Slash life</a:t>
            </a:r>
            <a:endParaRPr lang="zh-TW" altLang="en-US" sz="1600">
              <a:solidFill>
                <a:srgbClr val="E3766D"/>
              </a:solidFill>
              <a:effectLst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E6054A9-A147-4A8F-A92B-23C4A067CC1E}"/>
              </a:ext>
            </a:extLst>
          </p:cNvPr>
          <p:cNvSpPr/>
          <p:nvPr/>
        </p:nvSpPr>
        <p:spPr>
          <a:xfrm>
            <a:off x="1179062" y="2756161"/>
            <a:ext cx="37449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Make your</a:t>
            </a:r>
            <a:endParaRPr lang="zh-TW" altLang="en-US" sz="1600" dirty="0"/>
          </a:p>
        </p:txBody>
      </p:sp>
      <p:sp>
        <p:nvSpPr>
          <p:cNvPr id="10" name="矩形 10">
            <a:extLst>
              <a:ext uri="{FF2B5EF4-FFF2-40B4-BE49-F238E27FC236}">
                <a16:creationId xmlns:a16="http://schemas.microsoft.com/office/drawing/2014/main" id="{BC93D119-44B4-0C42-8562-CB71C70BCCF9}"/>
              </a:ext>
            </a:extLst>
          </p:cNvPr>
          <p:cNvSpPr/>
          <p:nvPr/>
        </p:nvSpPr>
        <p:spPr>
          <a:xfrm>
            <a:off x="8101310" y="2756161"/>
            <a:ext cx="29290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540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Brilliant.</a:t>
            </a:r>
            <a:endParaRPr lang="zh-TW" altLang="en-US" sz="16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47E446-3C68-4C9B-8086-9B23EEBAEE86}"/>
              </a:ext>
            </a:extLst>
          </p:cNvPr>
          <p:cNvSpPr/>
          <p:nvPr/>
        </p:nvSpPr>
        <p:spPr>
          <a:xfrm>
            <a:off x="2556279" y="1689448"/>
            <a:ext cx="4458887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kumimoji="1" lang="en-US" altLang="zh-TW" sz="4400" b="1" dirty="0">
                <a:solidFill>
                  <a:srgbClr val="FFFFFF"/>
                </a:solidFill>
                <a:latin typeface="微軟正黑體"/>
                <a:ea typeface="微軟正黑體"/>
                <a:cs typeface="+mj-cs"/>
              </a:rPr>
              <a:t>Notes Station 3</a:t>
            </a:r>
            <a:endParaRPr lang="zh-TW" altLang="en-US" dirty="0">
              <a:solidFill>
                <a:srgbClr val="FFFFFF"/>
              </a:solidFill>
              <a:latin typeface="微軟正黑體"/>
              <a:ea typeface="微軟正黑體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D47BBE9-9C11-404B-BFA9-FD4A14387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013" y="1589995"/>
            <a:ext cx="917726" cy="920190"/>
          </a:xfrm>
          <a:prstGeom prst="round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6354EAF-D30E-41F0-BADD-F3410C007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25" y="1574185"/>
            <a:ext cx="945713" cy="93600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A1EDB377-0018-48FA-80AB-17978A731513}"/>
              </a:ext>
            </a:extLst>
          </p:cNvPr>
          <p:cNvSpPr txBox="1"/>
          <p:nvPr/>
        </p:nvSpPr>
        <p:spPr>
          <a:xfrm>
            <a:off x="8094586" y="1711828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4400" b="1">
                <a:solidFill>
                  <a:srgbClr val="FFFFFF"/>
                </a:solidFill>
                <a:latin typeface="微軟正黑體"/>
              </a:rPr>
              <a:t>Qnotes3</a:t>
            </a:r>
            <a:r>
              <a:rPr lang="zh-CN" sz="4400">
                <a:latin typeface="微軟正黑體"/>
                <a:ea typeface="微軟正黑體"/>
              </a:rPr>
              <a:t>​</a:t>
            </a:r>
            <a:endParaRPr lang="zh-CN" altLang="en-US" sz="4400"/>
          </a:p>
        </p:txBody>
      </p:sp>
      <p:sp>
        <p:nvSpPr>
          <p:cNvPr id="19" name="副標題 16">
            <a:extLst>
              <a:ext uri="{FF2B5EF4-FFF2-40B4-BE49-F238E27FC236}">
                <a16:creationId xmlns:a16="http://schemas.microsoft.com/office/drawing/2014/main" id="{11E4769F-D4EC-4D9D-A0C3-E1AC1D526C5E}"/>
              </a:ext>
            </a:extLst>
          </p:cNvPr>
          <p:cNvSpPr txBox="1">
            <a:spLocks/>
          </p:cNvSpPr>
          <p:nvPr/>
        </p:nvSpPr>
        <p:spPr>
          <a:xfrm>
            <a:off x="647576" y="6610914"/>
            <a:ext cx="11170024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8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0" grpId="0"/>
      <p:bldP spid="12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>
            <a:extLst>
              <a:ext uri="{FF2B5EF4-FFF2-40B4-BE49-F238E27FC236}">
                <a16:creationId xmlns:a16="http://schemas.microsoft.com/office/drawing/2014/main" id="{B3C22F42-F6EF-4CDD-8B85-1B764703A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978" y="1783923"/>
            <a:ext cx="4831841" cy="385288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1564F4F-A5EB-4968-84A7-119D92CA8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377" y="1783923"/>
            <a:ext cx="2998158" cy="3852882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10C9FD3-97D0-4041-ACF2-4E8DDEDAEBEC}"/>
              </a:ext>
            </a:extLst>
          </p:cNvPr>
          <p:cNvSpPr/>
          <p:nvPr/>
        </p:nvSpPr>
        <p:spPr>
          <a:xfrm>
            <a:off x="7433608" y="3295134"/>
            <a:ext cx="3702428" cy="830997"/>
          </a:xfrm>
          <a:prstGeom prst="rect">
            <a:avLst/>
          </a:prstGeom>
          <a:effectLst>
            <a:glow rad="1143000">
              <a:schemeClr val="accent1"/>
            </a:glo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altLang="zh-TW" sz="2400" b="1">
                <a:solidFill>
                  <a:schemeClr val="accent2">
                    <a:lumMod val="75000"/>
                  </a:schemeClr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Powerful &amp; Scalable Notes Station</a:t>
            </a:r>
            <a:endParaRPr lang="zh-TW" altLang="en-US" sz="2400" b="1">
              <a:solidFill>
                <a:schemeClr val="accent2">
                  <a:lumMod val="75000"/>
                </a:schemeClr>
              </a:solidFill>
              <a:effectLst>
                <a:glow rad="88900">
                  <a:schemeClr val="bg1">
                    <a:alpha val="90000"/>
                  </a:schemeClr>
                </a:glo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Roboto"/>
            </a:endParaRPr>
          </a:p>
        </p:txBody>
      </p:sp>
      <p:sp>
        <p:nvSpPr>
          <p:cNvPr id="26" name="Google Shape;83;p15">
            <a:extLst>
              <a:ext uri="{FF2B5EF4-FFF2-40B4-BE49-F238E27FC236}">
                <a16:creationId xmlns:a16="http://schemas.microsoft.com/office/drawing/2014/main" id="{2A5684EF-D173-4B5C-8D40-B201C736F9FB}"/>
              </a:ext>
            </a:extLst>
          </p:cNvPr>
          <p:cNvSpPr txBox="1"/>
          <p:nvPr/>
        </p:nvSpPr>
        <p:spPr>
          <a:xfrm>
            <a:off x="7112693" y="4289738"/>
            <a:ext cx="4400718" cy="11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80000" indent="-180000">
              <a:spcAft>
                <a:spcPts val="600"/>
              </a:spcAft>
              <a:buFont typeface="Arial" panose="020B0604020202020204" pitchFamily="34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</a:defRPr>
            </a:lvl1pPr>
          </a:lstStyle>
          <a:p>
            <a:pPr marL="0" lvl="0" indent="0">
              <a:buNone/>
            </a:pPr>
            <a:r>
              <a:rPr lang="en-US" sz="160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With NAS at your disposal and without concerning cost of storage, you can leverage the power of Notes Station 3 over other cloud based note-taking applications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3914CFE-FA7E-4AD1-B995-7BE69F9430C7}"/>
              </a:ext>
            </a:extLst>
          </p:cNvPr>
          <p:cNvSpPr/>
          <p:nvPr/>
        </p:nvSpPr>
        <p:spPr>
          <a:xfrm>
            <a:off x="4512502" y="3470951"/>
            <a:ext cx="1330814" cy="461665"/>
          </a:xfrm>
          <a:prstGeom prst="rect">
            <a:avLst/>
          </a:prstGeom>
          <a:effectLst>
            <a:glow rad="1143000">
              <a:schemeClr val="accent1"/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400" b="1">
                <a:solidFill>
                  <a:srgbClr val="DE5A5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Storage</a:t>
            </a:r>
            <a:endParaRPr lang="zh-TW" altLang="en-US" sz="2400" b="1">
              <a:solidFill>
                <a:srgbClr val="DE5A50"/>
              </a:solidFill>
              <a:effectLst>
                <a:glow rad="88900">
                  <a:schemeClr val="bg1">
                    <a:alpha val="90000"/>
                  </a:schemeClr>
                </a:glo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Roboto"/>
            </a:endParaRPr>
          </a:p>
        </p:txBody>
      </p:sp>
      <p:sp>
        <p:nvSpPr>
          <p:cNvPr id="29" name="Google Shape;83;p15">
            <a:extLst>
              <a:ext uri="{FF2B5EF4-FFF2-40B4-BE49-F238E27FC236}">
                <a16:creationId xmlns:a16="http://schemas.microsoft.com/office/drawing/2014/main" id="{05D468A9-C2CF-4B77-9347-07B8859C5DA2}"/>
              </a:ext>
            </a:extLst>
          </p:cNvPr>
          <p:cNvSpPr txBox="1"/>
          <p:nvPr/>
        </p:nvSpPr>
        <p:spPr>
          <a:xfrm>
            <a:off x="3689042" y="4311616"/>
            <a:ext cx="3058041" cy="11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80000" indent="-180000">
              <a:spcAft>
                <a:spcPts val="600"/>
              </a:spcAft>
              <a:buFont typeface="Arial" panose="020B0604020202020204" pitchFamily="34" charset="0"/>
              <a:buChar char="•"/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</a:defRPr>
            </a:lvl1pPr>
          </a:lstStyle>
          <a:p>
            <a:pPr lvl="0"/>
            <a:r>
              <a:rPr lang="en-US" sz="160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Unlimited note size </a:t>
            </a:r>
          </a:p>
          <a:p>
            <a:pPr lvl="0"/>
            <a:r>
              <a:rPr lang="en-US" sz="160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Scalable storage space 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93B3D28-F627-41F0-A18C-B96A9428C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89" y="1783923"/>
            <a:ext cx="2998158" cy="3852882"/>
          </a:xfrm>
          <a:prstGeom prst="rect">
            <a:avLst/>
          </a:prstGeom>
        </p:spPr>
      </p:pic>
      <p:grpSp>
        <p:nvGrpSpPr>
          <p:cNvPr id="31" name="Google Shape;88;p15">
            <a:extLst>
              <a:ext uri="{FF2B5EF4-FFF2-40B4-BE49-F238E27FC236}">
                <a16:creationId xmlns:a16="http://schemas.microsoft.com/office/drawing/2014/main" id="{9B1FEFBB-64BC-4AE6-BC10-4C6CF898557F}"/>
              </a:ext>
            </a:extLst>
          </p:cNvPr>
          <p:cNvGrpSpPr/>
          <p:nvPr/>
        </p:nvGrpSpPr>
        <p:grpSpPr>
          <a:xfrm>
            <a:off x="6465942" y="2272189"/>
            <a:ext cx="655248" cy="658248"/>
            <a:chOff x="4859551" y="2631368"/>
            <a:chExt cx="315000" cy="315000"/>
          </a:xfrm>
        </p:grpSpPr>
        <p:sp>
          <p:nvSpPr>
            <p:cNvPr id="32" name="Google Shape;89;p15">
              <a:extLst>
                <a:ext uri="{FF2B5EF4-FFF2-40B4-BE49-F238E27FC236}">
                  <a16:creationId xmlns:a16="http://schemas.microsoft.com/office/drawing/2014/main" id="{9EC32BE3-B4EA-40BE-A871-8AD902D837A8}"/>
                </a:ext>
              </a:extLst>
            </p:cNvPr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90;p15">
              <a:extLst>
                <a:ext uri="{FF2B5EF4-FFF2-40B4-BE49-F238E27FC236}">
                  <a16:creationId xmlns:a16="http://schemas.microsoft.com/office/drawing/2014/main" id="{BD8A05B4-5528-4BA5-9D57-F42C9EEA7FFE}"/>
                </a:ext>
              </a:extLst>
            </p:cNvPr>
            <p:cNvSpPr/>
            <p:nvPr/>
          </p:nvSpPr>
          <p:spPr>
            <a:xfrm>
              <a:off x="4889635" y="2736660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ED7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br>
                <a:rPr lang="en" sz="2400"/>
              </a:br>
              <a:endParaRPr sz="2400"/>
            </a:p>
          </p:txBody>
        </p:sp>
      </p:grpSp>
      <p:grpSp>
        <p:nvGrpSpPr>
          <p:cNvPr id="34" name="Google Shape;91;p15">
            <a:extLst>
              <a:ext uri="{FF2B5EF4-FFF2-40B4-BE49-F238E27FC236}">
                <a16:creationId xmlns:a16="http://schemas.microsoft.com/office/drawing/2014/main" id="{26D3FE85-792E-4F13-A9A6-E8C20C9DFDBD}"/>
              </a:ext>
            </a:extLst>
          </p:cNvPr>
          <p:cNvGrpSpPr/>
          <p:nvPr/>
        </p:nvGrpSpPr>
        <p:grpSpPr>
          <a:xfrm>
            <a:off x="3288034" y="2235354"/>
            <a:ext cx="658248" cy="658248"/>
            <a:chOff x="3157188" y="909150"/>
            <a:chExt cx="470400" cy="470400"/>
          </a:xfrm>
        </p:grpSpPr>
        <p:sp>
          <p:nvSpPr>
            <p:cNvPr id="35" name="Google Shape;92;p15">
              <a:extLst>
                <a:ext uri="{FF2B5EF4-FFF2-40B4-BE49-F238E27FC236}">
                  <a16:creationId xmlns:a16="http://schemas.microsoft.com/office/drawing/2014/main" id="{31D60DE3-440E-4D3B-9987-9649971029F4}"/>
                </a:ext>
              </a:extLst>
            </p:cNvPr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93;p15">
              <a:extLst>
                <a:ext uri="{FF2B5EF4-FFF2-40B4-BE49-F238E27FC236}">
                  <a16:creationId xmlns:a16="http://schemas.microsoft.com/office/drawing/2014/main" id="{EFAAC659-9183-4EA8-8517-ECB535B0296D}"/>
                </a:ext>
              </a:extLst>
            </p:cNvPr>
            <p:cNvSpPr/>
            <p:nvPr/>
          </p:nvSpPr>
          <p:spPr>
            <a:xfrm>
              <a:off x="3211465" y="963427"/>
              <a:ext cx="361846" cy="361846"/>
            </a:xfrm>
            <a:prstGeom prst="mathPlus">
              <a:avLst>
                <a:gd name="adj1" fmla="val 13284"/>
              </a:avLst>
            </a:prstGeom>
            <a:solidFill>
              <a:srgbClr val="ED7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986D6560-4290-459E-B4AB-E047ED37233D}"/>
              </a:ext>
            </a:extLst>
          </p:cNvPr>
          <p:cNvSpPr/>
          <p:nvPr/>
        </p:nvSpPr>
        <p:spPr>
          <a:xfrm>
            <a:off x="585007" y="3470951"/>
            <a:ext cx="2888932" cy="461665"/>
          </a:xfrm>
          <a:prstGeom prst="rect">
            <a:avLst/>
          </a:prstGeom>
          <a:effectLst>
            <a:glow rad="1143000">
              <a:schemeClr val="accent1"/>
            </a:glo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2400" b="1">
                <a:solidFill>
                  <a:srgbClr val="DE5A50"/>
                </a:solidFill>
                <a:effectLst>
                  <a:glow rad="88900">
                    <a:schemeClr val="bg1">
                      <a:alpha val="90000"/>
                    </a:schemeClr>
                  </a:glo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Security &amp; Privacy</a:t>
            </a:r>
            <a:endParaRPr lang="zh-TW" altLang="en-US" sz="2400" b="1">
              <a:solidFill>
                <a:srgbClr val="DE5A50"/>
              </a:solidFill>
              <a:effectLst>
                <a:glow rad="88900">
                  <a:schemeClr val="bg1">
                    <a:alpha val="90000"/>
                  </a:schemeClr>
                </a:glo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Google Shape;83;p15">
            <a:extLst>
              <a:ext uri="{FF2B5EF4-FFF2-40B4-BE49-F238E27FC236}">
                <a16:creationId xmlns:a16="http://schemas.microsoft.com/office/drawing/2014/main" id="{825C20EE-3DF5-4C75-8827-51CA147B8989}"/>
              </a:ext>
            </a:extLst>
          </p:cNvPr>
          <p:cNvSpPr txBox="1"/>
          <p:nvPr/>
        </p:nvSpPr>
        <p:spPr>
          <a:xfrm>
            <a:off x="627788" y="4311616"/>
            <a:ext cx="2913871" cy="124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High security of personal private cloud (NAS)</a:t>
            </a:r>
          </a:p>
          <a:p>
            <a:pPr marL="180000" lvl="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Password protection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CF8C9BF4-4719-4347-A2AE-823FA04F3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416" y="1936038"/>
            <a:ext cx="760641" cy="1139276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FD320C3-9338-4B43-9E71-3E07BEDC3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485" y="2087238"/>
            <a:ext cx="815156" cy="936604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3142117F-66DE-40AD-AE8F-E3C9D56E49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6317" y="2116991"/>
            <a:ext cx="957010" cy="955595"/>
          </a:xfrm>
          <a:prstGeom prst="rect">
            <a:avLst/>
          </a:prstGeom>
        </p:spPr>
      </p:pic>
      <p:sp>
        <p:nvSpPr>
          <p:cNvPr id="21" name="標題 3">
            <a:extLst>
              <a:ext uri="{FF2B5EF4-FFF2-40B4-BE49-F238E27FC236}">
                <a16:creationId xmlns:a16="http://schemas.microsoft.com/office/drawing/2014/main" id="{413EDB97-D510-47F3-BFC2-8C4D8D4D24CB}"/>
              </a:ext>
            </a:extLst>
          </p:cNvPr>
          <p:cNvSpPr txBox="1">
            <a:spLocks/>
          </p:cNvSpPr>
          <p:nvPr/>
        </p:nvSpPr>
        <p:spPr>
          <a:xfrm>
            <a:off x="799334" y="720560"/>
            <a:ext cx="10781118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800">
                <a:latin typeface="Arial"/>
                <a:ea typeface="微軟正黑體"/>
                <a:cs typeface="Arial"/>
              </a:rPr>
              <a:t>Why do you need</a:t>
            </a:r>
            <a:r>
              <a:rPr lang="zh-TW" altLang="en-US" sz="4800"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4800">
                <a:latin typeface="Arial"/>
                <a:ea typeface="微軟正黑體"/>
                <a:cs typeface="Arial"/>
              </a:rPr>
              <a:t>Notes station 3</a:t>
            </a:r>
            <a:endParaRPr lang="zh-TW" altLang="en-US" sz="4800">
              <a:latin typeface="Arial"/>
              <a:ea typeface="微軟正黑體"/>
              <a:cs typeface="Arial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4E7541A-ED3D-4B34-B141-F26F4FC3F8B8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4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id="{9047A740-6894-468B-9843-5313CDCD6293}"/>
              </a:ext>
            </a:extLst>
          </p:cNvPr>
          <p:cNvSpPr/>
          <p:nvPr/>
        </p:nvSpPr>
        <p:spPr>
          <a:xfrm>
            <a:off x="7253834" y="2047164"/>
            <a:ext cx="4500000" cy="4500000"/>
          </a:xfrm>
          <a:prstGeom prst="ellipse">
            <a:avLst/>
          </a:prstGeom>
          <a:solidFill>
            <a:srgbClr val="F3877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6DBA036-1088-490B-9301-5838C5A87DFC}"/>
              </a:ext>
            </a:extLst>
          </p:cNvPr>
          <p:cNvSpPr/>
          <p:nvPr/>
        </p:nvSpPr>
        <p:spPr>
          <a:xfrm>
            <a:off x="560906" y="2201782"/>
            <a:ext cx="7948094" cy="41907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Various editing features, taking notes whatever you want</a:t>
            </a: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Enhance efficiency with online collaboration</a:t>
            </a: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Find your notes in different three ways</a:t>
            </a: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-US" altLang="zh-TW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Protect all your notes 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Notes Station Clipper 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helps you to collect </a:t>
            </a:r>
            <a:b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information from website</a:t>
            </a: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Take notes anytime, anywhere by Qnotes3</a:t>
            </a:r>
            <a:endParaRPr lang="en-US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微軟正黑體"/>
              <a:cs typeface="Arial"/>
            </a:endParaRPr>
          </a:p>
          <a:p>
            <a:pPr marL="296545" lvl="1" indent="-285750">
              <a:lnSpc>
                <a:spcPct val="150000"/>
              </a:lnSpc>
              <a:buSzPts val="1400"/>
              <a:buFont typeface="Wingdings" pitchFamily="2" charset="2"/>
              <a:buChar char="Ø"/>
            </a:pPr>
            <a:r>
              <a:rPr lang="en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Notes Station 3 / Qnotes3 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synchronized by different </a:t>
            </a:r>
            <a:b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微軟正黑體"/>
                <a:cs typeface="Arial"/>
              </a:rPr>
              <a:t>devices</a:t>
            </a:r>
          </a:p>
        </p:txBody>
      </p:sp>
      <p:sp>
        <p:nvSpPr>
          <p:cNvPr id="17" name="標題 3">
            <a:extLst>
              <a:ext uri="{FF2B5EF4-FFF2-40B4-BE49-F238E27FC236}">
                <a16:creationId xmlns:a16="http://schemas.microsoft.com/office/drawing/2014/main" id="{F2EA2533-B5CB-480D-9A5C-CB548C31CC02}"/>
              </a:ext>
            </a:extLst>
          </p:cNvPr>
          <p:cNvSpPr txBox="1">
            <a:spLocks/>
          </p:cNvSpPr>
          <p:nvPr/>
        </p:nvSpPr>
        <p:spPr>
          <a:xfrm>
            <a:off x="799335" y="715872"/>
            <a:ext cx="10954500" cy="63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800">
                <a:latin typeface="Arial"/>
                <a:ea typeface="微軟正黑體"/>
                <a:cs typeface="Arial"/>
              </a:rPr>
              <a:t>What can Notes Station 3</a:t>
            </a:r>
            <a:r>
              <a:rPr lang="zh-TW" altLang="en-US" sz="48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800">
                <a:latin typeface="Arial"/>
                <a:ea typeface="微軟正黑體"/>
                <a:cs typeface="Arial"/>
              </a:rPr>
              <a:t>do</a:t>
            </a:r>
            <a:endParaRPr lang="zh-TW" altLang="en-US" sz="4800">
              <a:latin typeface="Arial"/>
              <a:ea typeface="微軟正黑體"/>
              <a:cs typeface="Arial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CB3ADFF-AEE1-4413-ABB6-FD05282EC217}"/>
              </a:ext>
            </a:extLst>
          </p:cNvPr>
          <p:cNvSpPr/>
          <p:nvPr/>
        </p:nvSpPr>
        <p:spPr>
          <a:xfrm>
            <a:off x="584181" y="556106"/>
            <a:ext cx="215153" cy="880783"/>
          </a:xfrm>
          <a:prstGeom prst="rect">
            <a:avLst/>
          </a:prstGeom>
          <a:solidFill>
            <a:srgbClr val="E87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302FB9-C725-EA49-9099-8AA4C8DDE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2" t="2221" r="1921" b="2376"/>
          <a:stretch/>
        </p:blipFill>
        <p:spPr>
          <a:xfrm>
            <a:off x="7343834" y="2137163"/>
            <a:ext cx="4320000" cy="43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50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橢圓 53">
            <a:extLst>
              <a:ext uri="{FF2B5EF4-FFF2-40B4-BE49-F238E27FC236}">
                <a16:creationId xmlns:a16="http://schemas.microsoft.com/office/drawing/2014/main" id="{F68711F2-44F3-49CA-9D4F-CFB8F02828C7}"/>
              </a:ext>
            </a:extLst>
          </p:cNvPr>
          <p:cNvSpPr/>
          <p:nvPr/>
        </p:nvSpPr>
        <p:spPr>
          <a:xfrm>
            <a:off x="6069854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7747A0FF-2FDE-472C-A6B5-F86CDAE2173D}"/>
              </a:ext>
            </a:extLst>
          </p:cNvPr>
          <p:cNvSpPr/>
          <p:nvPr/>
        </p:nvSpPr>
        <p:spPr>
          <a:xfrm>
            <a:off x="6069854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橢圓 55">
            <a:extLst>
              <a:ext uri="{FF2B5EF4-FFF2-40B4-BE49-F238E27FC236}">
                <a16:creationId xmlns:a16="http://schemas.microsoft.com/office/drawing/2014/main" id="{A4165DF5-3588-4A93-859E-6C033B28AA41}"/>
              </a:ext>
            </a:extLst>
          </p:cNvPr>
          <p:cNvSpPr/>
          <p:nvPr/>
        </p:nvSpPr>
        <p:spPr>
          <a:xfrm>
            <a:off x="7899689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:a16="http://schemas.microsoft.com/office/drawing/2014/main" id="{6DED737F-6FE1-418B-813D-586D90762F92}"/>
              </a:ext>
            </a:extLst>
          </p:cNvPr>
          <p:cNvSpPr/>
          <p:nvPr/>
        </p:nvSpPr>
        <p:spPr>
          <a:xfrm>
            <a:off x="7899689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橢圓 57">
            <a:extLst>
              <a:ext uri="{FF2B5EF4-FFF2-40B4-BE49-F238E27FC236}">
                <a16:creationId xmlns:a16="http://schemas.microsoft.com/office/drawing/2014/main" id="{C414E5DA-3CA0-4441-8501-520E94A8840F}"/>
              </a:ext>
            </a:extLst>
          </p:cNvPr>
          <p:cNvSpPr/>
          <p:nvPr/>
        </p:nvSpPr>
        <p:spPr>
          <a:xfrm>
            <a:off x="9875200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22672F71-6911-4C38-8E43-B5C5E9B18CF9}"/>
              </a:ext>
            </a:extLst>
          </p:cNvPr>
          <p:cNvSpPr/>
          <p:nvPr/>
        </p:nvSpPr>
        <p:spPr>
          <a:xfrm>
            <a:off x="9875200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6E5D5251-755F-4B4A-A354-189DF1D95C75}"/>
              </a:ext>
            </a:extLst>
          </p:cNvPr>
          <p:cNvSpPr/>
          <p:nvPr/>
        </p:nvSpPr>
        <p:spPr>
          <a:xfrm>
            <a:off x="262443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C41A3E17-B726-4432-A85E-DF0A9E215C0D}"/>
              </a:ext>
            </a:extLst>
          </p:cNvPr>
          <p:cNvSpPr/>
          <p:nvPr/>
        </p:nvSpPr>
        <p:spPr>
          <a:xfrm>
            <a:off x="262443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3A6C68FB-D9D0-4E1F-A7A9-AAA8A241A892}"/>
              </a:ext>
            </a:extLst>
          </p:cNvPr>
          <p:cNvSpPr/>
          <p:nvPr/>
        </p:nvSpPr>
        <p:spPr>
          <a:xfrm>
            <a:off x="1853962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F50D8B81-FFBD-4143-B983-BAE836A230B8}"/>
              </a:ext>
            </a:extLst>
          </p:cNvPr>
          <p:cNvSpPr/>
          <p:nvPr/>
        </p:nvSpPr>
        <p:spPr>
          <a:xfrm>
            <a:off x="1853962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288783FE-C2F9-4FBB-8455-A5F444973FF3}"/>
              </a:ext>
            </a:extLst>
          </p:cNvPr>
          <p:cNvSpPr/>
          <p:nvPr/>
        </p:nvSpPr>
        <p:spPr>
          <a:xfrm>
            <a:off x="3807028" y="5218496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96850051-90A2-4AC0-9C4B-EC496D756001}"/>
              </a:ext>
            </a:extLst>
          </p:cNvPr>
          <p:cNvSpPr/>
          <p:nvPr/>
        </p:nvSpPr>
        <p:spPr>
          <a:xfrm>
            <a:off x="3807028" y="584890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51D42FF-F3FB-3245-AED0-0A92C625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" altLang="zh-TW"/>
              <a:t>Various editing features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4A0762F-EC1C-1E4D-92BA-C74A64EF0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698" y="1533231"/>
            <a:ext cx="5725712" cy="34655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EDAEEE94-8CBB-5447-908B-4EED410C52A9}"/>
              </a:ext>
            </a:extLst>
          </p:cNvPr>
          <p:cNvSpPr txBox="1"/>
          <p:nvPr/>
        </p:nvSpPr>
        <p:spPr>
          <a:xfrm>
            <a:off x="823854" y="5317916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Link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95870C9-C75D-DE46-94EF-8B56D212C6D1}"/>
              </a:ext>
            </a:extLst>
          </p:cNvPr>
          <p:cNvSpPr txBox="1"/>
          <p:nvPr/>
        </p:nvSpPr>
        <p:spPr>
          <a:xfrm>
            <a:off x="818668" y="5948324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file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55D859E-E232-4843-8AB3-E45292F28C8B}"/>
              </a:ext>
            </a:extLst>
          </p:cNvPr>
          <p:cNvSpPr txBox="1"/>
          <p:nvPr/>
        </p:nvSpPr>
        <p:spPr>
          <a:xfrm>
            <a:off x="10393557" y="5317916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Cut tool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F055827A-8C27-C143-AF66-C2B5E34FDB72}"/>
              </a:ext>
            </a:extLst>
          </p:cNvPr>
          <p:cNvSpPr txBox="1"/>
          <p:nvPr/>
        </p:nvSpPr>
        <p:spPr>
          <a:xfrm>
            <a:off x="10379247" y="5948324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Brush tool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5EE95E9-3F52-534D-B91A-3F7832C40C8B}"/>
              </a:ext>
            </a:extLst>
          </p:cNvPr>
          <p:cNvSpPr txBox="1"/>
          <p:nvPr/>
        </p:nvSpPr>
        <p:spPr>
          <a:xfrm>
            <a:off x="8402306" y="5317916"/>
            <a:ext cx="1376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Pixelated tool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3A21A38-7A4A-FC4B-B779-8414626E8F2E}"/>
              </a:ext>
            </a:extLst>
          </p:cNvPr>
          <p:cNvSpPr txBox="1"/>
          <p:nvPr/>
        </p:nvSpPr>
        <p:spPr>
          <a:xfrm>
            <a:off x="8393383" y="5948324"/>
            <a:ext cx="1376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Shape tool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69BF1B21-3D70-A04C-ABC8-D79C0401F85E}"/>
              </a:ext>
            </a:extLst>
          </p:cNvPr>
          <p:cNvSpPr txBox="1"/>
          <p:nvPr/>
        </p:nvSpPr>
        <p:spPr>
          <a:xfrm>
            <a:off x="6617260" y="5317916"/>
            <a:ext cx="123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Rotate/Flip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58F0239B-EFEF-2B43-B1B8-6F4E7486173A}"/>
              </a:ext>
            </a:extLst>
          </p:cNvPr>
          <p:cNvSpPr txBox="1"/>
          <p:nvPr/>
        </p:nvSpPr>
        <p:spPr>
          <a:xfrm>
            <a:off x="6622138" y="5948324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Text tool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F94A80B1-CFD5-7449-A424-F1876D565568}"/>
              </a:ext>
            </a:extLst>
          </p:cNvPr>
          <p:cNvSpPr txBox="1"/>
          <p:nvPr/>
        </p:nvSpPr>
        <p:spPr>
          <a:xfrm>
            <a:off x="2373765" y="5948324"/>
            <a:ext cx="1673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</a:t>
            </a:r>
            <a:r>
              <a:rPr kumimoji="1" lang="en-US" altLang="zh-TW" sz="14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Youtube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9ACB1B13-A62E-0046-823B-EE426854163C}"/>
              </a:ext>
            </a:extLst>
          </p:cNvPr>
          <p:cNvSpPr txBox="1"/>
          <p:nvPr/>
        </p:nvSpPr>
        <p:spPr>
          <a:xfrm>
            <a:off x="2369228" y="5317916"/>
            <a:ext cx="13270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Image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C6A6A11-E7DD-8749-A37C-BB8F6522BB4D}"/>
              </a:ext>
            </a:extLst>
          </p:cNvPr>
          <p:cNvSpPr txBox="1"/>
          <p:nvPr/>
        </p:nvSpPr>
        <p:spPr>
          <a:xfrm>
            <a:off x="4297758" y="5948324"/>
            <a:ext cx="121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Check list</a:t>
            </a:r>
            <a:endParaRPr kumimoji="1" lang="zh-TW" altLang="en-US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A053302-3B89-6C4D-81CA-DE4A6FB4B59B}"/>
              </a:ext>
            </a:extLst>
          </p:cNvPr>
          <p:cNvSpPr txBox="1"/>
          <p:nvPr/>
        </p:nvSpPr>
        <p:spPr>
          <a:xfrm>
            <a:off x="4313644" y="5317916"/>
            <a:ext cx="126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Insert table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A91D7093-ADF0-451E-9304-14CD5944F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32" y="1222295"/>
            <a:ext cx="1610251" cy="632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510EBCB0-C650-48D0-B57D-1C5AE4C669C7}"/>
              </a:ext>
            </a:extLst>
          </p:cNvPr>
          <p:cNvSpPr/>
          <p:nvPr/>
        </p:nvSpPr>
        <p:spPr>
          <a:xfrm>
            <a:off x="7776912" y="1271942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editing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3E1EA1C-BA04-4CF6-9EB2-AD0EB355E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71" y="5907228"/>
            <a:ext cx="353145" cy="3531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468F9C3-EB99-41B4-8EFD-1F4B3B9EE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3116" y="5284858"/>
            <a:ext cx="360000" cy="36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572FB60-DCB7-467F-94CC-012079E32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56" y="5272157"/>
            <a:ext cx="396000" cy="396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6489AE7-7B91-41DE-8804-F3147ED07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255" y="5274403"/>
            <a:ext cx="379778" cy="37977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1C3538D-F39F-44C1-BD30-3533912329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0015" y="5899756"/>
            <a:ext cx="396536" cy="39653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9E0CDF3-B5B9-4CC9-BDB2-6BF3270134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2487" y="5945123"/>
            <a:ext cx="307778" cy="30777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13B38CB-F16C-40BF-BA53-FE5CC2CF21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6758" y="5761953"/>
            <a:ext cx="648000" cy="64800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2B830D2-6BB0-498D-BC6F-8F893253D2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8601" y="5741780"/>
            <a:ext cx="684000" cy="684000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D914997A-C2D3-4B57-9484-6212E91B6A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8503" y="5156851"/>
            <a:ext cx="648000" cy="648000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6FA91D0C-A92C-40D8-8D11-0A29701EF4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05416" y="5772265"/>
            <a:ext cx="648000" cy="648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A19BA671-9B90-48F9-B061-2046A7AEA1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2339" y="5184008"/>
            <a:ext cx="576000" cy="576000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658BBE75-829B-437D-B3E5-B88BB4367B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89566" y="5122412"/>
            <a:ext cx="648000" cy="6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9AF936-20DF-5B4A-A58F-465C36E0E4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033" y="1535977"/>
            <a:ext cx="5214020" cy="3525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B84E901-FF1D-4ECC-A52C-22CBA3A3D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116" y="1222295"/>
            <a:ext cx="1477228" cy="6325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91B7235-9B68-4824-8114-8D80006C3BFF}"/>
              </a:ext>
            </a:extLst>
          </p:cNvPr>
          <p:cNvSpPr/>
          <p:nvPr/>
        </p:nvSpPr>
        <p:spPr>
          <a:xfrm>
            <a:off x="1935851" y="1271942"/>
            <a:ext cx="1441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taking</a:t>
            </a:r>
            <a:endParaRPr lang="zh-TW" altLang="en-US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B77DD-3DC5-5146-9AF7-F2FA1CCD7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523" y="1372284"/>
            <a:ext cx="7100123" cy="44235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853091A-48DC-5649-A7C2-4D518CC3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8" y="350729"/>
            <a:ext cx="11006551" cy="632564"/>
          </a:xfrm>
        </p:spPr>
        <p:txBody>
          <a:bodyPr>
            <a:noAutofit/>
          </a:bodyPr>
          <a:lstStyle/>
          <a:p>
            <a:r>
              <a:rPr kumimoji="1" lang="en" altLang="zh-TW" sz="3800"/>
              <a:t>Enhance efficiency with online collaboration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1F22363-CF17-1942-9058-98392FD8CAB5}"/>
              </a:ext>
            </a:extLst>
          </p:cNvPr>
          <p:cNvSpPr txBox="1"/>
          <p:nvPr/>
        </p:nvSpPr>
        <p:spPr>
          <a:xfrm>
            <a:off x="372569" y="4548680"/>
            <a:ext cx="4075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>
                <a:solidFill>
                  <a:srgbClr val="53525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Share with NAS user or create public share link. </a:t>
            </a:r>
            <a:endParaRPr kumimoji="1" lang="zh-TW" altLang="en-US" sz="1600" b="1">
              <a:solidFill>
                <a:srgbClr val="53525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F7AE826-734E-BD4E-AC65-BCBA655E78CD}"/>
              </a:ext>
            </a:extLst>
          </p:cNvPr>
          <p:cNvSpPr txBox="1"/>
          <p:nvPr/>
        </p:nvSpPr>
        <p:spPr>
          <a:xfrm>
            <a:off x="5988424" y="5983770"/>
            <a:ext cx="4037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b="1">
                <a:solidFill>
                  <a:srgbClr val="53525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Online editor and editing record</a:t>
            </a:r>
            <a:endParaRPr kumimoji="1" lang="zh-TW" altLang="en-US" b="1">
              <a:solidFill>
                <a:srgbClr val="535254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右彎箭號 8">
            <a:extLst>
              <a:ext uri="{FF2B5EF4-FFF2-40B4-BE49-F238E27FC236}">
                <a16:creationId xmlns:a16="http://schemas.microsoft.com/office/drawing/2014/main" id="{31EF953E-CB42-FF47-A21F-56626D78386E}"/>
              </a:ext>
            </a:extLst>
          </p:cNvPr>
          <p:cNvSpPr/>
          <p:nvPr/>
        </p:nvSpPr>
        <p:spPr>
          <a:xfrm rot="16200000">
            <a:off x="5494575" y="5762235"/>
            <a:ext cx="456980" cy="490375"/>
          </a:xfrm>
          <a:prstGeom prst="bentArrow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7CA7AF-1CA0-0143-8B81-7ED9A53E2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70" y="2381834"/>
            <a:ext cx="4075251" cy="209433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13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4302ACA-BDD4-EF4B-ACEE-990DAF8D2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5" t="17567" r="64885" b="41309"/>
          <a:stretch/>
        </p:blipFill>
        <p:spPr>
          <a:xfrm>
            <a:off x="7758484" y="3114260"/>
            <a:ext cx="2954958" cy="32723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8A5C1F-37A5-7544-9C01-DBE4B2942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244" y="4410441"/>
            <a:ext cx="2954958" cy="2076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B20C42-46F9-B641-B3B0-FD16BBA79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244" y="2895237"/>
            <a:ext cx="3329053" cy="1441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696C6C-B4FF-E445-B97F-8AC0AB29E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149" y="1864461"/>
            <a:ext cx="6573875" cy="975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336AF-4729-F34E-A24E-7A997DE86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14" y="1842484"/>
            <a:ext cx="3612457" cy="2820328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95140C7-3AF6-40EB-BF3D-928A951464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24" t="19229" r="19623" b="22697"/>
          <a:stretch/>
        </p:blipFill>
        <p:spPr>
          <a:xfrm>
            <a:off x="8742400" y="2104465"/>
            <a:ext cx="275665" cy="262217"/>
          </a:xfrm>
          <a:prstGeom prst="ellipse">
            <a:avLst/>
          </a:prstGeom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5D54A90-3505-124C-9BB8-E4397CE5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>
                <a:latin typeface="Arial"/>
                <a:ea typeface="微軟正黑體"/>
                <a:cs typeface="Arial"/>
              </a:rPr>
              <a:t>Find your notes in three different ways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EE40FE3-CF05-9342-80C0-9804DF5585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10643024" y="1159160"/>
            <a:ext cx="635000" cy="635000"/>
          </a:xfrm>
          <a:prstGeom prst="ellipse">
            <a:avLst/>
          </a:prstGeom>
          <a:ln>
            <a:solidFill>
              <a:srgbClr val="B00000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A81406B-3916-A44D-9B4B-9892694262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61" r="1961"/>
          <a:stretch/>
        </p:blipFill>
        <p:spPr>
          <a:xfrm>
            <a:off x="6989605" y="1149182"/>
            <a:ext cx="622300" cy="622300"/>
          </a:xfrm>
          <a:prstGeom prst="ellipse">
            <a:avLst/>
          </a:prstGeom>
          <a:ln>
            <a:solidFill>
              <a:srgbClr val="B00000"/>
            </a:solidFill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AC3047C-976D-264C-AF47-AC284CF981DE}"/>
              </a:ext>
            </a:extLst>
          </p:cNvPr>
          <p:cNvSpPr txBox="1"/>
          <p:nvPr/>
        </p:nvSpPr>
        <p:spPr>
          <a:xfrm>
            <a:off x="5615330" y="3188696"/>
            <a:ext cx="1785257" cy="338554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Define tags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1322DA6-3B6E-6545-8E40-D1DCB772911B}"/>
              </a:ext>
            </a:extLst>
          </p:cNvPr>
          <p:cNvSpPr txBox="1"/>
          <p:nvPr/>
        </p:nvSpPr>
        <p:spPr>
          <a:xfrm>
            <a:off x="3795839" y="6222088"/>
            <a:ext cx="3612457" cy="338554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the notes with tag in left panel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0CA0390-C6FE-4940-A5D3-32C26CBB6DE8}"/>
              </a:ext>
            </a:extLst>
          </p:cNvPr>
          <p:cNvSpPr txBox="1"/>
          <p:nvPr/>
        </p:nvSpPr>
        <p:spPr>
          <a:xfrm>
            <a:off x="9461686" y="4044510"/>
            <a:ext cx="2376000" cy="584775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Find important notes in left panel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F7544DC-C895-C143-AAE1-F98A1F8E589C}"/>
              </a:ext>
            </a:extLst>
          </p:cNvPr>
          <p:cNvSpPr txBox="1"/>
          <p:nvPr/>
        </p:nvSpPr>
        <p:spPr>
          <a:xfrm>
            <a:off x="359492" y="4666267"/>
            <a:ext cx="3612457" cy="584775"/>
          </a:xfrm>
          <a:prstGeom prst="rect">
            <a:avLst/>
          </a:prstGeom>
          <a:solidFill>
            <a:srgbClr val="E3766D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TW" sz="1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Find the notes through keyword in content</a:t>
            </a:r>
            <a:endParaRPr kumimoji="1" lang="zh-TW" altLang="en-US" sz="16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46A0532-C1A3-423E-9D94-AEFB3F0A7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765" y="1126671"/>
            <a:ext cx="2488412" cy="60935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D852046-1FAC-472F-BED1-85845D817D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7453" y="1137985"/>
            <a:ext cx="2488412" cy="610630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C508537-0786-486B-8C2E-E6B3D80A0C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1392" y="1138692"/>
            <a:ext cx="2490961" cy="609355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C2128EE-38E5-47E1-84EE-6D1CEBEC6691}"/>
              </a:ext>
            </a:extLst>
          </p:cNvPr>
          <p:cNvSpPr/>
          <p:nvPr/>
        </p:nvSpPr>
        <p:spPr>
          <a:xfrm>
            <a:off x="979904" y="1256574"/>
            <a:ext cx="1967205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Keyword search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25E319F-CD37-4C63-AF4B-9B9DE723EC95}"/>
              </a:ext>
            </a:extLst>
          </p:cNvPr>
          <p:cNvSpPr/>
          <p:nvPr/>
        </p:nvSpPr>
        <p:spPr>
          <a:xfrm>
            <a:off x="5079362" y="1273692"/>
            <a:ext cx="1428596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Define tags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587EE02-A963-4319-8367-5DFE8605AE11}"/>
              </a:ext>
            </a:extLst>
          </p:cNvPr>
          <p:cNvSpPr/>
          <p:nvPr/>
        </p:nvSpPr>
        <p:spPr>
          <a:xfrm>
            <a:off x="8325159" y="1277949"/>
            <a:ext cx="2172390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Mark as important</a:t>
            </a:r>
            <a:endParaRPr lang="zh-TW" altLang="en-US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32" name="流程圖: 接點 31">
            <a:extLst>
              <a:ext uri="{FF2B5EF4-FFF2-40B4-BE49-F238E27FC236}">
                <a16:creationId xmlns:a16="http://schemas.microsoft.com/office/drawing/2014/main" id="{48A8384C-631B-4C14-BB18-0039E59C31A0}"/>
              </a:ext>
            </a:extLst>
          </p:cNvPr>
          <p:cNvSpPr/>
          <p:nvPr/>
        </p:nvSpPr>
        <p:spPr>
          <a:xfrm>
            <a:off x="8490592" y="2109266"/>
            <a:ext cx="252000" cy="252000"/>
          </a:xfrm>
          <a:prstGeom prst="flowChartConnector">
            <a:avLst/>
          </a:prstGeom>
          <a:noFill/>
          <a:ln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流程圖: 接點 32">
            <a:extLst>
              <a:ext uri="{FF2B5EF4-FFF2-40B4-BE49-F238E27FC236}">
                <a16:creationId xmlns:a16="http://schemas.microsoft.com/office/drawing/2014/main" id="{085EB4DB-3E77-4DE5-B098-1AAFB2ED65F5}"/>
              </a:ext>
            </a:extLst>
          </p:cNvPr>
          <p:cNvSpPr/>
          <p:nvPr/>
        </p:nvSpPr>
        <p:spPr>
          <a:xfrm>
            <a:off x="8751487" y="2114550"/>
            <a:ext cx="252000" cy="252000"/>
          </a:xfrm>
          <a:prstGeom prst="flowChartConnector">
            <a:avLst/>
          </a:prstGeom>
          <a:noFill/>
          <a:ln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CCD9775C-B690-4EC6-8728-68401EAFBC2C}"/>
              </a:ext>
            </a:extLst>
          </p:cNvPr>
          <p:cNvCxnSpPr>
            <a:cxnSpLocks/>
          </p:cNvCxnSpPr>
          <p:nvPr/>
        </p:nvCxnSpPr>
        <p:spPr>
          <a:xfrm>
            <a:off x="3653065" y="1745343"/>
            <a:ext cx="237725" cy="187779"/>
          </a:xfrm>
          <a:prstGeom prst="line">
            <a:avLst/>
          </a:prstGeom>
          <a:ln w="19050">
            <a:solidFill>
              <a:srgbClr val="B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9B530B49-75B1-416A-8EBE-A1E6DD3FF3BF}"/>
              </a:ext>
            </a:extLst>
          </p:cNvPr>
          <p:cNvCxnSpPr>
            <a:cxnSpLocks/>
            <a:stCxn id="30" idx="5"/>
            <a:endCxn id="8" idx="4"/>
          </p:cNvCxnSpPr>
          <p:nvPr/>
        </p:nvCxnSpPr>
        <p:spPr>
          <a:xfrm flipV="1">
            <a:off x="8977695" y="1794160"/>
            <a:ext cx="1982829" cy="534121"/>
          </a:xfrm>
          <a:prstGeom prst="line">
            <a:avLst/>
          </a:prstGeom>
          <a:ln w="19050">
            <a:solidFill>
              <a:srgbClr val="B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片 33">
            <a:extLst>
              <a:ext uri="{FF2B5EF4-FFF2-40B4-BE49-F238E27FC236}">
                <a16:creationId xmlns:a16="http://schemas.microsoft.com/office/drawing/2014/main" id="{56146366-46BA-4B6C-B6E6-EDC55D1816A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0362" t="2025" r="-325" b="87256"/>
          <a:stretch/>
        </p:blipFill>
        <p:spPr>
          <a:xfrm>
            <a:off x="3196853" y="1126671"/>
            <a:ext cx="640359" cy="62913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6AD987E4-0C67-4E65-B7AC-FF4880A769DA}"/>
              </a:ext>
            </a:extLst>
          </p:cNvPr>
          <p:cNvCxnSpPr>
            <a:cxnSpLocks/>
            <a:stCxn id="9" idx="5"/>
            <a:endCxn id="32" idx="3"/>
          </p:cNvCxnSpPr>
          <p:nvPr/>
        </p:nvCxnSpPr>
        <p:spPr>
          <a:xfrm>
            <a:off x="7520771" y="1680348"/>
            <a:ext cx="1006726" cy="644013"/>
          </a:xfrm>
          <a:prstGeom prst="line">
            <a:avLst/>
          </a:prstGeom>
          <a:ln w="19050">
            <a:solidFill>
              <a:srgbClr val="B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E054EB59-5910-41CD-8CE8-D99D4FF90B53}"/>
              </a:ext>
            </a:extLst>
          </p:cNvPr>
          <p:cNvSpPr/>
          <p:nvPr/>
        </p:nvSpPr>
        <p:spPr>
          <a:xfrm>
            <a:off x="2142672" y="1933122"/>
            <a:ext cx="1796143" cy="2612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44">
            <a:extLst>
              <a:ext uri="{FF2B5EF4-FFF2-40B4-BE49-F238E27FC236}">
                <a16:creationId xmlns:a16="http://schemas.microsoft.com/office/drawing/2014/main" id="{BE7EC424-BAE7-AF4D-BB5D-0290ACBDE1AF}"/>
              </a:ext>
            </a:extLst>
          </p:cNvPr>
          <p:cNvSpPr/>
          <p:nvPr/>
        </p:nvSpPr>
        <p:spPr>
          <a:xfrm>
            <a:off x="8323377" y="3691953"/>
            <a:ext cx="1343137" cy="2919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16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621AF16-D854-CD45-8A3F-42E60238A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7639"/>
            <a:ext cx="5830392" cy="39734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584E2-8E6F-8643-B621-8CD3067A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95" y="1797639"/>
            <a:ext cx="5531466" cy="39744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52BFE1A-3942-B84B-82F9-1943DCA6C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TW"/>
              <a:t>Protect all your notes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3ECD6F8-915F-CF40-88CC-3F79E7C973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4" r="2564"/>
          <a:stretch/>
        </p:blipFill>
        <p:spPr>
          <a:xfrm>
            <a:off x="4021573" y="2119018"/>
            <a:ext cx="595350" cy="595350"/>
          </a:xfrm>
          <a:prstGeom prst="ellipse">
            <a:avLst/>
          </a:prstGeom>
          <a:ln>
            <a:solidFill>
              <a:srgbClr val="B0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13F04B6-30C6-4488-9073-A814E93FF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211" y="1411935"/>
            <a:ext cx="3037988" cy="775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ACEB683-8461-4A9C-BF7B-A142178E33C1}"/>
              </a:ext>
            </a:extLst>
          </p:cNvPr>
          <p:cNvSpPr/>
          <p:nvPr/>
        </p:nvSpPr>
        <p:spPr>
          <a:xfrm>
            <a:off x="1710202" y="1500565"/>
            <a:ext cx="28490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 before share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E55EBA9-11BC-4838-9002-02BBABCFE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563" y="1411935"/>
            <a:ext cx="3037988" cy="775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6A8FCCF-D564-4DB2-9E38-BD606CF7637C}"/>
              </a:ext>
            </a:extLst>
          </p:cNvPr>
          <p:cNvSpPr/>
          <p:nvPr/>
        </p:nvSpPr>
        <p:spPr>
          <a:xfrm>
            <a:off x="7461561" y="1383175"/>
            <a:ext cx="3037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after editing, recover when disaster</a:t>
            </a:r>
            <a:endParaRPr lang="zh-TW" altLang="en-US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82CA40-C6F4-9B42-9D0D-9B3D4378C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323" y="3029749"/>
            <a:ext cx="3924611" cy="23567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87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>
            <a:extLst>
              <a:ext uri="{FF2B5EF4-FFF2-40B4-BE49-F238E27FC236}">
                <a16:creationId xmlns:a16="http://schemas.microsoft.com/office/drawing/2014/main" id="{BB7B0CA7-A418-4E27-95A7-1BA8749FD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6" y="3305761"/>
            <a:ext cx="6290080" cy="763738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0830D84-49E4-4C18-9588-B17A66A01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6" y="4222463"/>
            <a:ext cx="6290080" cy="763738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A971BD95-FEF1-4829-B40D-50D7F7953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6" y="5201423"/>
            <a:ext cx="6290080" cy="763738"/>
          </a:xfrm>
          <a:prstGeom prst="rect">
            <a:avLst/>
          </a:prstGeom>
        </p:spPr>
      </p:pic>
      <p:sp>
        <p:nvSpPr>
          <p:cNvPr id="33" name="橢圓 32">
            <a:extLst>
              <a:ext uri="{FF2B5EF4-FFF2-40B4-BE49-F238E27FC236}">
                <a16:creationId xmlns:a16="http://schemas.microsoft.com/office/drawing/2014/main" id="{67CEAF82-BBBB-4F14-82C4-69BC49E59284}"/>
              </a:ext>
            </a:extLst>
          </p:cNvPr>
          <p:cNvSpPr/>
          <p:nvPr/>
        </p:nvSpPr>
        <p:spPr>
          <a:xfrm>
            <a:off x="531970" y="3360310"/>
            <a:ext cx="662001" cy="662001"/>
          </a:xfrm>
          <a:prstGeom prst="ellipse">
            <a:avLst/>
          </a:prstGeom>
          <a:solidFill>
            <a:srgbClr val="DE5A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E11D6955-921D-465C-9A37-69AAA92495A9}"/>
              </a:ext>
            </a:extLst>
          </p:cNvPr>
          <p:cNvSpPr/>
          <p:nvPr/>
        </p:nvSpPr>
        <p:spPr>
          <a:xfrm>
            <a:off x="531970" y="4295598"/>
            <a:ext cx="662001" cy="662001"/>
          </a:xfrm>
          <a:prstGeom prst="ellipse">
            <a:avLst/>
          </a:prstGeom>
          <a:solidFill>
            <a:srgbClr val="DE5A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161F14B9-F2D1-4F85-B777-AA8375484273}"/>
              </a:ext>
            </a:extLst>
          </p:cNvPr>
          <p:cNvSpPr/>
          <p:nvPr/>
        </p:nvSpPr>
        <p:spPr>
          <a:xfrm>
            <a:off x="531970" y="5229272"/>
            <a:ext cx="662001" cy="662001"/>
          </a:xfrm>
          <a:prstGeom prst="ellipse">
            <a:avLst/>
          </a:prstGeom>
          <a:solidFill>
            <a:srgbClr val="DE5A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529EE3D-6E65-4AE8-9CDA-CE4771791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466" y="2326801"/>
            <a:ext cx="6290080" cy="763738"/>
          </a:xfrm>
          <a:prstGeom prst="rect">
            <a:avLst/>
          </a:prstGeom>
        </p:spPr>
      </p:pic>
      <p:sp>
        <p:nvSpPr>
          <p:cNvPr id="31" name="橢圓 30">
            <a:extLst>
              <a:ext uri="{FF2B5EF4-FFF2-40B4-BE49-F238E27FC236}">
                <a16:creationId xmlns:a16="http://schemas.microsoft.com/office/drawing/2014/main" id="{F5D658B0-D7A2-4B8E-96A6-8227663A041C}"/>
              </a:ext>
            </a:extLst>
          </p:cNvPr>
          <p:cNvSpPr/>
          <p:nvPr/>
        </p:nvSpPr>
        <p:spPr>
          <a:xfrm>
            <a:off x="531970" y="2399035"/>
            <a:ext cx="662001" cy="662001"/>
          </a:xfrm>
          <a:prstGeom prst="ellipse">
            <a:avLst/>
          </a:prstGeom>
          <a:solidFill>
            <a:srgbClr val="DE5A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3DAC59-3E20-4B90-B662-2240106EAD10}"/>
              </a:ext>
            </a:extLst>
          </p:cNvPr>
          <p:cNvSpPr/>
          <p:nvPr/>
        </p:nvSpPr>
        <p:spPr>
          <a:xfrm>
            <a:off x="1058449" y="1353840"/>
            <a:ext cx="78233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Google Chrome to easily save webpage to NAS. No more information miss.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5AFAABC-B31D-43BC-8AFF-5027E086C88B}"/>
              </a:ext>
            </a:extLst>
          </p:cNvPr>
          <p:cNvSpPr/>
          <p:nvPr/>
        </p:nvSpPr>
        <p:spPr>
          <a:xfrm>
            <a:off x="1272323" y="2542180"/>
            <a:ext cx="16073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buSzPts val="1400"/>
            </a:pP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Full Article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E4CE1E8-4E17-41C8-9692-CB795B761C73}"/>
              </a:ext>
            </a:extLst>
          </p:cNvPr>
          <p:cNvSpPr/>
          <p:nvPr/>
        </p:nvSpPr>
        <p:spPr>
          <a:xfrm>
            <a:off x="2893150" y="2387693"/>
            <a:ext cx="3817634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SzPts val="1200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Grab the full article including images and text.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9C1B666-3EFF-491C-95E9-EB0532CE0691}"/>
              </a:ext>
            </a:extLst>
          </p:cNvPr>
          <p:cNvSpPr/>
          <p:nvPr/>
        </p:nvSpPr>
        <p:spPr>
          <a:xfrm>
            <a:off x="1272324" y="3528518"/>
            <a:ext cx="1607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buSzPts val="1400"/>
            </a:pP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Grab Image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85D167B-2C6B-4167-8C5F-7FB2AB2A4777}"/>
              </a:ext>
            </a:extLst>
          </p:cNvPr>
          <p:cNvSpPr/>
          <p:nvPr/>
        </p:nvSpPr>
        <p:spPr>
          <a:xfrm>
            <a:off x="2893150" y="3527919"/>
            <a:ext cx="3621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Quickly grab the screenshot.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A1C157E-2FC4-1B43-9EE6-95A64FB81C81}"/>
              </a:ext>
            </a:extLst>
          </p:cNvPr>
          <p:cNvSpPr/>
          <p:nvPr/>
        </p:nvSpPr>
        <p:spPr>
          <a:xfrm>
            <a:off x="1272324" y="4451686"/>
            <a:ext cx="1607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>
              <a:buSzPts val="1400"/>
            </a:pP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Grab Text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C4179E8-89F2-9340-9CCA-9959E10698E4}"/>
              </a:ext>
            </a:extLst>
          </p:cNvPr>
          <p:cNvSpPr/>
          <p:nvPr/>
        </p:nvSpPr>
        <p:spPr>
          <a:xfrm>
            <a:off x="1458237" y="5267984"/>
            <a:ext cx="1235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1" algn="ctr">
              <a:buSzPts val="1400"/>
            </a:pPr>
            <a:r>
              <a:rPr lang="en-US" altLang="zh-TW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Full-page Image</a:t>
            </a:r>
            <a:endParaRPr lang="zh-TW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EC8A2E2-0F76-9C4C-8198-A433EA872FEE}"/>
              </a:ext>
            </a:extLst>
          </p:cNvPr>
          <p:cNvSpPr/>
          <p:nvPr/>
        </p:nvSpPr>
        <p:spPr>
          <a:xfrm>
            <a:off x="2893150" y="4431173"/>
            <a:ext cx="40640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Quickly grab the text.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81EF57E-D20F-3640-9B66-B8ECA0AE07B8}"/>
              </a:ext>
            </a:extLst>
          </p:cNvPr>
          <p:cNvSpPr/>
          <p:nvPr/>
        </p:nvSpPr>
        <p:spPr>
          <a:xfrm>
            <a:off x="2893150" y="5397707"/>
            <a:ext cx="4329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200"/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Make one full image for the article.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5" name="圖片 34" descr="一張含有 物件 的圖片&#10;&#10;自動產生的描述">
            <a:extLst>
              <a:ext uri="{FF2B5EF4-FFF2-40B4-BE49-F238E27FC236}">
                <a16:creationId xmlns:a16="http://schemas.microsoft.com/office/drawing/2014/main" id="{6C8EB2D5-AB11-3E43-B376-10D2E9BC52F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644835" y="2513056"/>
            <a:ext cx="417062" cy="417062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CB716D4-BE47-8E4D-A754-58DCCDF9D3F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99241" y="3524697"/>
            <a:ext cx="331343" cy="331343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3A7D242-AC62-7349-AE45-9775E86CB2E7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702955" y="4451447"/>
            <a:ext cx="351622" cy="351622"/>
          </a:xfrm>
          <a:prstGeom prst="rect">
            <a:avLst/>
          </a:prstGeom>
        </p:spPr>
      </p:pic>
      <p:pic>
        <p:nvPicPr>
          <p:cNvPr id="41" name="圖片 40" descr="一張含有 物件 的圖片&#10;&#10;自動產生的描述">
            <a:extLst>
              <a:ext uri="{FF2B5EF4-FFF2-40B4-BE49-F238E27FC236}">
                <a16:creationId xmlns:a16="http://schemas.microsoft.com/office/drawing/2014/main" id="{AF9B77AB-C893-DF45-B505-EFA527ABEADC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671441" y="5378347"/>
            <a:ext cx="363849" cy="363849"/>
          </a:xfrm>
          <a:prstGeom prst="rect">
            <a:avLst/>
          </a:prstGeom>
        </p:spPr>
      </p:pic>
      <p:sp>
        <p:nvSpPr>
          <p:cNvPr id="26" name="橢圓 25">
            <a:extLst>
              <a:ext uri="{FF2B5EF4-FFF2-40B4-BE49-F238E27FC236}">
                <a16:creationId xmlns:a16="http://schemas.microsoft.com/office/drawing/2014/main" id="{832B6E09-913C-4A80-BA8B-7660AD759A89}"/>
              </a:ext>
            </a:extLst>
          </p:cNvPr>
          <p:cNvSpPr/>
          <p:nvPr/>
        </p:nvSpPr>
        <p:spPr>
          <a:xfrm>
            <a:off x="7408475" y="1819499"/>
            <a:ext cx="4500000" cy="4500000"/>
          </a:xfrm>
          <a:prstGeom prst="ellipse">
            <a:avLst/>
          </a:prstGeom>
          <a:solidFill>
            <a:srgbClr val="F3877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標題 7">
            <a:extLst>
              <a:ext uri="{FF2B5EF4-FFF2-40B4-BE49-F238E27FC236}">
                <a16:creationId xmlns:a16="http://schemas.microsoft.com/office/drawing/2014/main" id="{634B1CA1-8547-40C2-A48A-49190E939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448" y="350729"/>
            <a:ext cx="11133552" cy="632564"/>
          </a:xfrm>
        </p:spPr>
        <p:txBody>
          <a:bodyPr>
            <a:noAutofit/>
          </a:bodyPr>
          <a:lstStyle/>
          <a:p>
            <a:r>
              <a:rPr kumimoji="1" lang="en" altLang="zh-TW" sz="2800"/>
              <a:t>Notes Station Clipper </a:t>
            </a:r>
            <a:br>
              <a:rPr kumimoji="1" lang="en" altLang="zh-TW" sz="2800"/>
            </a:br>
            <a:r>
              <a:rPr kumimoji="1" lang="en" altLang="zh-TW" sz="2800"/>
              <a:t>helps you to collect information from website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F4D9C-3E60-DA4A-95EA-55763B9B96C4}"/>
              </a:ext>
            </a:extLst>
          </p:cNvPr>
          <p:cNvSpPr txBox="1"/>
          <p:nvPr/>
        </p:nvSpPr>
        <p:spPr>
          <a:xfrm>
            <a:off x="1044033" y="6233582"/>
            <a:ext cx="6069461" cy="338554"/>
          </a:xfrm>
          <a:prstGeom prst="rect">
            <a:avLst/>
          </a:prstGeom>
          <a:solidFill>
            <a:srgbClr val="E3766D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kumimoji="1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defRPr>
            </a:lvl1pPr>
          </a:lstStyle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Install Notes Station Clipper extension on chrome web store.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A87E6-DBD0-F348-832D-8171539B70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870" r="21870"/>
          <a:stretch/>
        </p:blipFill>
        <p:spPr>
          <a:xfrm>
            <a:off x="7543997" y="1942013"/>
            <a:ext cx="4248000" cy="424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224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Microsoft Office PowerPoint</Application>
  <PresentationFormat>寬螢幕</PresentationFormat>
  <Paragraphs>216</Paragraphs>
  <Slides>22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微軟正黑體</vt:lpstr>
      <vt:lpstr>Arial</vt:lpstr>
      <vt:lpstr>Calibri</vt:lpstr>
      <vt:lpstr>Calibri Light</vt:lpstr>
      <vt:lpstr>Roboto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Various editing features</vt:lpstr>
      <vt:lpstr>Enhance efficiency with online collaboration</vt:lpstr>
      <vt:lpstr>Find your notes in three different ways</vt:lpstr>
      <vt:lpstr>Protect all your notes</vt:lpstr>
      <vt:lpstr>Notes Station Clipper  helps you to collect information from website</vt:lpstr>
      <vt:lpstr>Take notes anytime, anywhere by Qnotes3</vt:lpstr>
      <vt:lpstr>Notes Station 3 / Qnotes3 synchronized with different devices</vt:lpstr>
      <vt:lpstr>PowerPoint 簡報</vt:lpstr>
      <vt:lpstr>PowerPoint 簡報</vt:lpstr>
      <vt:lpstr>As a student, You can use Notes Station 3 for:</vt:lpstr>
      <vt:lpstr>PowerPoint 簡報</vt:lpstr>
      <vt:lpstr>PowerPoint 簡報</vt:lpstr>
      <vt:lpstr>PowerPoint 簡報</vt:lpstr>
      <vt:lpstr>As an office worker, You can use Notes Station 3 for:</vt:lpstr>
      <vt:lpstr>PowerPoint 簡報</vt:lpstr>
      <vt:lpstr>As a back packer, You can use Notes Station 3 for: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 Station 3</dc:title>
  <dc:creator>QNAP_Josh Chen</dc:creator>
  <cp:lastModifiedBy>QNAP_Yvonne Tsai</cp:lastModifiedBy>
  <cp:revision>1</cp:revision>
  <dcterms:created xsi:type="dcterms:W3CDTF">2019-07-10T09:04:21Z</dcterms:created>
  <dcterms:modified xsi:type="dcterms:W3CDTF">2019-07-30T07:16:11Z</dcterms:modified>
</cp:coreProperties>
</file>