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99" r:id="rId3"/>
    <p:sldId id="300" r:id="rId4"/>
    <p:sldId id="294" r:id="rId5"/>
    <p:sldId id="259" r:id="rId6"/>
    <p:sldId id="263" r:id="rId7"/>
    <p:sldId id="282" r:id="rId8"/>
    <p:sldId id="283" r:id="rId9"/>
    <p:sldId id="284" r:id="rId10"/>
    <p:sldId id="281" r:id="rId11"/>
    <p:sldId id="264" r:id="rId12"/>
    <p:sldId id="273" r:id="rId13"/>
    <p:sldId id="302" r:id="rId14"/>
    <p:sldId id="266" r:id="rId15"/>
    <p:sldId id="267" r:id="rId16"/>
    <p:sldId id="287" r:id="rId17"/>
    <p:sldId id="288" r:id="rId18"/>
    <p:sldId id="275" r:id="rId19"/>
    <p:sldId id="280" r:id="rId20"/>
    <p:sldId id="276" r:id="rId21"/>
    <p:sldId id="303" r:id="rId22"/>
    <p:sldId id="289" r:id="rId23"/>
    <p:sldId id="301" r:id="rId24"/>
    <p:sldId id="292" r:id="rId25"/>
    <p:sldId id="293" r:id="rId26"/>
    <p:sldId id="296"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0B3"/>
    <a:srgbClr val="EB549A"/>
    <a:srgbClr val="FF79BC"/>
    <a:srgbClr val="49B4F7"/>
    <a:srgbClr val="86D8FA"/>
    <a:srgbClr val="1F133F"/>
    <a:srgbClr val="003366"/>
    <a:srgbClr val="003399"/>
    <a:srgbClr val="AFABAB"/>
    <a:srgbClr val="568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51" autoAdjust="0"/>
  </p:normalViewPr>
  <p:slideViewPr>
    <p:cSldViewPr snapToGrid="0" showGuides="1">
      <p:cViewPr>
        <p:scale>
          <a:sx n="75" d="100"/>
          <a:sy n="75" d="100"/>
        </p:scale>
        <p:origin x="1398"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0928B-D821-9448-928C-1C8448F7DEF3}" type="datetimeFigureOut">
              <a:rPr lang="en-US" smtClean="0"/>
              <a:t>7/23/2019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EABA3-2055-6445-9E33-2FF2C4F962D1}" type="slidenum">
              <a:rPr lang="en-US" smtClean="0"/>
              <a:t>‹#›</a:t>
            </a:fld>
            <a:endParaRPr lang="en-US"/>
          </a:p>
        </p:txBody>
      </p:sp>
    </p:spTree>
    <p:extLst>
      <p:ext uri="{BB962C8B-B14F-4D97-AF65-F5344CB8AC3E}">
        <p14:creationId xmlns:p14="http://schemas.microsoft.com/office/powerpoint/2010/main" val="289482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A5CEABA3-2055-6445-9E33-2FF2C4F962D1}" type="slidenum">
              <a:rPr lang="en-US" smtClean="0"/>
              <a:t>2</a:t>
            </a:fld>
            <a:endParaRPr lang="en-US"/>
          </a:p>
        </p:txBody>
      </p:sp>
    </p:spTree>
    <p:extLst>
      <p:ext uri="{BB962C8B-B14F-4D97-AF65-F5344CB8AC3E}">
        <p14:creationId xmlns:p14="http://schemas.microsoft.com/office/powerpoint/2010/main" val="3452649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ea typeface="等线"/>
                <a:cs typeface="Calibri"/>
              </a:rPr>
              <a:t>And now we release a new version for SC, the following is the new enhancement</a:t>
            </a:r>
          </a:p>
          <a:p>
            <a:r>
              <a:rPr lang="zh-CN" altLang="en-US">
                <a:ea typeface="等线"/>
                <a:cs typeface="Calibri"/>
              </a:rPr>
              <a:t>SC will check up your NAS, if the NAS got a fail result, that is means this setting is not safe. But sometimes we really need to keep this setting and we don't want to change it. Then SC will send an alarm for you. That's very noisy. So now you can ignore it. But you can resume the ignore result anytime.</a:t>
            </a:r>
          </a:p>
          <a:p>
            <a:r>
              <a:rPr lang="zh-CN" altLang="en-US">
                <a:ea typeface="等线"/>
                <a:cs typeface="Calibri"/>
              </a:rPr>
              <a:t>We have Suggested Settings Assistent, that can help you correct the risk on your NAS more easier.</a:t>
            </a:r>
          </a:p>
        </p:txBody>
      </p:sp>
      <p:sp>
        <p:nvSpPr>
          <p:cNvPr id="4" name="Slide Number Placeholder 3"/>
          <p:cNvSpPr>
            <a:spLocks noGrp="1"/>
          </p:cNvSpPr>
          <p:nvPr>
            <p:ph type="sldNum" sz="quarter" idx="5"/>
          </p:nvPr>
        </p:nvSpPr>
        <p:spPr/>
        <p:txBody>
          <a:bodyPr/>
          <a:lstStyle/>
          <a:p>
            <a:fld id="{A5CEABA3-2055-6445-9E33-2FF2C4F962D1}" type="slidenum">
              <a:rPr lang="en-US" smtClean="0"/>
              <a:t>11</a:t>
            </a:fld>
            <a:endParaRPr lang="en-US"/>
          </a:p>
        </p:txBody>
      </p:sp>
    </p:spTree>
    <p:extLst>
      <p:ext uri="{BB962C8B-B14F-4D97-AF65-F5344CB8AC3E}">
        <p14:creationId xmlns:p14="http://schemas.microsoft.com/office/powerpoint/2010/main" val="3505254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d0fdb5f9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d0fdb5f9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740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ja-JP">
                <a:ea typeface="游ゴシック"/>
              </a:rPr>
              <a:t>1.</a:t>
            </a:r>
            <a:r>
              <a:rPr lang="ja-JP" altLang="en-US">
                <a:ea typeface="游ゴシック"/>
              </a:rPr>
              <a:t> 確認憑證是否正確：用QNAP發的 root CA (</a:t>
            </a:r>
            <a:r>
              <a:rPr lang="ja-JP">
                <a:ea typeface="游ゴシック"/>
              </a:rPr>
              <a:t>private key</a:t>
            </a:r>
            <a:r>
              <a:rPr lang="ja-JP" altLang="en-US">
                <a:ea typeface="游ゴシック"/>
              </a:rPr>
              <a:t>) </a:t>
            </a:r>
            <a:endParaRPr lang="en-US" altLang="ja-JP"/>
          </a:p>
          <a:p>
            <a:r>
              <a:rPr lang="en-US" altLang="ja-JP">
                <a:ea typeface="游ゴシック"/>
              </a:rPr>
              <a:t>2.</a:t>
            </a:r>
            <a:r>
              <a:rPr lang="ja-JP" altLang="en-US">
                <a:ea typeface="游ゴシック"/>
              </a:rPr>
              <a:t> 確認檔案是否遭到修改</a:t>
            </a:r>
            <a:endParaRPr lang="ja-JP" altLang="en-US">
              <a:ea typeface="游ゴシック"/>
              <a:cs typeface="Calibri"/>
            </a:endParaRPr>
          </a:p>
          <a:p>
            <a:endParaRPr lang="zh-CN" altLang="en-US">
              <a:ea typeface="等线"/>
              <a:cs typeface="Calibri"/>
            </a:endParaRPr>
          </a:p>
          <a:p>
            <a:endParaRPr lang="zh-CN" altLang="en-US">
              <a:ea typeface="等线"/>
              <a:cs typeface="Calibri"/>
            </a:endParaRPr>
          </a:p>
          <a:p>
            <a:endParaRPr lang="zh-CN" altLang="en-US">
              <a:ea typeface="等线"/>
              <a:cs typeface="Calibri"/>
            </a:endParaRPr>
          </a:p>
          <a:p>
            <a:r>
              <a:rPr lang="zh-CN" altLang="en-US">
                <a:ea typeface="等线"/>
                <a:cs typeface="Calibri"/>
              </a:rPr>
              <a:t>我們把經認證的app給予一個</a:t>
            </a:r>
            <a:r>
              <a:rPr lang="zh-CN">
                <a:ea typeface="等线"/>
                <a:cs typeface="Calibri"/>
              </a:rPr>
              <a:t>獨一無二的簽</a:t>
            </a:r>
            <a:r>
              <a:rPr lang="zh-CN" altLang="en-US">
                <a:ea typeface="等线"/>
                <a:cs typeface="Calibri"/>
              </a:rPr>
              <a:t>名，並且可以辨識簽名的真假，任何人都無法模仿</a:t>
            </a:r>
            <a:endParaRPr lang="zh-CN"/>
          </a:p>
          <a:p>
            <a:r>
              <a:rPr lang="zh-CN" altLang="en-US">
                <a:ea typeface="等线"/>
                <a:cs typeface="Calibri"/>
              </a:rPr>
              <a:t>當Appcenter要安裝時，我們就去檢查這個簽名是否是真的，如果是真的才能安裝</a:t>
            </a:r>
          </a:p>
          <a:p>
            <a:endParaRPr lang="zh-CN" altLang="en-US">
              <a:ea typeface="等线"/>
              <a:cs typeface="Calibri"/>
            </a:endParaRPr>
          </a:p>
          <a:p>
            <a:r>
              <a:rPr lang="zh-CN">
                <a:ea typeface="等线"/>
              </a:rPr>
              <a:t>實現方</a:t>
            </a:r>
            <a:r>
              <a:rPr lang="zh-CN" altLang="en-US">
                <a:ea typeface="等线"/>
              </a:rPr>
              <a:t>式 </a:t>
            </a:r>
            <a:r>
              <a:rPr lang="zh-CN">
                <a:ea typeface="等线"/>
              </a:rPr>
              <a:t>private-key public-key 原理</a:t>
            </a:r>
          </a:p>
          <a:p>
            <a:endParaRPr lang="zh-CN" altLang="en-US">
              <a:ea typeface="等线"/>
              <a:cs typeface="Calibri"/>
            </a:endParaRPr>
          </a:p>
          <a:p>
            <a:r>
              <a:rPr lang="zh-CN"/>
              <a:t>數位簽章使用公開金鑰加密技術，以保護和驗證程式碼。</a:t>
            </a:r>
          </a:p>
          <a:p>
            <a:r>
              <a:rPr lang="zh-CN">
                <a:ea typeface="等线"/>
              </a:rPr>
              <a:t> </a:t>
            </a:r>
            <a:endParaRPr lang="zh-CN">
              <a:ea typeface="等线"/>
              <a:cs typeface="Calibri"/>
            </a:endParaRPr>
          </a:p>
          <a:p>
            <a:r>
              <a:rPr lang="zh-CN"/>
              <a:t>開發人員使用來自程式碼簽章憑證獨一無二的私密金鑰，將數位簽章添加到程式碼或內容中</a:t>
            </a:r>
          </a:p>
          <a:p>
            <a:r>
              <a:rPr lang="zh-CN">
                <a:ea typeface="等线"/>
              </a:rPr>
              <a:t> </a:t>
            </a:r>
            <a:endParaRPr lang="zh-CN">
              <a:ea typeface="等线"/>
              <a:cs typeface="Calibri"/>
            </a:endParaRPr>
          </a:p>
          <a:p>
            <a:r>
              <a:rPr lang="zh-CN"/>
              <a:t>當使用者下載已簽章的程式碼時，系統會使用公開金鑰解密簽章</a:t>
            </a:r>
          </a:p>
          <a:p>
            <a:r>
              <a:rPr lang="zh-CN"/>
              <a:t>系統會搜尋附有它所信任或認識的身分，以驗證該簽章</a:t>
            </a:r>
          </a:p>
          <a:p>
            <a:r>
              <a:rPr lang="zh-CN"/>
              <a:t>然後，系統會將用於應用程式簽章的雜湊與下載應用程式上的雜湊比對</a:t>
            </a:r>
          </a:p>
          <a:p>
            <a:r>
              <a:rPr lang="zh-CN"/>
              <a:t>如果系統信任此根憑證且雜湊相符，就會繼續執下載或執行</a:t>
            </a:r>
          </a:p>
          <a:p>
            <a:r>
              <a:rPr lang="zh-CN"/>
              <a:t>如果系統不信任此根憑證或雜湊不相符，系統將中斷下載，發出警告或下載失敗</a:t>
            </a:r>
          </a:p>
        </p:txBody>
      </p:sp>
    </p:spTree>
    <p:extLst>
      <p:ext uri="{BB962C8B-B14F-4D97-AF65-F5344CB8AC3E}">
        <p14:creationId xmlns:p14="http://schemas.microsoft.com/office/powerpoint/2010/main" val="11469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CEABA3-2055-6445-9E33-2FF2C4F962D1}" type="slidenum">
              <a:rPr lang="en-US" smtClean="0"/>
              <a:t>17</a:t>
            </a:fld>
            <a:endParaRPr lang="en-US"/>
          </a:p>
        </p:txBody>
      </p:sp>
    </p:spTree>
    <p:extLst>
      <p:ext uri="{BB962C8B-B14F-4D97-AF65-F5344CB8AC3E}">
        <p14:creationId xmlns:p14="http://schemas.microsoft.com/office/powerpoint/2010/main" val="1879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等线"/>
              <a:cs typeface="Calibri"/>
            </a:endParaRPr>
          </a:p>
        </p:txBody>
      </p:sp>
      <p:sp>
        <p:nvSpPr>
          <p:cNvPr id="4" name="Slide Number Placeholder 3"/>
          <p:cNvSpPr>
            <a:spLocks noGrp="1"/>
          </p:cNvSpPr>
          <p:nvPr>
            <p:ph type="sldNum" sz="quarter" idx="5"/>
          </p:nvPr>
        </p:nvSpPr>
        <p:spPr/>
        <p:txBody>
          <a:bodyPr/>
          <a:lstStyle/>
          <a:p>
            <a:fld id="{A5CEABA3-2055-6445-9E33-2FF2C4F962D1}" type="slidenum">
              <a:rPr lang="en-US" smtClean="0"/>
              <a:t>3</a:t>
            </a:fld>
            <a:endParaRPr lang="en-US"/>
          </a:p>
        </p:txBody>
      </p:sp>
    </p:spTree>
    <p:extLst>
      <p:ext uri="{BB962C8B-B14F-4D97-AF65-F5344CB8AC3E}">
        <p14:creationId xmlns:p14="http://schemas.microsoft.com/office/powerpoint/2010/main" val="45896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等线"/>
              <a:cs typeface="Calibri"/>
            </a:endParaRPr>
          </a:p>
        </p:txBody>
      </p:sp>
      <p:sp>
        <p:nvSpPr>
          <p:cNvPr id="4" name="Slide Number Placeholder 3"/>
          <p:cNvSpPr>
            <a:spLocks noGrp="1"/>
          </p:cNvSpPr>
          <p:nvPr>
            <p:ph type="sldNum" sz="quarter" idx="5"/>
          </p:nvPr>
        </p:nvSpPr>
        <p:spPr/>
        <p:txBody>
          <a:bodyPr/>
          <a:lstStyle/>
          <a:p>
            <a:fld id="{A5CEABA3-2055-6445-9E33-2FF2C4F962D1}" type="slidenum">
              <a:rPr lang="en-US" smtClean="0"/>
              <a:t>4</a:t>
            </a:fld>
            <a:endParaRPr lang="en-US"/>
          </a:p>
        </p:txBody>
      </p:sp>
    </p:spTree>
    <p:extLst>
      <p:ext uri="{BB962C8B-B14F-4D97-AF65-F5344CB8AC3E}">
        <p14:creationId xmlns:p14="http://schemas.microsoft.com/office/powerpoint/2010/main" val="2578313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等线"/>
              <a:cs typeface="Calibri"/>
            </a:endParaRPr>
          </a:p>
        </p:txBody>
      </p:sp>
      <p:sp>
        <p:nvSpPr>
          <p:cNvPr id="4" name="Slide Number Placeholder 3"/>
          <p:cNvSpPr>
            <a:spLocks noGrp="1"/>
          </p:cNvSpPr>
          <p:nvPr>
            <p:ph type="sldNum" sz="quarter" idx="5"/>
          </p:nvPr>
        </p:nvSpPr>
        <p:spPr/>
        <p:txBody>
          <a:bodyPr/>
          <a:lstStyle/>
          <a:p>
            <a:fld id="{A5CEABA3-2055-6445-9E33-2FF2C4F962D1}" type="slidenum">
              <a:rPr lang="en-US" smtClean="0"/>
              <a:t>5</a:t>
            </a:fld>
            <a:endParaRPr lang="en-US"/>
          </a:p>
        </p:txBody>
      </p:sp>
    </p:spTree>
    <p:extLst>
      <p:ext uri="{BB962C8B-B14F-4D97-AF65-F5344CB8AC3E}">
        <p14:creationId xmlns:p14="http://schemas.microsoft.com/office/powerpoint/2010/main" val="37307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a:ea typeface="新細明體"/>
              </a:rPr>
              <a:t>When we are aware of the problem, the problem may come from the customer or the sales</a:t>
            </a:r>
          </a:p>
          <a:p>
            <a:r>
              <a:rPr lang="en" altLang="zh-TW">
                <a:ea typeface="新細明體"/>
                <a:cs typeface="Calibri"/>
              </a:rPr>
              <a:t>Sometime our RD founds the issue, then QNAP response team will make</a:t>
            </a:r>
            <a:r>
              <a:rPr lang="en" altLang="zh-TW">
                <a:ea typeface="新細明體"/>
              </a:rPr>
              <a:t> a p</a:t>
            </a:r>
            <a:r>
              <a:rPr lang="en-US"/>
              <a:t>reliminary assessment, our RD will analyze the virus,</a:t>
            </a:r>
            <a:endParaRPr lang="en"/>
          </a:p>
          <a:p>
            <a:r>
              <a:rPr lang="en-US"/>
              <a:t>We will collaborate with PM/RD/sales to make a decisions. After that, we will release a Security Advisory for </a:t>
            </a:r>
            <a:r>
              <a:rPr lang="en-US" altLang="zh-CN">
                <a:ea typeface="等线"/>
              </a:rPr>
              <a:t>exposing the security issue.</a:t>
            </a:r>
            <a:endParaRPr lang="en-US">
              <a:ea typeface="等线"/>
              <a:cs typeface="Calibri"/>
            </a:endParaRPr>
          </a:p>
          <a:p>
            <a:endParaRPr lang="en-US" altLang="zh-CN">
              <a:ea typeface="等线"/>
              <a:cs typeface="Calibri"/>
            </a:endParaRPr>
          </a:p>
          <a:p>
            <a:r>
              <a:rPr lang="en-US" altLang="zh-CN">
                <a:ea typeface="等线"/>
                <a:cs typeface="Calibri"/>
              </a:rPr>
              <a:t>For this issue. The customer report this ransomware, and QNAP team opened a urgent meeting in the same time. After that the Security RD studies this case. </a:t>
            </a:r>
          </a:p>
          <a:p>
            <a:endParaRPr lang="en" altLang="zh-TW">
              <a:ea typeface="新細明體"/>
              <a:cs typeface="Calibri"/>
            </a:endParaRPr>
          </a:p>
        </p:txBody>
      </p:sp>
      <p:sp>
        <p:nvSpPr>
          <p:cNvPr id="4" name="投影片編號版面配置區 3"/>
          <p:cNvSpPr>
            <a:spLocks noGrp="1"/>
          </p:cNvSpPr>
          <p:nvPr>
            <p:ph type="sldNum" sz="quarter" idx="5"/>
          </p:nvPr>
        </p:nvSpPr>
        <p:spPr/>
        <p:txBody>
          <a:bodyPr/>
          <a:lstStyle/>
          <a:p>
            <a:fld id="{A5CEABA3-2055-6445-9E33-2FF2C4F962D1}" type="slidenum">
              <a:rPr lang="en-US" smtClean="0"/>
              <a:t>6</a:t>
            </a:fld>
            <a:endParaRPr lang="en-US"/>
          </a:p>
        </p:txBody>
      </p:sp>
    </p:spTree>
    <p:extLst>
      <p:ext uri="{BB962C8B-B14F-4D97-AF65-F5344CB8AC3E}">
        <p14:creationId xmlns:p14="http://schemas.microsoft.com/office/powerpoint/2010/main" val="90883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a:p>
            <a:endParaRPr lang="zh-TW" altLang="en-US"/>
          </a:p>
        </p:txBody>
      </p:sp>
      <p:sp>
        <p:nvSpPr>
          <p:cNvPr id="4" name="投影片編號版面配置區 3"/>
          <p:cNvSpPr>
            <a:spLocks noGrp="1"/>
          </p:cNvSpPr>
          <p:nvPr>
            <p:ph type="sldNum" sz="quarter" idx="5"/>
          </p:nvPr>
        </p:nvSpPr>
        <p:spPr/>
        <p:txBody>
          <a:bodyPr/>
          <a:lstStyle/>
          <a:p>
            <a:fld id="{A5CEABA3-2055-6445-9E33-2FF2C4F962D1}" type="slidenum">
              <a:rPr lang="en-US" smtClean="0"/>
              <a:t>7</a:t>
            </a:fld>
            <a:endParaRPr lang="en-US"/>
          </a:p>
        </p:txBody>
      </p:sp>
    </p:spTree>
    <p:extLst>
      <p:ext uri="{BB962C8B-B14F-4D97-AF65-F5344CB8AC3E}">
        <p14:creationId xmlns:p14="http://schemas.microsoft.com/office/powerpoint/2010/main" val="290346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a:ea typeface="新細明體"/>
              <a:cs typeface="Calibri"/>
            </a:endParaRPr>
          </a:p>
        </p:txBody>
      </p:sp>
      <p:sp>
        <p:nvSpPr>
          <p:cNvPr id="4" name="Slide Number Placeholder 3"/>
          <p:cNvSpPr>
            <a:spLocks noGrp="1"/>
          </p:cNvSpPr>
          <p:nvPr>
            <p:ph type="sldNum" sz="quarter" idx="5"/>
          </p:nvPr>
        </p:nvSpPr>
        <p:spPr/>
        <p:txBody>
          <a:bodyPr/>
          <a:lstStyle/>
          <a:p>
            <a:fld id="{A5CEABA3-2055-6445-9E33-2FF2C4F962D1}" type="slidenum">
              <a:rPr lang="en-US" smtClean="0"/>
              <a:t>8</a:t>
            </a:fld>
            <a:endParaRPr lang="en-US"/>
          </a:p>
        </p:txBody>
      </p:sp>
    </p:spTree>
    <p:extLst>
      <p:ext uri="{BB962C8B-B14F-4D97-AF65-F5344CB8AC3E}">
        <p14:creationId xmlns:p14="http://schemas.microsoft.com/office/powerpoint/2010/main" val="95777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02057d88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02057d88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endParaRPr lang="zh-CN" altLang="en-US">
              <a:ea typeface="等线"/>
              <a:cs typeface="Calibri"/>
            </a:endParaRPr>
          </a:p>
        </p:txBody>
      </p:sp>
    </p:spTree>
    <p:extLst>
      <p:ext uri="{BB962C8B-B14F-4D97-AF65-F5344CB8AC3E}">
        <p14:creationId xmlns:p14="http://schemas.microsoft.com/office/powerpoint/2010/main" val="157584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a lot of settings in the NAS</a:t>
            </a:r>
          </a:p>
          <a:p>
            <a:r>
              <a:rPr lang="en-US">
                <a:cs typeface="Calibri"/>
              </a:rPr>
              <a:t>But some settings we need to pay attention it, but we usaully ignore it.</a:t>
            </a:r>
          </a:p>
          <a:p>
            <a:r>
              <a:rPr lang="en-US">
                <a:cs typeface="Calibri"/>
              </a:rPr>
              <a:t>For example, your password strength option is not enabled or SQL server password use the default password.</a:t>
            </a:r>
          </a:p>
          <a:p>
            <a:r>
              <a:rPr lang="en-US">
                <a:cs typeface="Calibri"/>
              </a:rPr>
              <a:t>These settings are located deffrent place, we have to set up one by one. So it‘s very </a:t>
            </a:r>
            <a:r>
              <a:rPr lang="en-US"/>
              <a:t>troublesome for some user</a:t>
            </a:r>
            <a:endParaRPr lang="en-US">
              <a:cs typeface="Calibri"/>
            </a:endParaRPr>
          </a:p>
          <a:p>
            <a:r>
              <a:rPr lang="en-US">
                <a:cs typeface="Calibri"/>
              </a:rPr>
              <a:t>So Security Counselor will help you check up these settings.</a:t>
            </a:r>
          </a:p>
        </p:txBody>
      </p:sp>
      <p:sp>
        <p:nvSpPr>
          <p:cNvPr id="4" name="Slide Number Placeholder 3"/>
          <p:cNvSpPr>
            <a:spLocks noGrp="1"/>
          </p:cNvSpPr>
          <p:nvPr>
            <p:ph type="sldNum" sz="quarter" idx="5"/>
          </p:nvPr>
        </p:nvSpPr>
        <p:spPr/>
        <p:txBody>
          <a:bodyPr/>
          <a:lstStyle/>
          <a:p>
            <a:fld id="{A5CEABA3-2055-6445-9E33-2FF2C4F962D1}" type="slidenum">
              <a:rPr lang="en-US" smtClean="0"/>
              <a:t>10</a:t>
            </a:fld>
            <a:endParaRPr lang="en-US"/>
          </a:p>
        </p:txBody>
      </p:sp>
    </p:spTree>
    <p:extLst>
      <p:ext uri="{BB962C8B-B14F-4D97-AF65-F5344CB8AC3E}">
        <p14:creationId xmlns:p14="http://schemas.microsoft.com/office/powerpoint/2010/main" val="35769490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0.png"/><Relationship Id="rId18" Type="http://schemas.openxmlformats.org/officeDocument/2006/relationships/image" Target="../media/image29.svg"/><Relationship Id="rId26" Type="http://schemas.openxmlformats.org/officeDocument/2006/relationships/image" Target="../media/image33.svg"/><Relationship Id="rId3" Type="http://schemas.openxmlformats.org/officeDocument/2006/relationships/slideMaster" Target="../slideMasters/slideMaster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26.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video" Target="../media/media1.mp4"/><Relationship Id="rId16" Type="http://schemas.openxmlformats.org/officeDocument/2006/relationships/image" Target="../media/image28.svg"/><Relationship Id="rId20" Type="http://schemas.openxmlformats.org/officeDocument/2006/relationships/image" Target="../media/image30.sv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32.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25.sv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27.svg"/><Relationship Id="rId22" Type="http://schemas.openxmlformats.org/officeDocument/2006/relationships/image" Target="../media/image31.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7.svg"/><Relationship Id="rId26" Type="http://schemas.openxmlformats.org/officeDocument/2006/relationships/image" Target="../media/image15.svg"/><Relationship Id="rId3" Type="http://schemas.openxmlformats.org/officeDocument/2006/relationships/slideMaster" Target="../slideMasters/slideMaster1.xml"/><Relationship Id="rId21"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6.png"/><Relationship Id="rId25" Type="http://schemas.openxmlformats.org/officeDocument/2006/relationships/image" Target="../media/image14.png"/><Relationship Id="rId2" Type="http://schemas.openxmlformats.org/officeDocument/2006/relationships/video" Target="../media/media1.mp4"/><Relationship Id="rId16" Type="http://schemas.openxmlformats.org/officeDocument/2006/relationships/image" Target="../media/image13.svg"/><Relationship Id="rId20" Type="http://schemas.openxmlformats.org/officeDocument/2006/relationships/image" Target="../media/image19.svg"/><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8.png"/><Relationship Id="rId24" Type="http://schemas.openxmlformats.org/officeDocument/2006/relationships/image" Target="../media/image23.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2.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21.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slideMaster" Target="../slideMasters/slideMaster2.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video" Target="../media/media1.mp4"/><Relationship Id="rId16" Type="http://schemas.openxmlformats.org/officeDocument/2006/relationships/image" Target="../media/image13.svg"/><Relationship Id="rId20" Type="http://schemas.openxmlformats.org/officeDocument/2006/relationships/image" Target="../media/image17.sv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7.svg"/><Relationship Id="rId26" Type="http://schemas.openxmlformats.org/officeDocument/2006/relationships/image" Target="../media/image15.svg"/><Relationship Id="rId3" Type="http://schemas.openxmlformats.org/officeDocument/2006/relationships/slideMaster" Target="../slideMasters/slideMaster2.xml"/><Relationship Id="rId21"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6.png"/><Relationship Id="rId25" Type="http://schemas.openxmlformats.org/officeDocument/2006/relationships/image" Target="../media/image14.png"/><Relationship Id="rId2" Type="http://schemas.openxmlformats.org/officeDocument/2006/relationships/video" Target="../media/media1.mp4"/><Relationship Id="rId16" Type="http://schemas.openxmlformats.org/officeDocument/2006/relationships/image" Target="../media/image13.svg"/><Relationship Id="rId20" Type="http://schemas.openxmlformats.org/officeDocument/2006/relationships/image" Target="../media/image19.svg"/><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8.png"/><Relationship Id="rId24" Type="http://schemas.openxmlformats.org/officeDocument/2006/relationships/image" Target="../media/image23.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2.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21.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Squares - 1200">
            <a:hlinkClick r:id="" action="ppaction://media"/>
            <a:extLst>
              <a:ext uri="{FF2B5EF4-FFF2-40B4-BE49-F238E27FC236}">
                <a16:creationId xmlns:a16="http://schemas.microsoft.com/office/drawing/2014/main" id="{F5661E97-BA79-4678-9E3E-D4050EB9A37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blip>
          <a:stretch>
            <a:fillRect/>
          </a:stretch>
        </p:blipFill>
        <p:spPr>
          <a:xfrm>
            <a:off x="6404" y="0"/>
            <a:ext cx="12192000" cy="6858000"/>
          </a:xfrm>
          <a:prstGeom prst="rect">
            <a:avLst/>
          </a:prstGeom>
        </p:spPr>
      </p:pic>
      <p:pic>
        <p:nvPicPr>
          <p:cNvPr id="8" name="bg">
            <a:extLst>
              <a:ext uri="{FF2B5EF4-FFF2-40B4-BE49-F238E27FC236}">
                <a16:creationId xmlns:a16="http://schemas.microsoft.com/office/drawing/2014/main" id="{967C1DBE-EEE1-4DF8-A7C7-52CC46947BF8}"/>
              </a:ext>
            </a:extLst>
          </p:cNvPr>
          <p:cNvPicPr>
            <a:picLocks noChangeAspect="1"/>
          </p:cNvPicPr>
          <p:nvPr userDrawn="1"/>
        </p:nvPicPr>
        <p:blipFill>
          <a:blip r:embed="rId5">
            <a:alphaModFix amt="97000"/>
          </a:blip>
          <a:stretch>
            <a:fillRect/>
          </a:stretch>
        </p:blipFill>
        <p:spPr>
          <a:xfrm>
            <a:off x="-116114" y="183"/>
            <a:ext cx="12345862" cy="6944176"/>
          </a:xfrm>
          <a:prstGeom prst="rect">
            <a:avLst/>
          </a:prstGeom>
        </p:spPr>
      </p:pic>
      <p:pic>
        <p:nvPicPr>
          <p:cNvPr id="9" name="圖片 8">
            <a:extLst>
              <a:ext uri="{FF2B5EF4-FFF2-40B4-BE49-F238E27FC236}">
                <a16:creationId xmlns:a16="http://schemas.microsoft.com/office/drawing/2014/main" id="{02233315-B1D6-4265-B01E-77BA4296AC8C}"/>
              </a:ext>
            </a:extLst>
          </p:cNvPr>
          <p:cNvPicPr>
            <a:picLocks noChangeAspect="1"/>
          </p:cNvPicPr>
          <p:nvPr userDrawn="1"/>
        </p:nvPicPr>
        <p:blipFill rotWithShape="1">
          <a:blip r:embed="rId6">
            <a:alphaModFix amt="20000"/>
            <a:extLst>
              <a:ext uri="{28A0092B-C50C-407E-A947-70E740481C1C}">
                <a14:useLocalDpi xmlns:a14="http://schemas.microsoft.com/office/drawing/2010/main"/>
              </a:ext>
            </a:extLst>
          </a:blip>
          <a:srcRect/>
          <a:stretch/>
        </p:blipFill>
        <p:spPr>
          <a:xfrm>
            <a:off x="1079148" y="952992"/>
            <a:ext cx="10109201" cy="5220262"/>
          </a:xfrm>
          <a:prstGeom prst="rect">
            <a:avLst/>
          </a:prstGeom>
        </p:spPr>
      </p:pic>
      <p:pic>
        <p:nvPicPr>
          <p:cNvPr id="10" name="方">
            <a:extLst>
              <a:ext uri="{FF2B5EF4-FFF2-40B4-BE49-F238E27FC236}">
                <a16:creationId xmlns:a16="http://schemas.microsoft.com/office/drawing/2014/main" id="{3EEDBB46-E282-4C4F-997F-32439E39881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52693" y="1228182"/>
            <a:ext cx="4834446" cy="4834446"/>
          </a:xfrm>
          <a:prstGeom prst="rect">
            <a:avLst/>
          </a:prstGeom>
          <a:effectLst>
            <a:glow rad="88900">
              <a:schemeClr val="accent1">
                <a:lumMod val="75000"/>
                <a:alpha val="15000"/>
              </a:schemeClr>
            </a:glow>
          </a:effectLst>
        </p:spPr>
      </p:pic>
      <p:pic>
        <p:nvPicPr>
          <p:cNvPr id="11" name="方">
            <a:extLst>
              <a:ext uri="{FF2B5EF4-FFF2-40B4-BE49-F238E27FC236}">
                <a16:creationId xmlns:a16="http://schemas.microsoft.com/office/drawing/2014/main" id="{64931C62-7957-4EC0-A278-575EE9C06D6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050734" y="207614"/>
            <a:ext cx="3289936" cy="3289936"/>
          </a:xfrm>
          <a:prstGeom prst="rect">
            <a:avLst/>
          </a:prstGeom>
          <a:effectLst>
            <a:glow rad="152400">
              <a:schemeClr val="accent1">
                <a:lumMod val="75000"/>
                <a:alpha val="14000"/>
              </a:schemeClr>
            </a:glow>
          </a:effectLst>
        </p:spPr>
      </p:pic>
      <p:pic>
        <p:nvPicPr>
          <p:cNvPr id="12" name="方">
            <a:extLst>
              <a:ext uri="{FF2B5EF4-FFF2-40B4-BE49-F238E27FC236}">
                <a16:creationId xmlns:a16="http://schemas.microsoft.com/office/drawing/2014/main" id="{275A7642-DA50-438C-97C6-AAB8CEDF7B8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395309" y="4247933"/>
            <a:ext cx="2408254" cy="2408254"/>
          </a:xfrm>
          <a:prstGeom prst="rect">
            <a:avLst/>
          </a:prstGeom>
          <a:effectLst>
            <a:glow rad="355600">
              <a:schemeClr val="accent1">
                <a:lumMod val="75000"/>
                <a:alpha val="30000"/>
              </a:schemeClr>
            </a:glow>
          </a:effectLst>
        </p:spPr>
      </p:pic>
      <p:pic>
        <p:nvPicPr>
          <p:cNvPr id="13" name="方">
            <a:extLst>
              <a:ext uri="{FF2B5EF4-FFF2-40B4-BE49-F238E27FC236}">
                <a16:creationId xmlns:a16="http://schemas.microsoft.com/office/drawing/2014/main" id="{4D789940-BBFB-4F18-BAAA-EDCCF8521B20}"/>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877043" y="3651509"/>
            <a:ext cx="782606" cy="782606"/>
          </a:xfrm>
          <a:prstGeom prst="rect">
            <a:avLst/>
          </a:prstGeom>
        </p:spPr>
      </p:pic>
      <p:pic>
        <p:nvPicPr>
          <p:cNvPr id="14" name="方">
            <a:extLst>
              <a:ext uri="{FF2B5EF4-FFF2-40B4-BE49-F238E27FC236}">
                <a16:creationId xmlns:a16="http://schemas.microsoft.com/office/drawing/2014/main" id="{C2F4EA65-8712-4DA5-A9D8-D4A576C808F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46509" y="639021"/>
            <a:ext cx="692127" cy="692127"/>
          </a:xfrm>
          <a:prstGeom prst="rect">
            <a:avLst/>
          </a:prstGeom>
        </p:spPr>
      </p:pic>
      <p:pic>
        <p:nvPicPr>
          <p:cNvPr id="15" name="方">
            <a:extLst>
              <a:ext uri="{FF2B5EF4-FFF2-40B4-BE49-F238E27FC236}">
                <a16:creationId xmlns:a16="http://schemas.microsoft.com/office/drawing/2014/main" id="{77945074-09AB-4CCC-8F82-2173160C2B3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33867" y="3795470"/>
            <a:ext cx="298350" cy="298350"/>
          </a:xfrm>
          <a:prstGeom prst="rect">
            <a:avLst/>
          </a:prstGeom>
        </p:spPr>
      </p:pic>
      <p:pic>
        <p:nvPicPr>
          <p:cNvPr id="16" name="方">
            <a:extLst>
              <a:ext uri="{FF2B5EF4-FFF2-40B4-BE49-F238E27FC236}">
                <a16:creationId xmlns:a16="http://schemas.microsoft.com/office/drawing/2014/main" id="{989140C3-ACC5-4176-A6DD-F62AE177F38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365271" y="5402438"/>
            <a:ext cx="1365177" cy="1365177"/>
          </a:xfrm>
          <a:prstGeom prst="rect">
            <a:avLst/>
          </a:prstGeom>
        </p:spPr>
      </p:pic>
      <p:pic>
        <p:nvPicPr>
          <p:cNvPr id="17" name="方">
            <a:extLst>
              <a:ext uri="{FF2B5EF4-FFF2-40B4-BE49-F238E27FC236}">
                <a16:creationId xmlns:a16="http://schemas.microsoft.com/office/drawing/2014/main" id="{AAEFE9D2-7DAD-4A4D-9B97-F7B3E6B616E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63547" y="5415071"/>
            <a:ext cx="1058050" cy="1058050"/>
          </a:xfrm>
          <a:prstGeom prst="rect">
            <a:avLst/>
          </a:prstGeom>
          <a:effectLst>
            <a:glow rad="76200">
              <a:schemeClr val="accent1">
                <a:lumMod val="75000"/>
                <a:alpha val="29000"/>
              </a:schemeClr>
            </a:glow>
          </a:effectLst>
        </p:spPr>
      </p:pic>
      <p:pic>
        <p:nvPicPr>
          <p:cNvPr id="18" name="方">
            <a:extLst>
              <a:ext uri="{FF2B5EF4-FFF2-40B4-BE49-F238E27FC236}">
                <a16:creationId xmlns:a16="http://schemas.microsoft.com/office/drawing/2014/main" id="{9284182B-C770-466B-A7E6-C4E0829E29E9}"/>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609166" y="709462"/>
            <a:ext cx="870447" cy="870447"/>
          </a:xfrm>
          <a:prstGeom prst="rect">
            <a:avLst/>
          </a:prstGeom>
          <a:effectLst>
            <a:glow rad="88900">
              <a:schemeClr val="accent1">
                <a:lumMod val="75000"/>
                <a:alpha val="28000"/>
              </a:schemeClr>
            </a:glow>
          </a:effectLst>
        </p:spPr>
      </p:pic>
      <p:pic>
        <p:nvPicPr>
          <p:cNvPr id="19" name="方">
            <a:extLst>
              <a:ext uri="{FF2B5EF4-FFF2-40B4-BE49-F238E27FC236}">
                <a16:creationId xmlns:a16="http://schemas.microsoft.com/office/drawing/2014/main" id="{3591C15B-1760-4507-BC43-462EA0F38B00}"/>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941805" y="357735"/>
            <a:ext cx="870447" cy="870447"/>
          </a:xfrm>
          <a:prstGeom prst="rect">
            <a:avLst/>
          </a:prstGeom>
        </p:spPr>
      </p:pic>
      <p:pic>
        <p:nvPicPr>
          <p:cNvPr id="20" name="方">
            <a:extLst>
              <a:ext uri="{FF2B5EF4-FFF2-40B4-BE49-F238E27FC236}">
                <a16:creationId xmlns:a16="http://schemas.microsoft.com/office/drawing/2014/main" id="{3999B6B0-32A2-4C85-97DF-783FDBBEDEB7}"/>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9070525" y="2914378"/>
            <a:ext cx="1673602" cy="1673602"/>
          </a:xfrm>
          <a:prstGeom prst="rect">
            <a:avLst/>
          </a:prstGeom>
        </p:spPr>
      </p:pic>
      <p:pic>
        <p:nvPicPr>
          <p:cNvPr id="21" name="方">
            <a:extLst>
              <a:ext uri="{FF2B5EF4-FFF2-40B4-BE49-F238E27FC236}">
                <a16:creationId xmlns:a16="http://schemas.microsoft.com/office/drawing/2014/main" id="{44EA7BB7-5E82-4696-84C0-C9B590D3C9EB}"/>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431493" y="1713262"/>
            <a:ext cx="356323" cy="363264"/>
          </a:xfrm>
          <a:prstGeom prst="rect">
            <a:avLst/>
          </a:prstGeom>
        </p:spPr>
      </p:pic>
      <p:pic>
        <p:nvPicPr>
          <p:cNvPr id="22" name="方">
            <a:extLst>
              <a:ext uri="{FF2B5EF4-FFF2-40B4-BE49-F238E27FC236}">
                <a16:creationId xmlns:a16="http://schemas.microsoft.com/office/drawing/2014/main" id="{2AE0BFCD-DEA3-47BB-8FC0-A464BE145E21}"/>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783042" y="1713262"/>
            <a:ext cx="356323" cy="363264"/>
          </a:xfrm>
          <a:prstGeom prst="rect">
            <a:avLst/>
          </a:prstGeom>
        </p:spPr>
      </p:pic>
      <p:pic>
        <p:nvPicPr>
          <p:cNvPr id="23" name="方">
            <a:extLst>
              <a:ext uri="{FF2B5EF4-FFF2-40B4-BE49-F238E27FC236}">
                <a16:creationId xmlns:a16="http://schemas.microsoft.com/office/drawing/2014/main" id="{C4CCD768-3574-4DA2-9328-9A48B857CCBF}"/>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783042" y="2076526"/>
            <a:ext cx="356323" cy="363264"/>
          </a:xfrm>
          <a:prstGeom prst="rect">
            <a:avLst/>
          </a:prstGeom>
        </p:spPr>
      </p:pic>
      <p:sp>
        <p:nvSpPr>
          <p:cNvPr id="2" name="Title 1"/>
          <p:cNvSpPr>
            <a:spLocks noGrp="1"/>
          </p:cNvSpPr>
          <p:nvPr>
            <p:ph type="ctrTitle" hasCustomPrompt="1"/>
          </p:nvPr>
        </p:nvSpPr>
        <p:spPr>
          <a:xfrm>
            <a:off x="379748" y="537227"/>
            <a:ext cx="11432504" cy="1235714"/>
          </a:xfrm>
        </p:spPr>
        <p:txBody>
          <a:bodyPr anchor="ctr">
            <a:normAutofit/>
          </a:bodyPr>
          <a:lstStyle>
            <a:lvl1pPr algn="ctr">
              <a:defRPr sz="4400"/>
            </a:lvl1pPr>
          </a:lstStyle>
          <a:p>
            <a:r>
              <a:rPr lang="en-US"/>
              <a:t>Click to edit Master title style</a:t>
            </a:r>
          </a:p>
        </p:txBody>
      </p:sp>
    </p:spTree>
    <p:extLst>
      <p:ext uri="{BB962C8B-B14F-4D97-AF65-F5344CB8AC3E}">
        <p14:creationId xmlns:p14="http://schemas.microsoft.com/office/powerpoint/2010/main" val="238538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7"/>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0" tmFilter="0, 0; .2, .5; .8, .5; 1, 0"/>
                                        <p:tgtEl>
                                          <p:spTgt spid="17"/>
                                        </p:tgtEl>
                                      </p:cBhvr>
                                    </p:animEffect>
                                    <p:animScale>
                                      <p:cBhvr>
                                        <p:cTn id="9" dur="2500" autoRev="1" fill="hold"/>
                                        <p:tgtEl>
                                          <p:spTgt spid="17"/>
                                        </p:tgtEl>
                                      </p:cBhvr>
                                      <p:by x="105000" y="105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3000" tmFilter="0, 0; .2, .5; .8, .5; 1, 0"/>
                                        <p:tgtEl>
                                          <p:spTgt spid="18"/>
                                        </p:tgtEl>
                                      </p:cBhvr>
                                    </p:animEffect>
                                    <p:animScale>
                                      <p:cBhvr>
                                        <p:cTn id="12" dur="1500" autoRev="1" fill="hold"/>
                                        <p:tgtEl>
                                          <p:spTgt spid="18"/>
                                        </p:tgtEl>
                                      </p:cBhvr>
                                      <p:by x="105000" y="105000"/>
                                    </p:animScale>
                                  </p:childTnLst>
                                </p:cTn>
                              </p:par>
                              <p:par>
                                <p:cTn id="13" presetID="26" presetClass="emph" presetSubtype="0" repeatCount="indefinite" fill="remove" nodeType="withEffect">
                                  <p:stCondLst>
                                    <p:cond delay="0"/>
                                  </p:stCondLst>
                                  <p:endCondLst>
                                    <p:cond evt="onNext" delay="0">
                                      <p:tgtEl>
                                        <p:sldTgt/>
                                      </p:tgtEl>
                                    </p:cond>
                                  </p:endCondLst>
                                  <p:childTnLst>
                                    <p:animEffect transition="out" filter="fade">
                                      <p:cBhvr>
                                        <p:cTn id="14" dur="2000" tmFilter="0, 0; .2, .5; .8, .5; 1, 0"/>
                                        <p:tgtEl>
                                          <p:spTgt spid="15"/>
                                        </p:tgtEl>
                                      </p:cBhvr>
                                    </p:animEffect>
                                    <p:animScale>
                                      <p:cBhvr>
                                        <p:cTn id="15"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8269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Squares - 1200">
            <a:hlinkClick r:id="" action="ppaction://media"/>
            <a:extLst>
              <a:ext uri="{FF2B5EF4-FFF2-40B4-BE49-F238E27FC236}">
                <a16:creationId xmlns:a16="http://schemas.microsoft.com/office/drawing/2014/main" id="{F5661E97-BA79-4678-9E3E-D4050EB9A37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blip>
          <a:stretch>
            <a:fillRect/>
          </a:stretch>
        </p:blipFill>
        <p:spPr>
          <a:xfrm>
            <a:off x="6404" y="0"/>
            <a:ext cx="12192000" cy="6858000"/>
          </a:xfrm>
          <a:prstGeom prst="rect">
            <a:avLst/>
          </a:prstGeom>
        </p:spPr>
      </p:pic>
      <p:pic>
        <p:nvPicPr>
          <p:cNvPr id="8" name="bg">
            <a:extLst>
              <a:ext uri="{FF2B5EF4-FFF2-40B4-BE49-F238E27FC236}">
                <a16:creationId xmlns:a16="http://schemas.microsoft.com/office/drawing/2014/main" id="{967C1DBE-EEE1-4DF8-A7C7-52CC46947BF8}"/>
              </a:ext>
            </a:extLst>
          </p:cNvPr>
          <p:cNvPicPr>
            <a:picLocks noChangeAspect="1"/>
          </p:cNvPicPr>
          <p:nvPr userDrawn="1"/>
        </p:nvPicPr>
        <p:blipFill>
          <a:blip r:embed="rId5">
            <a:alphaModFix amt="98000"/>
          </a:blip>
          <a:stretch>
            <a:fillRect/>
          </a:stretch>
        </p:blipFill>
        <p:spPr>
          <a:xfrm>
            <a:off x="-116114" y="183"/>
            <a:ext cx="12345862" cy="6944176"/>
          </a:xfrm>
          <a:prstGeom prst="rect">
            <a:avLst/>
          </a:prstGeom>
        </p:spPr>
      </p:pic>
      <p:pic>
        <p:nvPicPr>
          <p:cNvPr id="9" name="圖片 8">
            <a:extLst>
              <a:ext uri="{FF2B5EF4-FFF2-40B4-BE49-F238E27FC236}">
                <a16:creationId xmlns:a16="http://schemas.microsoft.com/office/drawing/2014/main" id="{02233315-B1D6-4265-B01E-77BA4296AC8C}"/>
              </a:ext>
            </a:extLst>
          </p:cNvPr>
          <p:cNvPicPr>
            <a:picLocks noChangeAspect="1"/>
          </p:cNvPicPr>
          <p:nvPr userDrawn="1"/>
        </p:nvPicPr>
        <p:blipFill rotWithShape="1">
          <a:blip r:embed="rId6">
            <a:alphaModFix amt="20000"/>
            <a:extLst>
              <a:ext uri="{28A0092B-C50C-407E-A947-70E740481C1C}">
                <a14:useLocalDpi xmlns:a14="http://schemas.microsoft.com/office/drawing/2010/main"/>
              </a:ext>
            </a:extLst>
          </a:blip>
          <a:srcRect/>
          <a:stretch/>
        </p:blipFill>
        <p:spPr>
          <a:xfrm>
            <a:off x="-116114" y="1692146"/>
            <a:ext cx="12345863" cy="4846767"/>
          </a:xfrm>
          <a:prstGeom prst="rect">
            <a:avLst/>
          </a:prstGeom>
        </p:spPr>
      </p:pic>
      <p:pic>
        <p:nvPicPr>
          <p:cNvPr id="10" name="方" hidden="1">
            <a:extLst>
              <a:ext uri="{FF2B5EF4-FFF2-40B4-BE49-F238E27FC236}">
                <a16:creationId xmlns:a16="http://schemas.microsoft.com/office/drawing/2014/main" id="{3EEDBB46-E282-4C4F-997F-32439E39881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52693" y="1228182"/>
            <a:ext cx="4834446" cy="4834446"/>
          </a:xfrm>
          <a:prstGeom prst="rect">
            <a:avLst/>
          </a:prstGeom>
          <a:effectLst>
            <a:glow rad="88900">
              <a:schemeClr val="accent1">
                <a:lumMod val="75000"/>
                <a:alpha val="15000"/>
              </a:schemeClr>
            </a:glow>
          </a:effectLst>
        </p:spPr>
      </p:pic>
      <p:pic>
        <p:nvPicPr>
          <p:cNvPr id="11" name="方" hidden="1">
            <a:extLst>
              <a:ext uri="{FF2B5EF4-FFF2-40B4-BE49-F238E27FC236}">
                <a16:creationId xmlns:a16="http://schemas.microsoft.com/office/drawing/2014/main" id="{64931C62-7957-4EC0-A278-575EE9C06D6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050734" y="207614"/>
            <a:ext cx="3289936" cy="3289936"/>
          </a:xfrm>
          <a:prstGeom prst="rect">
            <a:avLst/>
          </a:prstGeom>
          <a:effectLst>
            <a:glow rad="152400">
              <a:schemeClr val="accent1">
                <a:lumMod val="75000"/>
                <a:alpha val="14000"/>
              </a:schemeClr>
            </a:glow>
          </a:effectLst>
        </p:spPr>
      </p:pic>
      <p:pic>
        <p:nvPicPr>
          <p:cNvPr id="12" name="方" hidden="1">
            <a:extLst>
              <a:ext uri="{FF2B5EF4-FFF2-40B4-BE49-F238E27FC236}">
                <a16:creationId xmlns:a16="http://schemas.microsoft.com/office/drawing/2014/main" id="{275A7642-DA50-438C-97C6-AAB8CEDF7B8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395309" y="4247933"/>
            <a:ext cx="2408254" cy="2408254"/>
          </a:xfrm>
          <a:prstGeom prst="rect">
            <a:avLst/>
          </a:prstGeom>
          <a:effectLst>
            <a:glow rad="355600">
              <a:schemeClr val="accent1">
                <a:lumMod val="75000"/>
                <a:alpha val="30000"/>
              </a:schemeClr>
            </a:glow>
          </a:effectLst>
        </p:spPr>
      </p:pic>
      <p:pic>
        <p:nvPicPr>
          <p:cNvPr id="13" name="方">
            <a:extLst>
              <a:ext uri="{FF2B5EF4-FFF2-40B4-BE49-F238E27FC236}">
                <a16:creationId xmlns:a16="http://schemas.microsoft.com/office/drawing/2014/main" id="{4D789940-BBFB-4F18-BAAA-EDCCF8521B20}"/>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538316" y="4563496"/>
            <a:ext cx="782606" cy="782606"/>
          </a:xfrm>
          <a:prstGeom prst="rect">
            <a:avLst/>
          </a:prstGeom>
        </p:spPr>
      </p:pic>
      <p:pic>
        <p:nvPicPr>
          <p:cNvPr id="14" name="方">
            <a:extLst>
              <a:ext uri="{FF2B5EF4-FFF2-40B4-BE49-F238E27FC236}">
                <a16:creationId xmlns:a16="http://schemas.microsoft.com/office/drawing/2014/main" id="{C2F4EA65-8712-4DA5-A9D8-D4A576C808F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6287" y="338682"/>
            <a:ext cx="692127" cy="692127"/>
          </a:xfrm>
          <a:prstGeom prst="rect">
            <a:avLst/>
          </a:prstGeom>
        </p:spPr>
      </p:pic>
      <p:pic>
        <p:nvPicPr>
          <p:cNvPr id="16" name="方">
            <a:extLst>
              <a:ext uri="{FF2B5EF4-FFF2-40B4-BE49-F238E27FC236}">
                <a16:creationId xmlns:a16="http://schemas.microsoft.com/office/drawing/2014/main" id="{989140C3-ACC5-4176-A6DD-F62AE177F38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133042" y="5964734"/>
            <a:ext cx="1365177" cy="1365177"/>
          </a:xfrm>
          <a:prstGeom prst="rect">
            <a:avLst/>
          </a:prstGeom>
        </p:spPr>
      </p:pic>
      <p:pic>
        <p:nvPicPr>
          <p:cNvPr id="17" name="方">
            <a:extLst>
              <a:ext uri="{FF2B5EF4-FFF2-40B4-BE49-F238E27FC236}">
                <a16:creationId xmlns:a16="http://schemas.microsoft.com/office/drawing/2014/main" id="{AAEFE9D2-7DAD-4A4D-9B97-F7B3E6B616E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6287" y="5659623"/>
            <a:ext cx="1058050" cy="1058050"/>
          </a:xfrm>
          <a:prstGeom prst="rect">
            <a:avLst/>
          </a:prstGeom>
          <a:effectLst>
            <a:glow rad="76200">
              <a:schemeClr val="accent1">
                <a:lumMod val="75000"/>
                <a:alpha val="29000"/>
              </a:schemeClr>
            </a:glow>
          </a:effectLst>
        </p:spPr>
      </p:pic>
      <p:pic>
        <p:nvPicPr>
          <p:cNvPr id="18" name="方">
            <a:extLst>
              <a:ext uri="{FF2B5EF4-FFF2-40B4-BE49-F238E27FC236}">
                <a16:creationId xmlns:a16="http://schemas.microsoft.com/office/drawing/2014/main" id="{9284182B-C770-466B-A7E6-C4E0829E29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789202" y="537227"/>
            <a:ext cx="870447" cy="870447"/>
          </a:xfrm>
          <a:prstGeom prst="rect">
            <a:avLst/>
          </a:prstGeom>
          <a:effectLst>
            <a:glow rad="88900">
              <a:schemeClr val="accent1">
                <a:lumMod val="75000"/>
                <a:alpha val="28000"/>
              </a:schemeClr>
            </a:glow>
          </a:effectLst>
        </p:spPr>
      </p:pic>
      <p:pic>
        <p:nvPicPr>
          <p:cNvPr id="19" name="方">
            <a:extLst>
              <a:ext uri="{FF2B5EF4-FFF2-40B4-BE49-F238E27FC236}">
                <a16:creationId xmlns:a16="http://schemas.microsoft.com/office/drawing/2014/main" id="{3591C15B-1760-4507-BC43-462EA0F38B0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1121841" y="210528"/>
            <a:ext cx="870447" cy="870447"/>
          </a:xfrm>
          <a:prstGeom prst="rect">
            <a:avLst/>
          </a:prstGeom>
        </p:spPr>
      </p:pic>
      <p:pic>
        <p:nvPicPr>
          <p:cNvPr id="20" name="方">
            <a:extLst>
              <a:ext uri="{FF2B5EF4-FFF2-40B4-BE49-F238E27FC236}">
                <a16:creationId xmlns:a16="http://schemas.microsoft.com/office/drawing/2014/main" id="{3999B6B0-32A2-4C85-97DF-783FDBBEDEB7}"/>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138650" y="3402801"/>
            <a:ext cx="1673602" cy="1673602"/>
          </a:xfrm>
          <a:prstGeom prst="rect">
            <a:avLst/>
          </a:prstGeom>
        </p:spPr>
      </p:pic>
      <p:pic>
        <p:nvPicPr>
          <p:cNvPr id="21" name="方">
            <a:extLst>
              <a:ext uri="{FF2B5EF4-FFF2-40B4-BE49-F238E27FC236}">
                <a16:creationId xmlns:a16="http://schemas.microsoft.com/office/drawing/2014/main" id="{44EA7BB7-5E82-4696-84C0-C9B590D3C9EB}"/>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79748" y="2454153"/>
            <a:ext cx="356323" cy="363264"/>
          </a:xfrm>
          <a:prstGeom prst="rect">
            <a:avLst/>
          </a:prstGeom>
        </p:spPr>
      </p:pic>
      <p:pic>
        <p:nvPicPr>
          <p:cNvPr id="22" name="方">
            <a:extLst>
              <a:ext uri="{FF2B5EF4-FFF2-40B4-BE49-F238E27FC236}">
                <a16:creationId xmlns:a16="http://schemas.microsoft.com/office/drawing/2014/main" id="{2AE0BFCD-DEA3-47BB-8FC0-A464BE145E21}"/>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731297" y="2454153"/>
            <a:ext cx="356323" cy="363264"/>
          </a:xfrm>
          <a:prstGeom prst="rect">
            <a:avLst/>
          </a:prstGeom>
        </p:spPr>
      </p:pic>
      <p:pic>
        <p:nvPicPr>
          <p:cNvPr id="23" name="方">
            <a:extLst>
              <a:ext uri="{FF2B5EF4-FFF2-40B4-BE49-F238E27FC236}">
                <a16:creationId xmlns:a16="http://schemas.microsoft.com/office/drawing/2014/main" id="{C4CCD768-3574-4DA2-9328-9A48B857CCBF}"/>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731297" y="2817417"/>
            <a:ext cx="356323" cy="363264"/>
          </a:xfrm>
          <a:prstGeom prst="rect">
            <a:avLst/>
          </a:prstGeom>
        </p:spPr>
      </p:pic>
      <p:pic>
        <p:nvPicPr>
          <p:cNvPr id="15" name="方">
            <a:extLst>
              <a:ext uri="{FF2B5EF4-FFF2-40B4-BE49-F238E27FC236}">
                <a16:creationId xmlns:a16="http://schemas.microsoft.com/office/drawing/2014/main" id="{77945074-09AB-4CCC-8F82-2173160C2B32}"/>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24787" y="2817416"/>
            <a:ext cx="362833" cy="362833"/>
          </a:xfrm>
          <a:prstGeom prst="rect">
            <a:avLst/>
          </a:prstGeom>
        </p:spPr>
      </p:pic>
      <p:sp>
        <p:nvSpPr>
          <p:cNvPr id="2" name="Title 1"/>
          <p:cNvSpPr>
            <a:spLocks noGrp="1"/>
          </p:cNvSpPr>
          <p:nvPr>
            <p:ph type="ctrTitle" hasCustomPrompt="1"/>
          </p:nvPr>
        </p:nvSpPr>
        <p:spPr>
          <a:xfrm>
            <a:off x="379748" y="537227"/>
            <a:ext cx="11432504" cy="1235714"/>
          </a:xfrm>
        </p:spPr>
        <p:txBody>
          <a:bodyPr anchor="ctr">
            <a:normAutofit/>
          </a:bodyPr>
          <a:lstStyle>
            <a:lvl1pPr algn="ctr">
              <a:defRPr sz="4400"/>
            </a:lvl1pPr>
          </a:lstStyle>
          <a:p>
            <a:r>
              <a:rPr lang="en-US"/>
              <a:t>Click to edit Master title style</a:t>
            </a:r>
          </a:p>
        </p:txBody>
      </p:sp>
    </p:spTree>
    <p:extLst>
      <p:ext uri="{BB962C8B-B14F-4D97-AF65-F5344CB8AC3E}">
        <p14:creationId xmlns:p14="http://schemas.microsoft.com/office/powerpoint/2010/main" val="15438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7"/>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0" tmFilter="0, 0; .2, .5; .8, .5; 1, 0"/>
                                        <p:tgtEl>
                                          <p:spTgt spid="17"/>
                                        </p:tgtEl>
                                      </p:cBhvr>
                                    </p:animEffect>
                                    <p:animScale>
                                      <p:cBhvr>
                                        <p:cTn id="9" dur="2500" autoRev="1" fill="hold"/>
                                        <p:tgtEl>
                                          <p:spTgt spid="17"/>
                                        </p:tgtEl>
                                      </p:cBhvr>
                                      <p:by x="105000" y="105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3000" tmFilter="0, 0; .2, .5; .8, .5; 1, 0"/>
                                        <p:tgtEl>
                                          <p:spTgt spid="18"/>
                                        </p:tgtEl>
                                      </p:cBhvr>
                                    </p:animEffect>
                                    <p:animScale>
                                      <p:cBhvr>
                                        <p:cTn id="12" dur="1500" autoRev="1" fill="hold"/>
                                        <p:tgtEl>
                                          <p:spTgt spid="18"/>
                                        </p:tgtEl>
                                      </p:cBhvr>
                                      <p:by x="105000" y="105000"/>
                                    </p:animScale>
                                  </p:childTnLst>
                                </p:cTn>
                              </p:par>
                              <p:par>
                                <p:cTn id="13" presetID="26" presetClass="emph" presetSubtype="0" repeatCount="indefinite" fill="remove" nodeType="withEffect">
                                  <p:stCondLst>
                                    <p:cond delay="0"/>
                                  </p:stCondLst>
                                  <p:endCondLst>
                                    <p:cond evt="onNext" delay="0">
                                      <p:tgtEl>
                                        <p:sldTgt/>
                                      </p:tgtEl>
                                    </p:cond>
                                  </p:endCondLst>
                                  <p:childTnLst>
                                    <p:animEffect transition="out" filter="fade">
                                      <p:cBhvr>
                                        <p:cTn id="14" dur="2000" tmFilter="0, 0; .2, .5; .8, .5; 1, 0"/>
                                        <p:tgtEl>
                                          <p:spTgt spid="15"/>
                                        </p:tgtEl>
                                      </p:cBhvr>
                                    </p:animEffect>
                                    <p:animScale>
                                      <p:cBhvr>
                                        <p:cTn id="15"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7"/>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7/23/2019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7/23/2019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3309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Squares - 1200">
            <a:hlinkClick r:id="" action="ppaction://media"/>
            <a:extLst>
              <a:ext uri="{FF2B5EF4-FFF2-40B4-BE49-F238E27FC236}">
                <a16:creationId xmlns:a16="http://schemas.microsoft.com/office/drawing/2014/main" id="{F5661E97-BA79-4678-9E3E-D4050EB9A37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blip>
          <a:stretch>
            <a:fillRect/>
          </a:stretch>
        </p:blipFill>
        <p:spPr>
          <a:xfrm>
            <a:off x="6404" y="0"/>
            <a:ext cx="12192000" cy="6858000"/>
          </a:xfrm>
          <a:prstGeom prst="rect">
            <a:avLst/>
          </a:prstGeom>
        </p:spPr>
      </p:pic>
      <p:pic>
        <p:nvPicPr>
          <p:cNvPr id="8" name="bg">
            <a:extLst>
              <a:ext uri="{FF2B5EF4-FFF2-40B4-BE49-F238E27FC236}">
                <a16:creationId xmlns:a16="http://schemas.microsoft.com/office/drawing/2014/main" id="{967C1DBE-EEE1-4DF8-A7C7-52CC46947BF8}"/>
              </a:ext>
            </a:extLst>
          </p:cNvPr>
          <p:cNvPicPr>
            <a:picLocks noChangeAspect="1"/>
          </p:cNvPicPr>
          <p:nvPr userDrawn="1"/>
        </p:nvPicPr>
        <p:blipFill>
          <a:blip r:embed="rId5">
            <a:alphaModFix amt="97000"/>
          </a:blip>
          <a:stretch>
            <a:fillRect/>
          </a:stretch>
        </p:blipFill>
        <p:spPr>
          <a:xfrm>
            <a:off x="-116114" y="183"/>
            <a:ext cx="12345862" cy="6944176"/>
          </a:xfrm>
          <a:prstGeom prst="rect">
            <a:avLst/>
          </a:prstGeom>
        </p:spPr>
      </p:pic>
      <p:pic>
        <p:nvPicPr>
          <p:cNvPr id="9" name="圖片 8">
            <a:extLst>
              <a:ext uri="{FF2B5EF4-FFF2-40B4-BE49-F238E27FC236}">
                <a16:creationId xmlns:a16="http://schemas.microsoft.com/office/drawing/2014/main" id="{02233315-B1D6-4265-B01E-77BA4296AC8C}"/>
              </a:ext>
            </a:extLst>
          </p:cNvPr>
          <p:cNvPicPr>
            <a:picLocks noChangeAspect="1"/>
          </p:cNvPicPr>
          <p:nvPr userDrawn="1"/>
        </p:nvPicPr>
        <p:blipFill rotWithShape="1">
          <a:blip r:embed="rId6">
            <a:alphaModFix amt="20000"/>
            <a:extLst>
              <a:ext uri="{28A0092B-C50C-407E-A947-70E740481C1C}">
                <a14:useLocalDpi xmlns:a14="http://schemas.microsoft.com/office/drawing/2010/main"/>
              </a:ext>
            </a:extLst>
          </a:blip>
          <a:srcRect/>
          <a:stretch/>
        </p:blipFill>
        <p:spPr>
          <a:xfrm>
            <a:off x="1079148" y="952992"/>
            <a:ext cx="10109201" cy="5220262"/>
          </a:xfrm>
          <a:prstGeom prst="rect">
            <a:avLst/>
          </a:prstGeom>
        </p:spPr>
      </p:pic>
      <p:pic>
        <p:nvPicPr>
          <p:cNvPr id="10" name="方">
            <a:extLst>
              <a:ext uri="{FF2B5EF4-FFF2-40B4-BE49-F238E27FC236}">
                <a16:creationId xmlns:a16="http://schemas.microsoft.com/office/drawing/2014/main" id="{3EEDBB46-E282-4C4F-997F-32439E39881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52693" y="1228182"/>
            <a:ext cx="4834446" cy="4834446"/>
          </a:xfrm>
          <a:prstGeom prst="rect">
            <a:avLst/>
          </a:prstGeom>
          <a:effectLst>
            <a:glow rad="88900">
              <a:schemeClr val="accent1">
                <a:lumMod val="75000"/>
                <a:alpha val="15000"/>
              </a:schemeClr>
            </a:glow>
          </a:effectLst>
        </p:spPr>
      </p:pic>
      <p:pic>
        <p:nvPicPr>
          <p:cNvPr id="11" name="方">
            <a:extLst>
              <a:ext uri="{FF2B5EF4-FFF2-40B4-BE49-F238E27FC236}">
                <a16:creationId xmlns:a16="http://schemas.microsoft.com/office/drawing/2014/main" id="{64931C62-7957-4EC0-A278-575EE9C06D6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050734" y="207614"/>
            <a:ext cx="3289936" cy="3289936"/>
          </a:xfrm>
          <a:prstGeom prst="rect">
            <a:avLst/>
          </a:prstGeom>
          <a:effectLst>
            <a:glow rad="152400">
              <a:schemeClr val="accent1">
                <a:lumMod val="75000"/>
                <a:alpha val="14000"/>
              </a:schemeClr>
            </a:glow>
          </a:effectLst>
        </p:spPr>
      </p:pic>
      <p:pic>
        <p:nvPicPr>
          <p:cNvPr id="12" name="方">
            <a:extLst>
              <a:ext uri="{FF2B5EF4-FFF2-40B4-BE49-F238E27FC236}">
                <a16:creationId xmlns:a16="http://schemas.microsoft.com/office/drawing/2014/main" id="{275A7642-DA50-438C-97C6-AAB8CEDF7B8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395309" y="4247933"/>
            <a:ext cx="2408254" cy="2408254"/>
          </a:xfrm>
          <a:prstGeom prst="rect">
            <a:avLst/>
          </a:prstGeom>
          <a:effectLst>
            <a:glow rad="355600">
              <a:schemeClr val="accent1">
                <a:lumMod val="75000"/>
                <a:alpha val="30000"/>
              </a:schemeClr>
            </a:glow>
          </a:effectLst>
        </p:spPr>
      </p:pic>
      <p:pic>
        <p:nvPicPr>
          <p:cNvPr id="13" name="方">
            <a:extLst>
              <a:ext uri="{FF2B5EF4-FFF2-40B4-BE49-F238E27FC236}">
                <a16:creationId xmlns:a16="http://schemas.microsoft.com/office/drawing/2014/main" id="{4D789940-BBFB-4F18-BAAA-EDCCF8521B20}"/>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877043" y="3651509"/>
            <a:ext cx="782606" cy="782606"/>
          </a:xfrm>
          <a:prstGeom prst="rect">
            <a:avLst/>
          </a:prstGeom>
        </p:spPr>
      </p:pic>
      <p:pic>
        <p:nvPicPr>
          <p:cNvPr id="14" name="方">
            <a:extLst>
              <a:ext uri="{FF2B5EF4-FFF2-40B4-BE49-F238E27FC236}">
                <a16:creationId xmlns:a16="http://schemas.microsoft.com/office/drawing/2014/main" id="{C2F4EA65-8712-4DA5-A9D8-D4A576C808F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46509" y="639021"/>
            <a:ext cx="692127" cy="692127"/>
          </a:xfrm>
          <a:prstGeom prst="rect">
            <a:avLst/>
          </a:prstGeom>
        </p:spPr>
      </p:pic>
      <p:pic>
        <p:nvPicPr>
          <p:cNvPr id="15" name="方">
            <a:extLst>
              <a:ext uri="{FF2B5EF4-FFF2-40B4-BE49-F238E27FC236}">
                <a16:creationId xmlns:a16="http://schemas.microsoft.com/office/drawing/2014/main" id="{77945074-09AB-4CCC-8F82-2173160C2B3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33867" y="3795470"/>
            <a:ext cx="298350" cy="298350"/>
          </a:xfrm>
          <a:prstGeom prst="rect">
            <a:avLst/>
          </a:prstGeom>
        </p:spPr>
      </p:pic>
      <p:pic>
        <p:nvPicPr>
          <p:cNvPr id="16" name="方">
            <a:extLst>
              <a:ext uri="{FF2B5EF4-FFF2-40B4-BE49-F238E27FC236}">
                <a16:creationId xmlns:a16="http://schemas.microsoft.com/office/drawing/2014/main" id="{989140C3-ACC5-4176-A6DD-F62AE177F38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365271" y="5402438"/>
            <a:ext cx="1365177" cy="1365177"/>
          </a:xfrm>
          <a:prstGeom prst="rect">
            <a:avLst/>
          </a:prstGeom>
        </p:spPr>
      </p:pic>
      <p:pic>
        <p:nvPicPr>
          <p:cNvPr id="17" name="方">
            <a:extLst>
              <a:ext uri="{FF2B5EF4-FFF2-40B4-BE49-F238E27FC236}">
                <a16:creationId xmlns:a16="http://schemas.microsoft.com/office/drawing/2014/main" id="{AAEFE9D2-7DAD-4A4D-9B97-F7B3E6B616E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63547" y="5415071"/>
            <a:ext cx="1058050" cy="1058050"/>
          </a:xfrm>
          <a:prstGeom prst="rect">
            <a:avLst/>
          </a:prstGeom>
          <a:effectLst>
            <a:glow rad="76200">
              <a:schemeClr val="accent1">
                <a:lumMod val="75000"/>
                <a:alpha val="29000"/>
              </a:schemeClr>
            </a:glow>
          </a:effectLst>
        </p:spPr>
      </p:pic>
      <p:pic>
        <p:nvPicPr>
          <p:cNvPr id="18" name="方">
            <a:extLst>
              <a:ext uri="{FF2B5EF4-FFF2-40B4-BE49-F238E27FC236}">
                <a16:creationId xmlns:a16="http://schemas.microsoft.com/office/drawing/2014/main" id="{9284182B-C770-466B-A7E6-C4E0829E29E9}"/>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609166" y="709462"/>
            <a:ext cx="870447" cy="870447"/>
          </a:xfrm>
          <a:prstGeom prst="rect">
            <a:avLst/>
          </a:prstGeom>
          <a:effectLst>
            <a:glow rad="88900">
              <a:schemeClr val="accent1">
                <a:lumMod val="75000"/>
                <a:alpha val="28000"/>
              </a:schemeClr>
            </a:glow>
          </a:effectLst>
        </p:spPr>
      </p:pic>
      <p:pic>
        <p:nvPicPr>
          <p:cNvPr id="19" name="方">
            <a:extLst>
              <a:ext uri="{FF2B5EF4-FFF2-40B4-BE49-F238E27FC236}">
                <a16:creationId xmlns:a16="http://schemas.microsoft.com/office/drawing/2014/main" id="{3591C15B-1760-4507-BC43-462EA0F38B00}"/>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941805" y="357735"/>
            <a:ext cx="870447" cy="870447"/>
          </a:xfrm>
          <a:prstGeom prst="rect">
            <a:avLst/>
          </a:prstGeom>
        </p:spPr>
      </p:pic>
      <p:pic>
        <p:nvPicPr>
          <p:cNvPr id="20" name="方">
            <a:extLst>
              <a:ext uri="{FF2B5EF4-FFF2-40B4-BE49-F238E27FC236}">
                <a16:creationId xmlns:a16="http://schemas.microsoft.com/office/drawing/2014/main" id="{3999B6B0-32A2-4C85-97DF-783FDBBEDEB7}"/>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9070525" y="2914378"/>
            <a:ext cx="1673602" cy="1673602"/>
          </a:xfrm>
          <a:prstGeom prst="rect">
            <a:avLst/>
          </a:prstGeom>
        </p:spPr>
      </p:pic>
      <p:pic>
        <p:nvPicPr>
          <p:cNvPr id="21" name="方">
            <a:extLst>
              <a:ext uri="{FF2B5EF4-FFF2-40B4-BE49-F238E27FC236}">
                <a16:creationId xmlns:a16="http://schemas.microsoft.com/office/drawing/2014/main" id="{44EA7BB7-5E82-4696-84C0-C9B590D3C9EB}"/>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431493" y="1713262"/>
            <a:ext cx="356323" cy="363264"/>
          </a:xfrm>
          <a:prstGeom prst="rect">
            <a:avLst/>
          </a:prstGeom>
        </p:spPr>
      </p:pic>
      <p:pic>
        <p:nvPicPr>
          <p:cNvPr id="22" name="方">
            <a:extLst>
              <a:ext uri="{FF2B5EF4-FFF2-40B4-BE49-F238E27FC236}">
                <a16:creationId xmlns:a16="http://schemas.microsoft.com/office/drawing/2014/main" id="{2AE0BFCD-DEA3-47BB-8FC0-A464BE145E21}"/>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783042" y="1713262"/>
            <a:ext cx="356323" cy="363264"/>
          </a:xfrm>
          <a:prstGeom prst="rect">
            <a:avLst/>
          </a:prstGeom>
        </p:spPr>
      </p:pic>
      <p:pic>
        <p:nvPicPr>
          <p:cNvPr id="23" name="方">
            <a:extLst>
              <a:ext uri="{FF2B5EF4-FFF2-40B4-BE49-F238E27FC236}">
                <a16:creationId xmlns:a16="http://schemas.microsoft.com/office/drawing/2014/main" id="{C4CCD768-3574-4DA2-9328-9A48B857CCBF}"/>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783042" y="2076526"/>
            <a:ext cx="356323" cy="363264"/>
          </a:xfrm>
          <a:prstGeom prst="rect">
            <a:avLst/>
          </a:prstGeom>
        </p:spPr>
      </p:pic>
      <p:sp>
        <p:nvSpPr>
          <p:cNvPr id="2" name="Title 1"/>
          <p:cNvSpPr>
            <a:spLocks noGrp="1"/>
          </p:cNvSpPr>
          <p:nvPr>
            <p:ph type="ctrTitle" hasCustomPrompt="1"/>
          </p:nvPr>
        </p:nvSpPr>
        <p:spPr>
          <a:xfrm>
            <a:off x="379748" y="537227"/>
            <a:ext cx="11432504" cy="1235714"/>
          </a:xfrm>
        </p:spPr>
        <p:txBody>
          <a:bodyPr anchor="ctr">
            <a:normAutofit/>
          </a:bodyPr>
          <a:lstStyle>
            <a:lvl1pPr algn="ctr">
              <a:defRPr sz="4400"/>
            </a:lvl1pPr>
          </a:lstStyle>
          <a:p>
            <a:r>
              <a:rPr lang="en-US"/>
              <a:t>Click to edit Master title style</a:t>
            </a:r>
          </a:p>
        </p:txBody>
      </p:sp>
    </p:spTree>
    <p:extLst>
      <p:ext uri="{BB962C8B-B14F-4D97-AF65-F5344CB8AC3E}">
        <p14:creationId xmlns:p14="http://schemas.microsoft.com/office/powerpoint/2010/main" val="40630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7"/>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0" tmFilter="0, 0; .2, .5; .8, .5; 1, 0"/>
                                        <p:tgtEl>
                                          <p:spTgt spid="17"/>
                                        </p:tgtEl>
                                      </p:cBhvr>
                                    </p:animEffect>
                                    <p:animScale>
                                      <p:cBhvr>
                                        <p:cTn id="9" dur="2500" autoRev="1" fill="hold"/>
                                        <p:tgtEl>
                                          <p:spTgt spid="17"/>
                                        </p:tgtEl>
                                      </p:cBhvr>
                                      <p:by x="105000" y="105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3000" tmFilter="0, 0; .2, .5; .8, .5; 1, 0"/>
                                        <p:tgtEl>
                                          <p:spTgt spid="18"/>
                                        </p:tgtEl>
                                      </p:cBhvr>
                                    </p:animEffect>
                                    <p:animScale>
                                      <p:cBhvr>
                                        <p:cTn id="12" dur="1500" autoRev="1" fill="hold"/>
                                        <p:tgtEl>
                                          <p:spTgt spid="18"/>
                                        </p:tgtEl>
                                      </p:cBhvr>
                                      <p:by x="105000" y="105000"/>
                                    </p:animScale>
                                  </p:childTnLst>
                                </p:cTn>
                              </p:par>
                              <p:par>
                                <p:cTn id="13" presetID="26" presetClass="emph" presetSubtype="0" repeatCount="indefinite" fill="remove" nodeType="withEffect">
                                  <p:stCondLst>
                                    <p:cond delay="0"/>
                                  </p:stCondLst>
                                  <p:endCondLst>
                                    <p:cond evt="onNext" delay="0">
                                      <p:tgtEl>
                                        <p:sldTgt/>
                                      </p:tgtEl>
                                    </p:cond>
                                  </p:endCondLst>
                                  <p:childTnLst>
                                    <p:animEffect transition="out" filter="fade">
                                      <p:cBhvr>
                                        <p:cTn id="14" dur="2000" tmFilter="0, 0; .2, .5; .8, .5; 1, 0"/>
                                        <p:tgtEl>
                                          <p:spTgt spid="15"/>
                                        </p:tgtEl>
                                      </p:cBhvr>
                                    </p:animEffect>
                                    <p:animScale>
                                      <p:cBhvr>
                                        <p:cTn id="15"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7"/>
                </p:tgtEl>
              </p:cMediaNode>
            </p:video>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Squares - 1200">
            <a:hlinkClick r:id="" action="ppaction://media"/>
            <a:extLst>
              <a:ext uri="{FF2B5EF4-FFF2-40B4-BE49-F238E27FC236}">
                <a16:creationId xmlns:a16="http://schemas.microsoft.com/office/drawing/2014/main" id="{F5661E97-BA79-4678-9E3E-D4050EB9A37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blip>
          <a:stretch>
            <a:fillRect/>
          </a:stretch>
        </p:blipFill>
        <p:spPr>
          <a:xfrm>
            <a:off x="6404" y="0"/>
            <a:ext cx="12192000" cy="6858000"/>
          </a:xfrm>
          <a:prstGeom prst="rect">
            <a:avLst/>
          </a:prstGeom>
        </p:spPr>
      </p:pic>
      <p:pic>
        <p:nvPicPr>
          <p:cNvPr id="8" name="bg">
            <a:extLst>
              <a:ext uri="{FF2B5EF4-FFF2-40B4-BE49-F238E27FC236}">
                <a16:creationId xmlns:a16="http://schemas.microsoft.com/office/drawing/2014/main" id="{967C1DBE-EEE1-4DF8-A7C7-52CC46947BF8}"/>
              </a:ext>
            </a:extLst>
          </p:cNvPr>
          <p:cNvPicPr>
            <a:picLocks noChangeAspect="1"/>
          </p:cNvPicPr>
          <p:nvPr userDrawn="1"/>
        </p:nvPicPr>
        <p:blipFill>
          <a:blip r:embed="rId5">
            <a:alphaModFix amt="98000"/>
          </a:blip>
          <a:stretch>
            <a:fillRect/>
          </a:stretch>
        </p:blipFill>
        <p:spPr>
          <a:xfrm>
            <a:off x="-116114" y="183"/>
            <a:ext cx="12345862" cy="6944176"/>
          </a:xfrm>
          <a:prstGeom prst="rect">
            <a:avLst/>
          </a:prstGeom>
        </p:spPr>
      </p:pic>
      <p:pic>
        <p:nvPicPr>
          <p:cNvPr id="9" name="圖片 8">
            <a:extLst>
              <a:ext uri="{FF2B5EF4-FFF2-40B4-BE49-F238E27FC236}">
                <a16:creationId xmlns:a16="http://schemas.microsoft.com/office/drawing/2014/main" id="{02233315-B1D6-4265-B01E-77BA4296AC8C}"/>
              </a:ext>
            </a:extLst>
          </p:cNvPr>
          <p:cNvPicPr>
            <a:picLocks noChangeAspect="1"/>
          </p:cNvPicPr>
          <p:nvPr userDrawn="1"/>
        </p:nvPicPr>
        <p:blipFill rotWithShape="1">
          <a:blip r:embed="rId6">
            <a:alphaModFix amt="20000"/>
            <a:extLst>
              <a:ext uri="{28A0092B-C50C-407E-A947-70E740481C1C}">
                <a14:useLocalDpi xmlns:a14="http://schemas.microsoft.com/office/drawing/2010/main"/>
              </a:ext>
            </a:extLst>
          </a:blip>
          <a:srcRect/>
          <a:stretch/>
        </p:blipFill>
        <p:spPr>
          <a:xfrm>
            <a:off x="-116114" y="1692146"/>
            <a:ext cx="12345863" cy="4846767"/>
          </a:xfrm>
          <a:prstGeom prst="rect">
            <a:avLst/>
          </a:prstGeom>
        </p:spPr>
      </p:pic>
      <p:pic>
        <p:nvPicPr>
          <p:cNvPr id="10" name="方" hidden="1">
            <a:extLst>
              <a:ext uri="{FF2B5EF4-FFF2-40B4-BE49-F238E27FC236}">
                <a16:creationId xmlns:a16="http://schemas.microsoft.com/office/drawing/2014/main" id="{3EEDBB46-E282-4C4F-997F-32439E39881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52693" y="1228182"/>
            <a:ext cx="4834446" cy="4834446"/>
          </a:xfrm>
          <a:prstGeom prst="rect">
            <a:avLst/>
          </a:prstGeom>
          <a:effectLst>
            <a:glow rad="88900">
              <a:schemeClr val="accent1">
                <a:lumMod val="75000"/>
                <a:alpha val="15000"/>
              </a:schemeClr>
            </a:glow>
          </a:effectLst>
        </p:spPr>
      </p:pic>
      <p:pic>
        <p:nvPicPr>
          <p:cNvPr id="11" name="方" hidden="1">
            <a:extLst>
              <a:ext uri="{FF2B5EF4-FFF2-40B4-BE49-F238E27FC236}">
                <a16:creationId xmlns:a16="http://schemas.microsoft.com/office/drawing/2014/main" id="{64931C62-7957-4EC0-A278-575EE9C06D6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050734" y="207614"/>
            <a:ext cx="3289936" cy="3289936"/>
          </a:xfrm>
          <a:prstGeom prst="rect">
            <a:avLst/>
          </a:prstGeom>
          <a:effectLst>
            <a:glow rad="152400">
              <a:schemeClr val="accent1">
                <a:lumMod val="75000"/>
                <a:alpha val="14000"/>
              </a:schemeClr>
            </a:glow>
          </a:effectLst>
        </p:spPr>
      </p:pic>
      <p:pic>
        <p:nvPicPr>
          <p:cNvPr id="12" name="方" hidden="1">
            <a:extLst>
              <a:ext uri="{FF2B5EF4-FFF2-40B4-BE49-F238E27FC236}">
                <a16:creationId xmlns:a16="http://schemas.microsoft.com/office/drawing/2014/main" id="{275A7642-DA50-438C-97C6-AAB8CEDF7B8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395309" y="4247933"/>
            <a:ext cx="2408254" cy="2408254"/>
          </a:xfrm>
          <a:prstGeom prst="rect">
            <a:avLst/>
          </a:prstGeom>
          <a:effectLst>
            <a:glow rad="355600">
              <a:schemeClr val="accent1">
                <a:lumMod val="75000"/>
                <a:alpha val="30000"/>
              </a:schemeClr>
            </a:glow>
          </a:effectLst>
        </p:spPr>
      </p:pic>
      <p:pic>
        <p:nvPicPr>
          <p:cNvPr id="13" name="方">
            <a:extLst>
              <a:ext uri="{FF2B5EF4-FFF2-40B4-BE49-F238E27FC236}">
                <a16:creationId xmlns:a16="http://schemas.microsoft.com/office/drawing/2014/main" id="{4D789940-BBFB-4F18-BAAA-EDCCF8521B20}"/>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538316" y="4563496"/>
            <a:ext cx="782606" cy="782606"/>
          </a:xfrm>
          <a:prstGeom prst="rect">
            <a:avLst/>
          </a:prstGeom>
        </p:spPr>
      </p:pic>
      <p:pic>
        <p:nvPicPr>
          <p:cNvPr id="14" name="方">
            <a:extLst>
              <a:ext uri="{FF2B5EF4-FFF2-40B4-BE49-F238E27FC236}">
                <a16:creationId xmlns:a16="http://schemas.microsoft.com/office/drawing/2014/main" id="{C2F4EA65-8712-4DA5-A9D8-D4A576C808F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6287" y="338682"/>
            <a:ext cx="692127" cy="692127"/>
          </a:xfrm>
          <a:prstGeom prst="rect">
            <a:avLst/>
          </a:prstGeom>
        </p:spPr>
      </p:pic>
      <p:pic>
        <p:nvPicPr>
          <p:cNvPr id="16" name="方">
            <a:extLst>
              <a:ext uri="{FF2B5EF4-FFF2-40B4-BE49-F238E27FC236}">
                <a16:creationId xmlns:a16="http://schemas.microsoft.com/office/drawing/2014/main" id="{989140C3-ACC5-4176-A6DD-F62AE177F38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133042" y="5964734"/>
            <a:ext cx="1365177" cy="1365177"/>
          </a:xfrm>
          <a:prstGeom prst="rect">
            <a:avLst/>
          </a:prstGeom>
        </p:spPr>
      </p:pic>
      <p:pic>
        <p:nvPicPr>
          <p:cNvPr id="17" name="方">
            <a:extLst>
              <a:ext uri="{FF2B5EF4-FFF2-40B4-BE49-F238E27FC236}">
                <a16:creationId xmlns:a16="http://schemas.microsoft.com/office/drawing/2014/main" id="{AAEFE9D2-7DAD-4A4D-9B97-F7B3E6B616E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6287" y="5659623"/>
            <a:ext cx="1058050" cy="1058050"/>
          </a:xfrm>
          <a:prstGeom prst="rect">
            <a:avLst/>
          </a:prstGeom>
          <a:effectLst>
            <a:glow rad="76200">
              <a:schemeClr val="accent1">
                <a:lumMod val="75000"/>
                <a:alpha val="29000"/>
              </a:schemeClr>
            </a:glow>
          </a:effectLst>
        </p:spPr>
      </p:pic>
      <p:pic>
        <p:nvPicPr>
          <p:cNvPr id="18" name="方">
            <a:extLst>
              <a:ext uri="{FF2B5EF4-FFF2-40B4-BE49-F238E27FC236}">
                <a16:creationId xmlns:a16="http://schemas.microsoft.com/office/drawing/2014/main" id="{9284182B-C770-466B-A7E6-C4E0829E29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789202" y="537227"/>
            <a:ext cx="870447" cy="870447"/>
          </a:xfrm>
          <a:prstGeom prst="rect">
            <a:avLst/>
          </a:prstGeom>
          <a:effectLst>
            <a:glow rad="88900">
              <a:schemeClr val="accent1">
                <a:lumMod val="75000"/>
                <a:alpha val="28000"/>
              </a:schemeClr>
            </a:glow>
          </a:effectLst>
        </p:spPr>
      </p:pic>
      <p:pic>
        <p:nvPicPr>
          <p:cNvPr id="19" name="方">
            <a:extLst>
              <a:ext uri="{FF2B5EF4-FFF2-40B4-BE49-F238E27FC236}">
                <a16:creationId xmlns:a16="http://schemas.microsoft.com/office/drawing/2014/main" id="{3591C15B-1760-4507-BC43-462EA0F38B0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1121841" y="210528"/>
            <a:ext cx="870447" cy="870447"/>
          </a:xfrm>
          <a:prstGeom prst="rect">
            <a:avLst/>
          </a:prstGeom>
        </p:spPr>
      </p:pic>
      <p:pic>
        <p:nvPicPr>
          <p:cNvPr id="20" name="方">
            <a:extLst>
              <a:ext uri="{FF2B5EF4-FFF2-40B4-BE49-F238E27FC236}">
                <a16:creationId xmlns:a16="http://schemas.microsoft.com/office/drawing/2014/main" id="{3999B6B0-32A2-4C85-97DF-783FDBBEDEB7}"/>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138650" y="3402801"/>
            <a:ext cx="1673602" cy="1673602"/>
          </a:xfrm>
          <a:prstGeom prst="rect">
            <a:avLst/>
          </a:prstGeom>
        </p:spPr>
      </p:pic>
      <p:pic>
        <p:nvPicPr>
          <p:cNvPr id="21" name="方">
            <a:extLst>
              <a:ext uri="{FF2B5EF4-FFF2-40B4-BE49-F238E27FC236}">
                <a16:creationId xmlns:a16="http://schemas.microsoft.com/office/drawing/2014/main" id="{44EA7BB7-5E82-4696-84C0-C9B590D3C9EB}"/>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79748" y="2454153"/>
            <a:ext cx="356323" cy="363264"/>
          </a:xfrm>
          <a:prstGeom prst="rect">
            <a:avLst/>
          </a:prstGeom>
        </p:spPr>
      </p:pic>
      <p:pic>
        <p:nvPicPr>
          <p:cNvPr id="22" name="方">
            <a:extLst>
              <a:ext uri="{FF2B5EF4-FFF2-40B4-BE49-F238E27FC236}">
                <a16:creationId xmlns:a16="http://schemas.microsoft.com/office/drawing/2014/main" id="{2AE0BFCD-DEA3-47BB-8FC0-A464BE145E21}"/>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731297" y="2454153"/>
            <a:ext cx="356323" cy="363264"/>
          </a:xfrm>
          <a:prstGeom prst="rect">
            <a:avLst/>
          </a:prstGeom>
        </p:spPr>
      </p:pic>
      <p:pic>
        <p:nvPicPr>
          <p:cNvPr id="23" name="方">
            <a:extLst>
              <a:ext uri="{FF2B5EF4-FFF2-40B4-BE49-F238E27FC236}">
                <a16:creationId xmlns:a16="http://schemas.microsoft.com/office/drawing/2014/main" id="{C4CCD768-3574-4DA2-9328-9A48B857CCBF}"/>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731297" y="2817417"/>
            <a:ext cx="356323" cy="363264"/>
          </a:xfrm>
          <a:prstGeom prst="rect">
            <a:avLst/>
          </a:prstGeom>
        </p:spPr>
      </p:pic>
      <p:pic>
        <p:nvPicPr>
          <p:cNvPr id="15" name="方">
            <a:extLst>
              <a:ext uri="{FF2B5EF4-FFF2-40B4-BE49-F238E27FC236}">
                <a16:creationId xmlns:a16="http://schemas.microsoft.com/office/drawing/2014/main" id="{77945074-09AB-4CCC-8F82-2173160C2B32}"/>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24787" y="2817416"/>
            <a:ext cx="362833" cy="362833"/>
          </a:xfrm>
          <a:prstGeom prst="rect">
            <a:avLst/>
          </a:prstGeom>
        </p:spPr>
      </p:pic>
      <p:sp>
        <p:nvSpPr>
          <p:cNvPr id="2" name="Title 1"/>
          <p:cNvSpPr>
            <a:spLocks noGrp="1"/>
          </p:cNvSpPr>
          <p:nvPr>
            <p:ph type="ctrTitle" hasCustomPrompt="1"/>
          </p:nvPr>
        </p:nvSpPr>
        <p:spPr>
          <a:xfrm>
            <a:off x="379748" y="537227"/>
            <a:ext cx="11432504" cy="1235714"/>
          </a:xfrm>
        </p:spPr>
        <p:txBody>
          <a:bodyPr anchor="ctr">
            <a:normAutofit/>
          </a:bodyPr>
          <a:lstStyle>
            <a:lvl1pPr algn="ctr">
              <a:defRPr sz="4400"/>
            </a:lvl1pPr>
          </a:lstStyle>
          <a:p>
            <a:r>
              <a:rPr lang="en-US"/>
              <a:t>Click to edit Master title style</a:t>
            </a:r>
          </a:p>
        </p:txBody>
      </p:sp>
    </p:spTree>
    <p:extLst>
      <p:ext uri="{BB962C8B-B14F-4D97-AF65-F5344CB8AC3E}">
        <p14:creationId xmlns:p14="http://schemas.microsoft.com/office/powerpoint/2010/main" val="7400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7"/>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0" tmFilter="0, 0; .2, .5; .8, .5; 1, 0"/>
                                        <p:tgtEl>
                                          <p:spTgt spid="17"/>
                                        </p:tgtEl>
                                      </p:cBhvr>
                                    </p:animEffect>
                                    <p:animScale>
                                      <p:cBhvr>
                                        <p:cTn id="9" dur="2500" autoRev="1" fill="hold"/>
                                        <p:tgtEl>
                                          <p:spTgt spid="17"/>
                                        </p:tgtEl>
                                      </p:cBhvr>
                                      <p:by x="105000" y="105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3000" tmFilter="0, 0; .2, .5; .8, .5; 1, 0"/>
                                        <p:tgtEl>
                                          <p:spTgt spid="18"/>
                                        </p:tgtEl>
                                      </p:cBhvr>
                                    </p:animEffect>
                                    <p:animScale>
                                      <p:cBhvr>
                                        <p:cTn id="12" dur="1500" autoRev="1" fill="hold"/>
                                        <p:tgtEl>
                                          <p:spTgt spid="18"/>
                                        </p:tgtEl>
                                      </p:cBhvr>
                                      <p:by x="105000" y="105000"/>
                                    </p:animScale>
                                  </p:childTnLst>
                                </p:cTn>
                              </p:par>
                              <p:par>
                                <p:cTn id="13" presetID="26" presetClass="emph" presetSubtype="0" repeatCount="indefinite" fill="remove" nodeType="withEffect">
                                  <p:stCondLst>
                                    <p:cond delay="0"/>
                                  </p:stCondLst>
                                  <p:endCondLst>
                                    <p:cond evt="onNext" delay="0">
                                      <p:tgtEl>
                                        <p:sldTgt/>
                                      </p:tgtEl>
                                    </p:cond>
                                  </p:endCondLst>
                                  <p:childTnLst>
                                    <p:animEffect transition="out" filter="fade">
                                      <p:cBhvr>
                                        <p:cTn id="14" dur="2000" tmFilter="0, 0; .2, .5; .8, .5; 1, 0"/>
                                        <p:tgtEl>
                                          <p:spTgt spid="15"/>
                                        </p:tgtEl>
                                      </p:cBhvr>
                                    </p:animEffect>
                                    <p:animScale>
                                      <p:cBhvr>
                                        <p:cTn id="15"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7"/>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7/23/2019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403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7/23/2019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888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video" Target="../media/media1.mp4"/><Relationship Id="rId13" Type="http://schemas.openxmlformats.org/officeDocument/2006/relationships/image" Target="../media/image5.sv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slideLayout" Target="../slideLayouts/slideLayout3.xml"/><Relationship Id="rId21" Type="http://schemas.openxmlformats.org/officeDocument/2006/relationships/image" Target="../media/image13.svg"/><Relationship Id="rId7" Type="http://schemas.microsoft.com/office/2007/relationships/media" Target="../media/media1.mp4"/><Relationship Id="rId12" Type="http://schemas.openxmlformats.org/officeDocument/2006/relationships/image" Target="../media/image4.png"/><Relationship Id="rId17" Type="http://schemas.openxmlformats.org/officeDocument/2006/relationships/image" Target="../media/image9.svg"/><Relationship Id="rId25" Type="http://schemas.openxmlformats.org/officeDocument/2006/relationships/image" Target="../media/image17.svg"/><Relationship Id="rId2" Type="http://schemas.openxmlformats.org/officeDocument/2006/relationships/slideLayout" Target="../slideLayouts/slideLayout2.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3.png"/><Relationship Id="rId24" Type="http://schemas.openxmlformats.org/officeDocument/2006/relationships/image" Target="../media/image16.png"/><Relationship Id="rId5" Type="http://schemas.openxmlformats.org/officeDocument/2006/relationships/slideLayout" Target="../slideLayouts/slideLayout5.xml"/><Relationship Id="rId15" Type="http://schemas.openxmlformats.org/officeDocument/2006/relationships/image" Target="../media/image7.svg"/><Relationship Id="rId23" Type="http://schemas.openxmlformats.org/officeDocument/2006/relationships/image" Target="../media/image15.svg"/><Relationship Id="rId28" Type="http://schemas.openxmlformats.org/officeDocument/2006/relationships/image" Target="../media/image20.png"/><Relationship Id="rId10" Type="http://schemas.openxmlformats.org/officeDocument/2006/relationships/image" Target="../media/image2.png"/><Relationship Id="rId19" Type="http://schemas.openxmlformats.org/officeDocument/2006/relationships/image" Target="../media/image11.svg"/><Relationship Id="rId31" Type="http://schemas.openxmlformats.org/officeDocument/2006/relationships/image" Target="../media/image23.sv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svg"/><Relationship Id="rId30"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8" Type="http://schemas.openxmlformats.org/officeDocument/2006/relationships/video" Target="../media/media1.mp4"/><Relationship Id="rId13" Type="http://schemas.openxmlformats.org/officeDocument/2006/relationships/image" Target="../media/image5.sv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slideLayout" Target="../slideLayouts/slideLayout8.xml"/><Relationship Id="rId21" Type="http://schemas.openxmlformats.org/officeDocument/2006/relationships/image" Target="../media/image13.svg"/><Relationship Id="rId7" Type="http://schemas.microsoft.com/office/2007/relationships/media" Target="../media/media1.mp4"/><Relationship Id="rId12" Type="http://schemas.openxmlformats.org/officeDocument/2006/relationships/image" Target="../media/image4.png"/><Relationship Id="rId17" Type="http://schemas.openxmlformats.org/officeDocument/2006/relationships/image" Target="../media/image9.svg"/><Relationship Id="rId25"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svg"/><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3.png"/><Relationship Id="rId24" Type="http://schemas.openxmlformats.org/officeDocument/2006/relationships/image" Target="../media/image16.png"/><Relationship Id="rId5" Type="http://schemas.openxmlformats.org/officeDocument/2006/relationships/slideLayout" Target="../slideLayouts/slideLayout10.xml"/><Relationship Id="rId15" Type="http://schemas.openxmlformats.org/officeDocument/2006/relationships/image" Target="../media/image7.svg"/><Relationship Id="rId23" Type="http://schemas.openxmlformats.org/officeDocument/2006/relationships/image" Target="../media/image15.svg"/><Relationship Id="rId28" Type="http://schemas.openxmlformats.org/officeDocument/2006/relationships/image" Target="../media/image20.png"/><Relationship Id="rId10" Type="http://schemas.openxmlformats.org/officeDocument/2006/relationships/image" Target="../media/image2.png"/><Relationship Id="rId19" Type="http://schemas.openxmlformats.org/officeDocument/2006/relationships/image" Target="../media/image11.svg"/><Relationship Id="rId31" Type="http://schemas.openxmlformats.org/officeDocument/2006/relationships/image" Target="../media/image23.svg"/><Relationship Id="rId4" Type="http://schemas.openxmlformats.org/officeDocument/2006/relationships/slideLayout" Target="../slideLayouts/slideLayout9.xml"/><Relationship Id="rId9" Type="http://schemas.openxmlformats.org/officeDocument/2006/relationships/image" Target="../media/image1.png"/><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svg"/><Relationship Id="rId30"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Squares - 1200">
            <a:hlinkClick r:id="" action="ppaction://media"/>
            <a:extLst>
              <a:ext uri="{FF2B5EF4-FFF2-40B4-BE49-F238E27FC236}">
                <a16:creationId xmlns:a16="http://schemas.microsoft.com/office/drawing/2014/main" id="{D98A034D-8499-45A5-A9EA-43F748FE2B70}"/>
              </a:ext>
            </a:extLst>
          </p:cNvPr>
          <p:cNvPicPr>
            <a:picLocks noChangeAspect="1"/>
          </p:cNvPicPr>
          <p:nvPr userDrawn="1">
            <a:videoFile r:link="rId8"/>
            <p:extLst>
              <p:ext uri="{DAA4B4D4-6D71-4841-9C94-3DE7FCFB9230}">
                <p14:media xmlns:p14="http://schemas.microsoft.com/office/powerpoint/2010/main" r:embed="rId7"/>
              </p:ext>
            </p:extLst>
          </p:nvPr>
        </p:nvPicPr>
        <p:blipFill>
          <a:blip r:embed="rId9">
            <a:duotone>
              <a:prstClr val="black"/>
              <a:schemeClr val="accent1">
                <a:tint val="45000"/>
                <a:satMod val="400000"/>
              </a:schemeClr>
            </a:duotone>
          </a:blip>
          <a:stretch>
            <a:fillRect/>
          </a:stretch>
        </p:blipFill>
        <p:spPr>
          <a:xfrm>
            <a:off x="6404" y="0"/>
            <a:ext cx="12192000" cy="6858000"/>
          </a:xfrm>
          <a:prstGeom prst="rect">
            <a:avLst/>
          </a:prstGeom>
        </p:spPr>
      </p:pic>
      <p:pic>
        <p:nvPicPr>
          <p:cNvPr id="8" name="bg">
            <a:extLst>
              <a:ext uri="{FF2B5EF4-FFF2-40B4-BE49-F238E27FC236}">
                <a16:creationId xmlns:a16="http://schemas.microsoft.com/office/drawing/2014/main" id="{46AA50C4-A2A5-488C-8714-E32AC15719AF}"/>
              </a:ext>
            </a:extLst>
          </p:cNvPr>
          <p:cNvPicPr>
            <a:picLocks noChangeAspect="1"/>
          </p:cNvPicPr>
          <p:nvPr userDrawn="1"/>
        </p:nvPicPr>
        <p:blipFill>
          <a:blip r:embed="rId10">
            <a:alphaModFix amt="97000"/>
          </a:blip>
          <a:stretch>
            <a:fillRect/>
          </a:stretch>
        </p:blipFill>
        <p:spPr>
          <a:xfrm>
            <a:off x="-116114" y="183"/>
            <a:ext cx="12345862" cy="6944176"/>
          </a:xfrm>
          <a:prstGeom prst="rect">
            <a:avLst/>
          </a:prstGeom>
        </p:spPr>
      </p:pic>
      <p:pic>
        <p:nvPicPr>
          <p:cNvPr id="9" name="圖片 8">
            <a:extLst>
              <a:ext uri="{FF2B5EF4-FFF2-40B4-BE49-F238E27FC236}">
                <a16:creationId xmlns:a16="http://schemas.microsoft.com/office/drawing/2014/main" id="{CB396573-0514-4FDE-B4F2-EFD46183C4F8}"/>
              </a:ext>
            </a:extLst>
          </p:cNvPr>
          <p:cNvPicPr>
            <a:picLocks noChangeAspect="1"/>
          </p:cNvPicPr>
          <p:nvPr userDrawn="1"/>
        </p:nvPicPr>
        <p:blipFill rotWithShape="1">
          <a:blip r:embed="rId11">
            <a:alphaModFix amt="20000"/>
            <a:extLst>
              <a:ext uri="{28A0092B-C50C-407E-A947-70E740481C1C}">
                <a14:useLocalDpi xmlns:a14="http://schemas.microsoft.com/office/drawing/2010/main"/>
              </a:ext>
            </a:extLst>
          </a:blip>
          <a:srcRect/>
          <a:stretch/>
        </p:blipFill>
        <p:spPr>
          <a:xfrm>
            <a:off x="1079148" y="952992"/>
            <a:ext cx="10109201" cy="5220262"/>
          </a:xfrm>
          <a:prstGeom prst="rect">
            <a:avLst/>
          </a:prstGeom>
        </p:spPr>
      </p:pic>
      <p:pic>
        <p:nvPicPr>
          <p:cNvPr id="10" name="方" hidden="1">
            <a:extLst>
              <a:ext uri="{FF2B5EF4-FFF2-40B4-BE49-F238E27FC236}">
                <a16:creationId xmlns:a16="http://schemas.microsoft.com/office/drawing/2014/main" id="{99D8E1D3-C5EE-4D87-A38C-EDE055A19EE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652693" y="1228182"/>
            <a:ext cx="4834446" cy="4834446"/>
          </a:xfrm>
          <a:prstGeom prst="rect">
            <a:avLst/>
          </a:prstGeom>
          <a:effectLst>
            <a:glow rad="88900">
              <a:schemeClr val="accent1">
                <a:lumMod val="75000"/>
                <a:alpha val="15000"/>
              </a:schemeClr>
            </a:glow>
          </a:effectLst>
        </p:spPr>
      </p:pic>
      <p:pic>
        <p:nvPicPr>
          <p:cNvPr id="11" name="方" hidden="1">
            <a:extLst>
              <a:ext uri="{FF2B5EF4-FFF2-40B4-BE49-F238E27FC236}">
                <a16:creationId xmlns:a16="http://schemas.microsoft.com/office/drawing/2014/main" id="{030B4AB1-4E16-4C06-9170-3AD8EBE0976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50734" y="207614"/>
            <a:ext cx="3289936" cy="3289936"/>
          </a:xfrm>
          <a:prstGeom prst="rect">
            <a:avLst/>
          </a:prstGeom>
          <a:effectLst>
            <a:glow rad="152400">
              <a:schemeClr val="accent1">
                <a:lumMod val="75000"/>
                <a:alpha val="14000"/>
              </a:schemeClr>
            </a:glow>
          </a:effectLst>
        </p:spPr>
      </p:pic>
      <p:pic>
        <p:nvPicPr>
          <p:cNvPr id="12" name="方" hidden="1">
            <a:extLst>
              <a:ext uri="{FF2B5EF4-FFF2-40B4-BE49-F238E27FC236}">
                <a16:creationId xmlns:a16="http://schemas.microsoft.com/office/drawing/2014/main" id="{A807BE0D-15F5-4B86-9C1B-9DEA3459DC1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395309" y="4247933"/>
            <a:ext cx="2408254" cy="2408254"/>
          </a:xfrm>
          <a:prstGeom prst="rect">
            <a:avLst/>
          </a:prstGeom>
          <a:effectLst>
            <a:glow rad="355600">
              <a:schemeClr val="accent1">
                <a:lumMod val="75000"/>
                <a:alpha val="30000"/>
              </a:schemeClr>
            </a:glow>
          </a:effectLst>
        </p:spPr>
      </p:pic>
      <p:pic>
        <p:nvPicPr>
          <p:cNvPr id="13" name="方">
            <a:extLst>
              <a:ext uri="{FF2B5EF4-FFF2-40B4-BE49-F238E27FC236}">
                <a16:creationId xmlns:a16="http://schemas.microsoft.com/office/drawing/2014/main" id="{C1BC30FA-B066-4A63-A4DE-F9ED7DDC296F}"/>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877043" y="3651509"/>
            <a:ext cx="782606" cy="782606"/>
          </a:xfrm>
          <a:prstGeom prst="rect">
            <a:avLst/>
          </a:prstGeom>
        </p:spPr>
      </p:pic>
      <p:pic>
        <p:nvPicPr>
          <p:cNvPr id="14" name="方">
            <a:extLst>
              <a:ext uri="{FF2B5EF4-FFF2-40B4-BE49-F238E27FC236}">
                <a16:creationId xmlns:a16="http://schemas.microsoft.com/office/drawing/2014/main" id="{9F5C3C1E-59DB-450F-8A00-070F5378D9F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6509" y="639021"/>
            <a:ext cx="692127" cy="692127"/>
          </a:xfrm>
          <a:prstGeom prst="rect">
            <a:avLst/>
          </a:prstGeom>
        </p:spPr>
      </p:pic>
      <p:pic>
        <p:nvPicPr>
          <p:cNvPr id="15" name="方">
            <a:extLst>
              <a:ext uri="{FF2B5EF4-FFF2-40B4-BE49-F238E27FC236}">
                <a16:creationId xmlns:a16="http://schemas.microsoft.com/office/drawing/2014/main" id="{B246849F-0B34-4D8C-8633-737E69650E4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633867" y="3795470"/>
            <a:ext cx="298350" cy="298350"/>
          </a:xfrm>
          <a:prstGeom prst="rect">
            <a:avLst/>
          </a:prstGeom>
        </p:spPr>
      </p:pic>
      <p:pic>
        <p:nvPicPr>
          <p:cNvPr id="16" name="方">
            <a:extLst>
              <a:ext uri="{FF2B5EF4-FFF2-40B4-BE49-F238E27FC236}">
                <a16:creationId xmlns:a16="http://schemas.microsoft.com/office/drawing/2014/main" id="{1ECABBC4-21B3-4DDA-9ACB-3280E334CF1A}"/>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365271" y="5402438"/>
            <a:ext cx="1365177" cy="1365177"/>
          </a:xfrm>
          <a:prstGeom prst="rect">
            <a:avLst/>
          </a:prstGeom>
        </p:spPr>
      </p:pic>
      <p:pic>
        <p:nvPicPr>
          <p:cNvPr id="17" name="方">
            <a:extLst>
              <a:ext uri="{FF2B5EF4-FFF2-40B4-BE49-F238E27FC236}">
                <a16:creationId xmlns:a16="http://schemas.microsoft.com/office/drawing/2014/main" id="{CAF6A488-399C-48C1-894D-D027F1765DCB}"/>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563547" y="5415071"/>
            <a:ext cx="1058050" cy="1058050"/>
          </a:xfrm>
          <a:prstGeom prst="rect">
            <a:avLst/>
          </a:prstGeom>
          <a:effectLst>
            <a:glow rad="76200">
              <a:schemeClr val="accent1">
                <a:lumMod val="75000"/>
                <a:alpha val="29000"/>
              </a:schemeClr>
            </a:glow>
          </a:effectLst>
        </p:spPr>
      </p:pic>
      <p:pic>
        <p:nvPicPr>
          <p:cNvPr id="18" name="方">
            <a:extLst>
              <a:ext uri="{FF2B5EF4-FFF2-40B4-BE49-F238E27FC236}">
                <a16:creationId xmlns:a16="http://schemas.microsoft.com/office/drawing/2014/main" id="{C23DBC80-DD5B-4E04-A76C-BD9B334E07D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609166" y="709462"/>
            <a:ext cx="870447" cy="870447"/>
          </a:xfrm>
          <a:prstGeom prst="rect">
            <a:avLst/>
          </a:prstGeom>
          <a:effectLst>
            <a:glow rad="88900">
              <a:schemeClr val="accent1">
                <a:lumMod val="75000"/>
                <a:alpha val="28000"/>
              </a:schemeClr>
            </a:glow>
          </a:effectLst>
        </p:spPr>
      </p:pic>
      <p:pic>
        <p:nvPicPr>
          <p:cNvPr id="19" name="方">
            <a:extLst>
              <a:ext uri="{FF2B5EF4-FFF2-40B4-BE49-F238E27FC236}">
                <a16:creationId xmlns:a16="http://schemas.microsoft.com/office/drawing/2014/main" id="{1DC6AB30-E857-41BD-8819-3F249578B2A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941805" y="357735"/>
            <a:ext cx="870447" cy="870447"/>
          </a:xfrm>
          <a:prstGeom prst="rect">
            <a:avLst/>
          </a:prstGeom>
        </p:spPr>
      </p:pic>
      <p:pic>
        <p:nvPicPr>
          <p:cNvPr id="20" name="方">
            <a:extLst>
              <a:ext uri="{FF2B5EF4-FFF2-40B4-BE49-F238E27FC236}">
                <a16:creationId xmlns:a16="http://schemas.microsoft.com/office/drawing/2014/main" id="{47740429-856E-4DDA-8454-7FF8E08D9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070525" y="2914378"/>
            <a:ext cx="1673602" cy="1673602"/>
          </a:xfrm>
          <a:prstGeom prst="rect">
            <a:avLst/>
          </a:prstGeom>
        </p:spPr>
      </p:pic>
      <p:pic>
        <p:nvPicPr>
          <p:cNvPr id="21" name="方">
            <a:extLst>
              <a:ext uri="{FF2B5EF4-FFF2-40B4-BE49-F238E27FC236}">
                <a16:creationId xmlns:a16="http://schemas.microsoft.com/office/drawing/2014/main" id="{279FAEBB-2309-4EBD-8C09-CDB0642C55C3}"/>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431493" y="1713262"/>
            <a:ext cx="356323" cy="363264"/>
          </a:xfrm>
          <a:prstGeom prst="rect">
            <a:avLst/>
          </a:prstGeom>
        </p:spPr>
      </p:pic>
      <p:pic>
        <p:nvPicPr>
          <p:cNvPr id="22" name="方">
            <a:extLst>
              <a:ext uri="{FF2B5EF4-FFF2-40B4-BE49-F238E27FC236}">
                <a16:creationId xmlns:a16="http://schemas.microsoft.com/office/drawing/2014/main" id="{B3B73908-F3E3-48E8-B9D4-11A3E52091F0}"/>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783042" y="1713262"/>
            <a:ext cx="356323" cy="363264"/>
          </a:xfrm>
          <a:prstGeom prst="rect">
            <a:avLst/>
          </a:prstGeom>
        </p:spPr>
      </p:pic>
      <p:pic>
        <p:nvPicPr>
          <p:cNvPr id="23" name="方">
            <a:extLst>
              <a:ext uri="{FF2B5EF4-FFF2-40B4-BE49-F238E27FC236}">
                <a16:creationId xmlns:a16="http://schemas.microsoft.com/office/drawing/2014/main" id="{0274BCF5-3C7B-4088-BD5F-49E52C7E5169}"/>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783042" y="2076526"/>
            <a:ext cx="356323" cy="363264"/>
          </a:xfrm>
          <a:prstGeom prst="rect">
            <a:avLst/>
          </a:prstGeom>
        </p:spPr>
      </p:pic>
      <p:sp>
        <p:nvSpPr>
          <p:cNvPr id="2" name="Title Placeholder 1"/>
          <p:cNvSpPr>
            <a:spLocks noGrp="1"/>
          </p:cNvSpPr>
          <p:nvPr>
            <p:ph type="title"/>
          </p:nvPr>
        </p:nvSpPr>
        <p:spPr>
          <a:xfrm>
            <a:off x="838200" y="365125"/>
            <a:ext cx="10515600" cy="89694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7" r:id="rId4"/>
    <p:sldLayoutId id="2147483672"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7"/>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0" tmFilter="0, 0; .2, .5; .8, .5; 1, 0"/>
                                        <p:tgtEl>
                                          <p:spTgt spid="17"/>
                                        </p:tgtEl>
                                      </p:cBhvr>
                                    </p:animEffect>
                                    <p:animScale>
                                      <p:cBhvr>
                                        <p:cTn id="9" dur="2500" autoRev="1" fill="hold"/>
                                        <p:tgtEl>
                                          <p:spTgt spid="17"/>
                                        </p:tgtEl>
                                      </p:cBhvr>
                                      <p:by x="105000" y="105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3000" tmFilter="0, 0; .2, .5; .8, .5; 1, 0"/>
                                        <p:tgtEl>
                                          <p:spTgt spid="18"/>
                                        </p:tgtEl>
                                      </p:cBhvr>
                                    </p:animEffect>
                                    <p:animScale>
                                      <p:cBhvr>
                                        <p:cTn id="12" dur="1500" autoRev="1" fill="hold"/>
                                        <p:tgtEl>
                                          <p:spTgt spid="18"/>
                                        </p:tgtEl>
                                      </p:cBhvr>
                                      <p:by x="105000" y="105000"/>
                                    </p:animScale>
                                  </p:childTnLst>
                                </p:cTn>
                              </p:par>
                              <p:par>
                                <p:cTn id="13" presetID="26" presetClass="emph" presetSubtype="0" repeatCount="indefinite" fill="remove" nodeType="withEffect">
                                  <p:stCondLst>
                                    <p:cond delay="0"/>
                                  </p:stCondLst>
                                  <p:endCondLst>
                                    <p:cond evt="onNext" delay="0">
                                      <p:tgtEl>
                                        <p:sldTgt/>
                                      </p:tgtEl>
                                    </p:cond>
                                  </p:endCondLst>
                                  <p:childTnLst>
                                    <p:animEffect transition="out" filter="fade">
                                      <p:cBhvr>
                                        <p:cTn id="14" dur="2000" tmFilter="0, 0; .2, .5; .8, .5; 1, 0"/>
                                        <p:tgtEl>
                                          <p:spTgt spid="15"/>
                                        </p:tgtEl>
                                      </p:cBhvr>
                                    </p:animEffect>
                                    <p:animScale>
                                      <p:cBhvr>
                                        <p:cTn id="15"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7"/>
                </p:tgtEl>
              </p:cMediaNode>
            </p:video>
          </p:childTnLst>
        </p:cTn>
      </p:par>
    </p:tnLst>
  </p:timing>
  <p:txStyles>
    <p:titleStyle>
      <a:lvl1pPr algn="ctr" defTabSz="914400" rtl="0" eaLnBrk="1" latinLnBrk="0" hangingPunct="1">
        <a:lnSpc>
          <a:spcPct val="90000"/>
        </a:lnSpc>
        <a:spcBef>
          <a:spcPct val="0"/>
        </a:spcBef>
        <a:buNone/>
        <a:defRPr sz="44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Squares - 1200">
            <a:hlinkClick r:id="" action="ppaction://media"/>
            <a:extLst>
              <a:ext uri="{FF2B5EF4-FFF2-40B4-BE49-F238E27FC236}">
                <a16:creationId xmlns:a16="http://schemas.microsoft.com/office/drawing/2014/main" id="{D98A034D-8499-45A5-A9EA-43F748FE2B70}"/>
              </a:ext>
            </a:extLst>
          </p:cNvPr>
          <p:cNvPicPr>
            <a:picLocks noChangeAspect="1"/>
          </p:cNvPicPr>
          <p:nvPr userDrawn="1">
            <a:videoFile r:link="rId8"/>
            <p:extLst>
              <p:ext uri="{DAA4B4D4-6D71-4841-9C94-3DE7FCFB9230}">
                <p14:media xmlns:p14="http://schemas.microsoft.com/office/powerpoint/2010/main" r:embed="rId7"/>
              </p:ext>
            </p:extLst>
          </p:nvPr>
        </p:nvPicPr>
        <p:blipFill>
          <a:blip r:embed="rId9">
            <a:duotone>
              <a:prstClr val="black"/>
              <a:schemeClr val="accent1">
                <a:tint val="45000"/>
                <a:satMod val="400000"/>
              </a:schemeClr>
            </a:duotone>
          </a:blip>
          <a:stretch>
            <a:fillRect/>
          </a:stretch>
        </p:blipFill>
        <p:spPr>
          <a:xfrm>
            <a:off x="6404" y="0"/>
            <a:ext cx="12192000" cy="6858000"/>
          </a:xfrm>
          <a:prstGeom prst="rect">
            <a:avLst/>
          </a:prstGeom>
        </p:spPr>
      </p:pic>
      <p:pic>
        <p:nvPicPr>
          <p:cNvPr id="8" name="bg">
            <a:extLst>
              <a:ext uri="{FF2B5EF4-FFF2-40B4-BE49-F238E27FC236}">
                <a16:creationId xmlns:a16="http://schemas.microsoft.com/office/drawing/2014/main" id="{46AA50C4-A2A5-488C-8714-E32AC15719AF}"/>
              </a:ext>
            </a:extLst>
          </p:cNvPr>
          <p:cNvPicPr>
            <a:picLocks noChangeAspect="1"/>
          </p:cNvPicPr>
          <p:nvPr userDrawn="1"/>
        </p:nvPicPr>
        <p:blipFill>
          <a:blip r:embed="rId10">
            <a:alphaModFix amt="97000"/>
          </a:blip>
          <a:stretch>
            <a:fillRect/>
          </a:stretch>
        </p:blipFill>
        <p:spPr>
          <a:xfrm>
            <a:off x="-116114" y="183"/>
            <a:ext cx="12345862" cy="6944176"/>
          </a:xfrm>
          <a:prstGeom prst="rect">
            <a:avLst/>
          </a:prstGeom>
        </p:spPr>
      </p:pic>
      <p:pic>
        <p:nvPicPr>
          <p:cNvPr id="9" name="圖片 8">
            <a:extLst>
              <a:ext uri="{FF2B5EF4-FFF2-40B4-BE49-F238E27FC236}">
                <a16:creationId xmlns:a16="http://schemas.microsoft.com/office/drawing/2014/main" id="{CB396573-0514-4FDE-B4F2-EFD46183C4F8}"/>
              </a:ext>
            </a:extLst>
          </p:cNvPr>
          <p:cNvPicPr>
            <a:picLocks noChangeAspect="1"/>
          </p:cNvPicPr>
          <p:nvPr userDrawn="1"/>
        </p:nvPicPr>
        <p:blipFill rotWithShape="1">
          <a:blip r:embed="rId11">
            <a:alphaModFix amt="20000"/>
            <a:extLst>
              <a:ext uri="{28A0092B-C50C-407E-A947-70E740481C1C}">
                <a14:useLocalDpi xmlns:a14="http://schemas.microsoft.com/office/drawing/2010/main"/>
              </a:ext>
            </a:extLst>
          </a:blip>
          <a:srcRect/>
          <a:stretch/>
        </p:blipFill>
        <p:spPr>
          <a:xfrm>
            <a:off x="1079148" y="952992"/>
            <a:ext cx="10109201" cy="5220262"/>
          </a:xfrm>
          <a:prstGeom prst="rect">
            <a:avLst/>
          </a:prstGeom>
        </p:spPr>
      </p:pic>
      <p:pic>
        <p:nvPicPr>
          <p:cNvPr id="10" name="方" hidden="1">
            <a:extLst>
              <a:ext uri="{FF2B5EF4-FFF2-40B4-BE49-F238E27FC236}">
                <a16:creationId xmlns:a16="http://schemas.microsoft.com/office/drawing/2014/main" id="{99D8E1D3-C5EE-4D87-A38C-EDE055A19EE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652693" y="1228182"/>
            <a:ext cx="4834446" cy="4834446"/>
          </a:xfrm>
          <a:prstGeom prst="rect">
            <a:avLst/>
          </a:prstGeom>
          <a:effectLst>
            <a:glow rad="88900">
              <a:schemeClr val="accent1">
                <a:lumMod val="75000"/>
                <a:alpha val="15000"/>
              </a:schemeClr>
            </a:glow>
          </a:effectLst>
        </p:spPr>
      </p:pic>
      <p:pic>
        <p:nvPicPr>
          <p:cNvPr id="11" name="方" hidden="1">
            <a:extLst>
              <a:ext uri="{FF2B5EF4-FFF2-40B4-BE49-F238E27FC236}">
                <a16:creationId xmlns:a16="http://schemas.microsoft.com/office/drawing/2014/main" id="{030B4AB1-4E16-4C06-9170-3AD8EBE0976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50734" y="207614"/>
            <a:ext cx="3289936" cy="3289936"/>
          </a:xfrm>
          <a:prstGeom prst="rect">
            <a:avLst/>
          </a:prstGeom>
          <a:effectLst>
            <a:glow rad="152400">
              <a:schemeClr val="accent1">
                <a:lumMod val="75000"/>
                <a:alpha val="14000"/>
              </a:schemeClr>
            </a:glow>
          </a:effectLst>
        </p:spPr>
      </p:pic>
      <p:pic>
        <p:nvPicPr>
          <p:cNvPr id="12" name="方" hidden="1">
            <a:extLst>
              <a:ext uri="{FF2B5EF4-FFF2-40B4-BE49-F238E27FC236}">
                <a16:creationId xmlns:a16="http://schemas.microsoft.com/office/drawing/2014/main" id="{A807BE0D-15F5-4B86-9C1B-9DEA3459DC1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395309" y="4247933"/>
            <a:ext cx="2408254" cy="2408254"/>
          </a:xfrm>
          <a:prstGeom prst="rect">
            <a:avLst/>
          </a:prstGeom>
          <a:effectLst>
            <a:glow rad="355600">
              <a:schemeClr val="accent1">
                <a:lumMod val="75000"/>
                <a:alpha val="30000"/>
              </a:schemeClr>
            </a:glow>
          </a:effectLst>
        </p:spPr>
      </p:pic>
      <p:pic>
        <p:nvPicPr>
          <p:cNvPr id="13" name="方">
            <a:extLst>
              <a:ext uri="{FF2B5EF4-FFF2-40B4-BE49-F238E27FC236}">
                <a16:creationId xmlns:a16="http://schemas.microsoft.com/office/drawing/2014/main" id="{C1BC30FA-B066-4A63-A4DE-F9ED7DDC296F}"/>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877043" y="3651509"/>
            <a:ext cx="782606" cy="782606"/>
          </a:xfrm>
          <a:prstGeom prst="rect">
            <a:avLst/>
          </a:prstGeom>
        </p:spPr>
      </p:pic>
      <p:pic>
        <p:nvPicPr>
          <p:cNvPr id="14" name="方">
            <a:extLst>
              <a:ext uri="{FF2B5EF4-FFF2-40B4-BE49-F238E27FC236}">
                <a16:creationId xmlns:a16="http://schemas.microsoft.com/office/drawing/2014/main" id="{9F5C3C1E-59DB-450F-8A00-070F5378D9F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6509" y="639021"/>
            <a:ext cx="692127" cy="692127"/>
          </a:xfrm>
          <a:prstGeom prst="rect">
            <a:avLst/>
          </a:prstGeom>
        </p:spPr>
      </p:pic>
      <p:pic>
        <p:nvPicPr>
          <p:cNvPr id="15" name="方">
            <a:extLst>
              <a:ext uri="{FF2B5EF4-FFF2-40B4-BE49-F238E27FC236}">
                <a16:creationId xmlns:a16="http://schemas.microsoft.com/office/drawing/2014/main" id="{B246849F-0B34-4D8C-8633-737E69650E4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633867" y="3795470"/>
            <a:ext cx="298350" cy="298350"/>
          </a:xfrm>
          <a:prstGeom prst="rect">
            <a:avLst/>
          </a:prstGeom>
        </p:spPr>
      </p:pic>
      <p:pic>
        <p:nvPicPr>
          <p:cNvPr id="16" name="方">
            <a:extLst>
              <a:ext uri="{FF2B5EF4-FFF2-40B4-BE49-F238E27FC236}">
                <a16:creationId xmlns:a16="http://schemas.microsoft.com/office/drawing/2014/main" id="{1ECABBC4-21B3-4DDA-9ACB-3280E334CF1A}"/>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365271" y="5402438"/>
            <a:ext cx="1365177" cy="1365177"/>
          </a:xfrm>
          <a:prstGeom prst="rect">
            <a:avLst/>
          </a:prstGeom>
        </p:spPr>
      </p:pic>
      <p:pic>
        <p:nvPicPr>
          <p:cNvPr id="17" name="方">
            <a:extLst>
              <a:ext uri="{FF2B5EF4-FFF2-40B4-BE49-F238E27FC236}">
                <a16:creationId xmlns:a16="http://schemas.microsoft.com/office/drawing/2014/main" id="{CAF6A488-399C-48C1-894D-D027F1765DCB}"/>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563547" y="5415071"/>
            <a:ext cx="1058050" cy="1058050"/>
          </a:xfrm>
          <a:prstGeom prst="rect">
            <a:avLst/>
          </a:prstGeom>
          <a:effectLst>
            <a:glow rad="76200">
              <a:schemeClr val="accent1">
                <a:lumMod val="75000"/>
                <a:alpha val="29000"/>
              </a:schemeClr>
            </a:glow>
          </a:effectLst>
        </p:spPr>
      </p:pic>
      <p:pic>
        <p:nvPicPr>
          <p:cNvPr id="18" name="方">
            <a:extLst>
              <a:ext uri="{FF2B5EF4-FFF2-40B4-BE49-F238E27FC236}">
                <a16:creationId xmlns:a16="http://schemas.microsoft.com/office/drawing/2014/main" id="{C23DBC80-DD5B-4E04-A76C-BD9B334E07D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609166" y="709462"/>
            <a:ext cx="870447" cy="870447"/>
          </a:xfrm>
          <a:prstGeom prst="rect">
            <a:avLst/>
          </a:prstGeom>
          <a:effectLst>
            <a:glow rad="88900">
              <a:schemeClr val="accent1">
                <a:lumMod val="75000"/>
                <a:alpha val="28000"/>
              </a:schemeClr>
            </a:glow>
          </a:effectLst>
        </p:spPr>
      </p:pic>
      <p:pic>
        <p:nvPicPr>
          <p:cNvPr id="19" name="方">
            <a:extLst>
              <a:ext uri="{FF2B5EF4-FFF2-40B4-BE49-F238E27FC236}">
                <a16:creationId xmlns:a16="http://schemas.microsoft.com/office/drawing/2014/main" id="{1DC6AB30-E857-41BD-8819-3F249578B2A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941805" y="357735"/>
            <a:ext cx="870447" cy="870447"/>
          </a:xfrm>
          <a:prstGeom prst="rect">
            <a:avLst/>
          </a:prstGeom>
        </p:spPr>
      </p:pic>
      <p:pic>
        <p:nvPicPr>
          <p:cNvPr id="20" name="方">
            <a:extLst>
              <a:ext uri="{FF2B5EF4-FFF2-40B4-BE49-F238E27FC236}">
                <a16:creationId xmlns:a16="http://schemas.microsoft.com/office/drawing/2014/main" id="{47740429-856E-4DDA-8454-7FF8E08D9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070525" y="2914378"/>
            <a:ext cx="1673602" cy="1673602"/>
          </a:xfrm>
          <a:prstGeom prst="rect">
            <a:avLst/>
          </a:prstGeom>
        </p:spPr>
      </p:pic>
      <p:pic>
        <p:nvPicPr>
          <p:cNvPr id="21" name="方">
            <a:extLst>
              <a:ext uri="{FF2B5EF4-FFF2-40B4-BE49-F238E27FC236}">
                <a16:creationId xmlns:a16="http://schemas.microsoft.com/office/drawing/2014/main" id="{279FAEBB-2309-4EBD-8C09-CDB0642C55C3}"/>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431493" y="1713262"/>
            <a:ext cx="356323" cy="363264"/>
          </a:xfrm>
          <a:prstGeom prst="rect">
            <a:avLst/>
          </a:prstGeom>
        </p:spPr>
      </p:pic>
      <p:pic>
        <p:nvPicPr>
          <p:cNvPr id="22" name="方">
            <a:extLst>
              <a:ext uri="{FF2B5EF4-FFF2-40B4-BE49-F238E27FC236}">
                <a16:creationId xmlns:a16="http://schemas.microsoft.com/office/drawing/2014/main" id="{B3B73908-F3E3-48E8-B9D4-11A3E52091F0}"/>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783042" y="1713262"/>
            <a:ext cx="356323" cy="363264"/>
          </a:xfrm>
          <a:prstGeom prst="rect">
            <a:avLst/>
          </a:prstGeom>
        </p:spPr>
      </p:pic>
      <p:pic>
        <p:nvPicPr>
          <p:cNvPr id="23" name="方">
            <a:extLst>
              <a:ext uri="{FF2B5EF4-FFF2-40B4-BE49-F238E27FC236}">
                <a16:creationId xmlns:a16="http://schemas.microsoft.com/office/drawing/2014/main" id="{0274BCF5-3C7B-4088-BD5F-49E52C7E5169}"/>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783042" y="2076526"/>
            <a:ext cx="356323" cy="363264"/>
          </a:xfrm>
          <a:prstGeom prst="rect">
            <a:avLst/>
          </a:prstGeom>
        </p:spPr>
      </p:pic>
      <p:sp>
        <p:nvSpPr>
          <p:cNvPr id="2" name="Title Placeholder 1"/>
          <p:cNvSpPr>
            <a:spLocks noGrp="1"/>
          </p:cNvSpPr>
          <p:nvPr>
            <p:ph type="title"/>
          </p:nvPr>
        </p:nvSpPr>
        <p:spPr>
          <a:xfrm>
            <a:off x="838200" y="365125"/>
            <a:ext cx="10515600" cy="89694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946232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7"/>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0" tmFilter="0, 0; .2, .5; .8, .5; 1, 0"/>
                                        <p:tgtEl>
                                          <p:spTgt spid="17"/>
                                        </p:tgtEl>
                                      </p:cBhvr>
                                    </p:animEffect>
                                    <p:animScale>
                                      <p:cBhvr>
                                        <p:cTn id="9" dur="2500" autoRev="1" fill="hold"/>
                                        <p:tgtEl>
                                          <p:spTgt spid="17"/>
                                        </p:tgtEl>
                                      </p:cBhvr>
                                      <p:by x="105000" y="105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3000" tmFilter="0, 0; .2, .5; .8, .5; 1, 0"/>
                                        <p:tgtEl>
                                          <p:spTgt spid="18"/>
                                        </p:tgtEl>
                                      </p:cBhvr>
                                    </p:animEffect>
                                    <p:animScale>
                                      <p:cBhvr>
                                        <p:cTn id="12" dur="1500" autoRev="1" fill="hold"/>
                                        <p:tgtEl>
                                          <p:spTgt spid="18"/>
                                        </p:tgtEl>
                                      </p:cBhvr>
                                      <p:by x="105000" y="105000"/>
                                    </p:animScale>
                                  </p:childTnLst>
                                </p:cTn>
                              </p:par>
                              <p:par>
                                <p:cTn id="13" presetID="26" presetClass="emph" presetSubtype="0" repeatCount="indefinite" fill="remove" nodeType="withEffect">
                                  <p:stCondLst>
                                    <p:cond delay="0"/>
                                  </p:stCondLst>
                                  <p:endCondLst>
                                    <p:cond evt="onNext" delay="0">
                                      <p:tgtEl>
                                        <p:sldTgt/>
                                      </p:tgtEl>
                                    </p:cond>
                                  </p:endCondLst>
                                  <p:childTnLst>
                                    <p:animEffect transition="out" filter="fade">
                                      <p:cBhvr>
                                        <p:cTn id="14" dur="2000" tmFilter="0, 0; .2, .5; .8, .5; 1, 0"/>
                                        <p:tgtEl>
                                          <p:spTgt spid="15"/>
                                        </p:tgtEl>
                                      </p:cBhvr>
                                    </p:animEffect>
                                    <p:animScale>
                                      <p:cBhvr>
                                        <p:cTn id="15"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7"/>
                </p:tgtEl>
              </p:cMediaNode>
            </p:video>
          </p:childTnLst>
        </p:cTn>
      </p:par>
    </p:tnLst>
  </p:timing>
  <p:txStyles>
    <p:titleStyle>
      <a:lvl1pPr algn="ctr" defTabSz="914400" rtl="0" eaLnBrk="1" latinLnBrk="0" hangingPunct="1">
        <a:lnSpc>
          <a:spcPct val="90000"/>
        </a:lnSpc>
        <a:spcBef>
          <a:spcPct val="0"/>
        </a:spcBef>
        <a:buNone/>
        <a:defRPr sz="44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1.svg"/><Relationship Id="rId21" Type="http://schemas.openxmlformats.org/officeDocument/2006/relationships/image" Target="../media/image50.png"/><Relationship Id="rId7" Type="http://schemas.microsoft.com/office/2007/relationships/hdphoto" Target="../media/hdphoto1.wdp"/><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18.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7.png"/><Relationship Id="rId11" Type="http://schemas.microsoft.com/office/2007/relationships/hdphoto" Target="../media/hdphoto2.wdp"/><Relationship Id="rId5" Type="http://schemas.openxmlformats.org/officeDocument/2006/relationships/image" Target="../media/image36.svg"/><Relationship Id="rId15" Type="http://schemas.openxmlformats.org/officeDocument/2006/relationships/image" Target="../media/image44.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39.svg"/><Relationship Id="rId14" Type="http://schemas.openxmlformats.org/officeDocument/2006/relationships/image" Target="../media/image43.sv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1.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43.sv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1.wdp"/><Relationship Id="rId3" Type="http://schemas.openxmlformats.org/officeDocument/2006/relationships/image" Target="../media/image43.svg"/><Relationship Id="rId7" Type="http://schemas.openxmlformats.org/officeDocument/2006/relationships/image" Target="../media/image73.svg"/><Relationship Id="rId12" Type="http://schemas.openxmlformats.org/officeDocument/2006/relationships/image" Target="../media/image37.png"/><Relationship Id="rId17" Type="http://schemas.microsoft.com/office/2007/relationships/hdphoto" Target="../media/hdphoto2.wdp"/><Relationship Id="rId2" Type="http://schemas.openxmlformats.org/officeDocument/2006/relationships/image" Target="../media/image41.png"/><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72.png"/><Relationship Id="rId11" Type="http://schemas.microsoft.com/office/2007/relationships/hdphoto" Target="../media/hdphoto3.wdp"/><Relationship Id="rId5" Type="http://schemas.openxmlformats.org/officeDocument/2006/relationships/image" Target="../media/image71.png"/><Relationship Id="rId15" Type="http://schemas.openxmlformats.org/officeDocument/2006/relationships/image" Target="../media/image39.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notesSlide" Target="../notesSlides/notesSlide12.xml"/><Relationship Id="rId16" Type="http://schemas.openxmlformats.org/officeDocument/2006/relationships/image" Target="../media/image91.sv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43.svg"/><Relationship Id="rId15" Type="http://schemas.openxmlformats.org/officeDocument/2006/relationships/image" Target="../media/image90.png"/><Relationship Id="rId10" Type="http://schemas.openxmlformats.org/officeDocument/2006/relationships/image" Target="../media/image85.svg"/><Relationship Id="rId4" Type="http://schemas.openxmlformats.org/officeDocument/2006/relationships/image" Target="../media/image41.png"/><Relationship Id="rId9" Type="http://schemas.openxmlformats.org/officeDocument/2006/relationships/image" Target="../media/image84.png"/><Relationship Id="rId14" Type="http://schemas.openxmlformats.org/officeDocument/2006/relationships/image" Target="../media/image89.sv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5.wdp"/><Relationship Id="rId7"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43.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43.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9.tiff"/><Relationship Id="rId5" Type="http://schemas.openxmlformats.org/officeDocument/2006/relationships/image" Target="../media/image98.png"/><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image" Target="../media/image99.tiff"/><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1.png"/><Relationship Id="rId4" Type="http://schemas.openxmlformats.org/officeDocument/2006/relationships/image" Target="../media/image97.png"/><Relationship Id="rId9" Type="http://schemas.openxmlformats.org/officeDocument/2006/relationships/image" Target="../media/image100.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03.png"/><Relationship Id="rId7" Type="http://schemas.openxmlformats.org/officeDocument/2006/relationships/image" Target="../media/image71.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43.svg"/><Relationship Id="rId4" Type="http://schemas.openxmlformats.org/officeDocument/2006/relationships/image" Target="../media/image41.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1.wdp"/><Relationship Id="rId18" Type="http://schemas.openxmlformats.org/officeDocument/2006/relationships/image" Target="../media/image42.svg"/><Relationship Id="rId3" Type="http://schemas.openxmlformats.org/officeDocument/2006/relationships/image" Target="../media/image41.png"/><Relationship Id="rId7" Type="http://schemas.openxmlformats.org/officeDocument/2006/relationships/image" Target="../media/image46.png"/><Relationship Id="rId12" Type="http://schemas.openxmlformats.org/officeDocument/2006/relationships/image" Target="../media/image37.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39.sv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1.wdp"/><Relationship Id="rId3" Type="http://schemas.openxmlformats.org/officeDocument/2006/relationships/image" Target="../media/image43.svg"/><Relationship Id="rId7" Type="http://schemas.openxmlformats.org/officeDocument/2006/relationships/image" Target="../media/image73.svg"/><Relationship Id="rId12" Type="http://schemas.openxmlformats.org/officeDocument/2006/relationships/image" Target="../media/image37.png"/><Relationship Id="rId17" Type="http://schemas.microsoft.com/office/2007/relationships/hdphoto" Target="../media/hdphoto2.wdp"/><Relationship Id="rId2" Type="http://schemas.openxmlformats.org/officeDocument/2006/relationships/image" Target="../media/image41.png"/><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72.png"/><Relationship Id="rId11" Type="http://schemas.microsoft.com/office/2007/relationships/hdphoto" Target="../media/hdphoto3.wdp"/><Relationship Id="rId5" Type="http://schemas.openxmlformats.org/officeDocument/2006/relationships/image" Target="../media/image71.png"/><Relationship Id="rId15" Type="http://schemas.openxmlformats.org/officeDocument/2006/relationships/image" Target="../media/image39.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0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0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4.png"/><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109.tiff"/><Relationship Id="rId13" Type="http://schemas.openxmlformats.org/officeDocument/2006/relationships/image" Target="../media/image39.svg"/><Relationship Id="rId3" Type="http://schemas.openxmlformats.org/officeDocument/2006/relationships/image" Target="../media/image35.png"/><Relationship Id="rId7" Type="http://schemas.openxmlformats.org/officeDocument/2006/relationships/image" Target="../media/image43.svg"/><Relationship Id="rId12" Type="http://schemas.openxmlformats.org/officeDocument/2006/relationships/image" Target="../media/image38.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41.png"/><Relationship Id="rId11" Type="http://schemas.microsoft.com/office/2007/relationships/hdphoto" Target="../media/hdphoto1.wdp"/><Relationship Id="rId5" Type="http://schemas.openxmlformats.org/officeDocument/2006/relationships/image" Target="../media/image107.png"/><Relationship Id="rId15" Type="http://schemas.microsoft.com/office/2007/relationships/hdphoto" Target="../media/hdphoto2.wdp"/><Relationship Id="rId10"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110.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sv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11" Type="http://schemas.microsoft.com/office/2007/relationships/hdphoto" Target="../media/hdphoto2.wdp"/><Relationship Id="rId5" Type="http://schemas.openxmlformats.org/officeDocument/2006/relationships/image" Target="../media/image43.svg"/><Relationship Id="rId10"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3.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hyperlink" Target="https://steachs.com/archives/4347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1.png"/><Relationship Id="rId4" Type="http://schemas.openxmlformats.org/officeDocument/2006/relationships/image" Target="../media/image58.tiff"/></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3.png"/><Relationship Id="rId10"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a:bodyPr>
          <a:lstStyle/>
          <a:p>
            <a:r>
              <a:rPr lang="en-US" altLang="ja-JP">
                <a:latin typeface="Arial" panose="020B0604020202020204" pitchFamily="34" charset="0"/>
                <a:cs typeface="Calibri Light"/>
                <a:sym typeface="Arial" panose="020B0604020202020204" pitchFamily="34" charset="0"/>
              </a:rPr>
              <a:t>QTS </a:t>
            </a:r>
            <a:r>
              <a:rPr lang="ja-JP" altLang="en-US">
                <a:latin typeface="Arial" panose="020B0604020202020204" pitchFamily="34" charset="0"/>
                <a:cs typeface="Calibri Light"/>
                <a:sym typeface="Arial" panose="020B0604020202020204" pitchFamily="34" charset="0"/>
              </a:rPr>
              <a:t>資安防護之必要</a:t>
            </a:r>
          </a:p>
        </p:txBody>
      </p:sp>
      <p:sp>
        <p:nvSpPr>
          <p:cNvPr id="3" name="Subtitle 2" hidden="1"/>
          <p:cNvSpPr>
            <a:spLocks noGrp="1"/>
          </p:cNvSpPr>
          <p:nvPr>
            <p:ph type="subTitle" idx="4294967295"/>
          </p:nvPr>
        </p:nvSpPr>
        <p:spPr>
          <a:xfrm>
            <a:off x="1524000" y="3602038"/>
            <a:ext cx="9144000" cy="1655762"/>
          </a:xfrm>
          <a:prstGeom prst="rect">
            <a:avLst/>
          </a:prstGeom>
        </p:spPr>
        <p:txBody>
          <a:bodyPr vert="horz" lIns="91440" tIns="45720" rIns="91440" bIns="45720" rtlCol="0" anchor="t">
            <a:normAutofit/>
          </a:bodyPr>
          <a:lstStyle/>
          <a:p>
            <a:r>
              <a:rPr lang="en-US" altLang="ja-JP">
                <a:latin typeface="Arial" panose="020B0604020202020204" pitchFamily="34" charset="0"/>
                <a:ea typeface="微軟正黑體" panose="020B0604030504040204" pitchFamily="34" charset="-120"/>
                <a:cs typeface="Calibri Light"/>
                <a:sym typeface="Arial" panose="020B0604020202020204" pitchFamily="34" charset="0"/>
              </a:rPr>
              <a:t>App Center </a:t>
            </a:r>
            <a:r>
              <a:rPr lang="ja-JP" altLang="en-US">
                <a:latin typeface="Arial" panose="020B0604020202020204" pitchFamily="34" charset="0"/>
                <a:ea typeface="微軟正黑體" panose="020B0604030504040204" pitchFamily="34" charset="-120"/>
                <a:cs typeface="Calibri Light"/>
                <a:sym typeface="Arial" panose="020B0604020202020204" pitchFamily="34" charset="0"/>
              </a:rPr>
              <a:t>應用程式數位簽章功能 </a:t>
            </a:r>
            <a:r>
              <a:rPr lang="en-US" altLang="ja-JP">
                <a:latin typeface="Arial" panose="020B0604020202020204" pitchFamily="34" charset="0"/>
                <a:ea typeface="微軟正黑體" panose="020B0604030504040204" pitchFamily="34" charset="-120"/>
                <a:cs typeface="Calibri Light"/>
                <a:sym typeface="Arial" panose="020B0604020202020204" pitchFamily="34" charset="0"/>
              </a:rPr>
              <a:t>&amp; </a:t>
            </a:r>
            <a:br>
              <a:rPr lang="en-US" altLang="ja-JP">
                <a:latin typeface="Arial" panose="020B0604020202020204" pitchFamily="34" charset="0"/>
                <a:ea typeface="微軟正黑體" panose="020B0604030504040204" pitchFamily="34" charset="-120"/>
                <a:cs typeface="Calibri Light"/>
                <a:sym typeface="Arial" panose="020B0604020202020204" pitchFamily="34" charset="0"/>
              </a:rPr>
            </a:br>
            <a:r>
              <a:rPr lang="en-US" altLang="ja-JP">
                <a:latin typeface="Arial" panose="020B0604020202020204" pitchFamily="34" charset="0"/>
                <a:ea typeface="微軟正黑體" panose="020B0604030504040204" pitchFamily="34" charset="-120"/>
                <a:cs typeface="Calibri Light"/>
                <a:sym typeface="Arial" panose="020B0604020202020204" pitchFamily="34" charset="0"/>
              </a:rPr>
              <a:t>Security Counselor </a:t>
            </a:r>
            <a:r>
              <a:rPr lang="ja-JP" altLang="en-US">
                <a:latin typeface="Arial" panose="020B0604020202020204" pitchFamily="34" charset="0"/>
                <a:ea typeface="微軟正黑體" panose="020B0604030504040204" pitchFamily="34" charset="-120"/>
                <a:cs typeface="Calibri Light"/>
                <a:sym typeface="Arial" panose="020B0604020202020204" pitchFamily="34" charset="0"/>
              </a:rPr>
              <a:t>讓您遠離資安風險</a:t>
            </a:r>
            <a:endParaRPr lang="ja-JP" altLang="en-US">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47" name="方">
            <a:extLst>
              <a:ext uri="{FF2B5EF4-FFF2-40B4-BE49-F238E27FC236}">
                <a16:creationId xmlns:a16="http://schemas.microsoft.com/office/drawing/2014/main" id="{61259B35-A1B5-4740-8E3F-D7CC374805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09166" y="709462"/>
            <a:ext cx="870447" cy="870447"/>
          </a:xfrm>
          <a:prstGeom prst="rect">
            <a:avLst/>
          </a:prstGeom>
          <a:effectLst>
            <a:glow rad="88900">
              <a:schemeClr val="accent1">
                <a:lumMod val="75000"/>
                <a:alpha val="28000"/>
              </a:schemeClr>
            </a:glow>
          </a:effectLst>
        </p:spPr>
      </p:pic>
      <p:pic>
        <p:nvPicPr>
          <p:cNvPr id="48" name="方">
            <a:extLst>
              <a:ext uri="{FF2B5EF4-FFF2-40B4-BE49-F238E27FC236}">
                <a16:creationId xmlns:a16="http://schemas.microsoft.com/office/drawing/2014/main" id="{B1AC6B54-D1AB-4F8A-8284-9215B4C092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8525" y="1242920"/>
            <a:ext cx="4805467" cy="4805455"/>
          </a:xfrm>
          <a:prstGeom prst="rect">
            <a:avLst/>
          </a:prstGeom>
          <a:effectLst>
            <a:glow rad="88900">
              <a:schemeClr val="accent1">
                <a:lumMod val="75000"/>
                <a:alpha val="28000"/>
              </a:schemeClr>
            </a:glow>
          </a:effectLst>
        </p:spPr>
      </p:pic>
      <p:grpSp>
        <p:nvGrpSpPr>
          <p:cNvPr id="5" name="群組 4">
            <a:extLst>
              <a:ext uri="{FF2B5EF4-FFF2-40B4-BE49-F238E27FC236}">
                <a16:creationId xmlns:a16="http://schemas.microsoft.com/office/drawing/2014/main" id="{39FF0558-3924-4917-B0F0-08A22BCC3666}"/>
              </a:ext>
            </a:extLst>
          </p:cNvPr>
          <p:cNvGrpSpPr/>
          <p:nvPr/>
        </p:nvGrpSpPr>
        <p:grpSpPr>
          <a:xfrm>
            <a:off x="3585423" y="4503527"/>
            <a:ext cx="4994970" cy="1556003"/>
            <a:chOff x="3585423" y="4503527"/>
            <a:chExt cx="4994970" cy="1556003"/>
          </a:xfrm>
        </p:grpSpPr>
        <p:pic>
          <p:nvPicPr>
            <p:cNvPr id="22" name="圖片 21">
              <a:extLst>
                <a:ext uri="{FF2B5EF4-FFF2-40B4-BE49-F238E27FC236}">
                  <a16:creationId xmlns:a16="http://schemas.microsoft.com/office/drawing/2014/main" id="{C8B05AA7-A61F-4B26-92B0-F8BE84FE1F63}"/>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8"/>
                      </a14:imgEffect>
                    </a14:imgLayer>
                  </a14:imgProps>
                </a:ext>
              </a:extLst>
            </a:blip>
            <a:stretch>
              <a:fillRect/>
            </a:stretch>
          </p:blipFill>
          <p:spPr>
            <a:xfrm>
              <a:off x="3585423" y="4505659"/>
              <a:ext cx="4994970" cy="1553871"/>
            </a:xfrm>
            <a:prstGeom prst="rect">
              <a:avLst/>
            </a:prstGeom>
          </p:spPr>
        </p:pic>
        <p:pic>
          <p:nvPicPr>
            <p:cNvPr id="23" name="圖形 22">
              <a:extLst>
                <a:ext uri="{FF2B5EF4-FFF2-40B4-BE49-F238E27FC236}">
                  <a16:creationId xmlns:a16="http://schemas.microsoft.com/office/drawing/2014/main" id="{F8946775-5A11-4934-A7D9-AFEE59B59A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6618" y="4503527"/>
              <a:ext cx="4992032" cy="1554314"/>
            </a:xfrm>
            <a:prstGeom prst="rect">
              <a:avLst/>
            </a:prstGeom>
            <a:effectLst>
              <a:outerShdw blurRad="50800" dist="88900" dir="2700000" algn="tl" rotWithShape="0">
                <a:srgbClr val="002060">
                  <a:alpha val="51000"/>
                </a:srgbClr>
              </a:outerShdw>
            </a:effectLst>
          </p:spPr>
        </p:pic>
      </p:grpSp>
      <p:grpSp>
        <p:nvGrpSpPr>
          <p:cNvPr id="4" name="群組 3">
            <a:extLst>
              <a:ext uri="{FF2B5EF4-FFF2-40B4-BE49-F238E27FC236}">
                <a16:creationId xmlns:a16="http://schemas.microsoft.com/office/drawing/2014/main" id="{1DB75160-0242-4881-96F1-0818080B207B}"/>
              </a:ext>
            </a:extLst>
          </p:cNvPr>
          <p:cNvGrpSpPr/>
          <p:nvPr/>
        </p:nvGrpSpPr>
        <p:grpSpPr>
          <a:xfrm>
            <a:off x="3347964" y="1507925"/>
            <a:ext cx="5479027" cy="3347847"/>
            <a:chOff x="3347964" y="1507925"/>
            <a:chExt cx="5479027" cy="3347847"/>
          </a:xfrm>
        </p:grpSpPr>
        <p:pic>
          <p:nvPicPr>
            <p:cNvPr id="24" name="圖片 23">
              <a:extLst>
                <a:ext uri="{FF2B5EF4-FFF2-40B4-BE49-F238E27FC236}">
                  <a16:creationId xmlns:a16="http://schemas.microsoft.com/office/drawing/2014/main" id="{49B6C12D-7E2F-4CF0-8811-0A94C89CAD03}"/>
                </a:ext>
              </a:extLst>
            </p:cNvPr>
            <p:cNvPicPr>
              <a:picLocks noChangeAspect="1"/>
            </p:cNvPicPr>
            <p:nvPr/>
          </p:nvPicPr>
          <p:blipFill>
            <a:blip r:embed="rId10">
              <a:extLst>
                <a:ext uri="{BEBA8EAE-BF5A-486C-A8C5-ECC9F3942E4B}">
                  <a14:imgProps xmlns:a14="http://schemas.microsoft.com/office/drawing/2010/main">
                    <a14:imgLayer r:embed="rId11">
                      <a14:imgEffect>
                        <a14:artisticBlur radius="17"/>
                      </a14:imgEffect>
                    </a14:imgLayer>
                  </a14:imgProps>
                </a:ext>
              </a:extLst>
            </a:blip>
            <a:stretch>
              <a:fillRect/>
            </a:stretch>
          </p:blipFill>
          <p:spPr>
            <a:xfrm>
              <a:off x="3352309" y="1507925"/>
              <a:ext cx="5474682" cy="3346994"/>
            </a:xfrm>
            <a:prstGeom prst="rect">
              <a:avLst/>
            </a:prstGeom>
            <a:effectLst>
              <a:outerShdw blurRad="50800" dist="88900" dir="2700000" algn="tl" rotWithShape="0">
                <a:srgbClr val="6D1957">
                  <a:alpha val="65000"/>
                </a:srgbClr>
              </a:outerShdw>
            </a:effectLst>
          </p:spPr>
        </p:pic>
        <p:grpSp>
          <p:nvGrpSpPr>
            <p:cNvPr id="25" name="圖形 111">
              <a:extLst>
                <a:ext uri="{FF2B5EF4-FFF2-40B4-BE49-F238E27FC236}">
                  <a16:creationId xmlns:a16="http://schemas.microsoft.com/office/drawing/2014/main" id="{4D14EE9B-39B4-4C36-A24F-FB62FB450D9A}"/>
                </a:ext>
              </a:extLst>
            </p:cNvPr>
            <p:cNvGrpSpPr/>
            <p:nvPr/>
          </p:nvGrpSpPr>
          <p:grpSpPr>
            <a:xfrm>
              <a:off x="3347964" y="1513123"/>
              <a:ext cx="5473414" cy="3342649"/>
              <a:chOff x="3347964" y="1513123"/>
              <a:chExt cx="5473414" cy="3342649"/>
            </a:xfrm>
            <a:solidFill>
              <a:srgbClr val="FF79BC"/>
            </a:solidFill>
          </p:grpSpPr>
          <p:sp>
            <p:nvSpPr>
              <p:cNvPr id="26" name="手繪多邊形: 圖案 25">
                <a:extLst>
                  <a:ext uri="{FF2B5EF4-FFF2-40B4-BE49-F238E27FC236}">
                    <a16:creationId xmlns:a16="http://schemas.microsoft.com/office/drawing/2014/main" id="{A467F6F2-E976-4FF1-8674-D3E61F7EABE2}"/>
                  </a:ext>
                </a:extLst>
              </p:cNvPr>
              <p:cNvSpPr/>
              <p:nvPr/>
            </p:nvSpPr>
            <p:spPr>
              <a:xfrm>
                <a:off x="4815012" y="1948538"/>
                <a:ext cx="305401" cy="479916"/>
              </a:xfrm>
              <a:custGeom>
                <a:avLst/>
                <a:gdLst>
                  <a:gd name="connsiteX0" fmla="*/ 98289 w 305401"/>
                  <a:gd name="connsiteY0" fmla="*/ 216586 h 479916"/>
                  <a:gd name="connsiteX1" fmla="*/ 267818 w 305401"/>
                  <a:gd name="connsiteY1" fmla="*/ 183178 h 479916"/>
                  <a:gd name="connsiteX2" fmla="*/ 264016 w 305401"/>
                  <a:gd name="connsiteY2" fmla="*/ 254106 h 479916"/>
                  <a:gd name="connsiteX3" fmla="*/ 94487 w 305401"/>
                  <a:gd name="connsiteY3" fmla="*/ 287513 h 479916"/>
                  <a:gd name="connsiteX4" fmla="*/ 88566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6" y="254106"/>
                    </a:lnTo>
                    <a:lnTo>
                      <a:pt x="94487" y="287513"/>
                    </a:lnTo>
                    <a:lnTo>
                      <a:pt x="88566"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 name="手繪多邊形: 圖案 26">
                <a:extLst>
                  <a:ext uri="{FF2B5EF4-FFF2-40B4-BE49-F238E27FC236}">
                    <a16:creationId xmlns:a16="http://schemas.microsoft.com/office/drawing/2014/main" id="{7F273D4B-6AF1-4503-A99C-32B5D3A7A1D8}"/>
                  </a:ext>
                </a:extLst>
              </p:cNvPr>
              <p:cNvSpPr/>
              <p:nvPr/>
            </p:nvSpPr>
            <p:spPr>
              <a:xfrm>
                <a:off x="5223938" y="1857915"/>
                <a:ext cx="355263" cy="492382"/>
              </a:xfrm>
              <a:custGeom>
                <a:avLst/>
                <a:gdLst>
                  <a:gd name="connsiteX0" fmla="*/ 333822 w 355262"/>
                  <a:gd name="connsiteY0" fmla="*/ 429494 h 492381"/>
                  <a:gd name="connsiteX1" fmla="*/ 249058 w 355262"/>
                  <a:gd name="connsiteY1" fmla="*/ 446197 h 492381"/>
                  <a:gd name="connsiteX2" fmla="*/ 99162 w 355262"/>
                  <a:gd name="connsiteY2" fmla="*/ 210353 h 492381"/>
                  <a:gd name="connsiteX3" fmla="*/ 84764 w 355262"/>
                  <a:gd name="connsiteY3" fmla="*/ 478607 h 492381"/>
                  <a:gd name="connsiteX4" fmla="*/ 0 w 355262"/>
                  <a:gd name="connsiteY4" fmla="*/ 495311 h 492381"/>
                  <a:gd name="connsiteX5" fmla="*/ 22999 w 355262"/>
                  <a:gd name="connsiteY5" fmla="*/ 65817 h 492381"/>
                  <a:gd name="connsiteX6" fmla="*/ 107763 w 355262"/>
                  <a:gd name="connsiteY6" fmla="*/ 49114 h 492381"/>
                  <a:gd name="connsiteX7" fmla="*/ 257721 w 355262"/>
                  <a:gd name="connsiteY7" fmla="*/ 285581 h 492381"/>
                  <a:gd name="connsiteX8" fmla="*/ 272119 w 355262"/>
                  <a:gd name="connsiteY8" fmla="*/ 16704 h 492381"/>
                  <a:gd name="connsiteX9" fmla="*/ 356883 w 355262"/>
                  <a:gd name="connsiteY9" fmla="*/ 0 h 492381"/>
                  <a:gd name="connsiteX10" fmla="*/ 333822 w 355262"/>
                  <a:gd name="connsiteY10" fmla="*/ 429494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262" h="492381">
                    <a:moveTo>
                      <a:pt x="333822" y="429494"/>
                    </a:moveTo>
                    <a:lnTo>
                      <a:pt x="249058" y="446197"/>
                    </a:lnTo>
                    <a:lnTo>
                      <a:pt x="99162" y="210353"/>
                    </a:lnTo>
                    <a:lnTo>
                      <a:pt x="84764" y="478607"/>
                    </a:lnTo>
                    <a:lnTo>
                      <a:pt x="0" y="495311"/>
                    </a:lnTo>
                    <a:lnTo>
                      <a:pt x="22999" y="65817"/>
                    </a:lnTo>
                    <a:lnTo>
                      <a:pt x="107763" y="49114"/>
                    </a:lnTo>
                    <a:lnTo>
                      <a:pt x="257721" y="285581"/>
                    </a:lnTo>
                    <a:lnTo>
                      <a:pt x="272119" y="16704"/>
                    </a:lnTo>
                    <a:lnTo>
                      <a:pt x="356883" y="0"/>
                    </a:lnTo>
                    <a:lnTo>
                      <a:pt x="333822" y="4294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 name="手繪多邊形: 圖案 27">
                <a:extLst>
                  <a:ext uri="{FF2B5EF4-FFF2-40B4-BE49-F238E27FC236}">
                    <a16:creationId xmlns:a16="http://schemas.microsoft.com/office/drawing/2014/main" id="{BB4463BA-DEBB-42B2-962A-74BD7A6D3F3E}"/>
                  </a:ext>
                </a:extLst>
              </p:cNvPr>
              <p:cNvSpPr/>
              <p:nvPr/>
            </p:nvSpPr>
            <p:spPr>
              <a:xfrm>
                <a:off x="5680606" y="1793058"/>
                <a:ext cx="311634" cy="448753"/>
              </a:xfrm>
              <a:custGeom>
                <a:avLst/>
                <a:gdLst>
                  <a:gd name="connsiteX0" fmla="*/ 0 w 311633"/>
                  <a:gd name="connsiteY0" fmla="*/ 340840 h 448752"/>
                  <a:gd name="connsiteX1" fmla="*/ 80215 w 311633"/>
                  <a:gd name="connsiteY1" fmla="*/ 325009 h 448752"/>
                  <a:gd name="connsiteX2" fmla="*/ 101156 w 311633"/>
                  <a:gd name="connsiteY2" fmla="*/ 370445 h 448752"/>
                  <a:gd name="connsiteX3" fmla="*/ 157001 w 311633"/>
                  <a:gd name="connsiteY3" fmla="*/ 373935 h 448752"/>
                  <a:gd name="connsiteX4" fmla="*/ 231856 w 311633"/>
                  <a:gd name="connsiteY4" fmla="*/ 303132 h 448752"/>
                  <a:gd name="connsiteX5" fmla="*/ 219702 w 311633"/>
                  <a:gd name="connsiteY5" fmla="*/ 267045 h 448752"/>
                  <a:gd name="connsiteX6" fmla="*/ 175387 w 311633"/>
                  <a:gd name="connsiteY6" fmla="*/ 257634 h 448752"/>
                  <a:gd name="connsiteX7" fmla="*/ 133691 w 311633"/>
                  <a:gd name="connsiteY7" fmla="*/ 259067 h 448752"/>
                  <a:gd name="connsiteX8" fmla="*/ 19134 w 311633"/>
                  <a:gd name="connsiteY8" fmla="*/ 163395 h 448752"/>
                  <a:gd name="connsiteX9" fmla="*/ 65318 w 311633"/>
                  <a:gd name="connsiteY9" fmla="*/ 60681 h 448752"/>
                  <a:gd name="connsiteX10" fmla="*/ 176198 w 311633"/>
                  <a:gd name="connsiteY10" fmla="*/ 4337 h 448752"/>
                  <a:gd name="connsiteX11" fmla="*/ 278912 w 311633"/>
                  <a:gd name="connsiteY11" fmla="*/ 17364 h 448752"/>
                  <a:gd name="connsiteX12" fmla="*/ 317493 w 311633"/>
                  <a:gd name="connsiteY12" fmla="*/ 103375 h 448752"/>
                  <a:gd name="connsiteX13" fmla="*/ 235969 w 311633"/>
                  <a:gd name="connsiteY13" fmla="*/ 119455 h 448752"/>
                  <a:gd name="connsiteX14" fmla="*/ 219640 w 311633"/>
                  <a:gd name="connsiteY14" fmla="*/ 77696 h 448752"/>
                  <a:gd name="connsiteX15" fmla="*/ 171212 w 311633"/>
                  <a:gd name="connsiteY15" fmla="*/ 73084 h 448752"/>
                  <a:gd name="connsiteX16" fmla="*/ 120602 w 311633"/>
                  <a:gd name="connsiteY16" fmla="*/ 97516 h 448752"/>
                  <a:gd name="connsiteX17" fmla="*/ 101655 w 311633"/>
                  <a:gd name="connsiteY17" fmla="*/ 140958 h 448752"/>
                  <a:gd name="connsiteX18" fmla="*/ 114619 w 311633"/>
                  <a:gd name="connsiteY18" fmla="*/ 173492 h 448752"/>
                  <a:gd name="connsiteX19" fmla="*/ 160180 w 311633"/>
                  <a:gd name="connsiteY19" fmla="*/ 182966 h 448752"/>
                  <a:gd name="connsiteX20" fmla="*/ 206987 w 311633"/>
                  <a:gd name="connsiteY20" fmla="*/ 181719 h 448752"/>
                  <a:gd name="connsiteX21" fmla="*/ 315685 w 311633"/>
                  <a:gd name="connsiteY21" fmla="*/ 279760 h 448752"/>
                  <a:gd name="connsiteX22" fmla="*/ 267382 w 311633"/>
                  <a:gd name="connsiteY22" fmla="*/ 387211 h 448752"/>
                  <a:gd name="connsiteX23" fmla="*/ 149397 w 311633"/>
                  <a:gd name="connsiteY23" fmla="*/ 444365 h 448752"/>
                  <a:gd name="connsiteX24" fmla="*/ 39328 w 311633"/>
                  <a:gd name="connsiteY24" fmla="*/ 431899 h 448752"/>
                  <a:gd name="connsiteX25" fmla="*/ 0 w 311633"/>
                  <a:gd name="connsiteY25" fmla="*/ 340840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633" h="448752">
                    <a:moveTo>
                      <a:pt x="0" y="340840"/>
                    </a:moveTo>
                    <a:lnTo>
                      <a:pt x="80215" y="325009"/>
                    </a:lnTo>
                    <a:cubicBezTo>
                      <a:pt x="81960" y="348070"/>
                      <a:pt x="88940" y="363215"/>
                      <a:pt x="101156" y="370445"/>
                    </a:cubicBezTo>
                    <a:cubicBezTo>
                      <a:pt x="113372" y="377675"/>
                      <a:pt x="131946" y="378859"/>
                      <a:pt x="157001" y="373935"/>
                    </a:cubicBezTo>
                    <a:cubicBezTo>
                      <a:pt x="204868" y="364524"/>
                      <a:pt x="229861" y="340902"/>
                      <a:pt x="231856" y="303132"/>
                    </a:cubicBezTo>
                    <a:cubicBezTo>
                      <a:pt x="232790" y="286117"/>
                      <a:pt x="228739" y="274088"/>
                      <a:pt x="219702" y="267045"/>
                    </a:cubicBezTo>
                    <a:cubicBezTo>
                      <a:pt x="210664" y="260002"/>
                      <a:pt x="195955" y="256823"/>
                      <a:pt x="175387" y="257634"/>
                    </a:cubicBezTo>
                    <a:lnTo>
                      <a:pt x="133691" y="259067"/>
                    </a:lnTo>
                    <a:cubicBezTo>
                      <a:pt x="53726" y="262121"/>
                      <a:pt x="15519" y="230210"/>
                      <a:pt x="19134" y="163395"/>
                    </a:cubicBezTo>
                    <a:cubicBezTo>
                      <a:pt x="21253" y="123569"/>
                      <a:pt x="36648" y="89351"/>
                      <a:pt x="65318" y="60681"/>
                    </a:cubicBezTo>
                    <a:cubicBezTo>
                      <a:pt x="93926" y="32073"/>
                      <a:pt x="130886" y="13250"/>
                      <a:pt x="176198" y="4337"/>
                    </a:cubicBezTo>
                    <a:cubicBezTo>
                      <a:pt x="220200" y="-4326"/>
                      <a:pt x="254418" y="-25"/>
                      <a:pt x="278912" y="17364"/>
                    </a:cubicBezTo>
                    <a:cubicBezTo>
                      <a:pt x="303407" y="34691"/>
                      <a:pt x="316246" y="63361"/>
                      <a:pt x="317493" y="103375"/>
                    </a:cubicBezTo>
                    <a:lnTo>
                      <a:pt x="235969" y="119455"/>
                    </a:lnTo>
                    <a:cubicBezTo>
                      <a:pt x="235782" y="98950"/>
                      <a:pt x="230360" y="85051"/>
                      <a:pt x="219640" y="77696"/>
                    </a:cubicBezTo>
                    <a:cubicBezTo>
                      <a:pt x="208919" y="70342"/>
                      <a:pt x="192777" y="68846"/>
                      <a:pt x="171212" y="73084"/>
                    </a:cubicBezTo>
                    <a:cubicBezTo>
                      <a:pt x="149210" y="77447"/>
                      <a:pt x="132320" y="85549"/>
                      <a:pt x="120602" y="97516"/>
                    </a:cubicBezTo>
                    <a:cubicBezTo>
                      <a:pt x="108885" y="109483"/>
                      <a:pt x="102527" y="123943"/>
                      <a:pt x="101655" y="140958"/>
                    </a:cubicBezTo>
                    <a:cubicBezTo>
                      <a:pt x="100845" y="155916"/>
                      <a:pt x="105208" y="166761"/>
                      <a:pt x="114619" y="173492"/>
                    </a:cubicBezTo>
                    <a:cubicBezTo>
                      <a:pt x="124093" y="180224"/>
                      <a:pt x="139238" y="183402"/>
                      <a:pt x="160180" y="182966"/>
                    </a:cubicBezTo>
                    <a:lnTo>
                      <a:pt x="206987" y="181719"/>
                    </a:lnTo>
                    <a:cubicBezTo>
                      <a:pt x="283026" y="179850"/>
                      <a:pt x="319300" y="212571"/>
                      <a:pt x="315685" y="279760"/>
                    </a:cubicBezTo>
                    <a:cubicBezTo>
                      <a:pt x="313379" y="322890"/>
                      <a:pt x="297236" y="358728"/>
                      <a:pt x="267382" y="387211"/>
                    </a:cubicBezTo>
                    <a:cubicBezTo>
                      <a:pt x="237465" y="415694"/>
                      <a:pt x="198137" y="434704"/>
                      <a:pt x="149397" y="444365"/>
                    </a:cubicBezTo>
                    <a:cubicBezTo>
                      <a:pt x="101530" y="453776"/>
                      <a:pt x="64820" y="449662"/>
                      <a:pt x="39328" y="431899"/>
                    </a:cubicBezTo>
                    <a:cubicBezTo>
                      <a:pt x="13774" y="414136"/>
                      <a:pt x="686" y="383783"/>
                      <a:pt x="0" y="34084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手繪多邊形: 圖案 28">
                <a:extLst>
                  <a:ext uri="{FF2B5EF4-FFF2-40B4-BE49-F238E27FC236}">
                    <a16:creationId xmlns:a16="http://schemas.microsoft.com/office/drawing/2014/main" id="{F4F3C8B7-83A1-41AA-A88D-5D489E0DD83D}"/>
                  </a:ext>
                </a:extLst>
              </p:cNvPr>
              <p:cNvSpPr/>
              <p:nvPr/>
            </p:nvSpPr>
            <p:spPr>
              <a:xfrm>
                <a:off x="6122203" y="1684833"/>
                <a:ext cx="330332" cy="467451"/>
              </a:xfrm>
              <a:custGeom>
                <a:avLst/>
                <a:gdLst>
                  <a:gd name="connsiteX0" fmla="*/ 16880 w 330331"/>
                  <a:gd name="connsiteY0" fmla="*/ 422389 h 467450"/>
                  <a:gd name="connsiteX1" fmla="*/ 238 w 330331"/>
                  <a:gd name="connsiteY1" fmla="*/ 350837 h 467450"/>
                  <a:gd name="connsiteX2" fmla="*/ 15633 w 330331"/>
                  <a:gd name="connsiteY2" fmla="*/ 63262 h 467450"/>
                  <a:gd name="connsiteX3" fmla="*/ 100397 w 330331"/>
                  <a:gd name="connsiteY3" fmla="*/ 46558 h 467450"/>
                  <a:gd name="connsiteX4" fmla="*/ 85127 w 330331"/>
                  <a:gd name="connsiteY4" fmla="*/ 331641 h 467450"/>
                  <a:gd name="connsiteX5" fmla="*/ 102143 w 330331"/>
                  <a:gd name="connsiteY5" fmla="*/ 384619 h 467450"/>
                  <a:gd name="connsiteX6" fmla="*/ 156055 w 330331"/>
                  <a:gd name="connsiteY6" fmla="*/ 394030 h 467450"/>
                  <a:gd name="connsiteX7" fmla="*/ 212461 w 330331"/>
                  <a:gd name="connsiteY7" fmla="*/ 362867 h 467450"/>
                  <a:gd name="connsiteX8" fmla="*/ 235896 w 330331"/>
                  <a:gd name="connsiteY8" fmla="*/ 301911 h 467450"/>
                  <a:gd name="connsiteX9" fmla="*/ 251166 w 330331"/>
                  <a:gd name="connsiteY9" fmla="*/ 16828 h 467450"/>
                  <a:gd name="connsiteX10" fmla="*/ 336554 w 330331"/>
                  <a:gd name="connsiteY10" fmla="*/ 0 h 467450"/>
                  <a:gd name="connsiteX11" fmla="*/ 321159 w 330331"/>
                  <a:gd name="connsiteY11" fmla="*/ 287576 h 467450"/>
                  <a:gd name="connsiteX12" fmla="*/ 296104 w 330331"/>
                  <a:gd name="connsiteY12" fmla="*/ 367354 h 467450"/>
                  <a:gd name="connsiteX13" fmla="*/ 235771 w 330331"/>
                  <a:gd name="connsiteY13" fmla="*/ 430366 h 467450"/>
                  <a:gd name="connsiteX14" fmla="*/ 152316 w 330331"/>
                  <a:gd name="connsiteY14" fmla="*/ 465020 h 467450"/>
                  <a:gd name="connsiteX15" fmla="*/ 71478 w 330331"/>
                  <a:gd name="connsiteY15" fmla="*/ 462776 h 467450"/>
                  <a:gd name="connsiteX16" fmla="*/ 16880 w 330331"/>
                  <a:gd name="connsiteY16" fmla="*/ 422389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31" h="467450">
                    <a:moveTo>
                      <a:pt x="16880" y="422389"/>
                    </a:moveTo>
                    <a:cubicBezTo>
                      <a:pt x="4289" y="402880"/>
                      <a:pt x="-1258" y="379072"/>
                      <a:pt x="238" y="350837"/>
                    </a:cubicBezTo>
                    <a:lnTo>
                      <a:pt x="15633" y="63262"/>
                    </a:lnTo>
                    <a:lnTo>
                      <a:pt x="100397" y="46558"/>
                    </a:lnTo>
                    <a:lnTo>
                      <a:pt x="85127" y="331641"/>
                    </a:lnTo>
                    <a:cubicBezTo>
                      <a:pt x="83819" y="356135"/>
                      <a:pt x="89490" y="373774"/>
                      <a:pt x="102143" y="384619"/>
                    </a:cubicBezTo>
                    <a:cubicBezTo>
                      <a:pt x="114795" y="395463"/>
                      <a:pt x="132745" y="398580"/>
                      <a:pt x="156055" y="394030"/>
                    </a:cubicBezTo>
                    <a:cubicBezTo>
                      <a:pt x="179366" y="389418"/>
                      <a:pt x="198126" y="379072"/>
                      <a:pt x="212461" y="362867"/>
                    </a:cubicBezTo>
                    <a:cubicBezTo>
                      <a:pt x="226796" y="346724"/>
                      <a:pt x="234587" y="326405"/>
                      <a:pt x="235896" y="301911"/>
                    </a:cubicBezTo>
                    <a:lnTo>
                      <a:pt x="251166" y="16828"/>
                    </a:lnTo>
                    <a:lnTo>
                      <a:pt x="336554" y="0"/>
                    </a:lnTo>
                    <a:lnTo>
                      <a:pt x="321159" y="287576"/>
                    </a:lnTo>
                    <a:cubicBezTo>
                      <a:pt x="319663" y="315810"/>
                      <a:pt x="311311" y="342361"/>
                      <a:pt x="296104" y="367354"/>
                    </a:cubicBezTo>
                    <a:cubicBezTo>
                      <a:pt x="280896" y="392285"/>
                      <a:pt x="260764" y="413351"/>
                      <a:pt x="235771" y="430366"/>
                    </a:cubicBezTo>
                    <a:cubicBezTo>
                      <a:pt x="210716" y="447382"/>
                      <a:pt x="182918" y="458974"/>
                      <a:pt x="152316" y="465020"/>
                    </a:cubicBezTo>
                    <a:cubicBezTo>
                      <a:pt x="122149" y="471004"/>
                      <a:pt x="95162" y="470256"/>
                      <a:pt x="71478" y="462776"/>
                    </a:cubicBezTo>
                    <a:cubicBezTo>
                      <a:pt x="47669" y="455297"/>
                      <a:pt x="29532" y="441835"/>
                      <a:pt x="16880" y="422389"/>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 name="手繪多邊形: 圖案 29">
                <a:extLst>
                  <a:ext uri="{FF2B5EF4-FFF2-40B4-BE49-F238E27FC236}">
                    <a16:creationId xmlns:a16="http://schemas.microsoft.com/office/drawing/2014/main" id="{6953097A-5A00-456A-9882-48C81792DC7E}"/>
                  </a:ext>
                </a:extLst>
              </p:cNvPr>
              <p:cNvSpPr/>
              <p:nvPr/>
            </p:nvSpPr>
            <p:spPr>
              <a:xfrm>
                <a:off x="6576803" y="1619387"/>
                <a:ext cx="330332" cy="461218"/>
              </a:xfrm>
              <a:custGeom>
                <a:avLst/>
                <a:gdLst>
                  <a:gd name="connsiteX0" fmla="*/ 94114 w 330331"/>
                  <a:gd name="connsiteY0" fmla="*/ 276111 h 461218"/>
                  <a:gd name="connsiteX1" fmla="*/ 84765 w 330331"/>
                  <a:gd name="connsiteY1" fmla="*/ 450377 h 461218"/>
                  <a:gd name="connsiteX2" fmla="*/ 0 w 330331"/>
                  <a:gd name="connsiteY2" fmla="*/ 467080 h 461218"/>
                  <a:gd name="connsiteX3" fmla="*/ 22999 w 330331"/>
                  <a:gd name="connsiteY3" fmla="*/ 37587 h 461218"/>
                  <a:gd name="connsiteX4" fmla="*/ 192528 w 330331"/>
                  <a:gd name="connsiteY4" fmla="*/ 4179 h 461218"/>
                  <a:gd name="connsiteX5" fmla="*/ 294868 w 330331"/>
                  <a:gd name="connsiteY5" fmla="*/ 18203 h 461218"/>
                  <a:gd name="connsiteX6" fmla="*/ 328649 w 330331"/>
                  <a:gd name="connsiteY6" fmla="*/ 104214 h 461218"/>
                  <a:gd name="connsiteX7" fmla="*/ 304404 w 330331"/>
                  <a:gd name="connsiteY7" fmla="*/ 179816 h 461218"/>
                  <a:gd name="connsiteX8" fmla="*/ 243573 w 330331"/>
                  <a:gd name="connsiteY8" fmla="*/ 234290 h 461218"/>
                  <a:gd name="connsiteX9" fmla="*/ 330644 w 330331"/>
                  <a:gd name="connsiteY9" fmla="*/ 401887 h 461218"/>
                  <a:gd name="connsiteX10" fmla="*/ 232978 w 330331"/>
                  <a:gd name="connsiteY10" fmla="*/ 421146 h 461218"/>
                  <a:gd name="connsiteX11" fmla="*/ 157562 w 330331"/>
                  <a:gd name="connsiteY11" fmla="*/ 263583 h 461218"/>
                  <a:gd name="connsiteX12" fmla="*/ 94114 w 330331"/>
                  <a:gd name="connsiteY12" fmla="*/ 276111 h 461218"/>
                  <a:gd name="connsiteX13" fmla="*/ 177943 w 330331"/>
                  <a:gd name="connsiteY13" fmla="*/ 192469 h 461218"/>
                  <a:gd name="connsiteX14" fmla="*/ 225000 w 330331"/>
                  <a:gd name="connsiteY14" fmla="*/ 168099 h 461218"/>
                  <a:gd name="connsiteX15" fmla="*/ 243822 w 330331"/>
                  <a:gd name="connsiteY15" fmla="*/ 120980 h 461218"/>
                  <a:gd name="connsiteX16" fmla="*/ 229238 w 330331"/>
                  <a:gd name="connsiteY16" fmla="*/ 82586 h 461218"/>
                  <a:gd name="connsiteX17" fmla="*/ 184114 w 330331"/>
                  <a:gd name="connsiteY17" fmla="*/ 76105 h 461218"/>
                  <a:gd name="connsiteX18" fmla="*/ 103899 w 330331"/>
                  <a:gd name="connsiteY18" fmla="*/ 91936 h 461218"/>
                  <a:gd name="connsiteX19" fmla="*/ 97666 w 330331"/>
                  <a:gd name="connsiteY19" fmla="*/ 208300 h 461218"/>
                  <a:gd name="connsiteX20" fmla="*/ 177943 w 330331"/>
                  <a:gd name="connsiteY20" fmla="*/ 192469 h 4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331" h="461218">
                    <a:moveTo>
                      <a:pt x="94114" y="276111"/>
                    </a:moveTo>
                    <a:lnTo>
                      <a:pt x="84765" y="450377"/>
                    </a:lnTo>
                    <a:lnTo>
                      <a:pt x="0" y="467080"/>
                    </a:lnTo>
                    <a:lnTo>
                      <a:pt x="22999" y="37587"/>
                    </a:lnTo>
                    <a:lnTo>
                      <a:pt x="192528" y="4179"/>
                    </a:lnTo>
                    <a:cubicBezTo>
                      <a:pt x="236094" y="-4422"/>
                      <a:pt x="270187" y="253"/>
                      <a:pt x="294868" y="18203"/>
                    </a:cubicBezTo>
                    <a:cubicBezTo>
                      <a:pt x="319550" y="36153"/>
                      <a:pt x="330768" y="64823"/>
                      <a:pt x="328649" y="104214"/>
                    </a:cubicBezTo>
                    <a:cubicBezTo>
                      <a:pt x="327153" y="132448"/>
                      <a:pt x="319051" y="157628"/>
                      <a:pt x="304404" y="179816"/>
                    </a:cubicBezTo>
                    <a:cubicBezTo>
                      <a:pt x="289757" y="202005"/>
                      <a:pt x="269501" y="220142"/>
                      <a:pt x="243573" y="234290"/>
                    </a:cubicBezTo>
                    <a:lnTo>
                      <a:pt x="330644" y="401887"/>
                    </a:lnTo>
                    <a:lnTo>
                      <a:pt x="232978" y="421146"/>
                    </a:lnTo>
                    <a:lnTo>
                      <a:pt x="157562" y="263583"/>
                    </a:lnTo>
                    <a:lnTo>
                      <a:pt x="94114" y="276111"/>
                    </a:lnTo>
                    <a:close/>
                    <a:moveTo>
                      <a:pt x="177943" y="192469"/>
                    </a:moveTo>
                    <a:cubicBezTo>
                      <a:pt x="197763" y="188542"/>
                      <a:pt x="213469" y="180440"/>
                      <a:pt x="225000" y="168099"/>
                    </a:cubicBezTo>
                    <a:cubicBezTo>
                      <a:pt x="236530" y="155758"/>
                      <a:pt x="242825" y="140052"/>
                      <a:pt x="243822" y="120980"/>
                    </a:cubicBezTo>
                    <a:cubicBezTo>
                      <a:pt x="244757" y="103528"/>
                      <a:pt x="239896" y="90751"/>
                      <a:pt x="229238" y="82586"/>
                    </a:cubicBezTo>
                    <a:cubicBezTo>
                      <a:pt x="218580" y="74422"/>
                      <a:pt x="203560" y="72240"/>
                      <a:pt x="184114" y="76105"/>
                    </a:cubicBezTo>
                    <a:lnTo>
                      <a:pt x="103899" y="91936"/>
                    </a:lnTo>
                    <a:lnTo>
                      <a:pt x="97666" y="208300"/>
                    </a:lnTo>
                    <a:lnTo>
                      <a:pt x="177943" y="192469"/>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手繪多邊形: 圖案 30">
                <a:extLst>
                  <a:ext uri="{FF2B5EF4-FFF2-40B4-BE49-F238E27FC236}">
                    <a16:creationId xmlns:a16="http://schemas.microsoft.com/office/drawing/2014/main" id="{E99F796C-E2FA-449F-840A-78AE3D2517BD}"/>
                  </a:ext>
                </a:extLst>
              </p:cNvPr>
              <p:cNvSpPr/>
              <p:nvPr/>
            </p:nvSpPr>
            <p:spPr>
              <a:xfrm>
                <a:off x="7023188" y="1513123"/>
                <a:ext cx="305401" cy="479916"/>
              </a:xfrm>
              <a:custGeom>
                <a:avLst/>
                <a:gdLst>
                  <a:gd name="connsiteX0" fmla="*/ 98289 w 305401"/>
                  <a:gd name="connsiteY0" fmla="*/ 216586 h 479916"/>
                  <a:gd name="connsiteX1" fmla="*/ 267818 w 305401"/>
                  <a:gd name="connsiteY1" fmla="*/ 183178 h 479916"/>
                  <a:gd name="connsiteX2" fmla="*/ 264017 w 305401"/>
                  <a:gd name="connsiteY2" fmla="*/ 254106 h 479916"/>
                  <a:gd name="connsiteX3" fmla="*/ 94488 w 305401"/>
                  <a:gd name="connsiteY3" fmla="*/ 287513 h 479916"/>
                  <a:gd name="connsiteX4" fmla="*/ 88567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7" y="254106"/>
                    </a:lnTo>
                    <a:lnTo>
                      <a:pt x="94488" y="287513"/>
                    </a:lnTo>
                    <a:lnTo>
                      <a:pt x="88567"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手繪多邊形: 圖案 31">
                <a:extLst>
                  <a:ext uri="{FF2B5EF4-FFF2-40B4-BE49-F238E27FC236}">
                    <a16:creationId xmlns:a16="http://schemas.microsoft.com/office/drawing/2014/main" id="{8E6BDFFA-CDE6-44B2-BCF6-A7084CCDDFDB}"/>
                  </a:ext>
                </a:extLst>
              </p:cNvPr>
              <p:cNvSpPr/>
              <p:nvPr/>
            </p:nvSpPr>
            <p:spPr>
              <a:xfrm>
                <a:off x="4705424" y="2653719"/>
                <a:ext cx="754154" cy="1190441"/>
              </a:xfrm>
              <a:custGeom>
                <a:avLst/>
                <a:gdLst>
                  <a:gd name="connsiteX0" fmla="*/ 685861 w 754154"/>
                  <a:gd name="connsiteY0" fmla="*/ 1087586 h 1190441"/>
                  <a:gd name="connsiteX1" fmla="*/ 532849 w 754154"/>
                  <a:gd name="connsiteY1" fmla="*/ 1195661 h 1190441"/>
                  <a:gd name="connsiteX2" fmla="*/ 423714 w 754154"/>
                  <a:gd name="connsiteY2" fmla="*/ 1006125 h 1190441"/>
                  <a:gd name="connsiteX3" fmla="*/ 347614 w 754154"/>
                  <a:gd name="connsiteY3" fmla="*/ 1025384 h 1190441"/>
                  <a:gd name="connsiteX4" fmla="*/ 1139 w 754154"/>
                  <a:gd name="connsiteY4" fmla="*/ 704214 h 1190441"/>
                  <a:gd name="connsiteX5" fmla="*/ 13230 w 754154"/>
                  <a:gd name="connsiteY5" fmla="*/ 478031 h 1190441"/>
                  <a:gd name="connsiteX6" fmla="*/ 407821 w 754154"/>
                  <a:gd name="connsiteY6" fmla="*/ 10704 h 1190441"/>
                  <a:gd name="connsiteX7" fmla="*/ 673707 w 754154"/>
                  <a:gd name="connsiteY7" fmla="*/ 49659 h 1190441"/>
                  <a:gd name="connsiteX8" fmla="*/ 757287 w 754154"/>
                  <a:gd name="connsiteY8" fmla="*/ 331313 h 1190441"/>
                  <a:gd name="connsiteX9" fmla="*/ 745196 w 754154"/>
                  <a:gd name="connsiteY9" fmla="*/ 557497 h 1190441"/>
                  <a:gd name="connsiteX10" fmla="*/ 587509 w 754154"/>
                  <a:gd name="connsiteY10" fmla="*/ 917185 h 1190441"/>
                  <a:gd name="connsiteX11" fmla="*/ 685861 w 754154"/>
                  <a:gd name="connsiteY11" fmla="*/ 1087586 h 1190441"/>
                  <a:gd name="connsiteX12" fmla="*/ 362572 w 754154"/>
                  <a:gd name="connsiteY12" fmla="*/ 856790 h 1190441"/>
                  <a:gd name="connsiteX13" fmla="*/ 497946 w 754154"/>
                  <a:gd name="connsiteY13" fmla="*/ 775579 h 1190441"/>
                  <a:gd name="connsiteX14" fmla="*/ 550425 w 754154"/>
                  <a:gd name="connsiteY14" fmla="*/ 593148 h 1190441"/>
                  <a:gd name="connsiteX15" fmla="*/ 561831 w 754154"/>
                  <a:gd name="connsiteY15" fmla="*/ 379866 h 1190441"/>
                  <a:gd name="connsiteX16" fmla="*/ 528486 w 754154"/>
                  <a:gd name="connsiteY16" fmla="*/ 205849 h 1190441"/>
                  <a:gd name="connsiteX17" fmla="*/ 399095 w 754154"/>
                  <a:gd name="connsiteY17" fmla="*/ 175434 h 1190441"/>
                  <a:gd name="connsiteX18" fmla="*/ 260730 w 754154"/>
                  <a:gd name="connsiteY18" fmla="*/ 257269 h 1190441"/>
                  <a:gd name="connsiteX19" fmla="*/ 209186 w 754154"/>
                  <a:gd name="connsiteY19" fmla="*/ 449422 h 1190441"/>
                  <a:gd name="connsiteX20" fmla="*/ 197780 w 754154"/>
                  <a:gd name="connsiteY20" fmla="*/ 662705 h 1190441"/>
                  <a:gd name="connsiteX21" fmla="*/ 230065 w 754154"/>
                  <a:gd name="connsiteY21" fmla="*/ 829865 h 1190441"/>
                  <a:gd name="connsiteX22" fmla="*/ 362572 w 754154"/>
                  <a:gd name="connsiteY22" fmla="*/ 856790 h 11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4154" h="1190441">
                    <a:moveTo>
                      <a:pt x="685861" y="1087586"/>
                    </a:moveTo>
                    <a:lnTo>
                      <a:pt x="532849" y="1195661"/>
                    </a:lnTo>
                    <a:lnTo>
                      <a:pt x="423714" y="1006125"/>
                    </a:lnTo>
                    <a:cubicBezTo>
                      <a:pt x="399781" y="1013667"/>
                      <a:pt x="374352" y="1020087"/>
                      <a:pt x="347614" y="1025384"/>
                    </a:cubicBezTo>
                    <a:cubicBezTo>
                      <a:pt x="102607" y="1073687"/>
                      <a:pt x="-12885" y="966610"/>
                      <a:pt x="1139" y="704214"/>
                    </a:cubicBezTo>
                    <a:lnTo>
                      <a:pt x="13230" y="478031"/>
                    </a:lnTo>
                    <a:cubicBezTo>
                      <a:pt x="27316" y="215572"/>
                      <a:pt x="158826" y="59818"/>
                      <a:pt x="407821" y="10704"/>
                    </a:cubicBezTo>
                    <a:cubicBezTo>
                      <a:pt x="521879" y="-11796"/>
                      <a:pt x="610508" y="1168"/>
                      <a:pt x="673707" y="49659"/>
                    </a:cubicBezTo>
                    <a:cubicBezTo>
                      <a:pt x="736907" y="98086"/>
                      <a:pt x="764704" y="191951"/>
                      <a:pt x="757287" y="331313"/>
                    </a:cubicBezTo>
                    <a:lnTo>
                      <a:pt x="745196" y="557497"/>
                    </a:lnTo>
                    <a:cubicBezTo>
                      <a:pt x="736720" y="715932"/>
                      <a:pt x="684178" y="835786"/>
                      <a:pt x="587509" y="917185"/>
                    </a:cubicBezTo>
                    <a:lnTo>
                      <a:pt x="685861" y="1087586"/>
                    </a:lnTo>
                    <a:close/>
                    <a:moveTo>
                      <a:pt x="362572" y="856790"/>
                    </a:moveTo>
                    <a:cubicBezTo>
                      <a:pt x="422094" y="845073"/>
                      <a:pt x="467219" y="817961"/>
                      <a:pt x="497946" y="775579"/>
                    </a:cubicBezTo>
                    <a:cubicBezTo>
                      <a:pt x="528673" y="733196"/>
                      <a:pt x="546187" y="672365"/>
                      <a:pt x="550425" y="593148"/>
                    </a:cubicBezTo>
                    <a:lnTo>
                      <a:pt x="561831" y="379866"/>
                    </a:lnTo>
                    <a:cubicBezTo>
                      <a:pt x="566318" y="295912"/>
                      <a:pt x="555224" y="237885"/>
                      <a:pt x="528486" y="205849"/>
                    </a:cubicBezTo>
                    <a:cubicBezTo>
                      <a:pt x="501748" y="173813"/>
                      <a:pt x="458618" y="163717"/>
                      <a:pt x="399095" y="175434"/>
                    </a:cubicBezTo>
                    <a:cubicBezTo>
                      <a:pt x="336582" y="187775"/>
                      <a:pt x="290460" y="215011"/>
                      <a:pt x="260730" y="257269"/>
                    </a:cubicBezTo>
                    <a:cubicBezTo>
                      <a:pt x="231000" y="299464"/>
                      <a:pt x="213798" y="363536"/>
                      <a:pt x="209186" y="449422"/>
                    </a:cubicBezTo>
                    <a:lnTo>
                      <a:pt x="197780" y="662705"/>
                    </a:lnTo>
                    <a:cubicBezTo>
                      <a:pt x="193417" y="743792"/>
                      <a:pt x="204200" y="799512"/>
                      <a:pt x="230065" y="829865"/>
                    </a:cubicBezTo>
                    <a:cubicBezTo>
                      <a:pt x="255868" y="860094"/>
                      <a:pt x="300058" y="869131"/>
                      <a:pt x="362572" y="85679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8AF342ED-C470-4085-A97A-630B19D477FA}"/>
                  </a:ext>
                </a:extLst>
              </p:cNvPr>
              <p:cNvSpPr/>
              <p:nvPr/>
            </p:nvSpPr>
            <p:spPr>
              <a:xfrm>
                <a:off x="5706410" y="2417983"/>
                <a:ext cx="722991" cy="1072021"/>
              </a:xfrm>
              <a:custGeom>
                <a:avLst/>
                <a:gdLst>
                  <a:gd name="connsiteX0" fmla="*/ 458351 w 722990"/>
                  <a:gd name="connsiteY0" fmla="*/ 214840 h 1072020"/>
                  <a:gd name="connsiteX1" fmla="*/ 414162 w 722990"/>
                  <a:gd name="connsiteY1" fmla="*/ 1039361 h 1072020"/>
                  <a:gd name="connsiteX2" fmla="*/ 217707 w 722990"/>
                  <a:gd name="connsiteY2" fmla="*/ 1078066 h 1072020"/>
                  <a:gd name="connsiteX3" fmla="*/ 261897 w 722990"/>
                  <a:gd name="connsiteY3" fmla="*/ 253545 h 1072020"/>
                  <a:gd name="connsiteX4" fmla="*/ 0 w 722990"/>
                  <a:gd name="connsiteY4" fmla="*/ 305214 h 1072020"/>
                  <a:gd name="connsiteX5" fmla="*/ 8726 w 722990"/>
                  <a:gd name="connsiteY5" fmla="*/ 142043 h 1072020"/>
                  <a:gd name="connsiteX6" fmla="*/ 728974 w 722990"/>
                  <a:gd name="connsiteY6" fmla="*/ 0 h 1072020"/>
                  <a:gd name="connsiteX7" fmla="*/ 720248 w 722990"/>
                  <a:gd name="connsiteY7" fmla="*/ 163172 h 1072020"/>
                  <a:gd name="connsiteX8" fmla="*/ 458351 w 722990"/>
                  <a:gd name="connsiteY8" fmla="*/ 214840 h 107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90" h="1072020">
                    <a:moveTo>
                      <a:pt x="458351" y="214840"/>
                    </a:moveTo>
                    <a:lnTo>
                      <a:pt x="414162" y="1039361"/>
                    </a:lnTo>
                    <a:lnTo>
                      <a:pt x="217707" y="1078066"/>
                    </a:lnTo>
                    <a:lnTo>
                      <a:pt x="261897" y="253545"/>
                    </a:lnTo>
                    <a:lnTo>
                      <a:pt x="0" y="305214"/>
                    </a:lnTo>
                    <a:lnTo>
                      <a:pt x="8726" y="142043"/>
                    </a:lnTo>
                    <a:lnTo>
                      <a:pt x="728974" y="0"/>
                    </a:lnTo>
                    <a:lnTo>
                      <a:pt x="720248" y="163172"/>
                    </a:lnTo>
                    <a:lnTo>
                      <a:pt x="458351" y="21484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手繪多邊形: 圖案 33">
                <a:extLst>
                  <a:ext uri="{FF2B5EF4-FFF2-40B4-BE49-F238E27FC236}">
                    <a16:creationId xmlns:a16="http://schemas.microsoft.com/office/drawing/2014/main" id="{616D3468-1783-4E2B-82F8-11D77A7A8B35}"/>
                  </a:ext>
                </a:extLst>
              </p:cNvPr>
              <p:cNvSpPr/>
              <p:nvPr/>
            </p:nvSpPr>
            <p:spPr>
              <a:xfrm>
                <a:off x="6593569" y="2282734"/>
                <a:ext cx="729223" cy="1028392"/>
              </a:xfrm>
              <a:custGeom>
                <a:avLst/>
                <a:gdLst>
                  <a:gd name="connsiteX0" fmla="*/ 0 w 729223"/>
                  <a:gd name="connsiteY0" fmla="*/ 783884 h 1028391"/>
                  <a:gd name="connsiteX1" fmla="*/ 184550 w 729223"/>
                  <a:gd name="connsiteY1" fmla="*/ 747485 h 1028391"/>
                  <a:gd name="connsiteX2" fmla="*/ 232666 w 729223"/>
                  <a:gd name="connsiteY2" fmla="*/ 852007 h 1028391"/>
                  <a:gd name="connsiteX3" fmla="*/ 361059 w 729223"/>
                  <a:gd name="connsiteY3" fmla="*/ 859985 h 1028391"/>
                  <a:gd name="connsiteX4" fmla="*/ 533206 w 729223"/>
                  <a:gd name="connsiteY4" fmla="*/ 697125 h 1028391"/>
                  <a:gd name="connsiteX5" fmla="*/ 505283 w 729223"/>
                  <a:gd name="connsiteY5" fmla="*/ 614106 h 1028391"/>
                  <a:gd name="connsiteX6" fmla="*/ 403379 w 729223"/>
                  <a:gd name="connsiteY6" fmla="*/ 592416 h 1028391"/>
                  <a:gd name="connsiteX7" fmla="*/ 307521 w 729223"/>
                  <a:gd name="connsiteY7" fmla="*/ 595719 h 1028391"/>
                  <a:gd name="connsiteX8" fmla="*/ 44003 w 729223"/>
                  <a:gd name="connsiteY8" fmla="*/ 375768 h 1028391"/>
                  <a:gd name="connsiteX9" fmla="*/ 150145 w 729223"/>
                  <a:gd name="connsiteY9" fmla="*/ 139550 h 1028391"/>
                  <a:gd name="connsiteX10" fmla="*/ 405187 w 729223"/>
                  <a:gd name="connsiteY10" fmla="*/ 9972 h 1028391"/>
                  <a:gd name="connsiteX11" fmla="*/ 641343 w 729223"/>
                  <a:gd name="connsiteY11" fmla="*/ 39889 h 1028391"/>
                  <a:gd name="connsiteX12" fmla="*/ 730159 w 729223"/>
                  <a:gd name="connsiteY12" fmla="*/ 237652 h 1028391"/>
                  <a:gd name="connsiteX13" fmla="*/ 542679 w 729223"/>
                  <a:gd name="connsiteY13" fmla="*/ 274612 h 1028391"/>
                  <a:gd name="connsiteX14" fmla="*/ 505097 w 729223"/>
                  <a:gd name="connsiteY14" fmla="*/ 178629 h 1028391"/>
                  <a:gd name="connsiteX15" fmla="*/ 393781 w 729223"/>
                  <a:gd name="connsiteY15" fmla="*/ 168033 h 1028391"/>
                  <a:gd name="connsiteX16" fmla="*/ 277417 w 729223"/>
                  <a:gd name="connsiteY16" fmla="*/ 224252 h 1028391"/>
                  <a:gd name="connsiteX17" fmla="*/ 233788 w 729223"/>
                  <a:gd name="connsiteY17" fmla="*/ 324224 h 1028391"/>
                  <a:gd name="connsiteX18" fmla="*/ 263642 w 729223"/>
                  <a:gd name="connsiteY18" fmla="*/ 399078 h 1028391"/>
                  <a:gd name="connsiteX19" fmla="*/ 368476 w 729223"/>
                  <a:gd name="connsiteY19" fmla="*/ 420893 h 1028391"/>
                  <a:gd name="connsiteX20" fmla="*/ 476114 w 729223"/>
                  <a:gd name="connsiteY20" fmla="*/ 418088 h 1028391"/>
                  <a:gd name="connsiteX21" fmla="*/ 726107 w 729223"/>
                  <a:gd name="connsiteY21" fmla="*/ 643524 h 1028391"/>
                  <a:gd name="connsiteX22" fmla="*/ 614978 w 729223"/>
                  <a:gd name="connsiteY22" fmla="*/ 890650 h 1028391"/>
                  <a:gd name="connsiteX23" fmla="*/ 343670 w 729223"/>
                  <a:gd name="connsiteY23" fmla="*/ 1022034 h 1028391"/>
                  <a:gd name="connsiteX24" fmla="*/ 90499 w 729223"/>
                  <a:gd name="connsiteY24" fmla="*/ 993364 h 1028391"/>
                  <a:gd name="connsiteX25" fmla="*/ 0 w 729223"/>
                  <a:gd name="connsiteY25" fmla="*/ 783884 h 10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9223" h="1028391">
                    <a:moveTo>
                      <a:pt x="0" y="783884"/>
                    </a:moveTo>
                    <a:lnTo>
                      <a:pt x="184550" y="747485"/>
                    </a:lnTo>
                    <a:cubicBezTo>
                      <a:pt x="188601" y="800525"/>
                      <a:pt x="204619" y="835366"/>
                      <a:pt x="232666" y="852007"/>
                    </a:cubicBezTo>
                    <a:cubicBezTo>
                      <a:pt x="260713" y="868648"/>
                      <a:pt x="303532" y="871328"/>
                      <a:pt x="361059" y="859985"/>
                    </a:cubicBezTo>
                    <a:cubicBezTo>
                      <a:pt x="471191" y="838295"/>
                      <a:pt x="528594" y="784009"/>
                      <a:pt x="533206" y="697125"/>
                    </a:cubicBezTo>
                    <a:cubicBezTo>
                      <a:pt x="535325" y="657984"/>
                      <a:pt x="525976" y="630311"/>
                      <a:pt x="505283" y="614106"/>
                    </a:cubicBezTo>
                    <a:cubicBezTo>
                      <a:pt x="484528" y="597901"/>
                      <a:pt x="450561" y="590671"/>
                      <a:pt x="403379" y="592416"/>
                    </a:cubicBezTo>
                    <a:lnTo>
                      <a:pt x="307521" y="595719"/>
                    </a:lnTo>
                    <a:cubicBezTo>
                      <a:pt x="123594" y="602700"/>
                      <a:pt x="35776" y="529404"/>
                      <a:pt x="44003" y="375768"/>
                    </a:cubicBezTo>
                    <a:cubicBezTo>
                      <a:pt x="48927" y="284148"/>
                      <a:pt x="84266" y="205429"/>
                      <a:pt x="150145" y="139550"/>
                    </a:cubicBezTo>
                    <a:cubicBezTo>
                      <a:pt x="216025" y="73670"/>
                      <a:pt x="301038" y="30478"/>
                      <a:pt x="405187" y="9972"/>
                    </a:cubicBezTo>
                    <a:cubicBezTo>
                      <a:pt x="506343" y="-9972"/>
                      <a:pt x="585124" y="0"/>
                      <a:pt x="641343" y="39889"/>
                    </a:cubicBezTo>
                    <a:cubicBezTo>
                      <a:pt x="697624" y="79778"/>
                      <a:pt x="727229" y="145720"/>
                      <a:pt x="730159" y="237652"/>
                    </a:cubicBezTo>
                    <a:lnTo>
                      <a:pt x="542679" y="274612"/>
                    </a:lnTo>
                    <a:cubicBezTo>
                      <a:pt x="542243" y="227493"/>
                      <a:pt x="529715" y="195519"/>
                      <a:pt x="505097" y="178629"/>
                    </a:cubicBezTo>
                    <a:cubicBezTo>
                      <a:pt x="480477" y="161738"/>
                      <a:pt x="443393" y="158248"/>
                      <a:pt x="393781" y="168033"/>
                    </a:cubicBezTo>
                    <a:cubicBezTo>
                      <a:pt x="343171" y="178005"/>
                      <a:pt x="304404" y="196766"/>
                      <a:pt x="277417" y="224252"/>
                    </a:cubicBezTo>
                    <a:cubicBezTo>
                      <a:pt x="250429" y="251738"/>
                      <a:pt x="235907" y="285083"/>
                      <a:pt x="233788" y="324224"/>
                    </a:cubicBezTo>
                    <a:cubicBezTo>
                      <a:pt x="231918" y="358566"/>
                      <a:pt x="241890" y="383497"/>
                      <a:pt x="263642" y="399078"/>
                    </a:cubicBezTo>
                    <a:cubicBezTo>
                      <a:pt x="285395" y="414598"/>
                      <a:pt x="320360" y="421890"/>
                      <a:pt x="368476" y="420893"/>
                    </a:cubicBezTo>
                    <a:lnTo>
                      <a:pt x="476114" y="418088"/>
                    </a:lnTo>
                    <a:cubicBezTo>
                      <a:pt x="651066" y="413787"/>
                      <a:pt x="734397" y="488954"/>
                      <a:pt x="726107" y="643524"/>
                    </a:cubicBezTo>
                    <a:cubicBezTo>
                      <a:pt x="720809" y="742748"/>
                      <a:pt x="683725" y="825144"/>
                      <a:pt x="614978" y="890650"/>
                    </a:cubicBezTo>
                    <a:cubicBezTo>
                      <a:pt x="546170" y="956155"/>
                      <a:pt x="455733" y="999971"/>
                      <a:pt x="343670" y="1022034"/>
                    </a:cubicBezTo>
                    <a:cubicBezTo>
                      <a:pt x="233539" y="1043724"/>
                      <a:pt x="149148" y="1034188"/>
                      <a:pt x="90499" y="993364"/>
                    </a:cubicBezTo>
                    <a:cubicBezTo>
                      <a:pt x="31662" y="952540"/>
                      <a:pt x="1558" y="882734"/>
                      <a:pt x="0" y="78388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19E90AC2-3063-460A-8B3A-927A0AEB3C04}"/>
                  </a:ext>
                </a:extLst>
              </p:cNvPr>
              <p:cNvSpPr/>
              <p:nvPr/>
            </p:nvSpPr>
            <p:spPr>
              <a:xfrm>
                <a:off x="3347964" y="4388321"/>
                <a:ext cx="373961" cy="467451"/>
              </a:xfrm>
              <a:custGeom>
                <a:avLst/>
                <a:gdLst>
                  <a:gd name="connsiteX0" fmla="*/ 197077 w 373960"/>
                  <a:gd name="connsiteY0" fmla="*/ 5732 h 467450"/>
                  <a:gd name="connsiteX1" fmla="*/ 332763 w 373960"/>
                  <a:gd name="connsiteY1" fmla="*/ 24555 h 467450"/>
                  <a:gd name="connsiteX2" fmla="*/ 374023 w 373960"/>
                  <a:gd name="connsiteY2" fmla="*/ 156812 h 467450"/>
                  <a:gd name="connsiteX3" fmla="*/ 371218 w 373960"/>
                  <a:gd name="connsiteY3" fmla="*/ 209728 h 467450"/>
                  <a:gd name="connsiteX4" fmla="*/ 313753 w 373960"/>
                  <a:gd name="connsiteY4" fmla="*/ 361805 h 467450"/>
                  <a:gd name="connsiteX5" fmla="*/ 170900 w 373960"/>
                  <a:gd name="connsiteY5" fmla="*/ 435849 h 467450"/>
                  <a:gd name="connsiteX6" fmla="*/ 0 w 373960"/>
                  <a:gd name="connsiteY6" fmla="*/ 469506 h 467450"/>
                  <a:gd name="connsiteX7" fmla="*/ 22999 w 373960"/>
                  <a:gd name="connsiteY7" fmla="*/ 40012 h 467450"/>
                  <a:gd name="connsiteX8" fmla="*/ 197077 w 373960"/>
                  <a:gd name="connsiteY8" fmla="*/ 5732 h 467450"/>
                  <a:gd name="connsiteX9" fmla="*/ 256350 w 373960"/>
                  <a:gd name="connsiteY9" fmla="*/ 320732 h 467450"/>
                  <a:gd name="connsiteX10" fmla="*/ 286392 w 373960"/>
                  <a:gd name="connsiteY10" fmla="*/ 226432 h 467450"/>
                  <a:gd name="connsiteX11" fmla="*/ 289009 w 373960"/>
                  <a:gd name="connsiteY11" fmla="*/ 177879 h 467450"/>
                  <a:gd name="connsiteX12" fmla="*/ 268753 w 373960"/>
                  <a:gd name="connsiteY12" fmla="*/ 90434 h 467450"/>
                  <a:gd name="connsiteX13" fmla="*/ 192652 w 373960"/>
                  <a:gd name="connsiteY13" fmla="*/ 76785 h 467450"/>
                  <a:gd name="connsiteX14" fmla="*/ 104023 w 373960"/>
                  <a:gd name="connsiteY14" fmla="*/ 94236 h 467450"/>
                  <a:gd name="connsiteX15" fmla="*/ 88629 w 373960"/>
                  <a:gd name="connsiteY15" fmla="*/ 381812 h 467450"/>
                  <a:gd name="connsiteX16" fmla="*/ 177257 w 373960"/>
                  <a:gd name="connsiteY16" fmla="*/ 364361 h 467450"/>
                  <a:gd name="connsiteX17" fmla="*/ 256350 w 373960"/>
                  <a:gd name="connsiteY17" fmla="*/ 320732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960" h="467450">
                    <a:moveTo>
                      <a:pt x="197077" y="5732"/>
                    </a:moveTo>
                    <a:cubicBezTo>
                      <a:pt x="256599" y="-5985"/>
                      <a:pt x="301849" y="248"/>
                      <a:pt x="332763" y="24555"/>
                    </a:cubicBezTo>
                    <a:cubicBezTo>
                      <a:pt x="363677" y="48862"/>
                      <a:pt x="377451" y="92927"/>
                      <a:pt x="374023" y="156812"/>
                    </a:cubicBezTo>
                    <a:lnTo>
                      <a:pt x="371218" y="209728"/>
                    </a:lnTo>
                    <a:cubicBezTo>
                      <a:pt x="367790" y="273613"/>
                      <a:pt x="348656" y="324285"/>
                      <a:pt x="313753" y="361805"/>
                    </a:cubicBezTo>
                    <a:cubicBezTo>
                      <a:pt x="278912" y="399264"/>
                      <a:pt x="231232" y="423945"/>
                      <a:pt x="170900" y="435849"/>
                    </a:cubicBezTo>
                    <a:lnTo>
                      <a:pt x="0" y="469506"/>
                    </a:lnTo>
                    <a:lnTo>
                      <a:pt x="22999" y="40012"/>
                    </a:lnTo>
                    <a:lnTo>
                      <a:pt x="197077" y="5732"/>
                    </a:lnTo>
                    <a:close/>
                    <a:moveTo>
                      <a:pt x="256350" y="320732"/>
                    </a:moveTo>
                    <a:cubicBezTo>
                      <a:pt x="274176" y="298543"/>
                      <a:pt x="284210" y="267131"/>
                      <a:pt x="286392" y="226432"/>
                    </a:cubicBezTo>
                    <a:lnTo>
                      <a:pt x="289009" y="177879"/>
                    </a:lnTo>
                    <a:cubicBezTo>
                      <a:pt x="291253" y="135559"/>
                      <a:pt x="284522" y="106390"/>
                      <a:pt x="268753" y="90434"/>
                    </a:cubicBezTo>
                    <a:cubicBezTo>
                      <a:pt x="252984" y="74479"/>
                      <a:pt x="227617" y="69929"/>
                      <a:pt x="192652" y="76785"/>
                    </a:cubicBezTo>
                    <a:lnTo>
                      <a:pt x="104023" y="94236"/>
                    </a:lnTo>
                    <a:lnTo>
                      <a:pt x="88629" y="381812"/>
                    </a:lnTo>
                    <a:lnTo>
                      <a:pt x="177257" y="364361"/>
                    </a:lnTo>
                    <a:cubicBezTo>
                      <a:pt x="212160" y="357505"/>
                      <a:pt x="238525" y="342920"/>
                      <a:pt x="256350" y="320732"/>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F2815A1D-1317-4ED2-AA6B-B490BBAE7513}"/>
                  </a:ext>
                </a:extLst>
              </p:cNvPr>
              <p:cNvSpPr/>
              <p:nvPr/>
            </p:nvSpPr>
            <p:spPr>
              <a:xfrm>
                <a:off x="3805380" y="4288410"/>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6 w 430054"/>
                  <a:gd name="connsiteY6" fmla="*/ 411232 h 473683"/>
                  <a:gd name="connsiteX7" fmla="*/ 317056 w 430054"/>
                  <a:gd name="connsiteY7" fmla="*/ 334196 h 473683"/>
                  <a:gd name="connsiteX8" fmla="*/ 127396 w 430054"/>
                  <a:gd name="connsiteY8" fmla="*/ 371592 h 473683"/>
                  <a:gd name="connsiteX9" fmla="*/ 234847 w 430054"/>
                  <a:gd name="connsiteY9" fmla="*/ 110194 h 473683"/>
                  <a:gd name="connsiteX10" fmla="*/ 157562 w 430054"/>
                  <a:gd name="connsiteY10" fmla="*/ 298483 h 473683"/>
                  <a:gd name="connsiteX11" fmla="*/ 294058 w 430054"/>
                  <a:gd name="connsiteY11" fmla="*/ 271558 h 473683"/>
                  <a:gd name="connsiteX12" fmla="*/ 234847 w 430054"/>
                  <a:gd name="connsiteY12" fmla="*/ 110194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6" y="411232"/>
                    </a:lnTo>
                    <a:lnTo>
                      <a:pt x="317056" y="334196"/>
                    </a:lnTo>
                    <a:lnTo>
                      <a:pt x="127396" y="371592"/>
                    </a:lnTo>
                    <a:close/>
                    <a:moveTo>
                      <a:pt x="234847" y="110194"/>
                    </a:moveTo>
                    <a:lnTo>
                      <a:pt x="157562" y="298483"/>
                    </a:lnTo>
                    <a:lnTo>
                      <a:pt x="294058" y="271558"/>
                    </a:lnTo>
                    <a:lnTo>
                      <a:pt x="234847" y="1101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6863E7AD-2D09-47AD-B045-332414C9DC74}"/>
                  </a:ext>
                </a:extLst>
              </p:cNvPr>
              <p:cNvSpPr/>
              <p:nvPr/>
            </p:nvSpPr>
            <p:spPr>
              <a:xfrm>
                <a:off x="4291031" y="4176658"/>
                <a:ext cx="355263" cy="467451"/>
              </a:xfrm>
              <a:custGeom>
                <a:avLst/>
                <a:gdLst>
                  <a:gd name="connsiteX0" fmla="*/ 218705 w 355262"/>
                  <a:gd name="connsiteY0" fmla="*/ 97354 h 467450"/>
                  <a:gd name="connsiteX1" fmla="*/ 199508 w 355262"/>
                  <a:gd name="connsiteY1" fmla="*/ 455858 h 467450"/>
                  <a:gd name="connsiteX2" fmla="*/ 114744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5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5" y="97354"/>
                    </a:moveTo>
                    <a:lnTo>
                      <a:pt x="199508" y="455858"/>
                    </a:lnTo>
                    <a:lnTo>
                      <a:pt x="114744" y="472562"/>
                    </a:lnTo>
                    <a:lnTo>
                      <a:pt x="133940" y="114058"/>
                    </a:lnTo>
                    <a:lnTo>
                      <a:pt x="0" y="140485"/>
                    </a:lnTo>
                    <a:lnTo>
                      <a:pt x="3802" y="69557"/>
                    </a:lnTo>
                    <a:lnTo>
                      <a:pt x="356385" y="0"/>
                    </a:lnTo>
                    <a:lnTo>
                      <a:pt x="352583" y="70928"/>
                    </a:lnTo>
                    <a:lnTo>
                      <a:pt x="218705"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18495D74-28AA-40DB-956C-33D2318B2212}"/>
                  </a:ext>
                </a:extLst>
              </p:cNvPr>
              <p:cNvSpPr/>
              <p:nvPr/>
            </p:nvSpPr>
            <p:spPr>
              <a:xfrm>
                <a:off x="4655518" y="4120751"/>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7 w 430054"/>
                  <a:gd name="connsiteY6" fmla="*/ 411232 h 473683"/>
                  <a:gd name="connsiteX7" fmla="*/ 316994 w 430054"/>
                  <a:gd name="connsiteY7" fmla="*/ 334196 h 473683"/>
                  <a:gd name="connsiteX8" fmla="*/ 127396 w 430054"/>
                  <a:gd name="connsiteY8" fmla="*/ 371592 h 473683"/>
                  <a:gd name="connsiteX9" fmla="*/ 234847 w 430054"/>
                  <a:gd name="connsiteY9" fmla="*/ 110256 h 473683"/>
                  <a:gd name="connsiteX10" fmla="*/ 157562 w 430054"/>
                  <a:gd name="connsiteY10" fmla="*/ 298545 h 473683"/>
                  <a:gd name="connsiteX11" fmla="*/ 294058 w 430054"/>
                  <a:gd name="connsiteY11" fmla="*/ 271620 h 473683"/>
                  <a:gd name="connsiteX12" fmla="*/ 234847 w 430054"/>
                  <a:gd name="connsiteY12" fmla="*/ 11025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7" y="411232"/>
                    </a:lnTo>
                    <a:lnTo>
                      <a:pt x="316994" y="334196"/>
                    </a:lnTo>
                    <a:lnTo>
                      <a:pt x="127396" y="371592"/>
                    </a:lnTo>
                    <a:close/>
                    <a:moveTo>
                      <a:pt x="234847" y="110256"/>
                    </a:moveTo>
                    <a:lnTo>
                      <a:pt x="157562" y="298545"/>
                    </a:lnTo>
                    <a:lnTo>
                      <a:pt x="294058" y="271620"/>
                    </a:lnTo>
                    <a:lnTo>
                      <a:pt x="234847" y="11025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DEB16253-0EAA-495A-99BA-72C319D9B526}"/>
                  </a:ext>
                </a:extLst>
              </p:cNvPr>
              <p:cNvSpPr/>
              <p:nvPr/>
            </p:nvSpPr>
            <p:spPr>
              <a:xfrm>
                <a:off x="5396209" y="3978607"/>
                <a:ext cx="355263" cy="448753"/>
              </a:xfrm>
              <a:custGeom>
                <a:avLst/>
                <a:gdLst>
                  <a:gd name="connsiteX0" fmla="*/ 0 w 355262"/>
                  <a:gd name="connsiteY0" fmla="*/ 346015 h 448752"/>
                  <a:gd name="connsiteX1" fmla="*/ 80900 w 355262"/>
                  <a:gd name="connsiteY1" fmla="*/ 330059 h 448752"/>
                  <a:gd name="connsiteX2" fmla="*/ 107015 w 355262"/>
                  <a:gd name="connsiteY2" fmla="*/ 373875 h 448752"/>
                  <a:gd name="connsiteX3" fmla="*/ 177070 w 355262"/>
                  <a:gd name="connsiteY3" fmla="*/ 375183 h 448752"/>
                  <a:gd name="connsiteX4" fmla="*/ 271371 w 355262"/>
                  <a:gd name="connsiteY4" fmla="*/ 299332 h 448752"/>
                  <a:gd name="connsiteX5" fmla="*/ 255353 w 355262"/>
                  <a:gd name="connsiteY5" fmla="*/ 263992 h 448752"/>
                  <a:gd name="connsiteX6" fmla="*/ 196766 w 355262"/>
                  <a:gd name="connsiteY6" fmla="*/ 258009 h 448752"/>
                  <a:gd name="connsiteX7" fmla="*/ 149834 w 355262"/>
                  <a:gd name="connsiteY7" fmla="*/ 261749 h 448752"/>
                  <a:gd name="connsiteX8" fmla="*/ 20381 w 355262"/>
                  <a:gd name="connsiteY8" fmla="*/ 168383 h 448752"/>
                  <a:gd name="connsiteX9" fmla="*/ 70741 w 355262"/>
                  <a:gd name="connsiteY9" fmla="*/ 64547 h 448752"/>
                  <a:gd name="connsiteX10" fmla="*/ 196142 w 355262"/>
                  <a:gd name="connsiteY10" fmla="*/ 5648 h 448752"/>
                  <a:gd name="connsiteX11" fmla="*/ 312756 w 355262"/>
                  <a:gd name="connsiteY11" fmla="*/ 15309 h 448752"/>
                  <a:gd name="connsiteX12" fmla="*/ 355512 w 355262"/>
                  <a:gd name="connsiteY12" fmla="*/ 101070 h 448752"/>
                  <a:gd name="connsiteX13" fmla="*/ 273989 w 355262"/>
                  <a:gd name="connsiteY13" fmla="*/ 117151 h 448752"/>
                  <a:gd name="connsiteX14" fmla="*/ 252797 w 355262"/>
                  <a:gd name="connsiteY14" fmla="*/ 76389 h 448752"/>
                  <a:gd name="connsiteX15" fmla="*/ 190471 w 355262"/>
                  <a:gd name="connsiteY15" fmla="*/ 74519 h 448752"/>
                  <a:gd name="connsiteX16" fmla="*/ 126274 w 355262"/>
                  <a:gd name="connsiteY16" fmla="*/ 101320 h 448752"/>
                  <a:gd name="connsiteX17" fmla="*/ 102777 w 355262"/>
                  <a:gd name="connsiteY17" fmla="*/ 146008 h 448752"/>
                  <a:gd name="connsiteX18" fmla="*/ 119543 w 355262"/>
                  <a:gd name="connsiteY18" fmla="*/ 179041 h 448752"/>
                  <a:gd name="connsiteX19" fmla="*/ 178753 w 355262"/>
                  <a:gd name="connsiteY19" fmla="*/ 185212 h 448752"/>
                  <a:gd name="connsiteX20" fmla="*/ 232105 w 355262"/>
                  <a:gd name="connsiteY20" fmla="*/ 181472 h 448752"/>
                  <a:gd name="connsiteX21" fmla="*/ 326468 w 355262"/>
                  <a:gd name="connsiteY21" fmla="*/ 200731 h 448752"/>
                  <a:gd name="connsiteX22" fmla="*/ 355013 w 355262"/>
                  <a:gd name="connsiteY22" fmla="*/ 276707 h 448752"/>
                  <a:gd name="connsiteX23" fmla="*/ 301786 w 355262"/>
                  <a:gd name="connsiteY23" fmla="*/ 385405 h 448752"/>
                  <a:gd name="connsiteX24" fmla="*/ 168594 w 355262"/>
                  <a:gd name="connsiteY24" fmla="*/ 445862 h 448752"/>
                  <a:gd name="connsiteX25" fmla="*/ 44252 w 355262"/>
                  <a:gd name="connsiteY25" fmla="*/ 436201 h 448752"/>
                  <a:gd name="connsiteX26" fmla="*/ 0 w 355262"/>
                  <a:gd name="connsiteY26" fmla="*/ 346015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5262" h="448752">
                    <a:moveTo>
                      <a:pt x="0" y="346015"/>
                    </a:moveTo>
                    <a:lnTo>
                      <a:pt x="80900" y="330059"/>
                    </a:lnTo>
                    <a:cubicBezTo>
                      <a:pt x="82708" y="352310"/>
                      <a:pt x="91433" y="366894"/>
                      <a:pt x="107015" y="373875"/>
                    </a:cubicBezTo>
                    <a:cubicBezTo>
                      <a:pt x="122659" y="380855"/>
                      <a:pt x="145969" y="381292"/>
                      <a:pt x="177070" y="375183"/>
                    </a:cubicBezTo>
                    <a:cubicBezTo>
                      <a:pt x="237901" y="363217"/>
                      <a:pt x="269314" y="337912"/>
                      <a:pt x="271371" y="299332"/>
                    </a:cubicBezTo>
                    <a:cubicBezTo>
                      <a:pt x="272306" y="282317"/>
                      <a:pt x="266946" y="270537"/>
                      <a:pt x="255353" y="263992"/>
                    </a:cubicBezTo>
                    <a:cubicBezTo>
                      <a:pt x="243760" y="257448"/>
                      <a:pt x="224252" y="255454"/>
                      <a:pt x="196766" y="258009"/>
                    </a:cubicBezTo>
                    <a:lnTo>
                      <a:pt x="149834" y="261749"/>
                    </a:lnTo>
                    <a:cubicBezTo>
                      <a:pt x="59834" y="268792"/>
                      <a:pt x="16704" y="237691"/>
                      <a:pt x="20381" y="168383"/>
                    </a:cubicBezTo>
                    <a:cubicBezTo>
                      <a:pt x="22562" y="128120"/>
                      <a:pt x="39328" y="93529"/>
                      <a:pt x="70741" y="64547"/>
                    </a:cubicBezTo>
                    <a:cubicBezTo>
                      <a:pt x="102154" y="35565"/>
                      <a:pt x="143975" y="15932"/>
                      <a:pt x="196142" y="5648"/>
                    </a:cubicBezTo>
                    <a:cubicBezTo>
                      <a:pt x="246627" y="-4324"/>
                      <a:pt x="285457" y="-1083"/>
                      <a:pt x="312756" y="15309"/>
                    </a:cubicBezTo>
                    <a:cubicBezTo>
                      <a:pt x="340055" y="31701"/>
                      <a:pt x="354328" y="60309"/>
                      <a:pt x="355512" y="101070"/>
                    </a:cubicBezTo>
                    <a:lnTo>
                      <a:pt x="273989" y="117151"/>
                    </a:lnTo>
                    <a:cubicBezTo>
                      <a:pt x="273365" y="96770"/>
                      <a:pt x="266322" y="83183"/>
                      <a:pt x="252797" y="76389"/>
                    </a:cubicBezTo>
                    <a:cubicBezTo>
                      <a:pt x="239272" y="69595"/>
                      <a:pt x="218518" y="68972"/>
                      <a:pt x="190471" y="74519"/>
                    </a:cubicBezTo>
                    <a:cubicBezTo>
                      <a:pt x="162424" y="80066"/>
                      <a:pt x="141046" y="88979"/>
                      <a:pt x="126274" y="101320"/>
                    </a:cubicBezTo>
                    <a:cubicBezTo>
                      <a:pt x="111503" y="113660"/>
                      <a:pt x="103712" y="128557"/>
                      <a:pt x="102777" y="146008"/>
                    </a:cubicBezTo>
                    <a:cubicBezTo>
                      <a:pt x="101904" y="161777"/>
                      <a:pt x="107514" y="172808"/>
                      <a:pt x="119543" y="179041"/>
                    </a:cubicBezTo>
                    <a:cubicBezTo>
                      <a:pt x="131572" y="185274"/>
                      <a:pt x="151329" y="187331"/>
                      <a:pt x="178753" y="185212"/>
                    </a:cubicBezTo>
                    <a:lnTo>
                      <a:pt x="232105" y="181472"/>
                    </a:lnTo>
                    <a:cubicBezTo>
                      <a:pt x="274113" y="178543"/>
                      <a:pt x="305526" y="184962"/>
                      <a:pt x="326468" y="200731"/>
                    </a:cubicBezTo>
                    <a:cubicBezTo>
                      <a:pt x="347409" y="216500"/>
                      <a:pt x="356883" y="241867"/>
                      <a:pt x="355013" y="276707"/>
                    </a:cubicBezTo>
                    <a:cubicBezTo>
                      <a:pt x="352707" y="319837"/>
                      <a:pt x="334944" y="356111"/>
                      <a:pt x="301786" y="385405"/>
                    </a:cubicBezTo>
                    <a:cubicBezTo>
                      <a:pt x="268629" y="414761"/>
                      <a:pt x="224252" y="434893"/>
                      <a:pt x="168594" y="445862"/>
                    </a:cubicBezTo>
                    <a:cubicBezTo>
                      <a:pt x="114245" y="456582"/>
                      <a:pt x="72798" y="453341"/>
                      <a:pt x="44252" y="436201"/>
                    </a:cubicBezTo>
                    <a:cubicBezTo>
                      <a:pt x="15956" y="418937"/>
                      <a:pt x="1122" y="388895"/>
                      <a:pt x="0" y="346015"/>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AA2C8B57-272C-469E-903F-D1F9A4B57DF4}"/>
                  </a:ext>
                </a:extLst>
              </p:cNvPr>
              <p:cNvSpPr/>
              <p:nvPr/>
            </p:nvSpPr>
            <p:spPr>
              <a:xfrm>
                <a:off x="5867275" y="3868701"/>
                <a:ext cx="336565" cy="492382"/>
              </a:xfrm>
              <a:custGeom>
                <a:avLst/>
                <a:gdLst>
                  <a:gd name="connsiteX0" fmla="*/ 98289 w 336564"/>
                  <a:gd name="connsiteY0" fmla="*/ 223566 h 492381"/>
                  <a:gd name="connsiteX1" fmla="*/ 299480 w 336564"/>
                  <a:gd name="connsiteY1" fmla="*/ 183864 h 492381"/>
                  <a:gd name="connsiteX2" fmla="*/ 295678 w 336564"/>
                  <a:gd name="connsiteY2" fmla="*/ 254854 h 492381"/>
                  <a:gd name="connsiteX3" fmla="*/ 94487 w 336564"/>
                  <a:gd name="connsiteY3" fmla="*/ 294556 h 492381"/>
                  <a:gd name="connsiteX4" fmla="*/ 88567 w 336564"/>
                  <a:gd name="connsiteY4" fmla="*/ 404750 h 492381"/>
                  <a:gd name="connsiteX5" fmla="*/ 322791 w 336564"/>
                  <a:gd name="connsiteY5" fmla="*/ 358566 h 492381"/>
                  <a:gd name="connsiteX6" fmla="*/ 318989 w 336564"/>
                  <a:gd name="connsiteY6" fmla="*/ 429494 h 492381"/>
                  <a:gd name="connsiteX7" fmla="*/ 0 w 336564"/>
                  <a:gd name="connsiteY7" fmla="*/ 492382 h 492381"/>
                  <a:gd name="connsiteX8" fmla="*/ 22999 w 336564"/>
                  <a:gd name="connsiteY8" fmla="*/ 62888 h 492381"/>
                  <a:gd name="connsiteX9" fmla="*/ 341987 w 336564"/>
                  <a:gd name="connsiteY9" fmla="*/ 0 h 492381"/>
                  <a:gd name="connsiteX10" fmla="*/ 338185 w 336564"/>
                  <a:gd name="connsiteY10" fmla="*/ 70928 h 492381"/>
                  <a:gd name="connsiteX11" fmla="*/ 103961 w 336564"/>
                  <a:gd name="connsiteY11" fmla="*/ 117112 h 492381"/>
                  <a:gd name="connsiteX12" fmla="*/ 98289 w 336564"/>
                  <a:gd name="connsiteY12" fmla="*/ 223566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564" h="492381">
                    <a:moveTo>
                      <a:pt x="98289" y="223566"/>
                    </a:moveTo>
                    <a:lnTo>
                      <a:pt x="299480" y="183864"/>
                    </a:lnTo>
                    <a:lnTo>
                      <a:pt x="295678" y="254854"/>
                    </a:lnTo>
                    <a:lnTo>
                      <a:pt x="94487" y="294556"/>
                    </a:lnTo>
                    <a:lnTo>
                      <a:pt x="88567" y="404750"/>
                    </a:lnTo>
                    <a:lnTo>
                      <a:pt x="322791" y="358566"/>
                    </a:lnTo>
                    <a:lnTo>
                      <a:pt x="318989" y="429494"/>
                    </a:lnTo>
                    <a:lnTo>
                      <a:pt x="0" y="492382"/>
                    </a:lnTo>
                    <a:lnTo>
                      <a:pt x="22999" y="62888"/>
                    </a:lnTo>
                    <a:lnTo>
                      <a:pt x="341987" y="0"/>
                    </a:lnTo>
                    <a:lnTo>
                      <a:pt x="338185" y="70928"/>
                    </a:lnTo>
                    <a:lnTo>
                      <a:pt x="103961" y="117112"/>
                    </a:lnTo>
                    <a:lnTo>
                      <a:pt x="98289" y="22356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D8DF725F-5BA4-4292-AAA4-C448AAFAF59B}"/>
                  </a:ext>
                </a:extLst>
              </p:cNvPr>
              <p:cNvSpPr/>
              <p:nvPr/>
            </p:nvSpPr>
            <p:spPr>
              <a:xfrm>
                <a:off x="6305525" y="3795444"/>
                <a:ext cx="373961" cy="454985"/>
              </a:xfrm>
              <a:custGeom>
                <a:avLst/>
                <a:gdLst>
                  <a:gd name="connsiteX0" fmla="*/ 469 w 373960"/>
                  <a:gd name="connsiteY0" fmla="*/ 299254 h 454985"/>
                  <a:gd name="connsiteX1" fmla="*/ 4084 w 373960"/>
                  <a:gd name="connsiteY1" fmla="*/ 232004 h 454985"/>
                  <a:gd name="connsiteX2" fmla="*/ 62110 w 373960"/>
                  <a:gd name="connsiteY2" fmla="*/ 80737 h 454985"/>
                  <a:gd name="connsiteX3" fmla="*/ 205025 w 373960"/>
                  <a:gd name="connsiteY3" fmla="*/ 5757 h 454985"/>
                  <a:gd name="connsiteX4" fmla="*/ 333979 w 373960"/>
                  <a:gd name="connsiteY4" fmla="*/ 18846 h 454985"/>
                  <a:gd name="connsiteX5" fmla="*/ 377047 w 373960"/>
                  <a:gd name="connsiteY5" fmla="*/ 117198 h 454985"/>
                  <a:gd name="connsiteX6" fmla="*/ 376798 w 373960"/>
                  <a:gd name="connsiteY6" fmla="*/ 122184 h 454985"/>
                  <a:gd name="connsiteX7" fmla="*/ 292034 w 373960"/>
                  <a:gd name="connsiteY7" fmla="*/ 138887 h 454985"/>
                  <a:gd name="connsiteX8" fmla="*/ 292158 w 373960"/>
                  <a:gd name="connsiteY8" fmla="*/ 136394 h 454985"/>
                  <a:gd name="connsiteX9" fmla="*/ 269970 w 373960"/>
                  <a:gd name="connsiteY9" fmla="*/ 84414 h 454985"/>
                  <a:gd name="connsiteX10" fmla="*/ 201223 w 373960"/>
                  <a:gd name="connsiteY10" fmla="*/ 77371 h 454985"/>
                  <a:gd name="connsiteX11" fmla="*/ 120386 w 373960"/>
                  <a:gd name="connsiteY11" fmla="*/ 122869 h 454985"/>
                  <a:gd name="connsiteX12" fmla="*/ 89285 w 373960"/>
                  <a:gd name="connsiteY12" fmla="*/ 219538 h 454985"/>
                  <a:gd name="connsiteX13" fmla="*/ 85981 w 373960"/>
                  <a:gd name="connsiteY13" fmla="*/ 281179 h 454985"/>
                  <a:gd name="connsiteX14" fmla="*/ 107796 w 373960"/>
                  <a:gd name="connsiteY14" fmla="*/ 363700 h 454985"/>
                  <a:gd name="connsiteX15" fmla="*/ 185829 w 373960"/>
                  <a:gd name="connsiteY15" fmla="*/ 376664 h 454985"/>
                  <a:gd name="connsiteX16" fmla="*/ 256445 w 373960"/>
                  <a:gd name="connsiteY16" fmla="*/ 342696 h 454985"/>
                  <a:gd name="connsiteX17" fmla="*/ 284367 w 373960"/>
                  <a:gd name="connsiteY17" fmla="*/ 282052 h 454985"/>
                  <a:gd name="connsiteX18" fmla="*/ 284554 w 373960"/>
                  <a:gd name="connsiteY18" fmla="*/ 278936 h 454985"/>
                  <a:gd name="connsiteX19" fmla="*/ 368633 w 373960"/>
                  <a:gd name="connsiteY19" fmla="*/ 262357 h 454985"/>
                  <a:gd name="connsiteX20" fmla="*/ 368446 w 373960"/>
                  <a:gd name="connsiteY20" fmla="*/ 265473 h 454985"/>
                  <a:gd name="connsiteX21" fmla="*/ 314035 w 373960"/>
                  <a:gd name="connsiteY21" fmla="*/ 385203 h 454985"/>
                  <a:gd name="connsiteX22" fmla="*/ 180593 w 373960"/>
                  <a:gd name="connsiteY22" fmla="*/ 450334 h 454985"/>
                  <a:gd name="connsiteX23" fmla="*/ 43038 w 373960"/>
                  <a:gd name="connsiteY23" fmla="*/ 430639 h 454985"/>
                  <a:gd name="connsiteX24" fmla="*/ 469 w 373960"/>
                  <a:gd name="connsiteY24" fmla="*/ 299254 h 4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960" h="454985">
                    <a:moveTo>
                      <a:pt x="469" y="299254"/>
                    </a:moveTo>
                    <a:lnTo>
                      <a:pt x="4084" y="232004"/>
                    </a:lnTo>
                    <a:cubicBezTo>
                      <a:pt x="7449" y="169365"/>
                      <a:pt x="26771" y="118943"/>
                      <a:pt x="62110" y="80737"/>
                    </a:cubicBezTo>
                    <a:cubicBezTo>
                      <a:pt x="97449" y="42592"/>
                      <a:pt x="145067" y="17537"/>
                      <a:pt x="205025" y="5757"/>
                    </a:cubicBezTo>
                    <a:cubicBezTo>
                      <a:pt x="259811" y="-5025"/>
                      <a:pt x="302754" y="-662"/>
                      <a:pt x="333979" y="18846"/>
                    </a:cubicBezTo>
                    <a:cubicBezTo>
                      <a:pt x="365143" y="38354"/>
                      <a:pt x="379540" y="71138"/>
                      <a:pt x="377047" y="117198"/>
                    </a:cubicBezTo>
                    <a:lnTo>
                      <a:pt x="376798" y="122184"/>
                    </a:lnTo>
                    <a:lnTo>
                      <a:pt x="292034" y="138887"/>
                    </a:lnTo>
                    <a:lnTo>
                      <a:pt x="292158" y="136394"/>
                    </a:lnTo>
                    <a:cubicBezTo>
                      <a:pt x="293467" y="112336"/>
                      <a:pt x="286050" y="95009"/>
                      <a:pt x="269970" y="84414"/>
                    </a:cubicBezTo>
                    <a:cubicBezTo>
                      <a:pt x="253890" y="73818"/>
                      <a:pt x="230953" y="71450"/>
                      <a:pt x="201223" y="77371"/>
                    </a:cubicBezTo>
                    <a:cubicBezTo>
                      <a:pt x="165884" y="84351"/>
                      <a:pt x="138897" y="99497"/>
                      <a:pt x="120386" y="122869"/>
                    </a:cubicBezTo>
                    <a:cubicBezTo>
                      <a:pt x="101874" y="146242"/>
                      <a:pt x="91466" y="178465"/>
                      <a:pt x="89285" y="219538"/>
                    </a:cubicBezTo>
                    <a:lnTo>
                      <a:pt x="85981" y="281179"/>
                    </a:lnTo>
                    <a:cubicBezTo>
                      <a:pt x="83862" y="320570"/>
                      <a:pt x="91154" y="348118"/>
                      <a:pt x="107796" y="363700"/>
                    </a:cubicBezTo>
                    <a:cubicBezTo>
                      <a:pt x="124437" y="379282"/>
                      <a:pt x="150489" y="383645"/>
                      <a:pt x="185829" y="376664"/>
                    </a:cubicBezTo>
                    <a:cubicBezTo>
                      <a:pt x="215558" y="370805"/>
                      <a:pt x="239118" y="359462"/>
                      <a:pt x="256445" y="342696"/>
                    </a:cubicBezTo>
                    <a:cubicBezTo>
                      <a:pt x="273772" y="325930"/>
                      <a:pt x="283058" y="305736"/>
                      <a:pt x="284367" y="282052"/>
                    </a:cubicBezTo>
                    <a:lnTo>
                      <a:pt x="284554" y="278936"/>
                    </a:lnTo>
                    <a:lnTo>
                      <a:pt x="368633" y="262357"/>
                    </a:lnTo>
                    <a:lnTo>
                      <a:pt x="368446" y="265473"/>
                    </a:lnTo>
                    <a:cubicBezTo>
                      <a:pt x="365891" y="312779"/>
                      <a:pt x="347754" y="352668"/>
                      <a:pt x="314035" y="385203"/>
                    </a:cubicBezTo>
                    <a:cubicBezTo>
                      <a:pt x="280316" y="417737"/>
                      <a:pt x="235815" y="439427"/>
                      <a:pt x="180593" y="450334"/>
                    </a:cubicBezTo>
                    <a:cubicBezTo>
                      <a:pt x="120635" y="462176"/>
                      <a:pt x="74825" y="455570"/>
                      <a:pt x="43038" y="430639"/>
                    </a:cubicBezTo>
                    <a:cubicBezTo>
                      <a:pt x="11314" y="405708"/>
                      <a:pt x="-2834" y="361955"/>
                      <a:pt x="469" y="29925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7AE3D539-2BA1-4D1A-87A8-AF72F0AF47B2}"/>
                  </a:ext>
                </a:extLst>
              </p:cNvPr>
              <p:cNvSpPr/>
              <p:nvPr/>
            </p:nvSpPr>
            <p:spPr>
              <a:xfrm>
                <a:off x="6806992" y="3676672"/>
                <a:ext cx="373961" cy="473684"/>
              </a:xfrm>
              <a:custGeom>
                <a:avLst/>
                <a:gdLst>
                  <a:gd name="connsiteX0" fmla="*/ 18121 w 373960"/>
                  <a:gd name="connsiteY0" fmla="*/ 425630 h 473683"/>
                  <a:gd name="connsiteX1" fmla="*/ 296 w 373960"/>
                  <a:gd name="connsiteY1" fmla="*/ 346288 h 473683"/>
                  <a:gd name="connsiteX2" fmla="*/ 15005 w 373960"/>
                  <a:gd name="connsiteY2" fmla="*/ 71177 h 473683"/>
                  <a:gd name="connsiteX3" fmla="*/ 99769 w 373960"/>
                  <a:gd name="connsiteY3" fmla="*/ 54474 h 473683"/>
                  <a:gd name="connsiteX4" fmla="*/ 85185 w 373960"/>
                  <a:gd name="connsiteY4" fmla="*/ 327091 h 473683"/>
                  <a:gd name="connsiteX5" fmla="*/ 106189 w 373960"/>
                  <a:gd name="connsiteY5" fmla="*/ 388857 h 473683"/>
                  <a:gd name="connsiteX6" fmla="*/ 175496 w 373960"/>
                  <a:gd name="connsiteY6" fmla="*/ 397957 h 473683"/>
                  <a:gd name="connsiteX7" fmla="*/ 247920 w 373960"/>
                  <a:gd name="connsiteY7" fmla="*/ 360872 h 473683"/>
                  <a:gd name="connsiteX8" fmla="*/ 276715 w 373960"/>
                  <a:gd name="connsiteY8" fmla="*/ 289321 h 473683"/>
                  <a:gd name="connsiteX9" fmla="*/ 291299 w 373960"/>
                  <a:gd name="connsiteY9" fmla="*/ 16704 h 473683"/>
                  <a:gd name="connsiteX10" fmla="*/ 376064 w 373960"/>
                  <a:gd name="connsiteY10" fmla="*/ 0 h 473683"/>
                  <a:gd name="connsiteX11" fmla="*/ 361355 w 373960"/>
                  <a:gd name="connsiteY11" fmla="*/ 275110 h 473683"/>
                  <a:gd name="connsiteX12" fmla="*/ 334554 w 373960"/>
                  <a:gd name="connsiteY12" fmla="*/ 363240 h 473683"/>
                  <a:gd name="connsiteX13" fmla="*/ 268176 w 373960"/>
                  <a:gd name="connsiteY13" fmla="*/ 430803 h 473683"/>
                  <a:gd name="connsiteX14" fmla="*/ 171694 w 373960"/>
                  <a:gd name="connsiteY14" fmla="*/ 468884 h 473683"/>
                  <a:gd name="connsiteX15" fmla="*/ 78266 w 373960"/>
                  <a:gd name="connsiteY15" fmla="*/ 468199 h 473683"/>
                  <a:gd name="connsiteX16" fmla="*/ 18121 w 373960"/>
                  <a:gd name="connsiteY16" fmla="*/ 425630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960" h="473683">
                    <a:moveTo>
                      <a:pt x="18121" y="425630"/>
                    </a:moveTo>
                    <a:cubicBezTo>
                      <a:pt x="4534" y="404688"/>
                      <a:pt x="-1450" y="378261"/>
                      <a:pt x="296" y="346288"/>
                    </a:cubicBezTo>
                    <a:lnTo>
                      <a:pt x="15005" y="71177"/>
                    </a:lnTo>
                    <a:lnTo>
                      <a:pt x="99769" y="54474"/>
                    </a:lnTo>
                    <a:lnTo>
                      <a:pt x="85185" y="327091"/>
                    </a:lnTo>
                    <a:cubicBezTo>
                      <a:pt x="83627" y="356135"/>
                      <a:pt x="90607" y="376703"/>
                      <a:pt x="106189" y="388857"/>
                    </a:cubicBezTo>
                    <a:cubicBezTo>
                      <a:pt x="121771" y="401010"/>
                      <a:pt x="144831" y="404002"/>
                      <a:pt x="175496" y="397957"/>
                    </a:cubicBezTo>
                    <a:cubicBezTo>
                      <a:pt x="206099" y="391911"/>
                      <a:pt x="230281" y="379570"/>
                      <a:pt x="247920" y="360872"/>
                    </a:cubicBezTo>
                    <a:cubicBezTo>
                      <a:pt x="265559" y="342174"/>
                      <a:pt x="275157" y="318365"/>
                      <a:pt x="276715" y="289321"/>
                    </a:cubicBezTo>
                    <a:lnTo>
                      <a:pt x="291299" y="16704"/>
                    </a:lnTo>
                    <a:lnTo>
                      <a:pt x="376064" y="0"/>
                    </a:lnTo>
                    <a:lnTo>
                      <a:pt x="361355" y="275110"/>
                    </a:lnTo>
                    <a:cubicBezTo>
                      <a:pt x="359672" y="307084"/>
                      <a:pt x="350697" y="336440"/>
                      <a:pt x="334554" y="363240"/>
                    </a:cubicBezTo>
                    <a:cubicBezTo>
                      <a:pt x="318412" y="390041"/>
                      <a:pt x="296286" y="412541"/>
                      <a:pt x="268176" y="430803"/>
                    </a:cubicBezTo>
                    <a:cubicBezTo>
                      <a:pt x="240129" y="449064"/>
                      <a:pt x="207968" y="461779"/>
                      <a:pt x="171694" y="468884"/>
                    </a:cubicBezTo>
                    <a:cubicBezTo>
                      <a:pt x="135919" y="475927"/>
                      <a:pt x="104755" y="475740"/>
                      <a:pt x="78266" y="468199"/>
                    </a:cubicBezTo>
                    <a:cubicBezTo>
                      <a:pt x="51777" y="460782"/>
                      <a:pt x="31708" y="446571"/>
                      <a:pt x="18121" y="42563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B8A20E75-C25C-419D-8576-F90EA0F61C3B}"/>
                  </a:ext>
                </a:extLst>
              </p:cNvPr>
              <p:cNvSpPr/>
              <p:nvPr/>
            </p:nvSpPr>
            <p:spPr>
              <a:xfrm>
                <a:off x="7301041" y="3605314"/>
                <a:ext cx="367728" cy="467451"/>
              </a:xfrm>
              <a:custGeom>
                <a:avLst/>
                <a:gdLst>
                  <a:gd name="connsiteX0" fmla="*/ 93802 w 367728"/>
                  <a:gd name="connsiteY0" fmla="*/ 287632 h 467450"/>
                  <a:gd name="connsiteX1" fmla="*/ 84764 w 367728"/>
                  <a:gd name="connsiteY1" fmla="*/ 456288 h 467450"/>
                  <a:gd name="connsiteX2" fmla="*/ 0 w 367728"/>
                  <a:gd name="connsiteY2" fmla="*/ 472992 h 467450"/>
                  <a:gd name="connsiteX3" fmla="*/ 22999 w 367728"/>
                  <a:gd name="connsiteY3" fmla="*/ 43498 h 467450"/>
                  <a:gd name="connsiteX4" fmla="*/ 217084 w 367728"/>
                  <a:gd name="connsiteY4" fmla="*/ 5229 h 467450"/>
                  <a:gd name="connsiteX5" fmla="*/ 330768 w 367728"/>
                  <a:gd name="connsiteY5" fmla="*/ 16074 h 467450"/>
                  <a:gd name="connsiteX6" fmla="*/ 367915 w 367728"/>
                  <a:gd name="connsiteY6" fmla="*/ 104827 h 467450"/>
                  <a:gd name="connsiteX7" fmla="*/ 340865 w 367728"/>
                  <a:gd name="connsiteY7" fmla="*/ 185603 h 467450"/>
                  <a:gd name="connsiteX8" fmla="*/ 270872 w 367728"/>
                  <a:gd name="connsiteY8" fmla="*/ 242819 h 467450"/>
                  <a:gd name="connsiteX9" fmla="*/ 371966 w 367728"/>
                  <a:gd name="connsiteY9" fmla="*/ 399633 h 467450"/>
                  <a:gd name="connsiteX10" fmla="*/ 271122 w 367728"/>
                  <a:gd name="connsiteY10" fmla="*/ 419578 h 467450"/>
                  <a:gd name="connsiteX11" fmla="*/ 182493 w 367728"/>
                  <a:gd name="connsiteY11" fmla="*/ 270180 h 467450"/>
                  <a:gd name="connsiteX12" fmla="*/ 93802 w 367728"/>
                  <a:gd name="connsiteY12" fmla="*/ 287632 h 467450"/>
                  <a:gd name="connsiteX13" fmla="*/ 209480 w 367728"/>
                  <a:gd name="connsiteY13" fmla="*/ 195825 h 467450"/>
                  <a:gd name="connsiteX14" fmla="*/ 283898 w 367728"/>
                  <a:gd name="connsiteY14" fmla="*/ 121406 h 467450"/>
                  <a:gd name="connsiteX15" fmla="*/ 267506 w 367728"/>
                  <a:gd name="connsiteY15" fmla="*/ 80271 h 467450"/>
                  <a:gd name="connsiteX16" fmla="*/ 215900 w 367728"/>
                  <a:gd name="connsiteY16" fmla="*/ 75659 h 467450"/>
                  <a:gd name="connsiteX17" fmla="*/ 103961 w 367728"/>
                  <a:gd name="connsiteY17" fmla="*/ 97722 h 467450"/>
                  <a:gd name="connsiteX18" fmla="*/ 97542 w 367728"/>
                  <a:gd name="connsiteY18" fmla="*/ 217826 h 467450"/>
                  <a:gd name="connsiteX19" fmla="*/ 209480 w 367728"/>
                  <a:gd name="connsiteY19" fmla="*/ 195825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728" h="467450">
                    <a:moveTo>
                      <a:pt x="93802" y="287632"/>
                    </a:moveTo>
                    <a:lnTo>
                      <a:pt x="84764" y="456288"/>
                    </a:lnTo>
                    <a:lnTo>
                      <a:pt x="0" y="472992"/>
                    </a:lnTo>
                    <a:lnTo>
                      <a:pt x="22999" y="43498"/>
                    </a:lnTo>
                    <a:lnTo>
                      <a:pt x="217084" y="5229"/>
                    </a:lnTo>
                    <a:cubicBezTo>
                      <a:pt x="265824" y="-4369"/>
                      <a:pt x="303718" y="-754"/>
                      <a:pt x="330768" y="16074"/>
                    </a:cubicBezTo>
                    <a:cubicBezTo>
                      <a:pt x="357818" y="32902"/>
                      <a:pt x="370221" y="62508"/>
                      <a:pt x="367915" y="104827"/>
                    </a:cubicBezTo>
                    <a:cubicBezTo>
                      <a:pt x="366295" y="135555"/>
                      <a:pt x="357257" y="162480"/>
                      <a:pt x="340865" y="185603"/>
                    </a:cubicBezTo>
                    <a:cubicBezTo>
                      <a:pt x="324473" y="208726"/>
                      <a:pt x="301163" y="227798"/>
                      <a:pt x="270872" y="242819"/>
                    </a:cubicBezTo>
                    <a:lnTo>
                      <a:pt x="371966" y="399633"/>
                    </a:lnTo>
                    <a:lnTo>
                      <a:pt x="271122" y="419578"/>
                    </a:lnTo>
                    <a:lnTo>
                      <a:pt x="182493" y="270180"/>
                    </a:lnTo>
                    <a:lnTo>
                      <a:pt x="93802" y="287632"/>
                    </a:lnTo>
                    <a:close/>
                    <a:moveTo>
                      <a:pt x="209480" y="195825"/>
                    </a:moveTo>
                    <a:cubicBezTo>
                      <a:pt x="256911" y="186476"/>
                      <a:pt x="281717" y="161669"/>
                      <a:pt x="283898" y="121406"/>
                    </a:cubicBezTo>
                    <a:cubicBezTo>
                      <a:pt x="284958" y="101462"/>
                      <a:pt x="279536" y="87812"/>
                      <a:pt x="267506" y="80271"/>
                    </a:cubicBezTo>
                    <a:cubicBezTo>
                      <a:pt x="255540" y="72791"/>
                      <a:pt x="238338" y="71233"/>
                      <a:pt x="215900" y="75659"/>
                    </a:cubicBezTo>
                    <a:lnTo>
                      <a:pt x="103961" y="97722"/>
                    </a:lnTo>
                    <a:lnTo>
                      <a:pt x="97542" y="217826"/>
                    </a:lnTo>
                    <a:lnTo>
                      <a:pt x="209480" y="195825"/>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5E893578-9D90-4114-ABAB-D85755F4C7B5}"/>
                  </a:ext>
                </a:extLst>
              </p:cNvPr>
              <p:cNvSpPr/>
              <p:nvPr/>
            </p:nvSpPr>
            <p:spPr>
              <a:xfrm>
                <a:off x="7792737" y="3535191"/>
                <a:ext cx="105956" cy="442520"/>
              </a:xfrm>
              <a:custGeom>
                <a:avLst/>
                <a:gdLst>
                  <a:gd name="connsiteX0" fmla="*/ 107763 w 105955"/>
                  <a:gd name="connsiteY0" fmla="*/ 0 h 442520"/>
                  <a:gd name="connsiteX1" fmla="*/ 84764 w 105955"/>
                  <a:gd name="connsiteY1" fmla="*/ 429494 h 442520"/>
                  <a:gd name="connsiteX2" fmla="*/ 0 w 105955"/>
                  <a:gd name="connsiteY2" fmla="*/ 446197 h 442520"/>
                  <a:gd name="connsiteX3" fmla="*/ 22999 w 105955"/>
                  <a:gd name="connsiteY3" fmla="*/ 16704 h 442520"/>
                  <a:gd name="connsiteX4" fmla="*/ 107763 w 105955"/>
                  <a:gd name="connsiteY4" fmla="*/ 0 h 44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55" h="442520">
                    <a:moveTo>
                      <a:pt x="107763" y="0"/>
                    </a:moveTo>
                    <a:lnTo>
                      <a:pt x="84764" y="429494"/>
                    </a:lnTo>
                    <a:lnTo>
                      <a:pt x="0" y="446197"/>
                    </a:lnTo>
                    <a:lnTo>
                      <a:pt x="22999" y="16704"/>
                    </a:lnTo>
                    <a:lnTo>
                      <a:pt x="107763" y="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7CD2983B-386A-4220-818F-153B4039C13D}"/>
                  </a:ext>
                </a:extLst>
              </p:cNvPr>
              <p:cNvSpPr/>
              <p:nvPr/>
            </p:nvSpPr>
            <p:spPr>
              <a:xfrm>
                <a:off x="8007328" y="3443882"/>
                <a:ext cx="355263" cy="467451"/>
              </a:xfrm>
              <a:custGeom>
                <a:avLst/>
                <a:gdLst>
                  <a:gd name="connsiteX0" fmla="*/ 218704 w 355262"/>
                  <a:gd name="connsiteY0" fmla="*/ 97354 h 467450"/>
                  <a:gd name="connsiteX1" fmla="*/ 199508 w 355262"/>
                  <a:gd name="connsiteY1" fmla="*/ 455858 h 467450"/>
                  <a:gd name="connsiteX2" fmla="*/ 114743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4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4" y="97354"/>
                    </a:moveTo>
                    <a:lnTo>
                      <a:pt x="199508" y="455858"/>
                    </a:lnTo>
                    <a:lnTo>
                      <a:pt x="114743" y="472562"/>
                    </a:lnTo>
                    <a:lnTo>
                      <a:pt x="133940" y="114058"/>
                    </a:lnTo>
                    <a:lnTo>
                      <a:pt x="0" y="140485"/>
                    </a:lnTo>
                    <a:lnTo>
                      <a:pt x="3802" y="69557"/>
                    </a:lnTo>
                    <a:lnTo>
                      <a:pt x="356385" y="0"/>
                    </a:lnTo>
                    <a:lnTo>
                      <a:pt x="352583" y="70928"/>
                    </a:lnTo>
                    <a:lnTo>
                      <a:pt x="218704"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4C558EC9-5654-47DE-8CD2-3ED39DA86323}"/>
                  </a:ext>
                </a:extLst>
              </p:cNvPr>
              <p:cNvSpPr/>
              <p:nvPr/>
            </p:nvSpPr>
            <p:spPr>
              <a:xfrm>
                <a:off x="8434952" y="3353321"/>
                <a:ext cx="386426" cy="473684"/>
              </a:xfrm>
              <a:custGeom>
                <a:avLst/>
                <a:gdLst>
                  <a:gd name="connsiteX0" fmla="*/ 213781 w 386426"/>
                  <a:gd name="connsiteY0" fmla="*/ 459286 h 473683"/>
                  <a:gd name="connsiteX1" fmla="*/ 129017 w 386426"/>
                  <a:gd name="connsiteY1" fmla="*/ 475990 h 473683"/>
                  <a:gd name="connsiteX2" fmla="*/ 138490 w 386426"/>
                  <a:gd name="connsiteY2" fmla="*/ 299231 h 473683"/>
                  <a:gd name="connsiteX3" fmla="*/ 0 w 386426"/>
                  <a:gd name="connsiteY3" fmla="*/ 76537 h 473683"/>
                  <a:gd name="connsiteX4" fmla="*/ 95734 w 386426"/>
                  <a:gd name="connsiteY4" fmla="*/ 57652 h 473683"/>
                  <a:gd name="connsiteX5" fmla="*/ 184425 w 386426"/>
                  <a:gd name="connsiteY5" fmla="*/ 218144 h 473683"/>
                  <a:gd name="connsiteX6" fmla="*/ 292437 w 386426"/>
                  <a:gd name="connsiteY6" fmla="*/ 18885 h 473683"/>
                  <a:gd name="connsiteX7" fmla="*/ 388171 w 386426"/>
                  <a:gd name="connsiteY7" fmla="*/ 0 h 473683"/>
                  <a:gd name="connsiteX8" fmla="*/ 223255 w 386426"/>
                  <a:gd name="connsiteY8" fmla="*/ 281904 h 473683"/>
                  <a:gd name="connsiteX9" fmla="*/ 213781 w 386426"/>
                  <a:gd name="connsiteY9" fmla="*/ 45928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426" h="473683">
                    <a:moveTo>
                      <a:pt x="213781" y="459286"/>
                    </a:moveTo>
                    <a:lnTo>
                      <a:pt x="129017" y="475990"/>
                    </a:lnTo>
                    <a:lnTo>
                      <a:pt x="138490" y="299231"/>
                    </a:lnTo>
                    <a:lnTo>
                      <a:pt x="0" y="76537"/>
                    </a:lnTo>
                    <a:lnTo>
                      <a:pt x="95734" y="57652"/>
                    </a:lnTo>
                    <a:lnTo>
                      <a:pt x="184425" y="218144"/>
                    </a:lnTo>
                    <a:lnTo>
                      <a:pt x="292437" y="18885"/>
                    </a:lnTo>
                    <a:lnTo>
                      <a:pt x="388171" y="0"/>
                    </a:lnTo>
                    <a:lnTo>
                      <a:pt x="223255" y="281904"/>
                    </a:lnTo>
                    <a:lnTo>
                      <a:pt x="213781" y="4592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pic>
        <p:nvPicPr>
          <p:cNvPr id="20" name="logo">
            <a:extLst>
              <a:ext uri="{FF2B5EF4-FFF2-40B4-BE49-F238E27FC236}">
                <a16:creationId xmlns:a16="http://schemas.microsoft.com/office/drawing/2014/main" id="{6A391EC0-6C3A-490F-9D15-ED76C66793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1192" y="579581"/>
            <a:ext cx="1609616" cy="274084"/>
          </a:xfrm>
          <a:prstGeom prst="rect">
            <a:avLst/>
          </a:prstGeom>
        </p:spPr>
      </p:pic>
      <p:pic>
        <p:nvPicPr>
          <p:cNvPr id="49" name="logo">
            <a:extLst>
              <a:ext uri="{FF2B5EF4-FFF2-40B4-BE49-F238E27FC236}">
                <a16:creationId xmlns:a16="http://schemas.microsoft.com/office/drawing/2014/main" id="{8E7AD8E7-FF84-4821-817E-B22C9B0D5FA0}"/>
              </a:ext>
            </a:extLst>
          </p:cNvPr>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a:off x="5692140" y="7188063"/>
            <a:ext cx="807720" cy="137538"/>
          </a:xfrm>
          <a:prstGeom prst="rect">
            <a:avLst/>
          </a:prstGeom>
        </p:spPr>
      </p:pic>
      <p:pic>
        <p:nvPicPr>
          <p:cNvPr id="57" name="圖片 56">
            <a:extLst>
              <a:ext uri="{FF2B5EF4-FFF2-40B4-BE49-F238E27FC236}">
                <a16:creationId xmlns:a16="http://schemas.microsoft.com/office/drawing/2014/main" id="{BF6F3DA0-5C53-41E7-AA71-0D13CDEDEEC0}"/>
              </a:ext>
            </a:extLst>
          </p:cNvPr>
          <p:cNvPicPr>
            <a:picLocks noChangeAspect="1"/>
          </p:cNvPicPr>
          <p:nvPr/>
        </p:nvPicPr>
        <p:blipFill rotWithShape="1">
          <a:blip r:embed="rId15"/>
          <a:srcRect l="37988" t="63578" r="38786" b="32810"/>
          <a:stretch/>
        </p:blipFill>
        <p:spPr>
          <a:xfrm>
            <a:off x="784705" y="2599457"/>
            <a:ext cx="246376" cy="52619"/>
          </a:xfrm>
          <a:prstGeom prst="rect">
            <a:avLst/>
          </a:prstGeom>
        </p:spPr>
      </p:pic>
      <p:pic>
        <p:nvPicPr>
          <p:cNvPr id="58" name="圖片 57">
            <a:extLst>
              <a:ext uri="{FF2B5EF4-FFF2-40B4-BE49-F238E27FC236}">
                <a16:creationId xmlns:a16="http://schemas.microsoft.com/office/drawing/2014/main" id="{979E6131-83A6-4637-B612-2DEA8579974A}"/>
              </a:ext>
            </a:extLst>
          </p:cNvPr>
          <p:cNvPicPr>
            <a:picLocks noChangeAspect="1"/>
          </p:cNvPicPr>
          <p:nvPr/>
        </p:nvPicPr>
        <p:blipFill rotWithShape="1">
          <a:blip r:embed="rId16"/>
          <a:srcRect l="33363" t="63059" r="31506" b="33330"/>
          <a:stretch/>
        </p:blipFill>
        <p:spPr>
          <a:xfrm>
            <a:off x="710450" y="3419244"/>
            <a:ext cx="389810" cy="52619"/>
          </a:xfrm>
          <a:prstGeom prst="rect">
            <a:avLst/>
          </a:prstGeom>
        </p:spPr>
      </p:pic>
      <p:pic>
        <p:nvPicPr>
          <p:cNvPr id="59" name="圖片 58">
            <a:extLst>
              <a:ext uri="{FF2B5EF4-FFF2-40B4-BE49-F238E27FC236}">
                <a16:creationId xmlns:a16="http://schemas.microsoft.com/office/drawing/2014/main" id="{D31F8025-9CF4-4045-A37D-519B32D2652E}"/>
              </a:ext>
            </a:extLst>
          </p:cNvPr>
          <p:cNvPicPr>
            <a:picLocks noChangeAspect="1"/>
          </p:cNvPicPr>
          <p:nvPr/>
        </p:nvPicPr>
        <p:blipFill rotWithShape="1">
          <a:blip r:embed="rId17"/>
          <a:srcRect l="33363" t="63301" r="30456" b="32927"/>
          <a:stretch/>
        </p:blipFill>
        <p:spPr>
          <a:xfrm>
            <a:off x="704628" y="4288410"/>
            <a:ext cx="401454" cy="54966"/>
          </a:xfrm>
          <a:prstGeom prst="rect">
            <a:avLst/>
          </a:prstGeom>
        </p:spPr>
      </p:pic>
      <p:pic>
        <p:nvPicPr>
          <p:cNvPr id="60" name="圖片 59">
            <a:extLst>
              <a:ext uri="{FF2B5EF4-FFF2-40B4-BE49-F238E27FC236}">
                <a16:creationId xmlns:a16="http://schemas.microsoft.com/office/drawing/2014/main" id="{6F64F2EB-906F-4062-B97F-412F7B5739D8}"/>
              </a:ext>
            </a:extLst>
          </p:cNvPr>
          <p:cNvPicPr>
            <a:picLocks noChangeAspect="1"/>
          </p:cNvPicPr>
          <p:nvPr/>
        </p:nvPicPr>
        <p:blipFill rotWithShape="1">
          <a:blip r:embed="rId18"/>
          <a:srcRect l="36409" t="62181" r="36409" b="34681"/>
          <a:stretch/>
        </p:blipFill>
        <p:spPr>
          <a:xfrm>
            <a:off x="5905499" y="2626853"/>
            <a:ext cx="306568" cy="45719"/>
          </a:xfrm>
          <a:prstGeom prst="rect">
            <a:avLst/>
          </a:prstGeom>
        </p:spPr>
      </p:pic>
      <p:pic>
        <p:nvPicPr>
          <p:cNvPr id="61" name="圖片 60">
            <a:extLst>
              <a:ext uri="{FF2B5EF4-FFF2-40B4-BE49-F238E27FC236}">
                <a16:creationId xmlns:a16="http://schemas.microsoft.com/office/drawing/2014/main" id="{D2F96053-700E-4F9B-9404-A855C60E759D}"/>
              </a:ext>
            </a:extLst>
          </p:cNvPr>
          <p:cNvPicPr>
            <a:picLocks noChangeAspect="1"/>
          </p:cNvPicPr>
          <p:nvPr/>
        </p:nvPicPr>
        <p:blipFill rotWithShape="1">
          <a:blip r:embed="rId19"/>
          <a:srcRect l="35562" t="65608" r="35562" b="30478"/>
          <a:stretch/>
        </p:blipFill>
        <p:spPr>
          <a:xfrm>
            <a:off x="5897705" y="3863730"/>
            <a:ext cx="322156" cy="57035"/>
          </a:xfrm>
          <a:prstGeom prst="rect">
            <a:avLst/>
          </a:prstGeom>
        </p:spPr>
      </p:pic>
      <p:pic>
        <p:nvPicPr>
          <p:cNvPr id="62" name="圖片 61">
            <a:extLst>
              <a:ext uri="{FF2B5EF4-FFF2-40B4-BE49-F238E27FC236}">
                <a16:creationId xmlns:a16="http://schemas.microsoft.com/office/drawing/2014/main" id="{5B85983D-B1D5-4A8B-A87C-D88E97CD838A}"/>
              </a:ext>
            </a:extLst>
          </p:cNvPr>
          <p:cNvPicPr>
            <a:picLocks noChangeAspect="1"/>
          </p:cNvPicPr>
          <p:nvPr/>
        </p:nvPicPr>
        <p:blipFill rotWithShape="1">
          <a:blip r:embed="rId20"/>
          <a:srcRect l="39185" t="64670" r="39185" b="29316"/>
          <a:stretch/>
        </p:blipFill>
        <p:spPr>
          <a:xfrm>
            <a:off x="5938787" y="5085539"/>
            <a:ext cx="239992" cy="87628"/>
          </a:xfrm>
          <a:prstGeom prst="rect">
            <a:avLst/>
          </a:prstGeom>
        </p:spPr>
      </p:pic>
      <p:pic>
        <p:nvPicPr>
          <p:cNvPr id="63" name="圖片 62">
            <a:extLst>
              <a:ext uri="{FF2B5EF4-FFF2-40B4-BE49-F238E27FC236}">
                <a16:creationId xmlns:a16="http://schemas.microsoft.com/office/drawing/2014/main" id="{CA9CBD3B-DF73-4BDA-BC26-BED4FAA027EE}"/>
              </a:ext>
            </a:extLst>
          </p:cNvPr>
          <p:cNvPicPr>
            <a:picLocks noChangeAspect="1"/>
          </p:cNvPicPr>
          <p:nvPr/>
        </p:nvPicPr>
        <p:blipFill rotWithShape="1">
          <a:blip r:embed="rId21"/>
          <a:srcRect l="35934" t="64540" r="35934" b="29785"/>
          <a:stretch/>
        </p:blipFill>
        <p:spPr>
          <a:xfrm>
            <a:off x="5904430" y="5975156"/>
            <a:ext cx="308706" cy="82685"/>
          </a:xfrm>
          <a:prstGeom prst="rect">
            <a:avLst/>
          </a:prstGeom>
        </p:spPr>
      </p:pic>
      <p:sp>
        <p:nvSpPr>
          <p:cNvPr id="64" name="矩形: 圓角 63">
            <a:extLst>
              <a:ext uri="{FF2B5EF4-FFF2-40B4-BE49-F238E27FC236}">
                <a16:creationId xmlns:a16="http://schemas.microsoft.com/office/drawing/2014/main" id="{6D421196-79D4-4961-B6C3-E2C0BD4CB020}"/>
              </a:ext>
            </a:extLst>
          </p:cNvPr>
          <p:cNvSpPr/>
          <p:nvPr/>
        </p:nvSpPr>
        <p:spPr>
          <a:xfrm>
            <a:off x="1180406" y="2778728"/>
            <a:ext cx="45719"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圓角 64">
            <a:extLst>
              <a:ext uri="{FF2B5EF4-FFF2-40B4-BE49-F238E27FC236}">
                <a16:creationId xmlns:a16="http://schemas.microsoft.com/office/drawing/2014/main" id="{E484EF31-B971-4C6F-841D-CF53A6C30A3D}"/>
              </a:ext>
            </a:extLst>
          </p:cNvPr>
          <p:cNvSpPr/>
          <p:nvPr/>
        </p:nvSpPr>
        <p:spPr>
          <a:xfrm>
            <a:off x="1180407" y="3611911"/>
            <a:ext cx="45719"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圓角 65">
            <a:extLst>
              <a:ext uri="{FF2B5EF4-FFF2-40B4-BE49-F238E27FC236}">
                <a16:creationId xmlns:a16="http://schemas.microsoft.com/office/drawing/2014/main" id="{CA78F296-0780-47A6-8289-D30FAD617212}"/>
              </a:ext>
            </a:extLst>
          </p:cNvPr>
          <p:cNvSpPr/>
          <p:nvPr/>
        </p:nvSpPr>
        <p:spPr>
          <a:xfrm>
            <a:off x="1180407" y="4115578"/>
            <a:ext cx="45719"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圓角 66">
            <a:extLst>
              <a:ext uri="{FF2B5EF4-FFF2-40B4-BE49-F238E27FC236}">
                <a16:creationId xmlns:a16="http://schemas.microsoft.com/office/drawing/2014/main" id="{016E8BA0-51B7-4882-ABA6-ABE6834046AA}"/>
              </a:ext>
            </a:extLst>
          </p:cNvPr>
          <p:cNvSpPr/>
          <p:nvPr/>
        </p:nvSpPr>
        <p:spPr>
          <a:xfrm>
            <a:off x="6385734" y="4000707"/>
            <a:ext cx="45719" cy="459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圓角 67">
            <a:extLst>
              <a:ext uri="{FF2B5EF4-FFF2-40B4-BE49-F238E27FC236}">
                <a16:creationId xmlns:a16="http://schemas.microsoft.com/office/drawing/2014/main" id="{4792568E-C26C-4047-BC65-E9A93B1D7088}"/>
              </a:ext>
            </a:extLst>
          </p:cNvPr>
          <p:cNvSpPr/>
          <p:nvPr/>
        </p:nvSpPr>
        <p:spPr>
          <a:xfrm>
            <a:off x="6385734" y="3157732"/>
            <a:ext cx="45719"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圓角 68">
            <a:extLst>
              <a:ext uri="{FF2B5EF4-FFF2-40B4-BE49-F238E27FC236}">
                <a16:creationId xmlns:a16="http://schemas.microsoft.com/office/drawing/2014/main" id="{D5AC4983-86A9-47E1-8A45-EE2BF43DBFCF}"/>
              </a:ext>
            </a:extLst>
          </p:cNvPr>
          <p:cNvSpPr/>
          <p:nvPr/>
        </p:nvSpPr>
        <p:spPr>
          <a:xfrm>
            <a:off x="6385733" y="4843682"/>
            <a:ext cx="45719"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圓角 69">
            <a:extLst>
              <a:ext uri="{FF2B5EF4-FFF2-40B4-BE49-F238E27FC236}">
                <a16:creationId xmlns:a16="http://schemas.microsoft.com/office/drawing/2014/main" id="{5462288B-2F87-47F4-BCFE-567C6B46E3D6}"/>
              </a:ext>
            </a:extLst>
          </p:cNvPr>
          <p:cNvSpPr/>
          <p:nvPr/>
        </p:nvSpPr>
        <p:spPr>
          <a:xfrm flipV="1">
            <a:off x="6385733" y="5686934"/>
            <a:ext cx="45719" cy="457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1068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3000" tmFilter="0, 0; .2, .5; .8, .5; 1, 0"/>
                                        <p:tgtEl>
                                          <p:spTgt spid="47"/>
                                        </p:tgtEl>
                                      </p:cBhvr>
                                    </p:animEffect>
                                    <p:animScale>
                                      <p:cBhvr>
                                        <p:cTn id="7" dur="1500" autoRev="1" fill="hold"/>
                                        <p:tgtEl>
                                          <p:spTgt spid="47"/>
                                        </p:tgtEl>
                                      </p:cBhvr>
                                      <p:by x="105000" y="105000"/>
                                    </p:animScale>
                                  </p:childTnLst>
                                </p:cTn>
                              </p:par>
                              <p:par>
                                <p:cTn id="8" presetID="26" presetClass="emph" presetSubtype="0" repeatCount="indefinite" fill="hold" nodeType="withEffect">
                                  <p:stCondLst>
                                    <p:cond delay="0"/>
                                  </p:stCondLst>
                                  <p:endCondLst>
                                    <p:cond evt="onNext" delay="0">
                                      <p:tgtEl>
                                        <p:sldTgt/>
                                      </p:tgtEl>
                                    </p:cond>
                                  </p:endCondLst>
                                  <p:childTnLst>
                                    <p:animEffect transition="out" filter="fade">
                                      <p:cBhvr>
                                        <p:cTn id="9" dur="3000" tmFilter="0, 0; .2, .5; .8, .5; 1, 0"/>
                                        <p:tgtEl>
                                          <p:spTgt spid="48"/>
                                        </p:tgtEl>
                                      </p:cBhvr>
                                    </p:animEffect>
                                    <p:animScale>
                                      <p:cBhvr>
                                        <p:cTn id="10" dur="150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691D-A69D-4C15-8DBB-A0B55C6F2CBC}"/>
              </a:ext>
            </a:extLst>
          </p:cNvPr>
          <p:cNvSpPr>
            <a:spLocks noGrp="1"/>
          </p:cNvSpPr>
          <p:nvPr>
            <p:ph type="ctrTitle"/>
          </p:nvPr>
        </p:nvSpPr>
        <p:spPr>
          <a:xfrm>
            <a:off x="379748" y="263057"/>
            <a:ext cx="11432504" cy="1235714"/>
          </a:xfrm>
        </p:spPr>
        <p:txBody>
          <a:bodyPr>
            <a:normAutofit fontScale="90000"/>
          </a:bodyPr>
          <a:lstStyle/>
          <a:p>
            <a:r>
              <a:rPr lang="en-US" dirty="0">
                <a:latin typeface="Arial" panose="020B0604020202020204" pitchFamily="34" charset="0"/>
                <a:sym typeface="Arial" panose="020B0604020202020204" pitchFamily="34" charset="0"/>
              </a:rPr>
              <a:t>The Devil Is Hidden In The Details. These Places Security Counselor Help You Pay Attention!</a:t>
            </a:r>
          </a:p>
        </p:txBody>
      </p:sp>
      <p:sp>
        <p:nvSpPr>
          <p:cNvPr id="3" name="Content Placeholder 2">
            <a:extLst>
              <a:ext uri="{FF2B5EF4-FFF2-40B4-BE49-F238E27FC236}">
                <a16:creationId xmlns:a16="http://schemas.microsoft.com/office/drawing/2014/main" id="{42A2711F-91C8-408E-B20F-ADBEBC7CD9E7}"/>
              </a:ext>
            </a:extLst>
          </p:cNvPr>
          <p:cNvSpPr>
            <a:spLocks noGrp="1"/>
          </p:cNvSpPr>
          <p:nvPr>
            <p:ph idx="4294967295"/>
          </p:nvPr>
        </p:nvSpPr>
        <p:spPr>
          <a:xfrm>
            <a:off x="736007" y="1784720"/>
            <a:ext cx="5359993" cy="2259534"/>
          </a:xfrm>
          <a:prstGeom prst="rect">
            <a:avLst/>
          </a:prstGeom>
        </p:spPr>
        <p:txBody>
          <a:bodyPr/>
          <a:lstStyle/>
          <a:p>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P</a:t>
            </a:r>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assword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strength</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option</a:t>
            </a:r>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is not enabled</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not updated regularly, and the default password is used. </a:t>
            </a:r>
          </a:p>
          <a:p>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SQL server (phpMyAdmin) uses the default password</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Enable SSL/Telnet connection</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Use the default connection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port</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number.</a:t>
            </a:r>
            <a:endPar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Use an application that is not on the QNAP store or has no digital signature</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logo">
            <a:extLst>
              <a:ext uri="{FF2B5EF4-FFF2-40B4-BE49-F238E27FC236}">
                <a16:creationId xmlns:a16="http://schemas.microsoft.com/office/drawing/2014/main" id="{3A481516-D0A2-45FB-82EE-9FC4AF7A2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2140" y="6662460"/>
            <a:ext cx="807720" cy="137538"/>
          </a:xfrm>
          <a:prstGeom prst="rect">
            <a:avLst/>
          </a:prstGeom>
        </p:spPr>
      </p:pic>
      <p:grpSp>
        <p:nvGrpSpPr>
          <p:cNvPr id="5" name="群組 4">
            <a:extLst>
              <a:ext uri="{FF2B5EF4-FFF2-40B4-BE49-F238E27FC236}">
                <a16:creationId xmlns:a16="http://schemas.microsoft.com/office/drawing/2014/main" id="{CE8E8BF1-916F-4128-86D6-08B503323CF0}"/>
              </a:ext>
            </a:extLst>
          </p:cNvPr>
          <p:cNvGrpSpPr/>
          <p:nvPr/>
        </p:nvGrpSpPr>
        <p:grpSpPr>
          <a:xfrm>
            <a:off x="4168473" y="4080648"/>
            <a:ext cx="3223682" cy="2265450"/>
            <a:chOff x="4168473" y="4080648"/>
            <a:chExt cx="3223682" cy="2265450"/>
          </a:xfrm>
        </p:grpSpPr>
        <p:pic>
          <p:nvPicPr>
            <p:cNvPr id="9" name="Picture 8">
              <a:extLst>
                <a:ext uri="{FF2B5EF4-FFF2-40B4-BE49-F238E27FC236}">
                  <a16:creationId xmlns:a16="http://schemas.microsoft.com/office/drawing/2014/main" id="{AF4E7F34-B8AF-AA4A-9284-36946AB5BDE9}"/>
                </a:ext>
              </a:extLst>
            </p:cNvPr>
            <p:cNvPicPr>
              <a:picLocks noChangeAspect="1"/>
            </p:cNvPicPr>
            <p:nvPr/>
          </p:nvPicPr>
          <p:blipFill>
            <a:blip r:embed="rId5"/>
            <a:stretch>
              <a:fillRect/>
            </a:stretch>
          </p:blipFill>
          <p:spPr>
            <a:xfrm>
              <a:off x="4168473" y="4080648"/>
              <a:ext cx="3223682" cy="2265450"/>
            </a:xfrm>
            <a:prstGeom prst="roundRect">
              <a:avLst>
                <a:gd name="adj" fmla="val 3127"/>
              </a:avLst>
            </a:prstGeom>
            <a:effectLst>
              <a:outerShdw blurRad="50800" dist="38100" dir="2700000" algn="tl" rotWithShape="0">
                <a:prstClr val="black">
                  <a:alpha val="40000"/>
                </a:prstClr>
              </a:outerShdw>
            </a:effectLst>
          </p:spPr>
        </p:pic>
        <p:sp>
          <p:nvSpPr>
            <p:cNvPr id="15" name="矩形 14">
              <a:extLst>
                <a:ext uri="{FF2B5EF4-FFF2-40B4-BE49-F238E27FC236}">
                  <a16:creationId xmlns:a16="http://schemas.microsoft.com/office/drawing/2014/main" id="{6D724E89-BEF2-4D9B-9179-AC1F3108A238}"/>
                </a:ext>
              </a:extLst>
            </p:cNvPr>
            <p:cNvSpPr/>
            <p:nvPr/>
          </p:nvSpPr>
          <p:spPr>
            <a:xfrm>
              <a:off x="4202792" y="4540812"/>
              <a:ext cx="3054108" cy="1365312"/>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grpSp>
        <p:nvGrpSpPr>
          <p:cNvPr id="6" name="群組 5">
            <a:extLst>
              <a:ext uri="{FF2B5EF4-FFF2-40B4-BE49-F238E27FC236}">
                <a16:creationId xmlns:a16="http://schemas.microsoft.com/office/drawing/2014/main" id="{61AD27B3-443D-469A-89A8-61C6AECDBC06}"/>
              </a:ext>
            </a:extLst>
          </p:cNvPr>
          <p:cNvGrpSpPr/>
          <p:nvPr/>
        </p:nvGrpSpPr>
        <p:grpSpPr>
          <a:xfrm>
            <a:off x="430672" y="4080648"/>
            <a:ext cx="3636865" cy="2265450"/>
            <a:chOff x="430672" y="4080648"/>
            <a:chExt cx="3636865" cy="2265450"/>
          </a:xfrm>
        </p:grpSpPr>
        <p:pic>
          <p:nvPicPr>
            <p:cNvPr id="11" name="Picture 10">
              <a:extLst>
                <a:ext uri="{FF2B5EF4-FFF2-40B4-BE49-F238E27FC236}">
                  <a16:creationId xmlns:a16="http://schemas.microsoft.com/office/drawing/2014/main" id="{055E51E1-BA98-1A4E-B313-BBDBF0A8BA23}"/>
                </a:ext>
              </a:extLst>
            </p:cNvPr>
            <p:cNvPicPr>
              <a:picLocks noChangeAspect="1"/>
            </p:cNvPicPr>
            <p:nvPr/>
          </p:nvPicPr>
          <p:blipFill rotWithShape="1">
            <a:blip r:embed="rId6"/>
            <a:srcRect r="9302"/>
            <a:stretch/>
          </p:blipFill>
          <p:spPr>
            <a:xfrm>
              <a:off x="430672" y="4080648"/>
              <a:ext cx="3636865" cy="2265450"/>
            </a:xfrm>
            <a:prstGeom prst="roundRect">
              <a:avLst>
                <a:gd name="adj" fmla="val 3127"/>
              </a:avLst>
            </a:prstGeom>
            <a:effectLst>
              <a:outerShdw blurRad="50800" dist="38100" dir="2700000" algn="tl" rotWithShape="0">
                <a:prstClr val="black">
                  <a:alpha val="40000"/>
                </a:prstClr>
              </a:outerShdw>
            </a:effectLst>
          </p:spPr>
        </p:pic>
        <p:sp>
          <p:nvSpPr>
            <p:cNvPr id="16" name="矩形 15">
              <a:extLst>
                <a:ext uri="{FF2B5EF4-FFF2-40B4-BE49-F238E27FC236}">
                  <a16:creationId xmlns:a16="http://schemas.microsoft.com/office/drawing/2014/main" id="{028B4380-7C92-4010-BB75-4ED1DDECF710}"/>
                </a:ext>
              </a:extLst>
            </p:cNvPr>
            <p:cNvSpPr/>
            <p:nvPr/>
          </p:nvSpPr>
          <p:spPr>
            <a:xfrm>
              <a:off x="528313" y="4608318"/>
              <a:ext cx="3225800" cy="1015663"/>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grpSp>
        <p:nvGrpSpPr>
          <p:cNvPr id="4" name="群組 3">
            <a:extLst>
              <a:ext uri="{FF2B5EF4-FFF2-40B4-BE49-F238E27FC236}">
                <a16:creationId xmlns:a16="http://schemas.microsoft.com/office/drawing/2014/main" id="{0BDCE735-78C7-44C7-A329-CBEE5DFDDFBB}"/>
              </a:ext>
            </a:extLst>
          </p:cNvPr>
          <p:cNvGrpSpPr/>
          <p:nvPr/>
        </p:nvGrpSpPr>
        <p:grpSpPr>
          <a:xfrm>
            <a:off x="7486196" y="2911247"/>
            <a:ext cx="4326056" cy="3440767"/>
            <a:chOff x="7486196" y="2911247"/>
            <a:chExt cx="4326056" cy="3440767"/>
          </a:xfrm>
        </p:grpSpPr>
        <p:pic>
          <p:nvPicPr>
            <p:cNvPr id="10" name="Picture 9">
              <a:extLst>
                <a:ext uri="{FF2B5EF4-FFF2-40B4-BE49-F238E27FC236}">
                  <a16:creationId xmlns:a16="http://schemas.microsoft.com/office/drawing/2014/main" id="{E05036AB-D493-ED46-9D99-D59AC3BCEE40}"/>
                </a:ext>
              </a:extLst>
            </p:cNvPr>
            <p:cNvPicPr>
              <a:picLocks noChangeAspect="1"/>
            </p:cNvPicPr>
            <p:nvPr/>
          </p:nvPicPr>
          <p:blipFill>
            <a:blip r:embed="rId7"/>
            <a:stretch>
              <a:fillRect/>
            </a:stretch>
          </p:blipFill>
          <p:spPr>
            <a:xfrm>
              <a:off x="7486196" y="2911247"/>
              <a:ext cx="4326056" cy="3440767"/>
            </a:xfrm>
            <a:prstGeom prst="roundRect">
              <a:avLst>
                <a:gd name="adj" fmla="val 3127"/>
              </a:avLst>
            </a:prstGeom>
            <a:effectLst>
              <a:outerShdw blurRad="50800" dist="38100" dir="2700000" algn="tl" rotWithShape="0">
                <a:prstClr val="black">
                  <a:alpha val="40000"/>
                </a:prstClr>
              </a:outerShdw>
            </a:effectLst>
          </p:spPr>
        </p:pic>
        <p:sp>
          <p:nvSpPr>
            <p:cNvPr id="17" name="矩形 16">
              <a:extLst>
                <a:ext uri="{FF2B5EF4-FFF2-40B4-BE49-F238E27FC236}">
                  <a16:creationId xmlns:a16="http://schemas.microsoft.com/office/drawing/2014/main" id="{A91B8C1D-0AE9-4FEF-8A62-1D46908B1072}"/>
                </a:ext>
              </a:extLst>
            </p:cNvPr>
            <p:cNvSpPr/>
            <p:nvPr/>
          </p:nvSpPr>
          <p:spPr>
            <a:xfrm>
              <a:off x="7592634" y="3789269"/>
              <a:ext cx="4174340" cy="2046381"/>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spTree>
    <p:extLst>
      <p:ext uri="{BB962C8B-B14F-4D97-AF65-F5344CB8AC3E}">
        <p14:creationId xmlns:p14="http://schemas.microsoft.com/office/powerpoint/2010/main" val="65055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1D3D-7B64-124A-8219-BD8ADB72EAC5}"/>
              </a:ext>
            </a:extLst>
          </p:cNvPr>
          <p:cNvSpPr>
            <a:spLocks noGrp="1"/>
          </p:cNvSpPr>
          <p:nvPr>
            <p:ph type="ctrTitle"/>
          </p:nvPr>
        </p:nvSpPr>
        <p:spPr>
          <a:xfrm>
            <a:off x="379748" y="537227"/>
            <a:ext cx="11432504" cy="758173"/>
          </a:xfrm>
        </p:spPr>
        <p:txBody>
          <a:bodyPr>
            <a:normAutofit fontScale="90000"/>
          </a:bodyPr>
          <a:lstStyle/>
          <a:p>
            <a:r>
              <a:rPr lang="en-US" dirty="0">
                <a:latin typeface="Arial" panose="020B0604020202020204" pitchFamily="34" charset="0"/>
                <a:sym typeface="Arial" panose="020B0604020202020204" pitchFamily="34" charset="0"/>
              </a:rPr>
              <a:t>New </a:t>
            </a:r>
            <a:r>
              <a:rPr lang="en-US" altLang="zh-TW" dirty="0">
                <a:latin typeface="Arial" panose="020B0604020202020204" pitchFamily="34" charset="0"/>
                <a:sym typeface="Arial" panose="020B0604020202020204" pitchFamily="34" charset="0"/>
              </a:rPr>
              <a:t>Update</a:t>
            </a:r>
            <a:r>
              <a:rPr lang="en-US" dirty="0">
                <a:latin typeface="Arial" panose="020B0604020202020204" pitchFamily="34" charset="0"/>
                <a:sym typeface="Arial" panose="020B0604020202020204" pitchFamily="34" charset="0"/>
              </a:rPr>
              <a:t> To Better Meet Your Security Needs</a:t>
            </a:r>
          </a:p>
        </p:txBody>
      </p:sp>
      <p:sp>
        <p:nvSpPr>
          <p:cNvPr id="3" name="Content Placeholder 2">
            <a:extLst>
              <a:ext uri="{FF2B5EF4-FFF2-40B4-BE49-F238E27FC236}">
                <a16:creationId xmlns:a16="http://schemas.microsoft.com/office/drawing/2014/main" id="{E2C1F70F-E3EA-A74C-BB1C-8FB4F04507F4}"/>
              </a:ext>
            </a:extLst>
          </p:cNvPr>
          <p:cNvSpPr>
            <a:spLocks noGrp="1"/>
          </p:cNvSpPr>
          <p:nvPr>
            <p:ph idx="4294967295"/>
          </p:nvPr>
        </p:nvSpPr>
        <p:spPr>
          <a:xfrm>
            <a:off x="464892" y="1793772"/>
            <a:ext cx="6581153" cy="1205009"/>
          </a:xfrm>
          <a:prstGeom prst="rect">
            <a:avLst/>
          </a:prstGeom>
        </p:spPr>
        <p:txBody>
          <a:bodyPr/>
          <a:lstStyle/>
          <a:p>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Ignore features increase flexibility </a:t>
            </a:r>
          </a:p>
          <a:p>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View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description</a:t>
            </a:r>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and strengthen awareness of security </a:t>
            </a:r>
          </a:p>
          <a:p>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Suggested</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Setting</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Assistant</a:t>
            </a:r>
            <a:r>
              <a:rPr 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the right hand of the security setting</a:t>
            </a:r>
          </a:p>
        </p:txBody>
      </p:sp>
      <p:pic>
        <p:nvPicPr>
          <p:cNvPr id="8" name="logo">
            <a:extLst>
              <a:ext uri="{FF2B5EF4-FFF2-40B4-BE49-F238E27FC236}">
                <a16:creationId xmlns:a16="http://schemas.microsoft.com/office/drawing/2014/main" id="{E0037180-902B-4876-9390-321F09100D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2140" y="6662460"/>
            <a:ext cx="807720" cy="137538"/>
          </a:xfrm>
          <a:prstGeom prst="rect">
            <a:avLst/>
          </a:prstGeom>
        </p:spPr>
      </p:pic>
      <p:grpSp>
        <p:nvGrpSpPr>
          <p:cNvPr id="6" name="群組 5">
            <a:extLst>
              <a:ext uri="{FF2B5EF4-FFF2-40B4-BE49-F238E27FC236}">
                <a16:creationId xmlns:a16="http://schemas.microsoft.com/office/drawing/2014/main" id="{4D9A6F3A-8B0C-40D5-AE5F-0B7539EDC23D}"/>
              </a:ext>
            </a:extLst>
          </p:cNvPr>
          <p:cNvGrpSpPr/>
          <p:nvPr/>
        </p:nvGrpSpPr>
        <p:grpSpPr>
          <a:xfrm>
            <a:off x="600075" y="3394507"/>
            <a:ext cx="6199092" cy="3189619"/>
            <a:chOff x="600075" y="3394507"/>
            <a:chExt cx="6199092" cy="3189619"/>
          </a:xfrm>
        </p:grpSpPr>
        <p:pic>
          <p:nvPicPr>
            <p:cNvPr id="4" name="Picture 3">
              <a:extLst>
                <a:ext uri="{FF2B5EF4-FFF2-40B4-BE49-F238E27FC236}">
                  <a16:creationId xmlns:a16="http://schemas.microsoft.com/office/drawing/2014/main" id="{421E56DB-9AD8-6E46-90A9-D94885CE15A3}"/>
                </a:ext>
              </a:extLst>
            </p:cNvPr>
            <p:cNvPicPr>
              <a:picLocks noChangeAspect="1"/>
            </p:cNvPicPr>
            <p:nvPr/>
          </p:nvPicPr>
          <p:blipFill>
            <a:blip r:embed="rId5"/>
            <a:stretch>
              <a:fillRect/>
            </a:stretch>
          </p:blipFill>
          <p:spPr>
            <a:xfrm>
              <a:off x="600075" y="3394507"/>
              <a:ext cx="6199092" cy="3189619"/>
            </a:xfrm>
            <a:prstGeom prst="rect">
              <a:avLst/>
            </a:prstGeom>
          </p:spPr>
        </p:pic>
        <p:sp>
          <p:nvSpPr>
            <p:cNvPr id="14" name="矩形 13">
              <a:extLst>
                <a:ext uri="{FF2B5EF4-FFF2-40B4-BE49-F238E27FC236}">
                  <a16:creationId xmlns:a16="http://schemas.microsoft.com/office/drawing/2014/main" id="{0527244D-63D3-4B14-AAF3-C6D25180FC23}"/>
                </a:ext>
              </a:extLst>
            </p:cNvPr>
            <p:cNvSpPr/>
            <p:nvPr/>
          </p:nvSpPr>
          <p:spPr>
            <a:xfrm>
              <a:off x="1005840" y="5514961"/>
              <a:ext cx="5494019" cy="196614"/>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105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grpSp>
        <p:nvGrpSpPr>
          <p:cNvPr id="5" name="群組 4">
            <a:extLst>
              <a:ext uri="{FF2B5EF4-FFF2-40B4-BE49-F238E27FC236}">
                <a16:creationId xmlns:a16="http://schemas.microsoft.com/office/drawing/2014/main" id="{BC9919EB-9548-456E-8FFB-1B7094C3E846}"/>
              </a:ext>
            </a:extLst>
          </p:cNvPr>
          <p:cNvGrpSpPr/>
          <p:nvPr/>
        </p:nvGrpSpPr>
        <p:grpSpPr>
          <a:xfrm>
            <a:off x="6970925" y="1394094"/>
            <a:ext cx="4877514" cy="5190032"/>
            <a:chOff x="7195277" y="1394094"/>
            <a:chExt cx="4996722" cy="5316878"/>
          </a:xfrm>
        </p:grpSpPr>
        <p:pic>
          <p:nvPicPr>
            <p:cNvPr id="7" name="Picture 6">
              <a:extLst>
                <a:ext uri="{FF2B5EF4-FFF2-40B4-BE49-F238E27FC236}">
                  <a16:creationId xmlns:a16="http://schemas.microsoft.com/office/drawing/2014/main" id="{11B59F0E-CC33-8348-8F7F-87EE04CD6270}"/>
                </a:ext>
              </a:extLst>
            </p:cNvPr>
            <p:cNvPicPr>
              <a:picLocks noChangeAspect="1"/>
            </p:cNvPicPr>
            <p:nvPr/>
          </p:nvPicPr>
          <p:blipFill>
            <a:blip r:embed="rId6"/>
            <a:stretch>
              <a:fillRect/>
            </a:stretch>
          </p:blipFill>
          <p:spPr>
            <a:xfrm>
              <a:off x="7195278" y="3922802"/>
              <a:ext cx="4996721" cy="2788170"/>
            </a:xfrm>
            <a:prstGeom prst="rect">
              <a:avLst/>
            </a:prstGeom>
          </p:spPr>
        </p:pic>
        <p:pic>
          <p:nvPicPr>
            <p:cNvPr id="12" name="Picture 11">
              <a:extLst>
                <a:ext uri="{FF2B5EF4-FFF2-40B4-BE49-F238E27FC236}">
                  <a16:creationId xmlns:a16="http://schemas.microsoft.com/office/drawing/2014/main" id="{D41740D7-6663-BF45-B87E-EE51CCD43152}"/>
                </a:ext>
              </a:extLst>
            </p:cNvPr>
            <p:cNvPicPr>
              <a:picLocks noChangeAspect="1"/>
            </p:cNvPicPr>
            <p:nvPr/>
          </p:nvPicPr>
          <p:blipFill>
            <a:blip r:embed="rId7"/>
            <a:stretch>
              <a:fillRect/>
            </a:stretch>
          </p:blipFill>
          <p:spPr>
            <a:xfrm>
              <a:off x="7195277" y="1394094"/>
              <a:ext cx="4996722" cy="2549609"/>
            </a:xfrm>
            <a:prstGeom prst="rect">
              <a:avLst/>
            </a:prstGeom>
          </p:spPr>
        </p:pic>
        <p:sp>
          <p:nvSpPr>
            <p:cNvPr id="15" name="矩形 14">
              <a:extLst>
                <a:ext uri="{FF2B5EF4-FFF2-40B4-BE49-F238E27FC236}">
                  <a16:creationId xmlns:a16="http://schemas.microsoft.com/office/drawing/2014/main" id="{3B14DB42-B7FE-407E-B4EF-9A253FA2BD77}"/>
                </a:ext>
              </a:extLst>
            </p:cNvPr>
            <p:cNvSpPr/>
            <p:nvPr/>
          </p:nvSpPr>
          <p:spPr>
            <a:xfrm>
              <a:off x="8729661" y="2533282"/>
              <a:ext cx="1913571" cy="800468"/>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105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pic>
        <p:nvPicPr>
          <p:cNvPr id="10" name="圖片 9">
            <a:extLst>
              <a:ext uri="{FF2B5EF4-FFF2-40B4-BE49-F238E27FC236}">
                <a16:creationId xmlns:a16="http://schemas.microsoft.com/office/drawing/2014/main" id="{50F7E6B9-B185-48D6-9D89-34196D1D51A9}"/>
              </a:ext>
            </a:extLst>
          </p:cNvPr>
          <p:cNvPicPr>
            <a:picLocks noChangeAspect="1"/>
          </p:cNvPicPr>
          <p:nvPr/>
        </p:nvPicPr>
        <p:blipFill rotWithShape="1">
          <a:blip r:embed="rId8"/>
          <a:srcRect t="-166091" b="232450"/>
          <a:stretch/>
        </p:blipFill>
        <p:spPr>
          <a:xfrm>
            <a:off x="4053663" y="4256526"/>
            <a:ext cx="4084674" cy="1119836"/>
          </a:xfrm>
          <a:prstGeom prst="rect">
            <a:avLst/>
          </a:prstGeom>
        </p:spPr>
      </p:pic>
      <p:pic>
        <p:nvPicPr>
          <p:cNvPr id="11" name="圖片 10">
            <a:extLst>
              <a:ext uri="{FF2B5EF4-FFF2-40B4-BE49-F238E27FC236}">
                <a16:creationId xmlns:a16="http://schemas.microsoft.com/office/drawing/2014/main" id="{DB8BA8B5-94B6-489C-B5FE-E9D62D576C7C}"/>
              </a:ext>
            </a:extLst>
          </p:cNvPr>
          <p:cNvPicPr>
            <a:picLocks noChangeAspect="1"/>
          </p:cNvPicPr>
          <p:nvPr/>
        </p:nvPicPr>
        <p:blipFill rotWithShape="1">
          <a:blip r:embed="rId9"/>
          <a:srcRect t="289573" b="-234120"/>
          <a:stretch/>
        </p:blipFill>
        <p:spPr>
          <a:xfrm>
            <a:off x="4419455" y="2946019"/>
            <a:ext cx="3353091" cy="1048291"/>
          </a:xfrm>
          <a:prstGeom prst="rect">
            <a:avLst/>
          </a:prstGeom>
        </p:spPr>
      </p:pic>
      <p:pic>
        <p:nvPicPr>
          <p:cNvPr id="13" name="圖形 12">
            <a:extLst>
              <a:ext uri="{FF2B5EF4-FFF2-40B4-BE49-F238E27FC236}">
                <a16:creationId xmlns:a16="http://schemas.microsoft.com/office/drawing/2014/main" id="{41E29E5D-B6E8-4E18-A1D8-A01EE0E7A0CD}"/>
              </a:ext>
            </a:extLst>
          </p:cNvPr>
          <p:cNvPicPr>
            <a:picLocks noChangeAspect="1"/>
          </p:cNvPicPr>
          <p:nvPr/>
        </p:nvPicPr>
        <p:blipFill rotWithShape="1">
          <a:blip r:embed="rId10">
            <a:alphaModFix amt="0"/>
            <a:extLst>
              <a:ext uri="{96DAC541-7B7A-43D3-8B79-37D633B846F1}">
                <asvg:svgBlip xmlns:asvg="http://schemas.microsoft.com/office/drawing/2016/SVG/main" r:embed="rId11"/>
              </a:ext>
            </a:extLst>
          </a:blip>
          <a:srcRect r="4451"/>
          <a:stretch/>
        </p:blipFill>
        <p:spPr>
          <a:xfrm>
            <a:off x="3509898" y="1843784"/>
            <a:ext cx="5172203" cy="4787956"/>
          </a:xfrm>
          <a:prstGeom prst="rect">
            <a:avLst/>
          </a:prstGeom>
        </p:spPr>
      </p:pic>
    </p:spTree>
    <p:extLst>
      <p:ext uri="{BB962C8B-B14F-4D97-AF65-F5344CB8AC3E}">
        <p14:creationId xmlns:p14="http://schemas.microsoft.com/office/powerpoint/2010/main" val="1346303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473797D0-5386-4E4B-BFF5-05F6F7D2D2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2140" y="6662460"/>
            <a:ext cx="807720" cy="137538"/>
          </a:xfrm>
          <a:prstGeom prst="rect">
            <a:avLst/>
          </a:prstGeom>
        </p:spPr>
      </p:pic>
      <p:sp>
        <p:nvSpPr>
          <p:cNvPr id="2" name="Title 1" hidden="1">
            <a:extLst>
              <a:ext uri="{FF2B5EF4-FFF2-40B4-BE49-F238E27FC236}">
                <a16:creationId xmlns:a16="http://schemas.microsoft.com/office/drawing/2014/main" id="{46692DB6-B3B4-6F4D-BC32-A9348012D15B}"/>
              </a:ext>
            </a:extLst>
          </p:cNvPr>
          <p:cNvSpPr>
            <a:spLocks noGrp="1"/>
          </p:cNvSpPr>
          <p:nvPr>
            <p:ph type="ctrTitle"/>
          </p:nvPr>
        </p:nvSpPr>
        <p:spPr>
          <a:xfrm>
            <a:off x="4056434" y="2590634"/>
            <a:ext cx="4079132" cy="2891773"/>
          </a:xfrm>
        </p:spPr>
        <p:txBody>
          <a:bodyPr>
            <a:normAutofit/>
          </a:bodyPr>
          <a:lstStyle/>
          <a:p>
            <a:br>
              <a:rPr lang="en-US" altLang="zh-TW" sz="8800">
                <a:solidFill>
                  <a:srgbClr val="F080B3"/>
                </a:solidFill>
                <a:latin typeface="Bebas" pitchFamily="2" charset="0"/>
                <a:sym typeface="Arial" panose="020B0604020202020204" pitchFamily="34" charset="0"/>
              </a:rPr>
            </a:br>
            <a:r>
              <a:rPr lang="en-US" altLang="zh-TW" sz="8800">
                <a:solidFill>
                  <a:srgbClr val="F080B3"/>
                </a:solidFill>
                <a:latin typeface="Bebas" pitchFamily="2" charset="0"/>
                <a:sym typeface="Arial" panose="020B0604020202020204" pitchFamily="34" charset="0"/>
              </a:rPr>
              <a:t>DEMO</a:t>
            </a:r>
            <a:endParaRPr lang="en-US" sz="8800">
              <a:solidFill>
                <a:srgbClr val="F080B3"/>
              </a:solidFill>
              <a:latin typeface="Bebas" pitchFamily="2" charset="0"/>
              <a:sym typeface="Arial" panose="020B0604020202020204" pitchFamily="34" charset="0"/>
            </a:endParaRPr>
          </a:p>
        </p:txBody>
      </p:sp>
      <p:sp>
        <p:nvSpPr>
          <p:cNvPr id="25" name="矩形 24" hidden="1">
            <a:extLst>
              <a:ext uri="{FF2B5EF4-FFF2-40B4-BE49-F238E27FC236}">
                <a16:creationId xmlns:a16="http://schemas.microsoft.com/office/drawing/2014/main" id="{31AC397C-B6AF-49D4-B7B5-C0FB56A12986}"/>
              </a:ext>
            </a:extLst>
          </p:cNvPr>
          <p:cNvSpPr/>
          <p:nvPr/>
        </p:nvSpPr>
        <p:spPr>
          <a:xfrm>
            <a:off x="4959957" y="2787134"/>
            <a:ext cx="2214068"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0" b="0" i="0" u="none" strike="noStrike" kern="1200" cap="none" spc="0" normalizeH="0" baseline="0" noProof="0">
                <a:ln>
                  <a:noFill/>
                </a:ln>
                <a:solidFill>
                  <a:srgbClr val="F080B3"/>
                </a:solidFill>
                <a:effectLst/>
                <a:uLnTx/>
                <a:uFillTx/>
                <a:latin typeface="Bebas" pitchFamily="2" charset="0"/>
                <a:ea typeface="新細明體" panose="02020500000000000000" pitchFamily="18" charset="-120"/>
                <a:cs typeface="+mn-cs"/>
                <a:sym typeface="Arial" panose="020B0604020202020204" pitchFamily="34" charset="0"/>
              </a:rPr>
              <a:t>LIVE</a:t>
            </a:r>
            <a:endParaRPr kumimoji="0" lang="zh-TW" altLang="en-US" sz="8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6" name="圖片 25">
            <a:extLst>
              <a:ext uri="{FF2B5EF4-FFF2-40B4-BE49-F238E27FC236}">
                <a16:creationId xmlns:a16="http://schemas.microsoft.com/office/drawing/2014/main" id="{21086BE7-F0F6-479D-8477-ADF83A4C8161}"/>
              </a:ext>
            </a:extLst>
          </p:cNvPr>
          <p:cNvPicPr>
            <a:picLocks noChangeAspect="1"/>
          </p:cNvPicPr>
          <p:nvPr/>
        </p:nvPicPr>
        <p:blipFill rotWithShape="1">
          <a:blip r:embed="rId4"/>
          <a:srcRect t="42318" b="17516"/>
          <a:stretch/>
        </p:blipFill>
        <p:spPr>
          <a:xfrm>
            <a:off x="4053663" y="4070809"/>
            <a:ext cx="4084674" cy="1337009"/>
          </a:xfrm>
          <a:prstGeom prst="rect">
            <a:avLst/>
          </a:prstGeom>
        </p:spPr>
      </p:pic>
      <p:pic>
        <p:nvPicPr>
          <p:cNvPr id="27" name="圖片 26">
            <a:extLst>
              <a:ext uri="{FF2B5EF4-FFF2-40B4-BE49-F238E27FC236}">
                <a16:creationId xmlns:a16="http://schemas.microsoft.com/office/drawing/2014/main" id="{68B01256-3DF2-4411-9AB5-E5F165CB0EAF}"/>
              </a:ext>
            </a:extLst>
          </p:cNvPr>
          <p:cNvPicPr>
            <a:picLocks noChangeAspect="1"/>
          </p:cNvPicPr>
          <p:nvPr/>
        </p:nvPicPr>
        <p:blipFill rotWithShape="1">
          <a:blip r:embed="rId5"/>
          <a:srcRect t="10447" b="31976"/>
          <a:stretch/>
        </p:blipFill>
        <p:spPr>
          <a:xfrm>
            <a:off x="4419455" y="2597944"/>
            <a:ext cx="3353091" cy="1354932"/>
          </a:xfrm>
          <a:prstGeom prst="rect">
            <a:avLst/>
          </a:prstGeom>
        </p:spPr>
      </p:pic>
      <p:pic>
        <p:nvPicPr>
          <p:cNvPr id="24" name="圖形 23">
            <a:extLst>
              <a:ext uri="{FF2B5EF4-FFF2-40B4-BE49-F238E27FC236}">
                <a16:creationId xmlns:a16="http://schemas.microsoft.com/office/drawing/2014/main" id="{8A370170-D827-4AB4-980A-E411F5298ED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4451"/>
          <a:stretch/>
        </p:blipFill>
        <p:spPr>
          <a:xfrm>
            <a:off x="3509898" y="1741431"/>
            <a:ext cx="5172203" cy="4787956"/>
          </a:xfrm>
          <a:prstGeom prst="rect">
            <a:avLst/>
          </a:prstGeom>
        </p:spPr>
      </p:pic>
      <p:grpSp>
        <p:nvGrpSpPr>
          <p:cNvPr id="5" name="群組 4" hidden="1">
            <a:extLst>
              <a:ext uri="{FF2B5EF4-FFF2-40B4-BE49-F238E27FC236}">
                <a16:creationId xmlns:a16="http://schemas.microsoft.com/office/drawing/2014/main" id="{1A0179CB-F253-4539-8966-92820E91C1A2}"/>
              </a:ext>
            </a:extLst>
          </p:cNvPr>
          <p:cNvGrpSpPr/>
          <p:nvPr/>
        </p:nvGrpSpPr>
        <p:grpSpPr>
          <a:xfrm>
            <a:off x="4362116" y="440415"/>
            <a:ext cx="3467768" cy="1870356"/>
            <a:chOff x="1601151" y="1475587"/>
            <a:chExt cx="9065366" cy="4889449"/>
          </a:xfrm>
        </p:grpSpPr>
        <p:pic>
          <p:nvPicPr>
            <p:cNvPr id="6" name="副標">
              <a:extLst>
                <a:ext uri="{FF2B5EF4-FFF2-40B4-BE49-F238E27FC236}">
                  <a16:creationId xmlns:a16="http://schemas.microsoft.com/office/drawing/2014/main" id="{73C3F663-04E5-4579-9F1E-4EDAA00BB7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1151" y="3429175"/>
              <a:ext cx="9065366" cy="2935861"/>
            </a:xfrm>
            <a:prstGeom prst="rect">
              <a:avLst/>
            </a:prstGeom>
          </p:spPr>
        </p:pic>
        <p:grpSp>
          <p:nvGrpSpPr>
            <p:cNvPr id="7" name="群組 6">
              <a:extLst>
                <a:ext uri="{FF2B5EF4-FFF2-40B4-BE49-F238E27FC236}">
                  <a16:creationId xmlns:a16="http://schemas.microsoft.com/office/drawing/2014/main" id="{A282C0DB-23D8-43E4-B25F-55EBFF087E68}"/>
                </a:ext>
              </a:extLst>
            </p:cNvPr>
            <p:cNvGrpSpPr/>
            <p:nvPr/>
          </p:nvGrpSpPr>
          <p:grpSpPr>
            <a:xfrm>
              <a:off x="2778720" y="1475587"/>
              <a:ext cx="6598861" cy="3092785"/>
              <a:chOff x="2778720" y="1475587"/>
              <a:chExt cx="6598861" cy="3092785"/>
            </a:xfrm>
          </p:grpSpPr>
          <p:pic>
            <p:nvPicPr>
              <p:cNvPr id="8" name="圖片 7">
                <a:extLst>
                  <a:ext uri="{FF2B5EF4-FFF2-40B4-BE49-F238E27FC236}">
                    <a16:creationId xmlns:a16="http://schemas.microsoft.com/office/drawing/2014/main" id="{3C6C7CE8-1B9B-4CD6-9063-9ECD2537835F}"/>
                  </a:ext>
                </a:extLst>
              </p:cNvPr>
              <p:cNvPicPr>
                <a:picLocks noChangeAspect="1"/>
              </p:cNvPicPr>
              <p:nvPr/>
            </p:nvPicPr>
            <p:blipFill>
              <a:blip r:embed="rId10">
                <a:extLst>
                  <a:ext uri="{BEBA8EAE-BF5A-486C-A8C5-ECC9F3942E4B}">
                    <a14:imgProps xmlns:a14="http://schemas.microsoft.com/office/drawing/2010/main">
                      <a14:imgLayer r:embed="rId11">
                        <a14:imgEffect>
                          <a14:artisticBlur radius="8"/>
                        </a14:imgEffect>
                      </a14:imgLayer>
                    </a14:imgProps>
                  </a:ext>
                </a:extLst>
              </a:blip>
              <a:stretch>
                <a:fillRect/>
              </a:stretch>
            </p:blipFill>
            <p:spPr>
              <a:xfrm>
                <a:off x="2793330" y="1483529"/>
                <a:ext cx="6584251" cy="3084843"/>
              </a:xfrm>
              <a:prstGeom prst="rect">
                <a:avLst/>
              </a:prstGeom>
              <a:effectLst>
                <a:outerShdw blurRad="50800" dist="88900" dir="2700000" algn="ctr" rotWithShape="0">
                  <a:srgbClr val="7030A0">
                    <a:alpha val="41000"/>
                  </a:srgbClr>
                </a:outerShdw>
              </a:effectLst>
            </p:spPr>
          </p:pic>
          <p:grpSp>
            <p:nvGrpSpPr>
              <p:cNvPr id="9" name="圖形 29">
                <a:extLst>
                  <a:ext uri="{FF2B5EF4-FFF2-40B4-BE49-F238E27FC236}">
                    <a16:creationId xmlns:a16="http://schemas.microsoft.com/office/drawing/2014/main" id="{F8ECA381-D6AA-4474-AE76-06F319D1F561}"/>
                  </a:ext>
                </a:extLst>
              </p:cNvPr>
              <p:cNvGrpSpPr/>
              <p:nvPr/>
            </p:nvGrpSpPr>
            <p:grpSpPr>
              <a:xfrm>
                <a:off x="2778720" y="1475587"/>
                <a:ext cx="6582391" cy="3082892"/>
                <a:chOff x="2688609" y="1518335"/>
                <a:chExt cx="6582391" cy="3082892"/>
              </a:xfrm>
              <a:solidFill>
                <a:srgbClr val="FF79BC"/>
              </a:solidFill>
            </p:grpSpPr>
            <p:sp>
              <p:nvSpPr>
                <p:cNvPr id="10" name="手繪多邊形: 圖案 9">
                  <a:extLst>
                    <a:ext uri="{FF2B5EF4-FFF2-40B4-BE49-F238E27FC236}">
                      <a16:creationId xmlns:a16="http://schemas.microsoft.com/office/drawing/2014/main" id="{6CCE26C1-2C5E-4B0B-A984-79527947A039}"/>
                    </a:ext>
                  </a:extLst>
                </p:cNvPr>
                <p:cNvSpPr/>
                <p:nvPr/>
              </p:nvSpPr>
              <p:spPr>
                <a:xfrm>
                  <a:off x="4331514" y="1913204"/>
                  <a:ext cx="1124839" cy="1326199"/>
                </a:xfrm>
                <a:custGeom>
                  <a:avLst/>
                  <a:gdLst>
                    <a:gd name="connsiteX0" fmla="*/ 3595 w 1124838"/>
                    <a:gd name="connsiteY0" fmla="*/ 744343 h 1326199"/>
                    <a:gd name="connsiteX1" fmla="*/ 194749 w 1124838"/>
                    <a:gd name="connsiteY1" fmla="*/ 254066 h 1326199"/>
                    <a:gd name="connsiteX2" fmla="*/ 617813 w 1124838"/>
                    <a:gd name="connsiteY2" fmla="*/ 9657 h 1326199"/>
                    <a:gd name="connsiteX3" fmla="*/ 988801 w 1124838"/>
                    <a:gd name="connsiteY3" fmla="*/ 110198 h 1326199"/>
                    <a:gd name="connsiteX4" fmla="*/ 1096494 w 1124838"/>
                    <a:gd name="connsiteY4" fmla="*/ 523333 h 1326199"/>
                    <a:gd name="connsiteX5" fmla="*/ 906036 w 1124838"/>
                    <a:gd name="connsiteY5" fmla="*/ 1014304 h 1326199"/>
                    <a:gd name="connsiteX6" fmla="*/ 823409 w 1124838"/>
                    <a:gd name="connsiteY6" fmla="*/ 1099223 h 1326199"/>
                    <a:gd name="connsiteX7" fmla="*/ 1124893 w 1124838"/>
                    <a:gd name="connsiteY7" fmla="*/ 1284682 h 1326199"/>
                    <a:gd name="connsiteX8" fmla="*/ 880831 w 1124838"/>
                    <a:gd name="connsiteY8" fmla="*/ 1327732 h 1326199"/>
                    <a:gd name="connsiteX9" fmla="*/ 677596 w 1124838"/>
                    <a:gd name="connsiteY9" fmla="*/ 1196848 h 1326199"/>
                    <a:gd name="connsiteX10" fmla="*/ 490540 w 1124838"/>
                    <a:gd name="connsiteY10" fmla="*/ 1256631 h 1326199"/>
                    <a:gd name="connsiteX11" fmla="*/ 112885 w 1124838"/>
                    <a:gd name="connsiteY11" fmla="*/ 1157270 h 1326199"/>
                    <a:gd name="connsiteX12" fmla="*/ 3595 w 1124838"/>
                    <a:gd name="connsiteY12" fmla="*/ 744343 h 1326199"/>
                    <a:gd name="connsiteX13" fmla="*/ 160448 w 1124838"/>
                    <a:gd name="connsiteY13" fmla="*/ 704418 h 1326199"/>
                    <a:gd name="connsiteX14" fmla="*/ 236270 w 1124838"/>
                    <a:gd name="connsiteY14" fmla="*/ 1035621 h 1326199"/>
                    <a:gd name="connsiteX15" fmla="*/ 502552 w 1124838"/>
                    <a:gd name="connsiteY15" fmla="*/ 1118317 h 1326199"/>
                    <a:gd name="connsiteX16" fmla="*/ 802509 w 1124838"/>
                    <a:gd name="connsiteY16" fmla="*/ 941121 h 1326199"/>
                    <a:gd name="connsiteX17" fmla="*/ 938392 w 1124838"/>
                    <a:gd name="connsiteY17" fmla="*/ 569576 h 1326199"/>
                    <a:gd name="connsiteX18" fmla="*/ 867152 w 1124838"/>
                    <a:gd name="connsiteY18" fmla="*/ 228028 h 1326199"/>
                    <a:gd name="connsiteX19" fmla="*/ 596705 w 1124838"/>
                    <a:gd name="connsiteY19" fmla="*/ 151025 h 1326199"/>
                    <a:gd name="connsiteX20" fmla="*/ 300150 w 1124838"/>
                    <a:gd name="connsiteY20" fmla="*/ 334888 h 1326199"/>
                    <a:gd name="connsiteX21" fmla="*/ 160448 w 1124838"/>
                    <a:gd name="connsiteY21" fmla="*/ 704418 h 132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4838" h="1326199">
                      <a:moveTo>
                        <a:pt x="3595" y="744343"/>
                      </a:moveTo>
                      <a:cubicBezTo>
                        <a:pt x="20607" y="550135"/>
                        <a:pt x="84278" y="386686"/>
                        <a:pt x="194749" y="254066"/>
                      </a:cubicBezTo>
                      <a:cubicBezTo>
                        <a:pt x="305149" y="121377"/>
                        <a:pt x="446171" y="39930"/>
                        <a:pt x="617813" y="9657"/>
                      </a:cubicBezTo>
                      <a:cubicBezTo>
                        <a:pt x="777512" y="-18534"/>
                        <a:pt x="901175" y="15003"/>
                        <a:pt x="988801" y="110198"/>
                      </a:cubicBezTo>
                      <a:cubicBezTo>
                        <a:pt x="1076358" y="205392"/>
                        <a:pt x="1112326" y="343081"/>
                        <a:pt x="1096494" y="523333"/>
                      </a:cubicBezTo>
                      <a:cubicBezTo>
                        <a:pt x="1079414" y="718583"/>
                        <a:pt x="1015881" y="882240"/>
                        <a:pt x="906036" y="1014304"/>
                      </a:cubicBezTo>
                      <a:cubicBezTo>
                        <a:pt x="879928" y="1045411"/>
                        <a:pt x="852363" y="1073740"/>
                        <a:pt x="823409" y="1099223"/>
                      </a:cubicBezTo>
                      <a:lnTo>
                        <a:pt x="1124893" y="1284682"/>
                      </a:lnTo>
                      <a:lnTo>
                        <a:pt x="880831" y="1327732"/>
                      </a:lnTo>
                      <a:lnTo>
                        <a:pt x="677596" y="1196848"/>
                      </a:lnTo>
                      <a:cubicBezTo>
                        <a:pt x="619618" y="1224899"/>
                        <a:pt x="557266" y="1244827"/>
                        <a:pt x="490540" y="1256631"/>
                      </a:cubicBezTo>
                      <a:cubicBezTo>
                        <a:pt x="327368" y="1285377"/>
                        <a:pt x="201484" y="1252257"/>
                        <a:pt x="112885" y="1157270"/>
                      </a:cubicBezTo>
                      <a:cubicBezTo>
                        <a:pt x="24217" y="1062214"/>
                        <a:pt x="-12236" y="924526"/>
                        <a:pt x="3595" y="744343"/>
                      </a:cubicBezTo>
                      <a:close/>
                      <a:moveTo>
                        <a:pt x="160448" y="704418"/>
                      </a:moveTo>
                      <a:cubicBezTo>
                        <a:pt x="147741" y="849953"/>
                        <a:pt x="173015" y="960354"/>
                        <a:pt x="236270" y="1035621"/>
                      </a:cubicBezTo>
                      <a:cubicBezTo>
                        <a:pt x="299525" y="1110888"/>
                        <a:pt x="388332" y="1138453"/>
                        <a:pt x="502552" y="1118317"/>
                      </a:cubicBezTo>
                      <a:cubicBezTo>
                        <a:pt x="625173" y="1096723"/>
                        <a:pt x="725159" y="1037634"/>
                        <a:pt x="802509" y="941121"/>
                      </a:cubicBezTo>
                      <a:cubicBezTo>
                        <a:pt x="879859" y="844607"/>
                        <a:pt x="925130" y="720805"/>
                        <a:pt x="938392" y="569576"/>
                      </a:cubicBezTo>
                      <a:cubicBezTo>
                        <a:pt x="952001" y="414182"/>
                        <a:pt x="928255" y="300379"/>
                        <a:pt x="867152" y="228028"/>
                      </a:cubicBezTo>
                      <a:cubicBezTo>
                        <a:pt x="806050" y="155677"/>
                        <a:pt x="715924" y="130056"/>
                        <a:pt x="596705" y="151025"/>
                      </a:cubicBezTo>
                      <a:cubicBezTo>
                        <a:pt x="479500" y="171717"/>
                        <a:pt x="380625" y="232958"/>
                        <a:pt x="300150" y="334888"/>
                      </a:cubicBezTo>
                      <a:cubicBezTo>
                        <a:pt x="219606" y="436748"/>
                        <a:pt x="173085" y="559925"/>
                        <a:pt x="160448" y="704418"/>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1" name="手繪多邊形: 圖案 10">
                  <a:extLst>
                    <a:ext uri="{FF2B5EF4-FFF2-40B4-BE49-F238E27FC236}">
                      <a16:creationId xmlns:a16="http://schemas.microsoft.com/office/drawing/2014/main" id="{2BB6B0B4-F2E4-43B7-8998-9F0B963A5A14}"/>
                    </a:ext>
                  </a:extLst>
                </p:cNvPr>
                <p:cNvSpPr/>
                <p:nvPr/>
              </p:nvSpPr>
              <p:spPr>
                <a:xfrm>
                  <a:off x="5651102" y="1673868"/>
                  <a:ext cx="819327" cy="1284538"/>
                </a:xfrm>
                <a:custGeom>
                  <a:avLst/>
                  <a:gdLst>
                    <a:gd name="connsiteX0" fmla="*/ 810717 w 819327"/>
                    <a:gd name="connsiteY0" fmla="*/ 138314 h 1284538"/>
                    <a:gd name="connsiteX1" fmla="*/ 479168 w 819327"/>
                    <a:gd name="connsiteY1" fmla="*/ 196777 h 1284538"/>
                    <a:gd name="connsiteX2" fmla="*/ 385986 w 819327"/>
                    <a:gd name="connsiteY2" fmla="*/ 1261764 h 1284538"/>
                    <a:gd name="connsiteX3" fmla="*/ 236911 w 819327"/>
                    <a:gd name="connsiteY3" fmla="*/ 1288080 h 1284538"/>
                    <a:gd name="connsiteX4" fmla="*/ 330092 w 819327"/>
                    <a:gd name="connsiteY4" fmla="*/ 223024 h 1284538"/>
                    <a:gd name="connsiteX5" fmla="*/ 0 w 819327"/>
                    <a:gd name="connsiteY5" fmla="*/ 281210 h 1284538"/>
                    <a:gd name="connsiteX6" fmla="*/ 12082 w 819327"/>
                    <a:gd name="connsiteY6" fmla="*/ 142966 h 1284538"/>
                    <a:gd name="connsiteX7" fmla="*/ 822868 w 819327"/>
                    <a:gd name="connsiteY7" fmla="*/ 0 h 1284538"/>
                    <a:gd name="connsiteX8" fmla="*/ 810717 w 819327"/>
                    <a:gd name="connsiteY8" fmla="*/ 138314 h 1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327" h="1284538">
                      <a:moveTo>
                        <a:pt x="810717" y="138314"/>
                      </a:moveTo>
                      <a:lnTo>
                        <a:pt x="479168" y="196777"/>
                      </a:lnTo>
                      <a:lnTo>
                        <a:pt x="385986" y="1261764"/>
                      </a:lnTo>
                      <a:lnTo>
                        <a:pt x="236911" y="1288080"/>
                      </a:lnTo>
                      <a:lnTo>
                        <a:pt x="330092" y="223024"/>
                      </a:lnTo>
                      <a:lnTo>
                        <a:pt x="0" y="281210"/>
                      </a:lnTo>
                      <a:lnTo>
                        <a:pt x="12082" y="142966"/>
                      </a:lnTo>
                      <a:lnTo>
                        <a:pt x="822868" y="0"/>
                      </a:lnTo>
                      <a:lnTo>
                        <a:pt x="810717" y="138314"/>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2" name="手繪多邊形: 圖案 11">
                  <a:extLst>
                    <a:ext uri="{FF2B5EF4-FFF2-40B4-BE49-F238E27FC236}">
                      <a16:creationId xmlns:a16="http://schemas.microsoft.com/office/drawing/2014/main" id="{591B17EE-D129-4571-9641-C3636D09EAEB}"/>
                    </a:ext>
                  </a:extLst>
                </p:cNvPr>
                <p:cNvSpPr/>
                <p:nvPr/>
              </p:nvSpPr>
              <p:spPr>
                <a:xfrm>
                  <a:off x="6647973" y="1518228"/>
                  <a:ext cx="749893" cy="1284538"/>
                </a:xfrm>
                <a:custGeom>
                  <a:avLst/>
                  <a:gdLst>
                    <a:gd name="connsiteX0" fmla="*/ 15553 w 749892"/>
                    <a:gd name="connsiteY0" fmla="*/ 1084396 h 1284538"/>
                    <a:gd name="connsiteX1" fmla="*/ 149562 w 749892"/>
                    <a:gd name="connsiteY1" fmla="*/ 1138764 h 1284538"/>
                    <a:gd name="connsiteX2" fmla="*/ 314469 w 749892"/>
                    <a:gd name="connsiteY2" fmla="*/ 1140291 h 1284538"/>
                    <a:gd name="connsiteX3" fmla="*/ 572071 w 749892"/>
                    <a:gd name="connsiteY3" fmla="*/ 917406 h 1284538"/>
                    <a:gd name="connsiteX4" fmla="*/ 554088 w 749892"/>
                    <a:gd name="connsiteY4" fmla="*/ 831099 h 1284538"/>
                    <a:gd name="connsiteX5" fmla="*/ 489097 w 749892"/>
                    <a:gd name="connsiteY5" fmla="*/ 772149 h 1284538"/>
                    <a:gd name="connsiteX6" fmla="*/ 327592 w 749892"/>
                    <a:gd name="connsiteY6" fmla="*/ 706534 h 1284538"/>
                    <a:gd name="connsiteX7" fmla="*/ 114497 w 749892"/>
                    <a:gd name="connsiteY7" fmla="*/ 579260 h 1284538"/>
                    <a:gd name="connsiteX8" fmla="*/ 75059 w 749892"/>
                    <a:gd name="connsiteY8" fmla="*/ 412201 h 1284538"/>
                    <a:gd name="connsiteX9" fmla="*/ 210803 w 749892"/>
                    <a:gd name="connsiteY9" fmla="*/ 154252 h 1284538"/>
                    <a:gd name="connsiteX10" fmla="*/ 508538 w 749892"/>
                    <a:gd name="connsiteY10" fmla="*/ 15313 h 1284538"/>
                    <a:gd name="connsiteX11" fmla="*/ 756211 w 749892"/>
                    <a:gd name="connsiteY11" fmla="*/ 14480 h 1284538"/>
                    <a:gd name="connsiteX12" fmla="*/ 741352 w 749892"/>
                    <a:gd name="connsiteY12" fmla="*/ 183900 h 1284538"/>
                    <a:gd name="connsiteX13" fmla="*/ 485347 w 749892"/>
                    <a:gd name="connsiteY13" fmla="*/ 154877 h 1284538"/>
                    <a:gd name="connsiteX14" fmla="*/ 309609 w 749892"/>
                    <a:gd name="connsiteY14" fmla="*/ 231393 h 1284538"/>
                    <a:gd name="connsiteX15" fmla="*/ 231981 w 749892"/>
                    <a:gd name="connsiteY15" fmla="*/ 371651 h 1284538"/>
                    <a:gd name="connsiteX16" fmla="*/ 267601 w 749892"/>
                    <a:gd name="connsiteY16" fmla="*/ 482399 h 1284538"/>
                    <a:gd name="connsiteX17" fmla="*/ 456185 w 749892"/>
                    <a:gd name="connsiteY17" fmla="*/ 572317 h 1284538"/>
                    <a:gd name="connsiteX18" fmla="*/ 678028 w 749892"/>
                    <a:gd name="connsiteY18" fmla="*/ 699937 h 1284538"/>
                    <a:gd name="connsiteX19" fmla="*/ 728854 w 749892"/>
                    <a:gd name="connsiteY19" fmla="*/ 878384 h 1284538"/>
                    <a:gd name="connsiteX20" fmla="*/ 597762 w 749892"/>
                    <a:gd name="connsiteY20" fmla="*/ 1140916 h 1284538"/>
                    <a:gd name="connsiteX21" fmla="*/ 285515 w 749892"/>
                    <a:gd name="connsiteY21" fmla="*/ 1279368 h 1284538"/>
                    <a:gd name="connsiteX22" fmla="*/ 128107 w 749892"/>
                    <a:gd name="connsiteY22" fmla="*/ 1287631 h 1284538"/>
                    <a:gd name="connsiteX23" fmla="*/ 0 w 749892"/>
                    <a:gd name="connsiteY23" fmla="*/ 1261663 h 1284538"/>
                    <a:gd name="connsiteX24" fmla="*/ 15553 w 749892"/>
                    <a:gd name="connsiteY24" fmla="*/ 1084396 h 1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9892" h="1284538">
                      <a:moveTo>
                        <a:pt x="15553" y="1084396"/>
                      </a:moveTo>
                      <a:cubicBezTo>
                        <a:pt x="47840" y="1110295"/>
                        <a:pt x="92487" y="1128487"/>
                        <a:pt x="149562" y="1138764"/>
                      </a:cubicBezTo>
                      <a:cubicBezTo>
                        <a:pt x="206568" y="1149109"/>
                        <a:pt x="261560" y="1149595"/>
                        <a:pt x="314469" y="1140291"/>
                      </a:cubicBezTo>
                      <a:cubicBezTo>
                        <a:pt x="475696" y="1111892"/>
                        <a:pt x="561517" y="1037597"/>
                        <a:pt x="572071" y="917406"/>
                      </a:cubicBezTo>
                      <a:cubicBezTo>
                        <a:pt x="574987" y="883731"/>
                        <a:pt x="569016" y="854985"/>
                        <a:pt x="554088" y="831099"/>
                      </a:cubicBezTo>
                      <a:cubicBezTo>
                        <a:pt x="539090" y="807214"/>
                        <a:pt x="517496" y="787564"/>
                        <a:pt x="489097" y="772149"/>
                      </a:cubicBezTo>
                      <a:cubicBezTo>
                        <a:pt x="460768" y="756804"/>
                        <a:pt x="406886" y="734932"/>
                        <a:pt x="327592" y="706534"/>
                      </a:cubicBezTo>
                      <a:cubicBezTo>
                        <a:pt x="217608" y="666817"/>
                        <a:pt x="146577" y="624393"/>
                        <a:pt x="114497" y="579260"/>
                      </a:cubicBezTo>
                      <a:cubicBezTo>
                        <a:pt x="82419" y="534197"/>
                        <a:pt x="69296" y="478511"/>
                        <a:pt x="75059" y="412201"/>
                      </a:cubicBezTo>
                      <a:cubicBezTo>
                        <a:pt x="83808" y="312285"/>
                        <a:pt x="129079" y="226255"/>
                        <a:pt x="210803" y="154252"/>
                      </a:cubicBezTo>
                      <a:cubicBezTo>
                        <a:pt x="292597" y="82248"/>
                        <a:pt x="391819" y="35935"/>
                        <a:pt x="508538" y="15313"/>
                      </a:cubicBezTo>
                      <a:cubicBezTo>
                        <a:pt x="622758" y="-4823"/>
                        <a:pt x="705316" y="-5101"/>
                        <a:pt x="756211" y="14480"/>
                      </a:cubicBezTo>
                      <a:lnTo>
                        <a:pt x="741352" y="183900"/>
                      </a:lnTo>
                      <a:cubicBezTo>
                        <a:pt x="676500" y="145850"/>
                        <a:pt x="591166" y="136199"/>
                        <a:pt x="485347" y="154877"/>
                      </a:cubicBezTo>
                      <a:cubicBezTo>
                        <a:pt x="415149" y="167236"/>
                        <a:pt x="356546" y="192788"/>
                        <a:pt x="309609" y="231393"/>
                      </a:cubicBezTo>
                      <a:cubicBezTo>
                        <a:pt x="262671" y="269999"/>
                        <a:pt x="236772" y="316798"/>
                        <a:pt x="231981" y="371651"/>
                      </a:cubicBezTo>
                      <a:cubicBezTo>
                        <a:pt x="227746" y="420325"/>
                        <a:pt x="239549" y="457264"/>
                        <a:pt x="267601" y="482399"/>
                      </a:cubicBezTo>
                      <a:cubicBezTo>
                        <a:pt x="295583" y="507534"/>
                        <a:pt x="358421" y="537530"/>
                        <a:pt x="456185" y="572317"/>
                      </a:cubicBezTo>
                      <a:cubicBezTo>
                        <a:pt x="564017" y="608909"/>
                        <a:pt x="637964" y="651403"/>
                        <a:pt x="678028" y="699937"/>
                      </a:cubicBezTo>
                      <a:cubicBezTo>
                        <a:pt x="718092" y="748472"/>
                        <a:pt x="735034" y="807908"/>
                        <a:pt x="728854" y="878384"/>
                      </a:cubicBezTo>
                      <a:cubicBezTo>
                        <a:pt x="719619" y="984064"/>
                        <a:pt x="675945" y="1071551"/>
                        <a:pt x="597762" y="1140916"/>
                      </a:cubicBezTo>
                      <a:cubicBezTo>
                        <a:pt x="519648" y="1210281"/>
                        <a:pt x="415566" y="1256386"/>
                        <a:pt x="285515" y="1279368"/>
                      </a:cubicBezTo>
                      <a:cubicBezTo>
                        <a:pt x="240035" y="1287423"/>
                        <a:pt x="187543" y="1290131"/>
                        <a:pt x="128107" y="1287631"/>
                      </a:cubicBezTo>
                      <a:cubicBezTo>
                        <a:pt x="68671" y="1285132"/>
                        <a:pt x="25968" y="1276452"/>
                        <a:pt x="0" y="1261663"/>
                      </a:cubicBezTo>
                      <a:lnTo>
                        <a:pt x="15553" y="1084396"/>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3" name="手繪多邊形: 圖案 12">
                  <a:extLst>
                    <a:ext uri="{FF2B5EF4-FFF2-40B4-BE49-F238E27FC236}">
                      <a16:creationId xmlns:a16="http://schemas.microsoft.com/office/drawing/2014/main" id="{79D77BBE-71A6-4F3B-9218-36DECD8AD286}"/>
                    </a:ext>
                  </a:extLst>
                </p:cNvPr>
                <p:cNvSpPr/>
                <p:nvPr/>
              </p:nvSpPr>
              <p:spPr>
                <a:xfrm>
                  <a:off x="2688540" y="3755237"/>
                  <a:ext cx="770723" cy="840158"/>
                </a:xfrm>
                <a:custGeom>
                  <a:avLst/>
                  <a:gdLst>
                    <a:gd name="connsiteX0" fmla="*/ 767737 w 770722"/>
                    <a:gd name="connsiteY0" fmla="*/ 0 h 840157"/>
                    <a:gd name="connsiteX1" fmla="*/ 762183 w 770722"/>
                    <a:gd name="connsiteY1" fmla="*/ 63671 h 840157"/>
                    <a:gd name="connsiteX2" fmla="*/ 715453 w 770722"/>
                    <a:gd name="connsiteY2" fmla="*/ 155255 h 840157"/>
                    <a:gd name="connsiteX3" fmla="*/ 625952 w 770722"/>
                    <a:gd name="connsiteY3" fmla="*/ 151159 h 840157"/>
                    <a:gd name="connsiteX4" fmla="*/ 656920 w 770722"/>
                    <a:gd name="connsiteY4" fmla="*/ 97486 h 840157"/>
                    <a:gd name="connsiteX5" fmla="*/ 547144 w 770722"/>
                    <a:gd name="connsiteY5" fmla="*/ 116928 h 840157"/>
                    <a:gd name="connsiteX6" fmla="*/ 541242 w 770722"/>
                    <a:gd name="connsiteY6" fmla="*/ 134009 h 840157"/>
                    <a:gd name="connsiteX7" fmla="*/ 771626 w 770722"/>
                    <a:gd name="connsiteY7" fmla="*/ 189001 h 840157"/>
                    <a:gd name="connsiteX8" fmla="*/ 720661 w 770722"/>
                    <a:gd name="connsiteY8" fmla="*/ 287459 h 840157"/>
                    <a:gd name="connsiteX9" fmla="*/ 498054 w 770722"/>
                    <a:gd name="connsiteY9" fmla="*/ 218857 h 840157"/>
                    <a:gd name="connsiteX10" fmla="*/ 284890 w 770722"/>
                    <a:gd name="connsiteY10" fmla="*/ 359671 h 840157"/>
                    <a:gd name="connsiteX11" fmla="*/ 678028 w 770722"/>
                    <a:gd name="connsiteY11" fmla="*/ 290375 h 840157"/>
                    <a:gd name="connsiteX12" fmla="*/ 649976 w 770722"/>
                    <a:gd name="connsiteY12" fmla="*/ 611232 h 840157"/>
                    <a:gd name="connsiteX13" fmla="*/ 469724 w 770722"/>
                    <a:gd name="connsiteY13" fmla="*/ 643033 h 840157"/>
                    <a:gd name="connsiteX14" fmla="*/ 724896 w 770722"/>
                    <a:gd name="connsiteY14" fmla="*/ 639353 h 840157"/>
                    <a:gd name="connsiteX15" fmla="*/ 670668 w 770722"/>
                    <a:gd name="connsiteY15" fmla="*/ 733020 h 840157"/>
                    <a:gd name="connsiteX16" fmla="*/ 400637 w 770722"/>
                    <a:gd name="connsiteY16" fmla="*/ 722535 h 840157"/>
                    <a:gd name="connsiteX17" fmla="*/ 451880 w 770722"/>
                    <a:gd name="connsiteY17" fmla="*/ 646227 h 840157"/>
                    <a:gd name="connsiteX18" fmla="*/ 271628 w 770722"/>
                    <a:gd name="connsiteY18" fmla="*/ 678028 h 840157"/>
                    <a:gd name="connsiteX19" fmla="*/ 324329 w 770722"/>
                    <a:gd name="connsiteY19" fmla="*/ 735242 h 840157"/>
                    <a:gd name="connsiteX20" fmla="*/ 36314 w 770722"/>
                    <a:gd name="connsiteY20" fmla="*/ 846476 h 840157"/>
                    <a:gd name="connsiteX21" fmla="*/ 0 w 770722"/>
                    <a:gd name="connsiteY21" fmla="*/ 768709 h 840157"/>
                    <a:gd name="connsiteX22" fmla="*/ 260449 w 770722"/>
                    <a:gd name="connsiteY22" fmla="*/ 679972 h 840157"/>
                    <a:gd name="connsiteX23" fmla="*/ 84641 w 770722"/>
                    <a:gd name="connsiteY23" fmla="*/ 710940 h 840157"/>
                    <a:gd name="connsiteX24" fmla="*/ 112692 w 770722"/>
                    <a:gd name="connsiteY24" fmla="*/ 390083 h 840157"/>
                    <a:gd name="connsiteX25" fmla="*/ 252117 w 770722"/>
                    <a:gd name="connsiteY25" fmla="*/ 365503 h 840157"/>
                    <a:gd name="connsiteX26" fmla="*/ 219066 w 770722"/>
                    <a:gd name="connsiteY26" fmla="*/ 292528 h 840157"/>
                    <a:gd name="connsiteX27" fmla="*/ 70198 w 770722"/>
                    <a:gd name="connsiteY27" fmla="*/ 399873 h 840157"/>
                    <a:gd name="connsiteX28" fmla="*/ 34578 w 770722"/>
                    <a:gd name="connsiteY28" fmla="*/ 314399 h 840157"/>
                    <a:gd name="connsiteX29" fmla="*/ 211498 w 770722"/>
                    <a:gd name="connsiteY29" fmla="*/ 195250 h 840157"/>
                    <a:gd name="connsiteX30" fmla="*/ 246284 w 770722"/>
                    <a:gd name="connsiteY30" fmla="*/ 273225 h 840157"/>
                    <a:gd name="connsiteX31" fmla="*/ 228440 w 770722"/>
                    <a:gd name="connsiteY31" fmla="*/ 285584 h 840157"/>
                    <a:gd name="connsiteX32" fmla="*/ 450560 w 770722"/>
                    <a:gd name="connsiteY32" fmla="*/ 134009 h 840157"/>
                    <a:gd name="connsiteX33" fmla="*/ 365226 w 770722"/>
                    <a:gd name="connsiteY33" fmla="*/ 149076 h 840157"/>
                    <a:gd name="connsiteX34" fmla="*/ 306484 w 770722"/>
                    <a:gd name="connsiteY34" fmla="*/ 227468 h 840157"/>
                    <a:gd name="connsiteX35" fmla="*/ 230523 w 770722"/>
                    <a:gd name="connsiteY35" fmla="*/ 194208 h 840157"/>
                    <a:gd name="connsiteX36" fmla="*/ 345923 w 770722"/>
                    <a:gd name="connsiteY36" fmla="*/ 27010 h 840157"/>
                    <a:gd name="connsiteX37" fmla="*/ 445353 w 770722"/>
                    <a:gd name="connsiteY37" fmla="*/ 17150 h 840157"/>
                    <a:gd name="connsiteX38" fmla="*/ 421051 w 770722"/>
                    <a:gd name="connsiteY38" fmla="*/ 61241 h 840157"/>
                    <a:gd name="connsiteX39" fmla="*/ 767737 w 770722"/>
                    <a:gd name="connsiteY39" fmla="*/ 0 h 840157"/>
                    <a:gd name="connsiteX40" fmla="*/ 63741 w 770722"/>
                    <a:gd name="connsiteY40" fmla="*/ 149423 h 840157"/>
                    <a:gd name="connsiteX41" fmla="*/ 130051 w 770722"/>
                    <a:gd name="connsiteY41" fmla="*/ 67351 h 840157"/>
                    <a:gd name="connsiteX42" fmla="*/ 241563 w 770722"/>
                    <a:gd name="connsiteY42" fmla="*/ 120330 h 840157"/>
                    <a:gd name="connsiteX43" fmla="*/ 169490 w 770722"/>
                    <a:gd name="connsiteY43" fmla="*/ 209553 h 840157"/>
                    <a:gd name="connsiteX44" fmla="*/ 63741 w 770722"/>
                    <a:gd name="connsiteY44" fmla="*/ 149423 h 840157"/>
                    <a:gd name="connsiteX45" fmla="*/ 552699 w 770722"/>
                    <a:gd name="connsiteY45" fmla="*/ 571029 h 840157"/>
                    <a:gd name="connsiteX46" fmla="*/ 555893 w 770722"/>
                    <a:gd name="connsiteY46" fmla="*/ 534507 h 840157"/>
                    <a:gd name="connsiteX47" fmla="*/ 195389 w 770722"/>
                    <a:gd name="connsiteY47" fmla="*/ 598039 h 840157"/>
                    <a:gd name="connsiteX48" fmla="*/ 192195 w 770722"/>
                    <a:gd name="connsiteY48" fmla="*/ 634562 h 840157"/>
                    <a:gd name="connsiteX49" fmla="*/ 552699 w 770722"/>
                    <a:gd name="connsiteY49" fmla="*/ 571029 h 840157"/>
                    <a:gd name="connsiteX50" fmla="*/ 199624 w 770722"/>
                    <a:gd name="connsiteY50" fmla="*/ 549921 h 840157"/>
                    <a:gd name="connsiteX51" fmla="*/ 560128 w 770722"/>
                    <a:gd name="connsiteY51" fmla="*/ 486389 h 840157"/>
                    <a:gd name="connsiteX52" fmla="*/ 563322 w 770722"/>
                    <a:gd name="connsiteY52" fmla="*/ 449866 h 840157"/>
                    <a:gd name="connsiteX53" fmla="*/ 202818 w 770722"/>
                    <a:gd name="connsiteY53" fmla="*/ 513399 h 840157"/>
                    <a:gd name="connsiteX54" fmla="*/ 199624 w 770722"/>
                    <a:gd name="connsiteY54" fmla="*/ 549921 h 840157"/>
                    <a:gd name="connsiteX55" fmla="*/ 570613 w 770722"/>
                    <a:gd name="connsiteY55" fmla="*/ 365989 h 840157"/>
                    <a:gd name="connsiteX56" fmla="*/ 210109 w 770722"/>
                    <a:gd name="connsiteY56" fmla="*/ 429522 h 840157"/>
                    <a:gd name="connsiteX57" fmla="*/ 206984 w 770722"/>
                    <a:gd name="connsiteY57" fmla="*/ 465281 h 840157"/>
                    <a:gd name="connsiteX58" fmla="*/ 567488 w 770722"/>
                    <a:gd name="connsiteY58" fmla="*/ 401748 h 840157"/>
                    <a:gd name="connsiteX59" fmla="*/ 570613 w 770722"/>
                    <a:gd name="connsiteY59" fmla="*/ 365989 h 84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70722" h="840157">
                      <a:moveTo>
                        <a:pt x="767737" y="0"/>
                      </a:moveTo>
                      <a:lnTo>
                        <a:pt x="762183" y="63671"/>
                      </a:lnTo>
                      <a:lnTo>
                        <a:pt x="715453" y="155255"/>
                      </a:lnTo>
                      <a:lnTo>
                        <a:pt x="625952" y="151159"/>
                      </a:lnTo>
                      <a:lnTo>
                        <a:pt x="656920" y="97486"/>
                      </a:lnTo>
                      <a:lnTo>
                        <a:pt x="547144" y="116928"/>
                      </a:lnTo>
                      <a:cubicBezTo>
                        <a:pt x="545200" y="122899"/>
                        <a:pt x="543186" y="128593"/>
                        <a:pt x="541242" y="134009"/>
                      </a:cubicBezTo>
                      <a:cubicBezTo>
                        <a:pt x="586236" y="182196"/>
                        <a:pt x="662961" y="200527"/>
                        <a:pt x="771626" y="189001"/>
                      </a:cubicBezTo>
                      <a:cubicBezTo>
                        <a:pt x="750865" y="225801"/>
                        <a:pt x="733853" y="258644"/>
                        <a:pt x="720661" y="287459"/>
                      </a:cubicBezTo>
                      <a:cubicBezTo>
                        <a:pt x="615398" y="293777"/>
                        <a:pt x="541242" y="270933"/>
                        <a:pt x="498054" y="218857"/>
                      </a:cubicBezTo>
                      <a:cubicBezTo>
                        <a:pt x="460142" y="273989"/>
                        <a:pt x="389042" y="320926"/>
                        <a:pt x="284890" y="359671"/>
                      </a:cubicBezTo>
                      <a:lnTo>
                        <a:pt x="678028" y="290375"/>
                      </a:lnTo>
                      <a:lnTo>
                        <a:pt x="649976" y="611232"/>
                      </a:lnTo>
                      <a:lnTo>
                        <a:pt x="469724" y="643033"/>
                      </a:lnTo>
                      <a:cubicBezTo>
                        <a:pt x="574223" y="639353"/>
                        <a:pt x="659281" y="638173"/>
                        <a:pt x="724896" y="639353"/>
                      </a:cubicBezTo>
                      <a:lnTo>
                        <a:pt x="670668" y="733020"/>
                      </a:lnTo>
                      <a:cubicBezTo>
                        <a:pt x="588457" y="726632"/>
                        <a:pt x="498470" y="723091"/>
                        <a:pt x="400637" y="722535"/>
                      </a:cubicBezTo>
                      <a:lnTo>
                        <a:pt x="451880" y="646227"/>
                      </a:lnTo>
                      <a:lnTo>
                        <a:pt x="271628" y="678028"/>
                      </a:lnTo>
                      <a:lnTo>
                        <a:pt x="324329" y="735242"/>
                      </a:lnTo>
                      <a:cubicBezTo>
                        <a:pt x="231564" y="777111"/>
                        <a:pt x="135606" y="814189"/>
                        <a:pt x="36314" y="846476"/>
                      </a:cubicBezTo>
                      <a:cubicBezTo>
                        <a:pt x="25830" y="821271"/>
                        <a:pt x="13748" y="795372"/>
                        <a:pt x="0" y="768709"/>
                      </a:cubicBezTo>
                      <a:cubicBezTo>
                        <a:pt x="90890" y="742463"/>
                        <a:pt x="177752" y="712884"/>
                        <a:pt x="260449" y="679972"/>
                      </a:cubicBezTo>
                      <a:lnTo>
                        <a:pt x="84641" y="710940"/>
                      </a:lnTo>
                      <a:lnTo>
                        <a:pt x="112692" y="390083"/>
                      </a:lnTo>
                      <a:lnTo>
                        <a:pt x="252117" y="365503"/>
                      </a:lnTo>
                      <a:cubicBezTo>
                        <a:pt x="242882" y="343145"/>
                        <a:pt x="231842" y="318843"/>
                        <a:pt x="219066" y="292528"/>
                      </a:cubicBezTo>
                      <a:cubicBezTo>
                        <a:pt x="164074" y="331272"/>
                        <a:pt x="114428" y="367100"/>
                        <a:pt x="70198" y="399873"/>
                      </a:cubicBezTo>
                      <a:lnTo>
                        <a:pt x="34578" y="314399"/>
                      </a:lnTo>
                      <a:cubicBezTo>
                        <a:pt x="97833" y="276210"/>
                        <a:pt x="156783" y="236494"/>
                        <a:pt x="211498" y="195250"/>
                      </a:cubicBezTo>
                      <a:cubicBezTo>
                        <a:pt x="226565" y="229342"/>
                        <a:pt x="238091" y="255311"/>
                        <a:pt x="246284" y="273225"/>
                      </a:cubicBezTo>
                      <a:cubicBezTo>
                        <a:pt x="240105" y="277391"/>
                        <a:pt x="234133" y="281488"/>
                        <a:pt x="228440" y="285584"/>
                      </a:cubicBezTo>
                      <a:cubicBezTo>
                        <a:pt x="360435" y="246006"/>
                        <a:pt x="434452" y="195458"/>
                        <a:pt x="450560" y="134009"/>
                      </a:cubicBezTo>
                      <a:lnTo>
                        <a:pt x="365226" y="149076"/>
                      </a:lnTo>
                      <a:cubicBezTo>
                        <a:pt x="346895" y="175253"/>
                        <a:pt x="327314" y="201430"/>
                        <a:pt x="306484" y="227468"/>
                      </a:cubicBezTo>
                      <a:cubicBezTo>
                        <a:pt x="286417" y="217747"/>
                        <a:pt x="261074" y="206637"/>
                        <a:pt x="230523" y="194208"/>
                      </a:cubicBezTo>
                      <a:cubicBezTo>
                        <a:pt x="283432" y="134425"/>
                        <a:pt x="321968" y="78669"/>
                        <a:pt x="345923" y="27010"/>
                      </a:cubicBezTo>
                      <a:lnTo>
                        <a:pt x="445353" y="17150"/>
                      </a:lnTo>
                      <a:cubicBezTo>
                        <a:pt x="437715" y="31732"/>
                        <a:pt x="429661" y="46452"/>
                        <a:pt x="421051" y="61241"/>
                      </a:cubicBezTo>
                      <a:lnTo>
                        <a:pt x="767737" y="0"/>
                      </a:lnTo>
                      <a:close/>
                      <a:moveTo>
                        <a:pt x="63741" y="149423"/>
                      </a:moveTo>
                      <a:lnTo>
                        <a:pt x="130051" y="67351"/>
                      </a:lnTo>
                      <a:cubicBezTo>
                        <a:pt x="172892" y="84293"/>
                        <a:pt x="210039" y="101930"/>
                        <a:pt x="241563" y="120330"/>
                      </a:cubicBezTo>
                      <a:lnTo>
                        <a:pt x="169490" y="209553"/>
                      </a:lnTo>
                      <a:cubicBezTo>
                        <a:pt x="138244" y="188515"/>
                        <a:pt x="102971" y="168517"/>
                        <a:pt x="63741" y="149423"/>
                      </a:cubicBezTo>
                      <a:close/>
                      <a:moveTo>
                        <a:pt x="552699" y="571029"/>
                      </a:moveTo>
                      <a:lnTo>
                        <a:pt x="555893" y="534507"/>
                      </a:lnTo>
                      <a:lnTo>
                        <a:pt x="195389" y="598039"/>
                      </a:lnTo>
                      <a:lnTo>
                        <a:pt x="192195" y="634562"/>
                      </a:lnTo>
                      <a:lnTo>
                        <a:pt x="552699" y="571029"/>
                      </a:lnTo>
                      <a:close/>
                      <a:moveTo>
                        <a:pt x="199624" y="549921"/>
                      </a:moveTo>
                      <a:lnTo>
                        <a:pt x="560128" y="486389"/>
                      </a:lnTo>
                      <a:lnTo>
                        <a:pt x="563322" y="449866"/>
                      </a:lnTo>
                      <a:lnTo>
                        <a:pt x="202818" y="513399"/>
                      </a:lnTo>
                      <a:lnTo>
                        <a:pt x="199624" y="549921"/>
                      </a:lnTo>
                      <a:close/>
                      <a:moveTo>
                        <a:pt x="570613" y="365989"/>
                      </a:moveTo>
                      <a:lnTo>
                        <a:pt x="210109" y="429522"/>
                      </a:lnTo>
                      <a:lnTo>
                        <a:pt x="206984" y="465281"/>
                      </a:lnTo>
                      <a:lnTo>
                        <a:pt x="567488" y="401748"/>
                      </a:lnTo>
                      <a:lnTo>
                        <a:pt x="570613" y="365989"/>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4" name="手繪多邊形: 圖案 13">
                  <a:extLst>
                    <a:ext uri="{FF2B5EF4-FFF2-40B4-BE49-F238E27FC236}">
                      <a16:creationId xmlns:a16="http://schemas.microsoft.com/office/drawing/2014/main" id="{37D4F742-5B75-42CB-AA4D-58FF48203E00}"/>
                    </a:ext>
                  </a:extLst>
                </p:cNvPr>
                <p:cNvSpPr/>
                <p:nvPr/>
              </p:nvSpPr>
              <p:spPr>
                <a:xfrm>
                  <a:off x="3521962" y="3614979"/>
                  <a:ext cx="763780" cy="826271"/>
                </a:xfrm>
                <a:custGeom>
                  <a:avLst/>
                  <a:gdLst>
                    <a:gd name="connsiteX0" fmla="*/ 31662 w 763779"/>
                    <a:gd name="connsiteY0" fmla="*/ 383140 h 826270"/>
                    <a:gd name="connsiteX1" fmla="*/ 256422 w 763779"/>
                    <a:gd name="connsiteY1" fmla="*/ 343493 h 826270"/>
                    <a:gd name="connsiteX2" fmla="*/ 314816 w 763779"/>
                    <a:gd name="connsiteY2" fmla="*/ 218441 h 826270"/>
                    <a:gd name="connsiteX3" fmla="*/ 431397 w 763779"/>
                    <a:gd name="connsiteY3" fmla="*/ 230037 h 826270"/>
                    <a:gd name="connsiteX4" fmla="*/ 380293 w 763779"/>
                    <a:gd name="connsiteY4" fmla="*/ 321621 h 826270"/>
                    <a:gd name="connsiteX5" fmla="*/ 765307 w 763779"/>
                    <a:gd name="connsiteY5" fmla="*/ 253714 h 826270"/>
                    <a:gd name="connsiteX6" fmla="*/ 756767 w 763779"/>
                    <a:gd name="connsiteY6" fmla="*/ 351616 h 826270"/>
                    <a:gd name="connsiteX7" fmla="*/ 621786 w 763779"/>
                    <a:gd name="connsiteY7" fmla="*/ 375432 h 826270"/>
                    <a:gd name="connsiteX8" fmla="*/ 508122 w 763779"/>
                    <a:gd name="connsiteY8" fmla="*/ 568321 h 826270"/>
                    <a:gd name="connsiteX9" fmla="*/ 713995 w 763779"/>
                    <a:gd name="connsiteY9" fmla="*/ 615398 h 826270"/>
                    <a:gd name="connsiteX10" fmla="*/ 651504 w 763779"/>
                    <a:gd name="connsiteY10" fmla="*/ 728924 h 826270"/>
                    <a:gd name="connsiteX11" fmla="*/ 409039 w 763779"/>
                    <a:gd name="connsiteY11" fmla="*/ 657753 h 826270"/>
                    <a:gd name="connsiteX12" fmla="*/ 43535 w 763779"/>
                    <a:gd name="connsiteY12" fmla="*/ 833075 h 826270"/>
                    <a:gd name="connsiteX13" fmla="*/ 0 w 763779"/>
                    <a:gd name="connsiteY13" fmla="*/ 738297 h 826270"/>
                    <a:gd name="connsiteX14" fmla="*/ 288223 w 763779"/>
                    <a:gd name="connsiteY14" fmla="*/ 624355 h 826270"/>
                    <a:gd name="connsiteX15" fmla="*/ 118802 w 763779"/>
                    <a:gd name="connsiteY15" fmla="*/ 582694 h 826270"/>
                    <a:gd name="connsiteX16" fmla="*/ 199833 w 763779"/>
                    <a:gd name="connsiteY16" fmla="*/ 449866 h 826270"/>
                    <a:gd name="connsiteX17" fmla="*/ 23261 w 763779"/>
                    <a:gd name="connsiteY17" fmla="*/ 480973 h 826270"/>
                    <a:gd name="connsiteX18" fmla="*/ 31662 w 763779"/>
                    <a:gd name="connsiteY18" fmla="*/ 383140 h 826270"/>
                    <a:gd name="connsiteX19" fmla="*/ 349533 w 763779"/>
                    <a:gd name="connsiteY19" fmla="*/ 47216 h 826270"/>
                    <a:gd name="connsiteX20" fmla="*/ 474168 w 763779"/>
                    <a:gd name="connsiteY20" fmla="*/ 0 h 826270"/>
                    <a:gd name="connsiteX21" fmla="*/ 495068 w 763779"/>
                    <a:gd name="connsiteY21" fmla="*/ 78114 h 826270"/>
                    <a:gd name="connsiteX22" fmla="*/ 758364 w 763779"/>
                    <a:gd name="connsiteY22" fmla="*/ 31662 h 826270"/>
                    <a:gd name="connsiteX23" fmla="*/ 743574 w 763779"/>
                    <a:gd name="connsiteY23" fmla="*/ 201013 h 826270"/>
                    <a:gd name="connsiteX24" fmla="*/ 636020 w 763779"/>
                    <a:gd name="connsiteY24" fmla="*/ 219969 h 826270"/>
                    <a:gd name="connsiteX25" fmla="*/ 642408 w 763779"/>
                    <a:gd name="connsiteY25" fmla="*/ 146923 h 826270"/>
                    <a:gd name="connsiteX26" fmla="*/ 179558 w 763779"/>
                    <a:gd name="connsiteY26" fmla="*/ 228509 h 826270"/>
                    <a:gd name="connsiteX27" fmla="*/ 173447 w 763779"/>
                    <a:gd name="connsiteY27" fmla="*/ 298499 h 826270"/>
                    <a:gd name="connsiteX28" fmla="*/ 65893 w 763779"/>
                    <a:gd name="connsiteY28" fmla="*/ 317455 h 826270"/>
                    <a:gd name="connsiteX29" fmla="*/ 80405 w 763779"/>
                    <a:gd name="connsiteY29" fmla="*/ 151228 h 826270"/>
                    <a:gd name="connsiteX30" fmla="*/ 365225 w 763779"/>
                    <a:gd name="connsiteY30" fmla="*/ 101027 h 826270"/>
                    <a:gd name="connsiteX31" fmla="*/ 349533 w 763779"/>
                    <a:gd name="connsiteY31" fmla="*/ 47216 h 826270"/>
                    <a:gd name="connsiteX32" fmla="*/ 266212 w 763779"/>
                    <a:gd name="connsiteY32" fmla="*/ 514649 h 826270"/>
                    <a:gd name="connsiteX33" fmla="*/ 403067 w 763779"/>
                    <a:gd name="connsiteY33" fmla="*/ 544853 h 826270"/>
                    <a:gd name="connsiteX34" fmla="*/ 502567 w 763779"/>
                    <a:gd name="connsiteY34" fmla="*/ 396541 h 826270"/>
                    <a:gd name="connsiteX35" fmla="*/ 318218 w 763779"/>
                    <a:gd name="connsiteY35" fmla="*/ 429036 h 826270"/>
                    <a:gd name="connsiteX36" fmla="*/ 266212 w 763779"/>
                    <a:gd name="connsiteY36" fmla="*/ 514649 h 82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3779" h="826270">
                      <a:moveTo>
                        <a:pt x="31662" y="383140"/>
                      </a:moveTo>
                      <a:lnTo>
                        <a:pt x="256422" y="343493"/>
                      </a:lnTo>
                      <a:cubicBezTo>
                        <a:pt x="276766" y="302665"/>
                        <a:pt x="296277" y="261004"/>
                        <a:pt x="314816" y="218441"/>
                      </a:cubicBezTo>
                      <a:lnTo>
                        <a:pt x="431397" y="230037"/>
                      </a:lnTo>
                      <a:lnTo>
                        <a:pt x="380293" y="321621"/>
                      </a:lnTo>
                      <a:lnTo>
                        <a:pt x="765307" y="253714"/>
                      </a:lnTo>
                      <a:lnTo>
                        <a:pt x="756767" y="351616"/>
                      </a:lnTo>
                      <a:lnTo>
                        <a:pt x="621786" y="375432"/>
                      </a:lnTo>
                      <a:cubicBezTo>
                        <a:pt x="592276" y="450977"/>
                        <a:pt x="554435" y="515274"/>
                        <a:pt x="508122" y="568321"/>
                      </a:cubicBezTo>
                      <a:lnTo>
                        <a:pt x="713995" y="615398"/>
                      </a:lnTo>
                      <a:lnTo>
                        <a:pt x="651504" y="728924"/>
                      </a:lnTo>
                      <a:lnTo>
                        <a:pt x="409039" y="657753"/>
                      </a:lnTo>
                      <a:cubicBezTo>
                        <a:pt x="320718" y="721286"/>
                        <a:pt x="198860" y="779680"/>
                        <a:pt x="43535" y="833075"/>
                      </a:cubicBezTo>
                      <a:cubicBezTo>
                        <a:pt x="27010" y="793637"/>
                        <a:pt x="12498" y="762044"/>
                        <a:pt x="0" y="738297"/>
                      </a:cubicBezTo>
                      <a:cubicBezTo>
                        <a:pt x="118247" y="702677"/>
                        <a:pt x="214344" y="664697"/>
                        <a:pt x="288223" y="624355"/>
                      </a:cubicBezTo>
                      <a:cubicBezTo>
                        <a:pt x="225384" y="607899"/>
                        <a:pt x="168934" y="594012"/>
                        <a:pt x="118802" y="582694"/>
                      </a:cubicBezTo>
                      <a:cubicBezTo>
                        <a:pt x="147132" y="539715"/>
                        <a:pt x="174142" y="495415"/>
                        <a:pt x="199833" y="449866"/>
                      </a:cubicBezTo>
                      <a:lnTo>
                        <a:pt x="23261" y="480973"/>
                      </a:lnTo>
                      <a:lnTo>
                        <a:pt x="31662" y="383140"/>
                      </a:lnTo>
                      <a:close/>
                      <a:moveTo>
                        <a:pt x="349533" y="47216"/>
                      </a:moveTo>
                      <a:lnTo>
                        <a:pt x="474168" y="0"/>
                      </a:lnTo>
                      <a:lnTo>
                        <a:pt x="495068" y="78114"/>
                      </a:lnTo>
                      <a:lnTo>
                        <a:pt x="758364" y="31662"/>
                      </a:lnTo>
                      <a:lnTo>
                        <a:pt x="743574" y="201013"/>
                      </a:lnTo>
                      <a:lnTo>
                        <a:pt x="636020" y="219969"/>
                      </a:lnTo>
                      <a:lnTo>
                        <a:pt x="642408" y="146923"/>
                      </a:lnTo>
                      <a:lnTo>
                        <a:pt x="179558" y="228509"/>
                      </a:lnTo>
                      <a:lnTo>
                        <a:pt x="173447" y="298499"/>
                      </a:lnTo>
                      <a:lnTo>
                        <a:pt x="65893" y="317455"/>
                      </a:lnTo>
                      <a:lnTo>
                        <a:pt x="80405" y="151228"/>
                      </a:lnTo>
                      <a:lnTo>
                        <a:pt x="365225" y="101027"/>
                      </a:lnTo>
                      <a:cubicBezTo>
                        <a:pt x="360087" y="82072"/>
                        <a:pt x="354810" y="64088"/>
                        <a:pt x="349533" y="47216"/>
                      </a:cubicBezTo>
                      <a:close/>
                      <a:moveTo>
                        <a:pt x="266212" y="514649"/>
                      </a:moveTo>
                      <a:lnTo>
                        <a:pt x="403067" y="544853"/>
                      </a:lnTo>
                      <a:cubicBezTo>
                        <a:pt x="443895" y="506803"/>
                        <a:pt x="477084" y="457365"/>
                        <a:pt x="502567" y="396541"/>
                      </a:cubicBezTo>
                      <a:lnTo>
                        <a:pt x="318218" y="429036"/>
                      </a:lnTo>
                      <a:cubicBezTo>
                        <a:pt x="300027" y="460004"/>
                        <a:pt x="282668" y="488541"/>
                        <a:pt x="266212" y="514649"/>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5" name="手繪多邊形: 圖案 14">
                  <a:extLst>
                    <a:ext uri="{FF2B5EF4-FFF2-40B4-BE49-F238E27FC236}">
                      <a16:creationId xmlns:a16="http://schemas.microsoft.com/office/drawing/2014/main" id="{74138DE2-BFEC-46A8-A0B3-4C6A8BF82BBF}"/>
                    </a:ext>
                  </a:extLst>
                </p:cNvPr>
                <p:cNvSpPr/>
                <p:nvPr/>
              </p:nvSpPr>
              <p:spPr>
                <a:xfrm>
                  <a:off x="4375104" y="3447573"/>
                  <a:ext cx="756836" cy="854044"/>
                </a:xfrm>
                <a:custGeom>
                  <a:avLst/>
                  <a:gdLst>
                    <a:gd name="connsiteX0" fmla="*/ 235661 w 756836"/>
                    <a:gd name="connsiteY0" fmla="*/ 374113 h 854044"/>
                    <a:gd name="connsiteX1" fmla="*/ 283362 w 756836"/>
                    <a:gd name="connsiteY1" fmla="*/ 546936 h 854044"/>
                    <a:gd name="connsiteX2" fmla="*/ 244479 w 756836"/>
                    <a:gd name="connsiteY2" fmla="*/ 647268 h 854044"/>
                    <a:gd name="connsiteX3" fmla="*/ 116233 w 756836"/>
                    <a:gd name="connsiteY3" fmla="*/ 704135 h 854044"/>
                    <a:gd name="connsiteX4" fmla="*/ 110331 w 756836"/>
                    <a:gd name="connsiteY4" fmla="*/ 621439 h 854044"/>
                    <a:gd name="connsiteX5" fmla="*/ 91237 w 756836"/>
                    <a:gd name="connsiteY5" fmla="*/ 839324 h 854044"/>
                    <a:gd name="connsiteX6" fmla="*/ 0 w 756836"/>
                    <a:gd name="connsiteY6" fmla="*/ 855433 h 854044"/>
                    <a:gd name="connsiteX7" fmla="*/ 63810 w 756836"/>
                    <a:gd name="connsiteY7" fmla="*/ 126024 h 854044"/>
                    <a:gd name="connsiteX8" fmla="*/ 316760 w 756836"/>
                    <a:gd name="connsiteY8" fmla="*/ 81447 h 854044"/>
                    <a:gd name="connsiteX9" fmla="*/ 308914 w 756836"/>
                    <a:gd name="connsiteY9" fmla="*/ 170809 h 854044"/>
                    <a:gd name="connsiteX10" fmla="*/ 235661 w 756836"/>
                    <a:gd name="connsiteY10" fmla="*/ 374113 h 854044"/>
                    <a:gd name="connsiteX11" fmla="*/ 142480 w 756836"/>
                    <a:gd name="connsiteY11" fmla="*/ 395915 h 854044"/>
                    <a:gd name="connsiteX12" fmla="*/ 211775 w 756836"/>
                    <a:gd name="connsiteY12" fmla="*/ 187890 h 854044"/>
                    <a:gd name="connsiteX13" fmla="*/ 147201 w 756836"/>
                    <a:gd name="connsiteY13" fmla="*/ 199277 h 854044"/>
                    <a:gd name="connsiteX14" fmla="*/ 112137 w 756836"/>
                    <a:gd name="connsiteY14" fmla="*/ 599706 h 854044"/>
                    <a:gd name="connsiteX15" fmla="*/ 143035 w 756836"/>
                    <a:gd name="connsiteY15" fmla="*/ 596928 h 854044"/>
                    <a:gd name="connsiteX16" fmla="*/ 192542 w 756836"/>
                    <a:gd name="connsiteY16" fmla="*/ 539992 h 854044"/>
                    <a:gd name="connsiteX17" fmla="*/ 142480 w 756836"/>
                    <a:gd name="connsiteY17" fmla="*/ 395915 h 854044"/>
                    <a:gd name="connsiteX18" fmla="*/ 443825 w 756836"/>
                    <a:gd name="connsiteY18" fmla="*/ 766487 h 854044"/>
                    <a:gd name="connsiteX19" fmla="*/ 429244 w 756836"/>
                    <a:gd name="connsiteY19" fmla="*/ 657406 h 854044"/>
                    <a:gd name="connsiteX20" fmla="*/ 504303 w 756836"/>
                    <a:gd name="connsiteY20" fmla="*/ 646852 h 854044"/>
                    <a:gd name="connsiteX21" fmla="*/ 553254 w 756836"/>
                    <a:gd name="connsiteY21" fmla="*/ 627480 h 854044"/>
                    <a:gd name="connsiteX22" fmla="*/ 574640 w 756836"/>
                    <a:gd name="connsiteY22" fmla="*/ 575334 h 854044"/>
                    <a:gd name="connsiteX23" fmla="*/ 595401 w 756836"/>
                    <a:gd name="connsiteY23" fmla="*/ 394041 h 854044"/>
                    <a:gd name="connsiteX24" fmla="*/ 455560 w 756836"/>
                    <a:gd name="connsiteY24" fmla="*/ 418690 h 854044"/>
                    <a:gd name="connsiteX25" fmla="*/ 389042 w 756836"/>
                    <a:gd name="connsiteY25" fmla="*/ 657406 h 854044"/>
                    <a:gd name="connsiteX26" fmla="*/ 291764 w 756836"/>
                    <a:gd name="connsiteY26" fmla="*/ 809329 h 854044"/>
                    <a:gd name="connsiteX27" fmla="*/ 205040 w 756836"/>
                    <a:gd name="connsiteY27" fmla="*/ 757322 h 854044"/>
                    <a:gd name="connsiteX28" fmla="*/ 291486 w 756836"/>
                    <a:gd name="connsiteY28" fmla="*/ 629077 h 854044"/>
                    <a:gd name="connsiteX29" fmla="*/ 343007 w 756836"/>
                    <a:gd name="connsiteY29" fmla="*/ 486944 h 854044"/>
                    <a:gd name="connsiteX30" fmla="*/ 374530 w 756836"/>
                    <a:gd name="connsiteY30" fmla="*/ 247951 h 854044"/>
                    <a:gd name="connsiteX31" fmla="*/ 307734 w 756836"/>
                    <a:gd name="connsiteY31" fmla="*/ 259755 h 854044"/>
                    <a:gd name="connsiteX32" fmla="*/ 316760 w 756836"/>
                    <a:gd name="connsiteY32" fmla="*/ 156436 h 854044"/>
                    <a:gd name="connsiteX33" fmla="*/ 480348 w 756836"/>
                    <a:gd name="connsiteY33" fmla="*/ 127621 h 854044"/>
                    <a:gd name="connsiteX34" fmla="*/ 459934 w 756836"/>
                    <a:gd name="connsiteY34" fmla="*/ 39439 h 854044"/>
                    <a:gd name="connsiteX35" fmla="*/ 570752 w 756836"/>
                    <a:gd name="connsiteY35" fmla="*/ 0 h 854044"/>
                    <a:gd name="connsiteX36" fmla="*/ 589360 w 756836"/>
                    <a:gd name="connsiteY36" fmla="*/ 108387 h 854044"/>
                    <a:gd name="connsiteX37" fmla="*/ 762599 w 756836"/>
                    <a:gd name="connsiteY37" fmla="*/ 77836 h 854044"/>
                    <a:gd name="connsiteX38" fmla="*/ 753573 w 756836"/>
                    <a:gd name="connsiteY38" fmla="*/ 181155 h 854044"/>
                    <a:gd name="connsiteX39" fmla="*/ 478751 w 756836"/>
                    <a:gd name="connsiteY39" fmla="*/ 229620 h 854044"/>
                    <a:gd name="connsiteX40" fmla="*/ 470280 w 756836"/>
                    <a:gd name="connsiteY40" fmla="*/ 313705 h 854044"/>
                    <a:gd name="connsiteX41" fmla="*/ 712815 w 756836"/>
                    <a:gd name="connsiteY41" fmla="*/ 270933 h 854044"/>
                    <a:gd name="connsiteX42" fmla="*/ 688582 w 756836"/>
                    <a:gd name="connsiteY42" fmla="*/ 481320 h 854044"/>
                    <a:gd name="connsiteX43" fmla="*/ 667057 w 756836"/>
                    <a:gd name="connsiteY43" fmla="*/ 625258 h 854044"/>
                    <a:gd name="connsiteX44" fmla="*/ 639075 w 756836"/>
                    <a:gd name="connsiteY44" fmla="*/ 690596 h 854044"/>
                    <a:gd name="connsiteX45" fmla="*/ 587138 w 756836"/>
                    <a:gd name="connsiteY45" fmla="*/ 731493 h 854044"/>
                    <a:gd name="connsiteX46" fmla="*/ 443825 w 756836"/>
                    <a:gd name="connsiteY46" fmla="*/ 766487 h 85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6836" h="854044">
                      <a:moveTo>
                        <a:pt x="235661" y="374113"/>
                      </a:moveTo>
                      <a:cubicBezTo>
                        <a:pt x="272808" y="427717"/>
                        <a:pt x="288709" y="485347"/>
                        <a:pt x="283362" y="546936"/>
                      </a:cubicBezTo>
                      <a:cubicBezTo>
                        <a:pt x="279821" y="587069"/>
                        <a:pt x="266906" y="620536"/>
                        <a:pt x="244479" y="647268"/>
                      </a:cubicBezTo>
                      <a:cubicBezTo>
                        <a:pt x="222052" y="674070"/>
                        <a:pt x="179349" y="692956"/>
                        <a:pt x="116233" y="704135"/>
                      </a:cubicBezTo>
                      <a:cubicBezTo>
                        <a:pt x="115956" y="676917"/>
                        <a:pt x="113942" y="649351"/>
                        <a:pt x="110331" y="621439"/>
                      </a:cubicBezTo>
                      <a:lnTo>
                        <a:pt x="91237" y="839324"/>
                      </a:lnTo>
                      <a:lnTo>
                        <a:pt x="0" y="855433"/>
                      </a:lnTo>
                      <a:lnTo>
                        <a:pt x="63810" y="126024"/>
                      </a:lnTo>
                      <a:lnTo>
                        <a:pt x="316760" y="81447"/>
                      </a:lnTo>
                      <a:lnTo>
                        <a:pt x="308914" y="170809"/>
                      </a:lnTo>
                      <a:cubicBezTo>
                        <a:pt x="282321" y="247326"/>
                        <a:pt x="257880" y="315094"/>
                        <a:pt x="235661" y="374113"/>
                      </a:cubicBezTo>
                      <a:close/>
                      <a:moveTo>
                        <a:pt x="142480" y="395915"/>
                      </a:moveTo>
                      <a:cubicBezTo>
                        <a:pt x="168170" y="324606"/>
                        <a:pt x="191292" y="255241"/>
                        <a:pt x="211775" y="187890"/>
                      </a:cubicBezTo>
                      <a:lnTo>
                        <a:pt x="147201" y="199277"/>
                      </a:lnTo>
                      <a:lnTo>
                        <a:pt x="112137" y="599706"/>
                      </a:lnTo>
                      <a:cubicBezTo>
                        <a:pt x="123385" y="599498"/>
                        <a:pt x="133662" y="598595"/>
                        <a:pt x="143035" y="596928"/>
                      </a:cubicBezTo>
                      <a:cubicBezTo>
                        <a:pt x="173170" y="591582"/>
                        <a:pt x="189695" y="572626"/>
                        <a:pt x="192542" y="539992"/>
                      </a:cubicBezTo>
                      <a:cubicBezTo>
                        <a:pt x="196500" y="496526"/>
                        <a:pt x="179766" y="448477"/>
                        <a:pt x="142480" y="395915"/>
                      </a:cubicBezTo>
                      <a:close/>
                      <a:moveTo>
                        <a:pt x="443825" y="766487"/>
                      </a:moveTo>
                      <a:cubicBezTo>
                        <a:pt x="439659" y="725382"/>
                        <a:pt x="434799" y="689068"/>
                        <a:pt x="429244" y="657406"/>
                      </a:cubicBezTo>
                      <a:cubicBezTo>
                        <a:pt x="464656" y="652962"/>
                        <a:pt x="489722" y="649421"/>
                        <a:pt x="504303" y="646852"/>
                      </a:cubicBezTo>
                      <a:cubicBezTo>
                        <a:pt x="526800" y="642894"/>
                        <a:pt x="543117" y="636437"/>
                        <a:pt x="553254" y="627480"/>
                      </a:cubicBezTo>
                      <a:cubicBezTo>
                        <a:pt x="563392" y="618523"/>
                        <a:pt x="570543" y="601164"/>
                        <a:pt x="574640" y="575334"/>
                      </a:cubicBezTo>
                      <a:cubicBezTo>
                        <a:pt x="578737" y="549505"/>
                        <a:pt x="585680" y="489097"/>
                        <a:pt x="595401" y="394041"/>
                      </a:cubicBezTo>
                      <a:lnTo>
                        <a:pt x="455560" y="418690"/>
                      </a:lnTo>
                      <a:cubicBezTo>
                        <a:pt x="440423" y="519023"/>
                        <a:pt x="418274" y="598595"/>
                        <a:pt x="389042" y="657406"/>
                      </a:cubicBezTo>
                      <a:cubicBezTo>
                        <a:pt x="359810" y="716217"/>
                        <a:pt x="327384" y="766904"/>
                        <a:pt x="291764" y="809329"/>
                      </a:cubicBezTo>
                      <a:cubicBezTo>
                        <a:pt x="263990" y="787179"/>
                        <a:pt x="235105" y="769890"/>
                        <a:pt x="205040" y="757322"/>
                      </a:cubicBezTo>
                      <a:cubicBezTo>
                        <a:pt x="238994" y="717467"/>
                        <a:pt x="267809" y="674695"/>
                        <a:pt x="291486" y="629077"/>
                      </a:cubicBezTo>
                      <a:cubicBezTo>
                        <a:pt x="315233" y="583458"/>
                        <a:pt x="332383" y="536104"/>
                        <a:pt x="343007" y="486944"/>
                      </a:cubicBezTo>
                      <a:cubicBezTo>
                        <a:pt x="353630" y="437784"/>
                        <a:pt x="364114" y="358074"/>
                        <a:pt x="374530" y="247951"/>
                      </a:cubicBezTo>
                      <a:lnTo>
                        <a:pt x="307734" y="259755"/>
                      </a:lnTo>
                      <a:lnTo>
                        <a:pt x="316760" y="156436"/>
                      </a:lnTo>
                      <a:lnTo>
                        <a:pt x="480348" y="127621"/>
                      </a:lnTo>
                      <a:cubicBezTo>
                        <a:pt x="474099" y="98666"/>
                        <a:pt x="467294" y="69226"/>
                        <a:pt x="459934" y="39439"/>
                      </a:cubicBezTo>
                      <a:lnTo>
                        <a:pt x="570752" y="0"/>
                      </a:lnTo>
                      <a:cubicBezTo>
                        <a:pt x="578320" y="41244"/>
                        <a:pt x="584569" y="77350"/>
                        <a:pt x="589360" y="108387"/>
                      </a:cubicBezTo>
                      <a:lnTo>
                        <a:pt x="762599" y="77836"/>
                      </a:lnTo>
                      <a:lnTo>
                        <a:pt x="753573" y="181155"/>
                      </a:lnTo>
                      <a:lnTo>
                        <a:pt x="478751" y="229620"/>
                      </a:lnTo>
                      <a:cubicBezTo>
                        <a:pt x="476182" y="259130"/>
                        <a:pt x="473335" y="287181"/>
                        <a:pt x="470280" y="313705"/>
                      </a:cubicBezTo>
                      <a:lnTo>
                        <a:pt x="712815" y="270933"/>
                      </a:lnTo>
                      <a:lnTo>
                        <a:pt x="688582" y="481320"/>
                      </a:lnTo>
                      <a:cubicBezTo>
                        <a:pt x="680597" y="550546"/>
                        <a:pt x="673376" y="598525"/>
                        <a:pt x="667057" y="625258"/>
                      </a:cubicBezTo>
                      <a:cubicBezTo>
                        <a:pt x="660669" y="651990"/>
                        <a:pt x="651365" y="673793"/>
                        <a:pt x="639075" y="690596"/>
                      </a:cubicBezTo>
                      <a:cubicBezTo>
                        <a:pt x="626785" y="707399"/>
                        <a:pt x="609427" y="721077"/>
                        <a:pt x="587138" y="731493"/>
                      </a:cubicBezTo>
                      <a:cubicBezTo>
                        <a:pt x="564780" y="741908"/>
                        <a:pt x="517009" y="753573"/>
                        <a:pt x="443825" y="766487"/>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6" name="手繪多邊形: 圖案 15">
                  <a:extLst>
                    <a:ext uri="{FF2B5EF4-FFF2-40B4-BE49-F238E27FC236}">
                      <a16:creationId xmlns:a16="http://schemas.microsoft.com/office/drawing/2014/main" id="{00CD476E-536C-4CB3-91E2-4E3A0B48DDDA}"/>
                    </a:ext>
                  </a:extLst>
                </p:cNvPr>
                <p:cNvSpPr/>
                <p:nvPr/>
              </p:nvSpPr>
              <p:spPr>
                <a:xfrm>
                  <a:off x="5213109" y="3282805"/>
                  <a:ext cx="756836" cy="847101"/>
                </a:xfrm>
                <a:custGeom>
                  <a:avLst/>
                  <a:gdLst>
                    <a:gd name="connsiteX0" fmla="*/ 0 w 756836"/>
                    <a:gd name="connsiteY0" fmla="*/ 853281 h 847100"/>
                    <a:gd name="connsiteX1" fmla="*/ 25552 w 756836"/>
                    <a:gd name="connsiteY1" fmla="*/ 561239 h 847100"/>
                    <a:gd name="connsiteX2" fmla="*/ 231772 w 756836"/>
                    <a:gd name="connsiteY2" fmla="*/ 524855 h 847100"/>
                    <a:gd name="connsiteX3" fmla="*/ 210317 w 756836"/>
                    <a:gd name="connsiteY3" fmla="*/ 770306 h 847100"/>
                    <a:gd name="connsiteX4" fmla="*/ 77558 w 756836"/>
                    <a:gd name="connsiteY4" fmla="*/ 793706 h 847100"/>
                    <a:gd name="connsiteX5" fmla="*/ 73462 w 756836"/>
                    <a:gd name="connsiteY5" fmla="*/ 840297 h 847100"/>
                    <a:gd name="connsiteX6" fmla="*/ 0 w 756836"/>
                    <a:gd name="connsiteY6" fmla="*/ 853281 h 847100"/>
                    <a:gd name="connsiteX7" fmla="*/ 274266 w 756836"/>
                    <a:gd name="connsiteY7" fmla="*/ 239757 h 847100"/>
                    <a:gd name="connsiteX8" fmla="*/ 26524 w 756836"/>
                    <a:gd name="connsiteY8" fmla="*/ 283432 h 847100"/>
                    <a:gd name="connsiteX9" fmla="*/ 33537 w 756836"/>
                    <a:gd name="connsiteY9" fmla="*/ 203443 h 847100"/>
                    <a:gd name="connsiteX10" fmla="*/ 115123 w 756836"/>
                    <a:gd name="connsiteY10" fmla="*/ 189070 h 847100"/>
                    <a:gd name="connsiteX11" fmla="*/ 98458 w 756836"/>
                    <a:gd name="connsiteY11" fmla="*/ 112484 h 847100"/>
                    <a:gd name="connsiteX12" fmla="*/ 197125 w 756836"/>
                    <a:gd name="connsiteY12" fmla="*/ 86654 h 847100"/>
                    <a:gd name="connsiteX13" fmla="*/ 206359 w 756836"/>
                    <a:gd name="connsiteY13" fmla="*/ 172961 h 847100"/>
                    <a:gd name="connsiteX14" fmla="*/ 281279 w 756836"/>
                    <a:gd name="connsiteY14" fmla="*/ 159769 h 847100"/>
                    <a:gd name="connsiteX15" fmla="*/ 274266 w 756836"/>
                    <a:gd name="connsiteY15" fmla="*/ 239757 h 847100"/>
                    <a:gd name="connsiteX16" fmla="*/ 237883 w 756836"/>
                    <a:gd name="connsiteY16" fmla="*/ 480209 h 847100"/>
                    <a:gd name="connsiteX17" fmla="*/ 27218 w 756836"/>
                    <a:gd name="connsiteY17" fmla="*/ 517357 h 847100"/>
                    <a:gd name="connsiteX18" fmla="*/ 33745 w 756836"/>
                    <a:gd name="connsiteY18" fmla="*/ 442784 h 847100"/>
                    <a:gd name="connsiteX19" fmla="*/ 244410 w 756836"/>
                    <a:gd name="connsiteY19" fmla="*/ 405636 h 847100"/>
                    <a:gd name="connsiteX20" fmla="*/ 237883 w 756836"/>
                    <a:gd name="connsiteY20" fmla="*/ 480209 h 847100"/>
                    <a:gd name="connsiteX21" fmla="*/ 248228 w 756836"/>
                    <a:gd name="connsiteY21" fmla="*/ 361337 h 847100"/>
                    <a:gd name="connsiteX22" fmla="*/ 37564 w 756836"/>
                    <a:gd name="connsiteY22" fmla="*/ 398485 h 847100"/>
                    <a:gd name="connsiteX23" fmla="*/ 44091 w 756836"/>
                    <a:gd name="connsiteY23" fmla="*/ 323912 h 847100"/>
                    <a:gd name="connsiteX24" fmla="*/ 254755 w 756836"/>
                    <a:gd name="connsiteY24" fmla="*/ 286765 h 847100"/>
                    <a:gd name="connsiteX25" fmla="*/ 248228 w 756836"/>
                    <a:gd name="connsiteY25" fmla="*/ 361337 h 847100"/>
                    <a:gd name="connsiteX26" fmla="*/ 151367 w 756836"/>
                    <a:gd name="connsiteY26" fmla="*/ 617064 h 847100"/>
                    <a:gd name="connsiteX27" fmla="*/ 92001 w 756836"/>
                    <a:gd name="connsiteY27" fmla="*/ 627549 h 847100"/>
                    <a:gd name="connsiteX28" fmla="*/ 84363 w 756836"/>
                    <a:gd name="connsiteY28" fmla="*/ 714551 h 847100"/>
                    <a:gd name="connsiteX29" fmla="*/ 143730 w 756836"/>
                    <a:gd name="connsiteY29" fmla="*/ 704066 h 847100"/>
                    <a:gd name="connsiteX30" fmla="*/ 151367 w 756836"/>
                    <a:gd name="connsiteY30" fmla="*/ 617064 h 847100"/>
                    <a:gd name="connsiteX31" fmla="*/ 679833 w 756836"/>
                    <a:gd name="connsiteY31" fmla="*/ 504025 h 847100"/>
                    <a:gd name="connsiteX32" fmla="*/ 674279 w 756836"/>
                    <a:gd name="connsiteY32" fmla="*/ 567697 h 847100"/>
                    <a:gd name="connsiteX33" fmla="*/ 557837 w 756836"/>
                    <a:gd name="connsiteY33" fmla="*/ 679972 h 847100"/>
                    <a:gd name="connsiteX34" fmla="*/ 718994 w 756836"/>
                    <a:gd name="connsiteY34" fmla="*/ 674487 h 847100"/>
                    <a:gd name="connsiteX35" fmla="*/ 683444 w 756836"/>
                    <a:gd name="connsiteY35" fmla="*/ 754961 h 847100"/>
                    <a:gd name="connsiteX36" fmla="*/ 460490 w 756836"/>
                    <a:gd name="connsiteY36" fmla="*/ 740727 h 847100"/>
                    <a:gd name="connsiteX37" fmla="*/ 242951 w 756836"/>
                    <a:gd name="connsiteY37" fmla="*/ 831062 h 847100"/>
                    <a:gd name="connsiteX38" fmla="*/ 215803 w 756836"/>
                    <a:gd name="connsiteY38" fmla="*/ 765515 h 847100"/>
                    <a:gd name="connsiteX39" fmla="*/ 378418 w 756836"/>
                    <a:gd name="connsiteY39" fmla="*/ 710037 h 847100"/>
                    <a:gd name="connsiteX40" fmla="*/ 297458 w 756836"/>
                    <a:gd name="connsiteY40" fmla="*/ 650115 h 847100"/>
                    <a:gd name="connsiteX41" fmla="*/ 320718 w 756836"/>
                    <a:gd name="connsiteY41" fmla="*/ 634562 h 847100"/>
                    <a:gd name="connsiteX42" fmla="*/ 254686 w 756836"/>
                    <a:gd name="connsiteY42" fmla="*/ 646227 h 847100"/>
                    <a:gd name="connsiteX43" fmla="*/ 260657 w 756836"/>
                    <a:gd name="connsiteY43" fmla="*/ 577834 h 847100"/>
                    <a:gd name="connsiteX44" fmla="*/ 679833 w 756836"/>
                    <a:gd name="connsiteY44" fmla="*/ 504025 h 847100"/>
                    <a:gd name="connsiteX45" fmla="*/ 477918 w 756836"/>
                    <a:gd name="connsiteY45" fmla="*/ 174003 h 847100"/>
                    <a:gd name="connsiteX46" fmla="*/ 562975 w 756836"/>
                    <a:gd name="connsiteY46" fmla="*/ 145257 h 847100"/>
                    <a:gd name="connsiteX47" fmla="*/ 578876 w 756836"/>
                    <a:gd name="connsiteY47" fmla="*/ 197541 h 847100"/>
                    <a:gd name="connsiteX48" fmla="*/ 739825 w 756836"/>
                    <a:gd name="connsiteY48" fmla="*/ 169143 h 847100"/>
                    <a:gd name="connsiteX49" fmla="*/ 735173 w 756836"/>
                    <a:gd name="connsiteY49" fmla="*/ 222746 h 847100"/>
                    <a:gd name="connsiteX50" fmla="*/ 578667 w 756836"/>
                    <a:gd name="connsiteY50" fmla="*/ 250312 h 847100"/>
                    <a:gd name="connsiteX51" fmla="*/ 575890 w 756836"/>
                    <a:gd name="connsiteY51" fmla="*/ 282182 h 847100"/>
                    <a:gd name="connsiteX52" fmla="*/ 719828 w 756836"/>
                    <a:gd name="connsiteY52" fmla="*/ 256838 h 847100"/>
                    <a:gd name="connsiteX53" fmla="*/ 715384 w 756836"/>
                    <a:gd name="connsiteY53" fmla="*/ 307317 h 847100"/>
                    <a:gd name="connsiteX54" fmla="*/ 571446 w 756836"/>
                    <a:gd name="connsiteY54" fmla="*/ 332661 h 847100"/>
                    <a:gd name="connsiteX55" fmla="*/ 568808 w 756836"/>
                    <a:gd name="connsiteY55" fmla="*/ 362934 h 847100"/>
                    <a:gd name="connsiteX56" fmla="*/ 712745 w 756836"/>
                    <a:gd name="connsiteY56" fmla="*/ 337591 h 847100"/>
                    <a:gd name="connsiteX57" fmla="*/ 708301 w 756836"/>
                    <a:gd name="connsiteY57" fmla="*/ 388070 h 847100"/>
                    <a:gd name="connsiteX58" fmla="*/ 564364 w 756836"/>
                    <a:gd name="connsiteY58" fmla="*/ 413413 h 847100"/>
                    <a:gd name="connsiteX59" fmla="*/ 561586 w 756836"/>
                    <a:gd name="connsiteY59" fmla="*/ 445284 h 847100"/>
                    <a:gd name="connsiteX60" fmla="*/ 721841 w 756836"/>
                    <a:gd name="connsiteY60" fmla="*/ 417024 h 847100"/>
                    <a:gd name="connsiteX61" fmla="*/ 717189 w 756836"/>
                    <a:gd name="connsiteY61" fmla="*/ 469863 h 847100"/>
                    <a:gd name="connsiteX62" fmla="*/ 366337 w 756836"/>
                    <a:gd name="connsiteY62" fmla="*/ 531730 h 847100"/>
                    <a:gd name="connsiteX63" fmla="*/ 365156 w 756836"/>
                    <a:gd name="connsiteY63" fmla="*/ 544922 h 847100"/>
                    <a:gd name="connsiteX64" fmla="*/ 283571 w 756836"/>
                    <a:gd name="connsiteY64" fmla="*/ 559295 h 847100"/>
                    <a:gd name="connsiteX65" fmla="*/ 295305 w 756836"/>
                    <a:gd name="connsiteY65" fmla="*/ 424939 h 847100"/>
                    <a:gd name="connsiteX66" fmla="*/ 282876 w 756836"/>
                    <a:gd name="connsiteY66" fmla="*/ 441673 h 847100"/>
                    <a:gd name="connsiteX67" fmla="*/ 238577 w 756836"/>
                    <a:gd name="connsiteY67" fmla="*/ 380640 h 847100"/>
                    <a:gd name="connsiteX68" fmla="*/ 359185 w 756836"/>
                    <a:gd name="connsiteY68" fmla="*/ 187265 h 847100"/>
                    <a:gd name="connsiteX69" fmla="*/ 376752 w 756836"/>
                    <a:gd name="connsiteY69" fmla="*/ 187265 h 847100"/>
                    <a:gd name="connsiteX70" fmla="*/ 378488 w 756836"/>
                    <a:gd name="connsiteY70" fmla="*/ 167059 h 847100"/>
                    <a:gd name="connsiteX71" fmla="*/ 290931 w 756836"/>
                    <a:gd name="connsiteY71" fmla="*/ 182474 h 847100"/>
                    <a:gd name="connsiteX72" fmla="*/ 296902 w 756836"/>
                    <a:gd name="connsiteY72" fmla="*/ 114081 h 847100"/>
                    <a:gd name="connsiteX73" fmla="*/ 384459 w 756836"/>
                    <a:gd name="connsiteY73" fmla="*/ 98666 h 847100"/>
                    <a:gd name="connsiteX74" fmla="*/ 388694 w 756836"/>
                    <a:gd name="connsiteY74" fmla="*/ 50479 h 847100"/>
                    <a:gd name="connsiteX75" fmla="*/ 471808 w 756836"/>
                    <a:gd name="connsiteY75" fmla="*/ 35828 h 847100"/>
                    <a:gd name="connsiteX76" fmla="*/ 467572 w 756836"/>
                    <a:gd name="connsiteY76" fmla="*/ 84016 h 847100"/>
                    <a:gd name="connsiteX77" fmla="*/ 586999 w 756836"/>
                    <a:gd name="connsiteY77" fmla="*/ 62977 h 847100"/>
                    <a:gd name="connsiteX78" fmla="*/ 591235 w 756836"/>
                    <a:gd name="connsiteY78" fmla="*/ 14790 h 847100"/>
                    <a:gd name="connsiteX79" fmla="*/ 675042 w 756836"/>
                    <a:gd name="connsiteY79" fmla="*/ 0 h 847100"/>
                    <a:gd name="connsiteX80" fmla="*/ 670807 w 756836"/>
                    <a:gd name="connsiteY80" fmla="*/ 48188 h 847100"/>
                    <a:gd name="connsiteX81" fmla="*/ 758364 w 756836"/>
                    <a:gd name="connsiteY81" fmla="*/ 32773 h 847100"/>
                    <a:gd name="connsiteX82" fmla="*/ 752392 w 756836"/>
                    <a:gd name="connsiteY82" fmla="*/ 101166 h 847100"/>
                    <a:gd name="connsiteX83" fmla="*/ 664835 w 756836"/>
                    <a:gd name="connsiteY83" fmla="*/ 116581 h 847100"/>
                    <a:gd name="connsiteX84" fmla="*/ 661572 w 756836"/>
                    <a:gd name="connsiteY84" fmla="*/ 153867 h 847100"/>
                    <a:gd name="connsiteX85" fmla="*/ 577765 w 756836"/>
                    <a:gd name="connsiteY85" fmla="*/ 168656 h 847100"/>
                    <a:gd name="connsiteX86" fmla="*/ 581028 w 756836"/>
                    <a:gd name="connsiteY86" fmla="*/ 131370 h 847100"/>
                    <a:gd name="connsiteX87" fmla="*/ 461601 w 756836"/>
                    <a:gd name="connsiteY87" fmla="*/ 152409 h 847100"/>
                    <a:gd name="connsiteX88" fmla="*/ 458337 w 756836"/>
                    <a:gd name="connsiteY88" fmla="*/ 189695 h 847100"/>
                    <a:gd name="connsiteX89" fmla="*/ 435354 w 756836"/>
                    <a:gd name="connsiteY89" fmla="*/ 193722 h 847100"/>
                    <a:gd name="connsiteX90" fmla="*/ 418690 w 756836"/>
                    <a:gd name="connsiteY90" fmla="*/ 225732 h 847100"/>
                    <a:gd name="connsiteX91" fmla="*/ 494374 w 756836"/>
                    <a:gd name="connsiteY91" fmla="*/ 212400 h 847100"/>
                    <a:gd name="connsiteX92" fmla="*/ 477918 w 756836"/>
                    <a:gd name="connsiteY92" fmla="*/ 174003 h 847100"/>
                    <a:gd name="connsiteX93" fmla="*/ 370919 w 756836"/>
                    <a:gd name="connsiteY93" fmla="*/ 478959 h 847100"/>
                    <a:gd name="connsiteX94" fmla="*/ 479237 w 756836"/>
                    <a:gd name="connsiteY94" fmla="*/ 459865 h 847100"/>
                    <a:gd name="connsiteX95" fmla="*/ 482014 w 756836"/>
                    <a:gd name="connsiteY95" fmla="*/ 427994 h 847100"/>
                    <a:gd name="connsiteX96" fmla="*/ 373697 w 756836"/>
                    <a:gd name="connsiteY96" fmla="*/ 447089 h 847100"/>
                    <a:gd name="connsiteX97" fmla="*/ 370919 w 756836"/>
                    <a:gd name="connsiteY97" fmla="*/ 478959 h 847100"/>
                    <a:gd name="connsiteX98" fmla="*/ 378071 w 756836"/>
                    <a:gd name="connsiteY98" fmla="*/ 396610 h 847100"/>
                    <a:gd name="connsiteX99" fmla="*/ 486389 w 756836"/>
                    <a:gd name="connsiteY99" fmla="*/ 377515 h 847100"/>
                    <a:gd name="connsiteX100" fmla="*/ 489027 w 756836"/>
                    <a:gd name="connsiteY100" fmla="*/ 347242 h 847100"/>
                    <a:gd name="connsiteX101" fmla="*/ 380710 w 756836"/>
                    <a:gd name="connsiteY101" fmla="*/ 366337 h 847100"/>
                    <a:gd name="connsiteX102" fmla="*/ 378071 w 756836"/>
                    <a:gd name="connsiteY102" fmla="*/ 396610 h 847100"/>
                    <a:gd name="connsiteX103" fmla="*/ 385153 w 756836"/>
                    <a:gd name="connsiteY103" fmla="*/ 315788 h 847100"/>
                    <a:gd name="connsiteX104" fmla="*/ 493471 w 756836"/>
                    <a:gd name="connsiteY104" fmla="*/ 296694 h 847100"/>
                    <a:gd name="connsiteX105" fmla="*/ 496248 w 756836"/>
                    <a:gd name="connsiteY105" fmla="*/ 264823 h 847100"/>
                    <a:gd name="connsiteX106" fmla="*/ 387931 w 756836"/>
                    <a:gd name="connsiteY106" fmla="*/ 283918 h 847100"/>
                    <a:gd name="connsiteX107" fmla="*/ 385153 w 756836"/>
                    <a:gd name="connsiteY107" fmla="*/ 315788 h 847100"/>
                    <a:gd name="connsiteX108" fmla="*/ 470280 w 756836"/>
                    <a:gd name="connsiteY108" fmla="*/ 661780 h 847100"/>
                    <a:gd name="connsiteX109" fmla="*/ 561795 w 756836"/>
                    <a:gd name="connsiteY109" fmla="*/ 592068 h 847100"/>
                    <a:gd name="connsiteX110" fmla="*/ 391194 w 756836"/>
                    <a:gd name="connsiteY110" fmla="*/ 622133 h 847100"/>
                    <a:gd name="connsiteX111" fmla="*/ 470280 w 756836"/>
                    <a:gd name="connsiteY111" fmla="*/ 661780 h 8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756836" h="847100">
                      <a:moveTo>
                        <a:pt x="0" y="853281"/>
                      </a:moveTo>
                      <a:lnTo>
                        <a:pt x="25552" y="561239"/>
                      </a:lnTo>
                      <a:lnTo>
                        <a:pt x="231772" y="524855"/>
                      </a:lnTo>
                      <a:lnTo>
                        <a:pt x="210317" y="770306"/>
                      </a:lnTo>
                      <a:lnTo>
                        <a:pt x="77558" y="793706"/>
                      </a:lnTo>
                      <a:lnTo>
                        <a:pt x="73462" y="840297"/>
                      </a:lnTo>
                      <a:lnTo>
                        <a:pt x="0" y="853281"/>
                      </a:lnTo>
                      <a:close/>
                      <a:moveTo>
                        <a:pt x="274266" y="239757"/>
                      </a:moveTo>
                      <a:lnTo>
                        <a:pt x="26524" y="283432"/>
                      </a:lnTo>
                      <a:lnTo>
                        <a:pt x="33537" y="203443"/>
                      </a:lnTo>
                      <a:lnTo>
                        <a:pt x="115123" y="189070"/>
                      </a:lnTo>
                      <a:cubicBezTo>
                        <a:pt x="110679" y="161783"/>
                        <a:pt x="105124" y="136300"/>
                        <a:pt x="98458" y="112484"/>
                      </a:cubicBezTo>
                      <a:lnTo>
                        <a:pt x="197125" y="86654"/>
                      </a:lnTo>
                      <a:cubicBezTo>
                        <a:pt x="200596" y="114081"/>
                        <a:pt x="203652" y="142896"/>
                        <a:pt x="206359" y="172961"/>
                      </a:cubicBezTo>
                      <a:lnTo>
                        <a:pt x="281279" y="159769"/>
                      </a:lnTo>
                      <a:lnTo>
                        <a:pt x="274266" y="239757"/>
                      </a:lnTo>
                      <a:close/>
                      <a:moveTo>
                        <a:pt x="237883" y="480209"/>
                      </a:moveTo>
                      <a:lnTo>
                        <a:pt x="27218" y="517357"/>
                      </a:lnTo>
                      <a:lnTo>
                        <a:pt x="33745" y="442784"/>
                      </a:lnTo>
                      <a:lnTo>
                        <a:pt x="244410" y="405636"/>
                      </a:lnTo>
                      <a:lnTo>
                        <a:pt x="237883" y="480209"/>
                      </a:lnTo>
                      <a:close/>
                      <a:moveTo>
                        <a:pt x="248228" y="361337"/>
                      </a:moveTo>
                      <a:lnTo>
                        <a:pt x="37564" y="398485"/>
                      </a:lnTo>
                      <a:lnTo>
                        <a:pt x="44091" y="323912"/>
                      </a:lnTo>
                      <a:lnTo>
                        <a:pt x="254755" y="286765"/>
                      </a:lnTo>
                      <a:lnTo>
                        <a:pt x="248228" y="361337"/>
                      </a:lnTo>
                      <a:close/>
                      <a:moveTo>
                        <a:pt x="151367" y="617064"/>
                      </a:moveTo>
                      <a:lnTo>
                        <a:pt x="92001" y="627549"/>
                      </a:lnTo>
                      <a:lnTo>
                        <a:pt x="84363" y="714551"/>
                      </a:lnTo>
                      <a:lnTo>
                        <a:pt x="143730" y="704066"/>
                      </a:lnTo>
                      <a:lnTo>
                        <a:pt x="151367" y="617064"/>
                      </a:lnTo>
                      <a:close/>
                      <a:moveTo>
                        <a:pt x="679833" y="504025"/>
                      </a:moveTo>
                      <a:lnTo>
                        <a:pt x="674279" y="567697"/>
                      </a:lnTo>
                      <a:cubicBezTo>
                        <a:pt x="642477" y="608455"/>
                        <a:pt x="603664" y="645949"/>
                        <a:pt x="557837" y="679972"/>
                      </a:cubicBezTo>
                      <a:cubicBezTo>
                        <a:pt x="606094" y="684694"/>
                        <a:pt x="659836" y="682888"/>
                        <a:pt x="718994" y="674487"/>
                      </a:cubicBezTo>
                      <a:cubicBezTo>
                        <a:pt x="706427" y="701150"/>
                        <a:pt x="694623" y="728021"/>
                        <a:pt x="683444" y="754961"/>
                      </a:cubicBezTo>
                      <a:cubicBezTo>
                        <a:pt x="598109" y="761835"/>
                        <a:pt x="523814" y="757114"/>
                        <a:pt x="460490" y="740727"/>
                      </a:cubicBezTo>
                      <a:cubicBezTo>
                        <a:pt x="397652" y="774750"/>
                        <a:pt x="325092" y="804885"/>
                        <a:pt x="242951" y="831062"/>
                      </a:cubicBezTo>
                      <a:cubicBezTo>
                        <a:pt x="234619" y="809051"/>
                        <a:pt x="225593" y="787179"/>
                        <a:pt x="215803" y="765515"/>
                      </a:cubicBezTo>
                      <a:cubicBezTo>
                        <a:pt x="275586" y="749893"/>
                        <a:pt x="329814" y="731423"/>
                        <a:pt x="378418" y="710037"/>
                      </a:cubicBezTo>
                      <a:cubicBezTo>
                        <a:pt x="347659" y="694067"/>
                        <a:pt x="320718" y="674070"/>
                        <a:pt x="297458" y="650115"/>
                      </a:cubicBezTo>
                      <a:lnTo>
                        <a:pt x="320718" y="634562"/>
                      </a:lnTo>
                      <a:lnTo>
                        <a:pt x="254686" y="646227"/>
                      </a:lnTo>
                      <a:lnTo>
                        <a:pt x="260657" y="577834"/>
                      </a:lnTo>
                      <a:lnTo>
                        <a:pt x="679833" y="504025"/>
                      </a:lnTo>
                      <a:close/>
                      <a:moveTo>
                        <a:pt x="477918" y="174003"/>
                      </a:moveTo>
                      <a:lnTo>
                        <a:pt x="562975" y="145257"/>
                      </a:lnTo>
                      <a:cubicBezTo>
                        <a:pt x="568252" y="162685"/>
                        <a:pt x="573529" y="180113"/>
                        <a:pt x="578876" y="197541"/>
                      </a:cubicBezTo>
                      <a:lnTo>
                        <a:pt x="739825" y="169143"/>
                      </a:lnTo>
                      <a:lnTo>
                        <a:pt x="735173" y="222746"/>
                      </a:lnTo>
                      <a:lnTo>
                        <a:pt x="578667" y="250312"/>
                      </a:lnTo>
                      <a:lnTo>
                        <a:pt x="575890" y="282182"/>
                      </a:lnTo>
                      <a:lnTo>
                        <a:pt x="719828" y="256838"/>
                      </a:lnTo>
                      <a:lnTo>
                        <a:pt x="715384" y="307317"/>
                      </a:lnTo>
                      <a:lnTo>
                        <a:pt x="571446" y="332661"/>
                      </a:lnTo>
                      <a:lnTo>
                        <a:pt x="568808" y="362934"/>
                      </a:lnTo>
                      <a:lnTo>
                        <a:pt x="712745" y="337591"/>
                      </a:lnTo>
                      <a:lnTo>
                        <a:pt x="708301" y="388070"/>
                      </a:lnTo>
                      <a:lnTo>
                        <a:pt x="564364" y="413413"/>
                      </a:lnTo>
                      <a:lnTo>
                        <a:pt x="561586" y="445284"/>
                      </a:lnTo>
                      <a:lnTo>
                        <a:pt x="721841" y="417024"/>
                      </a:lnTo>
                      <a:lnTo>
                        <a:pt x="717189" y="469863"/>
                      </a:lnTo>
                      <a:lnTo>
                        <a:pt x="366337" y="531730"/>
                      </a:lnTo>
                      <a:lnTo>
                        <a:pt x="365156" y="544922"/>
                      </a:lnTo>
                      <a:lnTo>
                        <a:pt x="283571" y="559295"/>
                      </a:lnTo>
                      <a:lnTo>
                        <a:pt x="295305" y="424939"/>
                      </a:lnTo>
                      <a:cubicBezTo>
                        <a:pt x="290931" y="430286"/>
                        <a:pt x="286765" y="435841"/>
                        <a:pt x="282876" y="441673"/>
                      </a:cubicBezTo>
                      <a:cubicBezTo>
                        <a:pt x="266976" y="417440"/>
                        <a:pt x="252186" y="397096"/>
                        <a:pt x="238577" y="380640"/>
                      </a:cubicBezTo>
                      <a:cubicBezTo>
                        <a:pt x="287737" y="319468"/>
                        <a:pt x="327939" y="254964"/>
                        <a:pt x="359185" y="187265"/>
                      </a:cubicBezTo>
                      <a:lnTo>
                        <a:pt x="376752" y="187265"/>
                      </a:lnTo>
                      <a:lnTo>
                        <a:pt x="378488" y="167059"/>
                      </a:lnTo>
                      <a:lnTo>
                        <a:pt x="290931" y="182474"/>
                      </a:lnTo>
                      <a:lnTo>
                        <a:pt x="296902" y="114081"/>
                      </a:lnTo>
                      <a:lnTo>
                        <a:pt x="384459" y="98666"/>
                      </a:lnTo>
                      <a:lnTo>
                        <a:pt x="388694" y="50479"/>
                      </a:lnTo>
                      <a:lnTo>
                        <a:pt x="471808" y="35828"/>
                      </a:lnTo>
                      <a:lnTo>
                        <a:pt x="467572" y="84016"/>
                      </a:lnTo>
                      <a:lnTo>
                        <a:pt x="586999" y="62977"/>
                      </a:lnTo>
                      <a:lnTo>
                        <a:pt x="591235" y="14790"/>
                      </a:lnTo>
                      <a:lnTo>
                        <a:pt x="675042" y="0"/>
                      </a:lnTo>
                      <a:lnTo>
                        <a:pt x="670807" y="48188"/>
                      </a:lnTo>
                      <a:lnTo>
                        <a:pt x="758364" y="32773"/>
                      </a:lnTo>
                      <a:lnTo>
                        <a:pt x="752392" y="101166"/>
                      </a:lnTo>
                      <a:lnTo>
                        <a:pt x="664835" y="116581"/>
                      </a:lnTo>
                      <a:lnTo>
                        <a:pt x="661572" y="153867"/>
                      </a:lnTo>
                      <a:lnTo>
                        <a:pt x="577765" y="168656"/>
                      </a:lnTo>
                      <a:lnTo>
                        <a:pt x="581028" y="131370"/>
                      </a:lnTo>
                      <a:lnTo>
                        <a:pt x="461601" y="152409"/>
                      </a:lnTo>
                      <a:lnTo>
                        <a:pt x="458337" y="189695"/>
                      </a:lnTo>
                      <a:lnTo>
                        <a:pt x="435354" y="193722"/>
                      </a:lnTo>
                      <a:cubicBezTo>
                        <a:pt x="430008" y="204346"/>
                        <a:pt x="424453" y="215039"/>
                        <a:pt x="418690" y="225732"/>
                      </a:cubicBezTo>
                      <a:lnTo>
                        <a:pt x="494374" y="212400"/>
                      </a:lnTo>
                      <a:cubicBezTo>
                        <a:pt x="490277" y="202402"/>
                        <a:pt x="484792" y="189626"/>
                        <a:pt x="477918" y="174003"/>
                      </a:cubicBezTo>
                      <a:close/>
                      <a:moveTo>
                        <a:pt x="370919" y="478959"/>
                      </a:moveTo>
                      <a:lnTo>
                        <a:pt x="479237" y="459865"/>
                      </a:lnTo>
                      <a:lnTo>
                        <a:pt x="482014" y="427994"/>
                      </a:lnTo>
                      <a:lnTo>
                        <a:pt x="373697" y="447089"/>
                      </a:lnTo>
                      <a:lnTo>
                        <a:pt x="370919" y="478959"/>
                      </a:lnTo>
                      <a:close/>
                      <a:moveTo>
                        <a:pt x="378071" y="396610"/>
                      </a:moveTo>
                      <a:lnTo>
                        <a:pt x="486389" y="377515"/>
                      </a:lnTo>
                      <a:lnTo>
                        <a:pt x="489027" y="347242"/>
                      </a:lnTo>
                      <a:lnTo>
                        <a:pt x="380710" y="366337"/>
                      </a:lnTo>
                      <a:lnTo>
                        <a:pt x="378071" y="396610"/>
                      </a:lnTo>
                      <a:close/>
                      <a:moveTo>
                        <a:pt x="385153" y="315788"/>
                      </a:moveTo>
                      <a:lnTo>
                        <a:pt x="493471" y="296694"/>
                      </a:lnTo>
                      <a:lnTo>
                        <a:pt x="496248" y="264823"/>
                      </a:lnTo>
                      <a:lnTo>
                        <a:pt x="387931" y="283918"/>
                      </a:lnTo>
                      <a:lnTo>
                        <a:pt x="385153" y="315788"/>
                      </a:lnTo>
                      <a:close/>
                      <a:moveTo>
                        <a:pt x="470280" y="661780"/>
                      </a:moveTo>
                      <a:cubicBezTo>
                        <a:pt x="504234" y="641019"/>
                        <a:pt x="534715" y="617759"/>
                        <a:pt x="561795" y="592068"/>
                      </a:cubicBezTo>
                      <a:lnTo>
                        <a:pt x="391194" y="622133"/>
                      </a:lnTo>
                      <a:cubicBezTo>
                        <a:pt x="415079" y="638867"/>
                        <a:pt x="441465" y="652129"/>
                        <a:pt x="470280" y="661780"/>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7" name="手繪多邊形: 圖案 16">
                  <a:extLst>
                    <a:ext uri="{FF2B5EF4-FFF2-40B4-BE49-F238E27FC236}">
                      <a16:creationId xmlns:a16="http://schemas.microsoft.com/office/drawing/2014/main" id="{3A899C4E-0B56-4B0C-B929-66FBD4CCEBDF}"/>
                    </a:ext>
                  </a:extLst>
                </p:cNvPr>
                <p:cNvSpPr/>
                <p:nvPr/>
              </p:nvSpPr>
              <p:spPr>
                <a:xfrm>
                  <a:off x="6029936" y="3184555"/>
                  <a:ext cx="749893" cy="784610"/>
                </a:xfrm>
                <a:custGeom>
                  <a:avLst/>
                  <a:gdLst>
                    <a:gd name="connsiteX0" fmla="*/ 621994 w 749892"/>
                    <a:gd name="connsiteY0" fmla="*/ 11040 h 784609"/>
                    <a:gd name="connsiteX1" fmla="*/ 712745 w 749892"/>
                    <a:gd name="connsiteY1" fmla="*/ 42494 h 784609"/>
                    <a:gd name="connsiteX2" fmla="*/ 308636 w 749892"/>
                    <a:gd name="connsiteY2" fmla="*/ 570752 h 784609"/>
                    <a:gd name="connsiteX3" fmla="*/ 304956 w 749892"/>
                    <a:gd name="connsiteY3" fmla="*/ 613107 h 784609"/>
                    <a:gd name="connsiteX4" fmla="*/ 354324 w 749892"/>
                    <a:gd name="connsiteY4" fmla="*/ 649490 h 784609"/>
                    <a:gd name="connsiteX5" fmla="*/ 431466 w 749892"/>
                    <a:gd name="connsiteY5" fmla="*/ 635881 h 784609"/>
                    <a:gd name="connsiteX6" fmla="*/ 494026 w 749892"/>
                    <a:gd name="connsiteY6" fmla="*/ 603247 h 784609"/>
                    <a:gd name="connsiteX7" fmla="*/ 524994 w 749892"/>
                    <a:gd name="connsiteY7" fmla="*/ 477154 h 784609"/>
                    <a:gd name="connsiteX8" fmla="*/ 631437 w 749892"/>
                    <a:gd name="connsiteY8" fmla="*/ 495832 h 784609"/>
                    <a:gd name="connsiteX9" fmla="*/ 565683 w 749892"/>
                    <a:gd name="connsiteY9" fmla="*/ 675667 h 784609"/>
                    <a:gd name="connsiteX10" fmla="*/ 444173 w 749892"/>
                    <a:gd name="connsiteY10" fmla="*/ 733020 h 784609"/>
                    <a:gd name="connsiteX11" fmla="*/ 306970 w 749892"/>
                    <a:gd name="connsiteY11" fmla="*/ 757183 h 784609"/>
                    <a:gd name="connsiteX12" fmla="*/ 198791 w 749892"/>
                    <a:gd name="connsiteY12" fmla="*/ 670737 h 784609"/>
                    <a:gd name="connsiteX13" fmla="*/ 43327 w 749892"/>
                    <a:gd name="connsiteY13" fmla="*/ 790720 h 784609"/>
                    <a:gd name="connsiteX14" fmla="*/ 0 w 749892"/>
                    <a:gd name="connsiteY14" fmla="*/ 701983 h 784609"/>
                    <a:gd name="connsiteX15" fmla="*/ 210039 w 749892"/>
                    <a:gd name="connsiteY15" fmla="*/ 538742 h 784609"/>
                    <a:gd name="connsiteX16" fmla="*/ 241424 w 749892"/>
                    <a:gd name="connsiteY16" fmla="*/ 179835 h 784609"/>
                    <a:gd name="connsiteX17" fmla="*/ 344534 w 749892"/>
                    <a:gd name="connsiteY17" fmla="*/ 161644 h 784609"/>
                    <a:gd name="connsiteX18" fmla="*/ 320926 w 749892"/>
                    <a:gd name="connsiteY18" fmla="*/ 431188 h 784609"/>
                    <a:gd name="connsiteX19" fmla="*/ 621994 w 749892"/>
                    <a:gd name="connsiteY19" fmla="*/ 11040 h 784609"/>
                    <a:gd name="connsiteX20" fmla="*/ 97764 w 749892"/>
                    <a:gd name="connsiteY20" fmla="*/ 267948 h 784609"/>
                    <a:gd name="connsiteX21" fmla="*/ 190875 w 749892"/>
                    <a:gd name="connsiteY21" fmla="*/ 272183 h 784609"/>
                    <a:gd name="connsiteX22" fmla="*/ 97070 w 749892"/>
                    <a:gd name="connsiteY22" fmla="*/ 584708 h 784609"/>
                    <a:gd name="connsiteX23" fmla="*/ 7152 w 749892"/>
                    <a:gd name="connsiteY23" fmla="*/ 569224 h 784609"/>
                    <a:gd name="connsiteX24" fmla="*/ 97764 w 749892"/>
                    <a:gd name="connsiteY24" fmla="*/ 267948 h 784609"/>
                    <a:gd name="connsiteX25" fmla="*/ 359254 w 749892"/>
                    <a:gd name="connsiteY25" fmla="*/ 0 h 784609"/>
                    <a:gd name="connsiteX26" fmla="*/ 511941 w 749892"/>
                    <a:gd name="connsiteY26" fmla="*/ 116095 h 784609"/>
                    <a:gd name="connsiteX27" fmla="*/ 432994 w 749892"/>
                    <a:gd name="connsiteY27" fmla="*/ 200388 h 784609"/>
                    <a:gd name="connsiteX28" fmla="*/ 286695 w 749892"/>
                    <a:gd name="connsiteY28" fmla="*/ 77836 h 784609"/>
                    <a:gd name="connsiteX29" fmla="*/ 359254 w 749892"/>
                    <a:gd name="connsiteY29" fmla="*/ 0 h 784609"/>
                    <a:gd name="connsiteX30" fmla="*/ 667890 w 749892"/>
                    <a:gd name="connsiteY30" fmla="*/ 229342 h 784609"/>
                    <a:gd name="connsiteX31" fmla="*/ 751490 w 749892"/>
                    <a:gd name="connsiteY31" fmla="*/ 425703 h 784609"/>
                    <a:gd name="connsiteX32" fmla="*/ 652059 w 749892"/>
                    <a:gd name="connsiteY32" fmla="*/ 485278 h 784609"/>
                    <a:gd name="connsiteX33" fmla="*/ 576931 w 749892"/>
                    <a:gd name="connsiteY33" fmla="*/ 283640 h 784609"/>
                    <a:gd name="connsiteX34" fmla="*/ 667890 w 749892"/>
                    <a:gd name="connsiteY34" fmla="*/ 229342 h 78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9892" h="784609">
                      <a:moveTo>
                        <a:pt x="621994" y="11040"/>
                      </a:moveTo>
                      <a:lnTo>
                        <a:pt x="712745" y="42494"/>
                      </a:lnTo>
                      <a:cubicBezTo>
                        <a:pt x="597970" y="244271"/>
                        <a:pt x="463267" y="420357"/>
                        <a:pt x="308636" y="570752"/>
                      </a:cubicBezTo>
                      <a:lnTo>
                        <a:pt x="304956" y="613107"/>
                      </a:lnTo>
                      <a:cubicBezTo>
                        <a:pt x="302318" y="643658"/>
                        <a:pt x="318774" y="655809"/>
                        <a:pt x="354324" y="649490"/>
                      </a:cubicBezTo>
                      <a:lnTo>
                        <a:pt x="431466" y="635881"/>
                      </a:lnTo>
                      <a:cubicBezTo>
                        <a:pt x="460906" y="630674"/>
                        <a:pt x="481736" y="619842"/>
                        <a:pt x="494026" y="603247"/>
                      </a:cubicBezTo>
                      <a:cubicBezTo>
                        <a:pt x="506317" y="586652"/>
                        <a:pt x="516593" y="544644"/>
                        <a:pt x="524994" y="477154"/>
                      </a:cubicBezTo>
                      <a:cubicBezTo>
                        <a:pt x="553948" y="485278"/>
                        <a:pt x="589499" y="491527"/>
                        <a:pt x="631437" y="495832"/>
                      </a:cubicBezTo>
                      <a:cubicBezTo>
                        <a:pt x="611023" y="587624"/>
                        <a:pt x="589082" y="647616"/>
                        <a:pt x="565683" y="675667"/>
                      </a:cubicBezTo>
                      <a:cubicBezTo>
                        <a:pt x="542284" y="703719"/>
                        <a:pt x="501803" y="722883"/>
                        <a:pt x="444173" y="733020"/>
                      </a:cubicBezTo>
                      <a:lnTo>
                        <a:pt x="306970" y="757183"/>
                      </a:lnTo>
                      <a:cubicBezTo>
                        <a:pt x="228856" y="770931"/>
                        <a:pt x="192750" y="742116"/>
                        <a:pt x="198791" y="670737"/>
                      </a:cubicBezTo>
                      <a:cubicBezTo>
                        <a:pt x="148868" y="712953"/>
                        <a:pt x="97000" y="752948"/>
                        <a:pt x="43327" y="790720"/>
                      </a:cubicBezTo>
                      <a:cubicBezTo>
                        <a:pt x="31662" y="762669"/>
                        <a:pt x="17220" y="733159"/>
                        <a:pt x="0" y="701983"/>
                      </a:cubicBezTo>
                      <a:cubicBezTo>
                        <a:pt x="74781" y="651087"/>
                        <a:pt x="144771" y="596651"/>
                        <a:pt x="210039" y="538742"/>
                      </a:cubicBezTo>
                      <a:lnTo>
                        <a:pt x="241424" y="179835"/>
                      </a:lnTo>
                      <a:lnTo>
                        <a:pt x="344534" y="161644"/>
                      </a:lnTo>
                      <a:lnTo>
                        <a:pt x="320926" y="431188"/>
                      </a:lnTo>
                      <a:cubicBezTo>
                        <a:pt x="440354" y="305928"/>
                        <a:pt x="540756" y="165879"/>
                        <a:pt x="621994" y="11040"/>
                      </a:cubicBezTo>
                      <a:close/>
                      <a:moveTo>
                        <a:pt x="97764" y="267948"/>
                      </a:moveTo>
                      <a:lnTo>
                        <a:pt x="190875" y="272183"/>
                      </a:lnTo>
                      <a:cubicBezTo>
                        <a:pt x="159838" y="399040"/>
                        <a:pt x="128523" y="503192"/>
                        <a:pt x="97070" y="584708"/>
                      </a:cubicBezTo>
                      <a:lnTo>
                        <a:pt x="7152" y="569224"/>
                      </a:lnTo>
                      <a:cubicBezTo>
                        <a:pt x="43397" y="477640"/>
                        <a:pt x="73601" y="377238"/>
                        <a:pt x="97764" y="267948"/>
                      </a:cubicBezTo>
                      <a:close/>
                      <a:moveTo>
                        <a:pt x="359254" y="0"/>
                      </a:moveTo>
                      <a:cubicBezTo>
                        <a:pt x="406678" y="30898"/>
                        <a:pt x="457643" y="69573"/>
                        <a:pt x="511941" y="116095"/>
                      </a:cubicBezTo>
                      <a:lnTo>
                        <a:pt x="432994" y="200388"/>
                      </a:lnTo>
                      <a:cubicBezTo>
                        <a:pt x="381265" y="151923"/>
                        <a:pt x="332452" y="111026"/>
                        <a:pt x="286695" y="77836"/>
                      </a:cubicBezTo>
                      <a:lnTo>
                        <a:pt x="359254" y="0"/>
                      </a:lnTo>
                      <a:close/>
                      <a:moveTo>
                        <a:pt x="667890" y="229342"/>
                      </a:moveTo>
                      <a:cubicBezTo>
                        <a:pt x="695803" y="288639"/>
                        <a:pt x="723646" y="354116"/>
                        <a:pt x="751490" y="425703"/>
                      </a:cubicBezTo>
                      <a:lnTo>
                        <a:pt x="652059" y="485278"/>
                      </a:lnTo>
                      <a:cubicBezTo>
                        <a:pt x="628521" y="415010"/>
                        <a:pt x="603455" y="347728"/>
                        <a:pt x="576931" y="283640"/>
                      </a:cubicBezTo>
                      <a:lnTo>
                        <a:pt x="667890" y="229342"/>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8" name="手繪多邊形: 圖案 17">
                  <a:extLst>
                    <a:ext uri="{FF2B5EF4-FFF2-40B4-BE49-F238E27FC236}">
                      <a16:creationId xmlns:a16="http://schemas.microsoft.com/office/drawing/2014/main" id="{C848A713-7105-40FD-8E7B-1B83C45C737D}"/>
                    </a:ext>
                  </a:extLst>
                </p:cNvPr>
                <p:cNvSpPr/>
                <p:nvPr/>
              </p:nvSpPr>
              <p:spPr>
                <a:xfrm>
                  <a:off x="6875649" y="3003678"/>
                  <a:ext cx="763780" cy="854044"/>
                </a:xfrm>
                <a:custGeom>
                  <a:avLst/>
                  <a:gdLst>
                    <a:gd name="connsiteX0" fmla="*/ 7291 w 763779"/>
                    <a:gd name="connsiteY0" fmla="*/ 542770 h 854044"/>
                    <a:gd name="connsiteX1" fmla="*/ 225732 w 763779"/>
                    <a:gd name="connsiteY1" fmla="*/ 504233 h 854044"/>
                    <a:gd name="connsiteX2" fmla="*/ 260657 w 763779"/>
                    <a:gd name="connsiteY2" fmla="*/ 447575 h 854044"/>
                    <a:gd name="connsiteX3" fmla="*/ 48118 w 763779"/>
                    <a:gd name="connsiteY3" fmla="*/ 485069 h 854044"/>
                    <a:gd name="connsiteX4" fmla="*/ 68115 w 763779"/>
                    <a:gd name="connsiteY4" fmla="*/ 256699 h 854044"/>
                    <a:gd name="connsiteX5" fmla="*/ 260240 w 763779"/>
                    <a:gd name="connsiteY5" fmla="*/ 222815 h 854044"/>
                    <a:gd name="connsiteX6" fmla="*/ 264962 w 763779"/>
                    <a:gd name="connsiteY6" fmla="*/ 169212 h 854044"/>
                    <a:gd name="connsiteX7" fmla="*/ 49854 w 763779"/>
                    <a:gd name="connsiteY7" fmla="*/ 207123 h 854044"/>
                    <a:gd name="connsiteX8" fmla="*/ 57075 w 763779"/>
                    <a:gd name="connsiteY8" fmla="*/ 124774 h 854044"/>
                    <a:gd name="connsiteX9" fmla="*/ 764751 w 763779"/>
                    <a:gd name="connsiteY9" fmla="*/ 0 h 854044"/>
                    <a:gd name="connsiteX10" fmla="*/ 757530 w 763779"/>
                    <a:gd name="connsiteY10" fmla="*/ 82349 h 854044"/>
                    <a:gd name="connsiteX11" fmla="*/ 541659 w 763779"/>
                    <a:gd name="connsiteY11" fmla="*/ 120399 h 854044"/>
                    <a:gd name="connsiteX12" fmla="*/ 536937 w 763779"/>
                    <a:gd name="connsiteY12" fmla="*/ 174003 h 854044"/>
                    <a:gd name="connsiteX13" fmla="*/ 729062 w 763779"/>
                    <a:gd name="connsiteY13" fmla="*/ 140119 h 854044"/>
                    <a:gd name="connsiteX14" fmla="*/ 709065 w 763779"/>
                    <a:gd name="connsiteY14" fmla="*/ 368558 h 854044"/>
                    <a:gd name="connsiteX15" fmla="*/ 368558 w 763779"/>
                    <a:gd name="connsiteY15" fmla="*/ 428619 h 854044"/>
                    <a:gd name="connsiteX16" fmla="*/ 333286 w 763779"/>
                    <a:gd name="connsiteY16" fmla="*/ 485347 h 854044"/>
                    <a:gd name="connsiteX17" fmla="*/ 740866 w 763779"/>
                    <a:gd name="connsiteY17" fmla="*/ 413483 h 854044"/>
                    <a:gd name="connsiteX18" fmla="*/ 733645 w 763779"/>
                    <a:gd name="connsiteY18" fmla="*/ 495832 h 854044"/>
                    <a:gd name="connsiteX19" fmla="*/ 591929 w 763779"/>
                    <a:gd name="connsiteY19" fmla="*/ 520828 h 854044"/>
                    <a:gd name="connsiteX20" fmla="*/ 491943 w 763779"/>
                    <a:gd name="connsiteY20" fmla="*/ 632548 h 854044"/>
                    <a:gd name="connsiteX21" fmla="*/ 686499 w 763779"/>
                    <a:gd name="connsiteY21" fmla="*/ 650254 h 854044"/>
                    <a:gd name="connsiteX22" fmla="*/ 632965 w 763779"/>
                    <a:gd name="connsiteY22" fmla="*/ 753017 h 854044"/>
                    <a:gd name="connsiteX23" fmla="*/ 389458 w 763779"/>
                    <a:gd name="connsiteY23" fmla="*/ 710662 h 854044"/>
                    <a:gd name="connsiteX24" fmla="*/ 33606 w 763779"/>
                    <a:gd name="connsiteY24" fmla="*/ 858697 h 854044"/>
                    <a:gd name="connsiteX25" fmla="*/ 7499 w 763779"/>
                    <a:gd name="connsiteY25" fmla="*/ 773014 h 854044"/>
                    <a:gd name="connsiteX26" fmla="*/ 262670 w 763779"/>
                    <a:gd name="connsiteY26" fmla="*/ 694762 h 854044"/>
                    <a:gd name="connsiteX27" fmla="*/ 92070 w 763779"/>
                    <a:gd name="connsiteY27" fmla="*/ 683166 h 854044"/>
                    <a:gd name="connsiteX28" fmla="*/ 160602 w 763779"/>
                    <a:gd name="connsiteY28" fmla="*/ 596929 h 854044"/>
                    <a:gd name="connsiteX29" fmla="*/ 0 w 763779"/>
                    <a:gd name="connsiteY29" fmla="*/ 625258 h 854044"/>
                    <a:gd name="connsiteX30" fmla="*/ 7291 w 763779"/>
                    <a:gd name="connsiteY30" fmla="*/ 542770 h 854044"/>
                    <a:gd name="connsiteX31" fmla="*/ 148520 w 763779"/>
                    <a:gd name="connsiteY31" fmla="*/ 389389 h 854044"/>
                    <a:gd name="connsiteX32" fmla="*/ 247187 w 763779"/>
                    <a:gd name="connsiteY32" fmla="*/ 372030 h 854044"/>
                    <a:gd name="connsiteX33" fmla="*/ 253297 w 763779"/>
                    <a:gd name="connsiteY33" fmla="*/ 302110 h 854044"/>
                    <a:gd name="connsiteX34" fmla="*/ 154630 w 763779"/>
                    <a:gd name="connsiteY34" fmla="*/ 319468 h 854044"/>
                    <a:gd name="connsiteX35" fmla="*/ 148520 w 763779"/>
                    <a:gd name="connsiteY35" fmla="*/ 389389 h 854044"/>
                    <a:gd name="connsiteX36" fmla="*/ 241702 w 763779"/>
                    <a:gd name="connsiteY36" fmla="*/ 618453 h 854044"/>
                    <a:gd name="connsiteX37" fmla="*/ 390500 w 763779"/>
                    <a:gd name="connsiteY37" fmla="*/ 624702 h 854044"/>
                    <a:gd name="connsiteX38" fmla="*/ 479653 w 763779"/>
                    <a:gd name="connsiteY38" fmla="*/ 540548 h 854044"/>
                    <a:gd name="connsiteX39" fmla="*/ 271975 w 763779"/>
                    <a:gd name="connsiteY39" fmla="*/ 577140 h 854044"/>
                    <a:gd name="connsiteX40" fmla="*/ 241702 w 763779"/>
                    <a:gd name="connsiteY40" fmla="*/ 618453 h 854044"/>
                    <a:gd name="connsiteX41" fmla="*/ 336202 w 763779"/>
                    <a:gd name="connsiteY41" fmla="*/ 356269 h 854044"/>
                    <a:gd name="connsiteX42" fmla="*/ 434868 w 763779"/>
                    <a:gd name="connsiteY42" fmla="*/ 338910 h 854044"/>
                    <a:gd name="connsiteX43" fmla="*/ 440979 w 763779"/>
                    <a:gd name="connsiteY43" fmla="*/ 268989 h 854044"/>
                    <a:gd name="connsiteX44" fmla="*/ 342312 w 763779"/>
                    <a:gd name="connsiteY44" fmla="*/ 286348 h 854044"/>
                    <a:gd name="connsiteX45" fmla="*/ 336202 w 763779"/>
                    <a:gd name="connsiteY45" fmla="*/ 356269 h 854044"/>
                    <a:gd name="connsiteX46" fmla="*/ 349255 w 763779"/>
                    <a:gd name="connsiteY46" fmla="*/ 207123 h 854044"/>
                    <a:gd name="connsiteX47" fmla="*/ 447922 w 763779"/>
                    <a:gd name="connsiteY47" fmla="*/ 189765 h 854044"/>
                    <a:gd name="connsiteX48" fmla="*/ 452644 w 763779"/>
                    <a:gd name="connsiteY48" fmla="*/ 136161 h 854044"/>
                    <a:gd name="connsiteX49" fmla="*/ 353977 w 763779"/>
                    <a:gd name="connsiteY49" fmla="*/ 153520 h 854044"/>
                    <a:gd name="connsiteX50" fmla="*/ 349255 w 763779"/>
                    <a:gd name="connsiteY50" fmla="*/ 207123 h 854044"/>
                    <a:gd name="connsiteX51" fmla="*/ 622550 w 763779"/>
                    <a:gd name="connsiteY51" fmla="*/ 305790 h 854044"/>
                    <a:gd name="connsiteX52" fmla="*/ 628660 w 763779"/>
                    <a:gd name="connsiteY52" fmla="*/ 235869 h 854044"/>
                    <a:gd name="connsiteX53" fmla="*/ 529993 w 763779"/>
                    <a:gd name="connsiteY53" fmla="*/ 253297 h 854044"/>
                    <a:gd name="connsiteX54" fmla="*/ 523883 w 763779"/>
                    <a:gd name="connsiteY54" fmla="*/ 323218 h 854044"/>
                    <a:gd name="connsiteX55" fmla="*/ 622550 w 763779"/>
                    <a:gd name="connsiteY55" fmla="*/ 305790 h 85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63779" h="854044">
                      <a:moveTo>
                        <a:pt x="7291" y="542770"/>
                      </a:moveTo>
                      <a:lnTo>
                        <a:pt x="225732" y="504233"/>
                      </a:lnTo>
                      <a:cubicBezTo>
                        <a:pt x="238368" y="484931"/>
                        <a:pt x="250034" y="466044"/>
                        <a:pt x="260657" y="447575"/>
                      </a:cubicBezTo>
                      <a:lnTo>
                        <a:pt x="48118" y="485069"/>
                      </a:lnTo>
                      <a:lnTo>
                        <a:pt x="68115" y="256699"/>
                      </a:lnTo>
                      <a:lnTo>
                        <a:pt x="260240" y="222815"/>
                      </a:lnTo>
                      <a:lnTo>
                        <a:pt x="264962" y="169212"/>
                      </a:lnTo>
                      <a:lnTo>
                        <a:pt x="49854" y="207123"/>
                      </a:lnTo>
                      <a:lnTo>
                        <a:pt x="57075" y="124774"/>
                      </a:lnTo>
                      <a:lnTo>
                        <a:pt x="764751" y="0"/>
                      </a:lnTo>
                      <a:lnTo>
                        <a:pt x="757530" y="82349"/>
                      </a:lnTo>
                      <a:lnTo>
                        <a:pt x="541659" y="120399"/>
                      </a:lnTo>
                      <a:lnTo>
                        <a:pt x="536937" y="174003"/>
                      </a:lnTo>
                      <a:lnTo>
                        <a:pt x="729062" y="140119"/>
                      </a:lnTo>
                      <a:lnTo>
                        <a:pt x="709065" y="368558"/>
                      </a:lnTo>
                      <a:lnTo>
                        <a:pt x="368558" y="428619"/>
                      </a:lnTo>
                      <a:cubicBezTo>
                        <a:pt x="356616" y="448339"/>
                        <a:pt x="344881" y="467225"/>
                        <a:pt x="333286" y="485347"/>
                      </a:cubicBezTo>
                      <a:lnTo>
                        <a:pt x="740866" y="413483"/>
                      </a:lnTo>
                      <a:lnTo>
                        <a:pt x="733645" y="495832"/>
                      </a:lnTo>
                      <a:lnTo>
                        <a:pt x="591929" y="520828"/>
                      </a:lnTo>
                      <a:cubicBezTo>
                        <a:pt x="563114" y="560823"/>
                        <a:pt x="529785" y="598109"/>
                        <a:pt x="491943" y="632548"/>
                      </a:cubicBezTo>
                      <a:lnTo>
                        <a:pt x="686499" y="650254"/>
                      </a:lnTo>
                      <a:lnTo>
                        <a:pt x="632965" y="753017"/>
                      </a:lnTo>
                      <a:cubicBezTo>
                        <a:pt x="544922" y="735659"/>
                        <a:pt x="463683" y="721563"/>
                        <a:pt x="389458" y="710662"/>
                      </a:cubicBezTo>
                      <a:cubicBezTo>
                        <a:pt x="291972" y="772737"/>
                        <a:pt x="173378" y="822035"/>
                        <a:pt x="33606" y="858697"/>
                      </a:cubicBezTo>
                      <a:cubicBezTo>
                        <a:pt x="28746" y="830506"/>
                        <a:pt x="20066" y="801969"/>
                        <a:pt x="7499" y="773014"/>
                      </a:cubicBezTo>
                      <a:cubicBezTo>
                        <a:pt x="106304" y="751004"/>
                        <a:pt x="191361" y="724896"/>
                        <a:pt x="262670" y="694762"/>
                      </a:cubicBezTo>
                      <a:cubicBezTo>
                        <a:pt x="199694" y="688027"/>
                        <a:pt x="142827" y="684138"/>
                        <a:pt x="92070" y="683166"/>
                      </a:cubicBezTo>
                      <a:cubicBezTo>
                        <a:pt x="116511" y="653865"/>
                        <a:pt x="139355" y="625119"/>
                        <a:pt x="160602" y="596929"/>
                      </a:cubicBezTo>
                      <a:lnTo>
                        <a:pt x="0" y="625258"/>
                      </a:lnTo>
                      <a:lnTo>
                        <a:pt x="7291" y="542770"/>
                      </a:lnTo>
                      <a:close/>
                      <a:moveTo>
                        <a:pt x="148520" y="389389"/>
                      </a:moveTo>
                      <a:lnTo>
                        <a:pt x="247187" y="372030"/>
                      </a:lnTo>
                      <a:lnTo>
                        <a:pt x="253297" y="302110"/>
                      </a:lnTo>
                      <a:lnTo>
                        <a:pt x="154630" y="319468"/>
                      </a:lnTo>
                      <a:lnTo>
                        <a:pt x="148520" y="389389"/>
                      </a:lnTo>
                      <a:close/>
                      <a:moveTo>
                        <a:pt x="241702" y="618453"/>
                      </a:moveTo>
                      <a:cubicBezTo>
                        <a:pt x="281348" y="618870"/>
                        <a:pt x="330925" y="620953"/>
                        <a:pt x="390500" y="624702"/>
                      </a:cubicBezTo>
                      <a:cubicBezTo>
                        <a:pt x="425842" y="599081"/>
                        <a:pt x="455560" y="571029"/>
                        <a:pt x="479653" y="540548"/>
                      </a:cubicBezTo>
                      <a:lnTo>
                        <a:pt x="271975" y="577140"/>
                      </a:lnTo>
                      <a:cubicBezTo>
                        <a:pt x="261699" y="591721"/>
                        <a:pt x="251561" y="605538"/>
                        <a:pt x="241702" y="618453"/>
                      </a:cubicBezTo>
                      <a:close/>
                      <a:moveTo>
                        <a:pt x="336202" y="356269"/>
                      </a:moveTo>
                      <a:lnTo>
                        <a:pt x="434868" y="338910"/>
                      </a:lnTo>
                      <a:lnTo>
                        <a:pt x="440979" y="268989"/>
                      </a:lnTo>
                      <a:lnTo>
                        <a:pt x="342312" y="286348"/>
                      </a:lnTo>
                      <a:lnTo>
                        <a:pt x="336202" y="356269"/>
                      </a:lnTo>
                      <a:close/>
                      <a:moveTo>
                        <a:pt x="349255" y="207123"/>
                      </a:moveTo>
                      <a:lnTo>
                        <a:pt x="447922" y="189765"/>
                      </a:lnTo>
                      <a:lnTo>
                        <a:pt x="452644" y="136161"/>
                      </a:lnTo>
                      <a:lnTo>
                        <a:pt x="353977" y="153520"/>
                      </a:lnTo>
                      <a:lnTo>
                        <a:pt x="349255" y="207123"/>
                      </a:lnTo>
                      <a:close/>
                      <a:moveTo>
                        <a:pt x="622550" y="305790"/>
                      </a:moveTo>
                      <a:lnTo>
                        <a:pt x="628660" y="235869"/>
                      </a:lnTo>
                      <a:lnTo>
                        <a:pt x="529993" y="253297"/>
                      </a:lnTo>
                      <a:lnTo>
                        <a:pt x="523883" y="323218"/>
                      </a:lnTo>
                      <a:lnTo>
                        <a:pt x="622550" y="305790"/>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9" name="手繪多邊形: 圖案 18">
                  <a:extLst>
                    <a:ext uri="{FF2B5EF4-FFF2-40B4-BE49-F238E27FC236}">
                      <a16:creationId xmlns:a16="http://schemas.microsoft.com/office/drawing/2014/main" id="{715FF445-1F07-4D11-8B54-7A507A99344D}"/>
                    </a:ext>
                  </a:extLst>
                </p:cNvPr>
                <p:cNvSpPr/>
                <p:nvPr/>
              </p:nvSpPr>
              <p:spPr>
                <a:xfrm>
                  <a:off x="7699142" y="2885986"/>
                  <a:ext cx="736006" cy="819327"/>
                </a:xfrm>
                <a:custGeom>
                  <a:avLst/>
                  <a:gdLst>
                    <a:gd name="connsiteX0" fmla="*/ 740450 w 736005"/>
                    <a:gd name="connsiteY0" fmla="*/ 568808 h 819327"/>
                    <a:gd name="connsiteX1" fmla="*/ 697053 w 736005"/>
                    <a:gd name="connsiteY1" fmla="*/ 688860 h 819327"/>
                    <a:gd name="connsiteX2" fmla="*/ 477918 w 736005"/>
                    <a:gd name="connsiteY2" fmla="*/ 727118 h 819327"/>
                    <a:gd name="connsiteX3" fmla="*/ 358351 w 736005"/>
                    <a:gd name="connsiteY3" fmla="*/ 745518 h 819327"/>
                    <a:gd name="connsiteX4" fmla="*/ 141716 w 736005"/>
                    <a:gd name="connsiteY4" fmla="*/ 691915 h 819327"/>
                    <a:gd name="connsiteX5" fmla="*/ 33745 w 736005"/>
                    <a:gd name="connsiteY5" fmla="*/ 824118 h 819327"/>
                    <a:gd name="connsiteX6" fmla="*/ 0 w 736005"/>
                    <a:gd name="connsiteY6" fmla="*/ 709204 h 819327"/>
                    <a:gd name="connsiteX7" fmla="*/ 68115 w 736005"/>
                    <a:gd name="connsiteY7" fmla="*/ 636367 h 819327"/>
                    <a:gd name="connsiteX8" fmla="*/ 121927 w 736005"/>
                    <a:gd name="connsiteY8" fmla="*/ 587138 h 819327"/>
                    <a:gd name="connsiteX9" fmla="*/ 149423 w 736005"/>
                    <a:gd name="connsiteY9" fmla="*/ 575404 h 819327"/>
                    <a:gd name="connsiteX10" fmla="*/ 165115 w 736005"/>
                    <a:gd name="connsiteY10" fmla="*/ 575334 h 819327"/>
                    <a:gd name="connsiteX11" fmla="*/ 553879 w 736005"/>
                    <a:gd name="connsiteY11" fmla="*/ 222260 h 819327"/>
                    <a:gd name="connsiteX12" fmla="*/ 76170 w 736005"/>
                    <a:gd name="connsiteY12" fmla="*/ 306484 h 819327"/>
                    <a:gd name="connsiteX13" fmla="*/ 85335 w 736005"/>
                    <a:gd name="connsiteY13" fmla="*/ 201638 h 819327"/>
                    <a:gd name="connsiteX14" fmla="*/ 367933 w 736005"/>
                    <a:gd name="connsiteY14" fmla="*/ 151784 h 819327"/>
                    <a:gd name="connsiteX15" fmla="*/ 319191 w 736005"/>
                    <a:gd name="connsiteY15" fmla="*/ 66310 h 819327"/>
                    <a:gd name="connsiteX16" fmla="*/ 422092 w 736005"/>
                    <a:gd name="connsiteY16" fmla="*/ 0 h 819327"/>
                    <a:gd name="connsiteX17" fmla="*/ 485139 w 736005"/>
                    <a:gd name="connsiteY17" fmla="*/ 105888 h 819327"/>
                    <a:gd name="connsiteX18" fmla="*/ 431744 w 736005"/>
                    <a:gd name="connsiteY18" fmla="*/ 140535 h 819327"/>
                    <a:gd name="connsiteX19" fmla="*/ 715870 w 736005"/>
                    <a:gd name="connsiteY19" fmla="*/ 90473 h 819327"/>
                    <a:gd name="connsiteX20" fmla="*/ 706913 w 736005"/>
                    <a:gd name="connsiteY20" fmla="*/ 193028 h 819327"/>
                    <a:gd name="connsiteX21" fmla="*/ 250381 w 736005"/>
                    <a:gd name="connsiteY21" fmla="*/ 632201 h 819327"/>
                    <a:gd name="connsiteX22" fmla="*/ 371475 w 736005"/>
                    <a:gd name="connsiteY22" fmla="*/ 637617 h 819327"/>
                    <a:gd name="connsiteX23" fmla="*/ 740450 w 736005"/>
                    <a:gd name="connsiteY23" fmla="*/ 568808 h 81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005" h="819327">
                      <a:moveTo>
                        <a:pt x="740450" y="568808"/>
                      </a:moveTo>
                      <a:cubicBezTo>
                        <a:pt x="724618" y="604705"/>
                        <a:pt x="710176" y="644769"/>
                        <a:pt x="697053" y="688860"/>
                      </a:cubicBezTo>
                      <a:cubicBezTo>
                        <a:pt x="648171" y="698997"/>
                        <a:pt x="575126" y="711773"/>
                        <a:pt x="477918" y="727118"/>
                      </a:cubicBezTo>
                      <a:lnTo>
                        <a:pt x="358351" y="745518"/>
                      </a:lnTo>
                      <a:cubicBezTo>
                        <a:pt x="250520" y="764543"/>
                        <a:pt x="178308" y="746699"/>
                        <a:pt x="141716" y="691915"/>
                      </a:cubicBezTo>
                      <a:cubicBezTo>
                        <a:pt x="121302" y="713856"/>
                        <a:pt x="85266" y="757947"/>
                        <a:pt x="33745" y="824118"/>
                      </a:cubicBezTo>
                      <a:lnTo>
                        <a:pt x="0" y="709204"/>
                      </a:lnTo>
                      <a:cubicBezTo>
                        <a:pt x="18955" y="687263"/>
                        <a:pt x="41661" y="662961"/>
                        <a:pt x="68115" y="636367"/>
                      </a:cubicBezTo>
                      <a:cubicBezTo>
                        <a:pt x="94500" y="609774"/>
                        <a:pt x="112484" y="593387"/>
                        <a:pt x="121927" y="587138"/>
                      </a:cubicBezTo>
                      <a:cubicBezTo>
                        <a:pt x="131370" y="580889"/>
                        <a:pt x="140535" y="577001"/>
                        <a:pt x="149423" y="575404"/>
                      </a:cubicBezTo>
                      <a:cubicBezTo>
                        <a:pt x="154839" y="574432"/>
                        <a:pt x="160116" y="574432"/>
                        <a:pt x="165115" y="575334"/>
                      </a:cubicBezTo>
                      <a:cubicBezTo>
                        <a:pt x="321065" y="454241"/>
                        <a:pt x="450630" y="336618"/>
                        <a:pt x="553879" y="222260"/>
                      </a:cubicBezTo>
                      <a:lnTo>
                        <a:pt x="76170" y="306484"/>
                      </a:lnTo>
                      <a:lnTo>
                        <a:pt x="85335" y="201638"/>
                      </a:lnTo>
                      <a:lnTo>
                        <a:pt x="367933" y="151784"/>
                      </a:lnTo>
                      <a:cubicBezTo>
                        <a:pt x="356407" y="127551"/>
                        <a:pt x="340160" y="99083"/>
                        <a:pt x="319191" y="66310"/>
                      </a:cubicBezTo>
                      <a:lnTo>
                        <a:pt x="422092" y="0"/>
                      </a:lnTo>
                      <a:cubicBezTo>
                        <a:pt x="451324" y="44299"/>
                        <a:pt x="472363" y="79572"/>
                        <a:pt x="485139" y="105888"/>
                      </a:cubicBezTo>
                      <a:lnTo>
                        <a:pt x="431744" y="140535"/>
                      </a:lnTo>
                      <a:lnTo>
                        <a:pt x="715870" y="90473"/>
                      </a:lnTo>
                      <a:lnTo>
                        <a:pt x="706913" y="193028"/>
                      </a:lnTo>
                      <a:cubicBezTo>
                        <a:pt x="571654" y="353005"/>
                        <a:pt x="419523" y="499442"/>
                        <a:pt x="250381" y="632201"/>
                      </a:cubicBezTo>
                      <a:cubicBezTo>
                        <a:pt x="282946" y="644283"/>
                        <a:pt x="323287" y="646088"/>
                        <a:pt x="371475" y="637617"/>
                      </a:cubicBezTo>
                      <a:cubicBezTo>
                        <a:pt x="535826" y="608663"/>
                        <a:pt x="658864" y="585749"/>
                        <a:pt x="740450" y="568808"/>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20" name="手繪多邊形: 圖案 19">
                  <a:extLst>
                    <a:ext uri="{FF2B5EF4-FFF2-40B4-BE49-F238E27FC236}">
                      <a16:creationId xmlns:a16="http://schemas.microsoft.com/office/drawing/2014/main" id="{4BCA56A8-CE00-48F8-85C4-8C4444255773}"/>
                    </a:ext>
                  </a:extLst>
                </p:cNvPr>
                <p:cNvSpPr/>
                <p:nvPr/>
              </p:nvSpPr>
              <p:spPr>
                <a:xfrm>
                  <a:off x="8544299" y="2773294"/>
                  <a:ext cx="722119" cy="708232"/>
                </a:xfrm>
                <a:custGeom>
                  <a:avLst/>
                  <a:gdLst>
                    <a:gd name="connsiteX0" fmla="*/ 10346 w 722118"/>
                    <a:gd name="connsiteY0" fmla="*/ 596165 h 708231"/>
                    <a:gd name="connsiteX1" fmla="*/ 723924 w 722118"/>
                    <a:gd name="connsiteY1" fmla="*/ 470349 h 708231"/>
                    <a:gd name="connsiteX2" fmla="*/ 713578 w 722118"/>
                    <a:gd name="connsiteY2" fmla="*/ 588388 h 708231"/>
                    <a:gd name="connsiteX3" fmla="*/ 0 w 722118"/>
                    <a:gd name="connsiteY3" fmla="*/ 714203 h 708231"/>
                    <a:gd name="connsiteX4" fmla="*/ 10346 w 722118"/>
                    <a:gd name="connsiteY4" fmla="*/ 596165 h 708231"/>
                    <a:gd name="connsiteX5" fmla="*/ 105818 w 722118"/>
                    <a:gd name="connsiteY5" fmla="*/ 106721 h 708231"/>
                    <a:gd name="connsiteX6" fmla="*/ 711079 w 722118"/>
                    <a:gd name="connsiteY6" fmla="*/ 0 h 708231"/>
                    <a:gd name="connsiteX7" fmla="*/ 700872 w 722118"/>
                    <a:gd name="connsiteY7" fmla="*/ 116511 h 708231"/>
                    <a:gd name="connsiteX8" fmla="*/ 95611 w 722118"/>
                    <a:gd name="connsiteY8" fmla="*/ 223232 h 708231"/>
                    <a:gd name="connsiteX9" fmla="*/ 105818 w 722118"/>
                    <a:gd name="connsiteY9" fmla="*/ 106721 h 70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18" h="708231">
                      <a:moveTo>
                        <a:pt x="10346" y="596165"/>
                      </a:moveTo>
                      <a:lnTo>
                        <a:pt x="723924" y="470349"/>
                      </a:lnTo>
                      <a:lnTo>
                        <a:pt x="713578" y="588388"/>
                      </a:lnTo>
                      <a:lnTo>
                        <a:pt x="0" y="714203"/>
                      </a:lnTo>
                      <a:lnTo>
                        <a:pt x="10346" y="596165"/>
                      </a:lnTo>
                      <a:close/>
                      <a:moveTo>
                        <a:pt x="105818" y="106721"/>
                      </a:moveTo>
                      <a:lnTo>
                        <a:pt x="711079" y="0"/>
                      </a:lnTo>
                      <a:lnTo>
                        <a:pt x="700872" y="116511"/>
                      </a:lnTo>
                      <a:lnTo>
                        <a:pt x="95611" y="223232"/>
                      </a:lnTo>
                      <a:lnTo>
                        <a:pt x="105818" y="106721"/>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grpSp>
        </p:grpSp>
      </p:grpSp>
      <p:grpSp>
        <p:nvGrpSpPr>
          <p:cNvPr id="4" name="群組 3">
            <a:extLst>
              <a:ext uri="{FF2B5EF4-FFF2-40B4-BE49-F238E27FC236}">
                <a16:creationId xmlns:a16="http://schemas.microsoft.com/office/drawing/2014/main" id="{AEC5EE68-0684-484C-BF9E-47D21222F139}"/>
              </a:ext>
            </a:extLst>
          </p:cNvPr>
          <p:cNvGrpSpPr/>
          <p:nvPr/>
        </p:nvGrpSpPr>
        <p:grpSpPr>
          <a:xfrm>
            <a:off x="5090323" y="461531"/>
            <a:ext cx="1994310" cy="1656738"/>
            <a:chOff x="3347964" y="1507925"/>
            <a:chExt cx="5479027" cy="4551605"/>
          </a:xfrm>
        </p:grpSpPr>
        <p:grpSp>
          <p:nvGrpSpPr>
            <p:cNvPr id="28" name="群組 27">
              <a:extLst>
                <a:ext uri="{FF2B5EF4-FFF2-40B4-BE49-F238E27FC236}">
                  <a16:creationId xmlns:a16="http://schemas.microsoft.com/office/drawing/2014/main" id="{E29C7009-46A3-4A10-955C-281C7FBC273E}"/>
                </a:ext>
              </a:extLst>
            </p:cNvPr>
            <p:cNvGrpSpPr/>
            <p:nvPr/>
          </p:nvGrpSpPr>
          <p:grpSpPr>
            <a:xfrm>
              <a:off x="3585423" y="4503527"/>
              <a:ext cx="4994970" cy="1556003"/>
              <a:chOff x="3585423" y="4503527"/>
              <a:chExt cx="4994970" cy="1556003"/>
            </a:xfrm>
          </p:grpSpPr>
          <p:pic>
            <p:nvPicPr>
              <p:cNvPr id="29" name="圖片 28">
                <a:extLst>
                  <a:ext uri="{FF2B5EF4-FFF2-40B4-BE49-F238E27FC236}">
                    <a16:creationId xmlns:a16="http://schemas.microsoft.com/office/drawing/2014/main" id="{BA5FB6FE-E554-410C-8B50-AEDA9A17D342}"/>
                  </a:ext>
                </a:extLst>
              </p:cNvPr>
              <p:cNvPicPr>
                <a:picLocks noChangeAspect="1"/>
              </p:cNvPicPr>
              <p:nvPr/>
            </p:nvPicPr>
            <p:blipFill>
              <a:blip r:embed="rId12">
                <a:extLst>
                  <a:ext uri="{BEBA8EAE-BF5A-486C-A8C5-ECC9F3942E4B}">
                    <a14:imgProps xmlns:a14="http://schemas.microsoft.com/office/drawing/2010/main">
                      <a14:imgLayer r:embed="rId13">
                        <a14:imgEffect>
                          <a14:artisticBlur radius="8"/>
                        </a14:imgEffect>
                      </a14:imgLayer>
                    </a14:imgProps>
                  </a:ext>
                </a:extLst>
              </a:blip>
              <a:stretch>
                <a:fillRect/>
              </a:stretch>
            </p:blipFill>
            <p:spPr>
              <a:xfrm>
                <a:off x="3585423" y="4505659"/>
                <a:ext cx="4994970" cy="1553871"/>
              </a:xfrm>
              <a:prstGeom prst="rect">
                <a:avLst/>
              </a:prstGeom>
            </p:spPr>
          </p:pic>
          <p:pic>
            <p:nvPicPr>
              <p:cNvPr id="30" name="圖形 29">
                <a:extLst>
                  <a:ext uri="{FF2B5EF4-FFF2-40B4-BE49-F238E27FC236}">
                    <a16:creationId xmlns:a16="http://schemas.microsoft.com/office/drawing/2014/main" id="{620B8A59-A06E-4C77-A518-9D6B5DE1993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86618" y="4503527"/>
                <a:ext cx="4992032" cy="1554314"/>
              </a:xfrm>
              <a:prstGeom prst="rect">
                <a:avLst/>
              </a:prstGeom>
              <a:effectLst>
                <a:outerShdw blurRad="50800" dist="88900" dir="2700000" algn="tl" rotWithShape="0">
                  <a:srgbClr val="002060">
                    <a:alpha val="51000"/>
                  </a:srgbClr>
                </a:outerShdw>
              </a:effectLst>
            </p:spPr>
          </p:pic>
        </p:grpSp>
        <p:grpSp>
          <p:nvGrpSpPr>
            <p:cNvPr id="31" name="群組 30">
              <a:extLst>
                <a:ext uri="{FF2B5EF4-FFF2-40B4-BE49-F238E27FC236}">
                  <a16:creationId xmlns:a16="http://schemas.microsoft.com/office/drawing/2014/main" id="{96021286-CE12-4204-9F56-DC38FF599564}"/>
                </a:ext>
              </a:extLst>
            </p:cNvPr>
            <p:cNvGrpSpPr/>
            <p:nvPr/>
          </p:nvGrpSpPr>
          <p:grpSpPr>
            <a:xfrm>
              <a:off x="3347964" y="1507925"/>
              <a:ext cx="5479027" cy="3347847"/>
              <a:chOff x="3347964" y="1507925"/>
              <a:chExt cx="5479027" cy="3347847"/>
            </a:xfrm>
          </p:grpSpPr>
          <p:pic>
            <p:nvPicPr>
              <p:cNvPr id="32" name="圖片 31">
                <a:extLst>
                  <a:ext uri="{FF2B5EF4-FFF2-40B4-BE49-F238E27FC236}">
                    <a16:creationId xmlns:a16="http://schemas.microsoft.com/office/drawing/2014/main" id="{F385F844-1376-4D7A-892A-0E5FF6C67E77}"/>
                  </a:ext>
                </a:extLst>
              </p:cNvPr>
              <p:cNvPicPr>
                <a:picLocks noChangeAspect="1"/>
              </p:cNvPicPr>
              <p:nvPr/>
            </p:nvPicPr>
            <p:blipFill>
              <a:blip r:embed="rId16">
                <a:extLst>
                  <a:ext uri="{BEBA8EAE-BF5A-486C-A8C5-ECC9F3942E4B}">
                    <a14:imgProps xmlns:a14="http://schemas.microsoft.com/office/drawing/2010/main">
                      <a14:imgLayer r:embed="rId17">
                        <a14:imgEffect>
                          <a14:artisticBlur radius="17"/>
                        </a14:imgEffect>
                      </a14:imgLayer>
                    </a14:imgProps>
                  </a:ext>
                </a:extLst>
              </a:blip>
              <a:stretch>
                <a:fillRect/>
              </a:stretch>
            </p:blipFill>
            <p:spPr>
              <a:xfrm>
                <a:off x="3352309" y="1507925"/>
                <a:ext cx="5474682" cy="3346994"/>
              </a:xfrm>
              <a:prstGeom prst="rect">
                <a:avLst/>
              </a:prstGeom>
              <a:effectLst>
                <a:outerShdw blurRad="50800" dist="88900" dir="2700000" algn="tl" rotWithShape="0">
                  <a:srgbClr val="6D1957">
                    <a:alpha val="65000"/>
                  </a:srgbClr>
                </a:outerShdw>
              </a:effectLst>
            </p:spPr>
          </p:pic>
          <p:grpSp>
            <p:nvGrpSpPr>
              <p:cNvPr id="33" name="圖形 111">
                <a:extLst>
                  <a:ext uri="{FF2B5EF4-FFF2-40B4-BE49-F238E27FC236}">
                    <a16:creationId xmlns:a16="http://schemas.microsoft.com/office/drawing/2014/main" id="{A3184297-F659-41A1-955C-6FB335122F29}"/>
                  </a:ext>
                </a:extLst>
              </p:cNvPr>
              <p:cNvGrpSpPr/>
              <p:nvPr/>
            </p:nvGrpSpPr>
            <p:grpSpPr>
              <a:xfrm>
                <a:off x="3347964" y="1513123"/>
                <a:ext cx="5473414" cy="3342649"/>
                <a:chOff x="3347964" y="1513123"/>
                <a:chExt cx="5473414" cy="3342649"/>
              </a:xfrm>
              <a:solidFill>
                <a:srgbClr val="FF79BC"/>
              </a:solidFill>
            </p:grpSpPr>
            <p:sp>
              <p:nvSpPr>
                <p:cNvPr id="34" name="手繪多邊形: 圖案 33">
                  <a:extLst>
                    <a:ext uri="{FF2B5EF4-FFF2-40B4-BE49-F238E27FC236}">
                      <a16:creationId xmlns:a16="http://schemas.microsoft.com/office/drawing/2014/main" id="{1BE96B3C-319A-4A1D-8A56-E52CBE8A180F}"/>
                    </a:ext>
                  </a:extLst>
                </p:cNvPr>
                <p:cNvSpPr/>
                <p:nvPr/>
              </p:nvSpPr>
              <p:spPr>
                <a:xfrm>
                  <a:off x="4815012" y="1948538"/>
                  <a:ext cx="305401" cy="479916"/>
                </a:xfrm>
                <a:custGeom>
                  <a:avLst/>
                  <a:gdLst>
                    <a:gd name="connsiteX0" fmla="*/ 98289 w 305401"/>
                    <a:gd name="connsiteY0" fmla="*/ 216586 h 479916"/>
                    <a:gd name="connsiteX1" fmla="*/ 267818 w 305401"/>
                    <a:gd name="connsiteY1" fmla="*/ 183178 h 479916"/>
                    <a:gd name="connsiteX2" fmla="*/ 264016 w 305401"/>
                    <a:gd name="connsiteY2" fmla="*/ 254106 h 479916"/>
                    <a:gd name="connsiteX3" fmla="*/ 94487 w 305401"/>
                    <a:gd name="connsiteY3" fmla="*/ 287513 h 479916"/>
                    <a:gd name="connsiteX4" fmla="*/ 88566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6" y="254106"/>
                      </a:lnTo>
                      <a:lnTo>
                        <a:pt x="94487" y="287513"/>
                      </a:lnTo>
                      <a:lnTo>
                        <a:pt x="88566"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97B07F4F-7435-4AFA-A3A3-A0652EB3C9C7}"/>
                    </a:ext>
                  </a:extLst>
                </p:cNvPr>
                <p:cNvSpPr/>
                <p:nvPr/>
              </p:nvSpPr>
              <p:spPr>
                <a:xfrm>
                  <a:off x="5223938" y="1857915"/>
                  <a:ext cx="355263" cy="492382"/>
                </a:xfrm>
                <a:custGeom>
                  <a:avLst/>
                  <a:gdLst>
                    <a:gd name="connsiteX0" fmla="*/ 333822 w 355262"/>
                    <a:gd name="connsiteY0" fmla="*/ 429494 h 492381"/>
                    <a:gd name="connsiteX1" fmla="*/ 249058 w 355262"/>
                    <a:gd name="connsiteY1" fmla="*/ 446197 h 492381"/>
                    <a:gd name="connsiteX2" fmla="*/ 99162 w 355262"/>
                    <a:gd name="connsiteY2" fmla="*/ 210353 h 492381"/>
                    <a:gd name="connsiteX3" fmla="*/ 84764 w 355262"/>
                    <a:gd name="connsiteY3" fmla="*/ 478607 h 492381"/>
                    <a:gd name="connsiteX4" fmla="*/ 0 w 355262"/>
                    <a:gd name="connsiteY4" fmla="*/ 495311 h 492381"/>
                    <a:gd name="connsiteX5" fmla="*/ 22999 w 355262"/>
                    <a:gd name="connsiteY5" fmla="*/ 65817 h 492381"/>
                    <a:gd name="connsiteX6" fmla="*/ 107763 w 355262"/>
                    <a:gd name="connsiteY6" fmla="*/ 49114 h 492381"/>
                    <a:gd name="connsiteX7" fmla="*/ 257721 w 355262"/>
                    <a:gd name="connsiteY7" fmla="*/ 285581 h 492381"/>
                    <a:gd name="connsiteX8" fmla="*/ 272119 w 355262"/>
                    <a:gd name="connsiteY8" fmla="*/ 16704 h 492381"/>
                    <a:gd name="connsiteX9" fmla="*/ 356883 w 355262"/>
                    <a:gd name="connsiteY9" fmla="*/ 0 h 492381"/>
                    <a:gd name="connsiteX10" fmla="*/ 333822 w 355262"/>
                    <a:gd name="connsiteY10" fmla="*/ 429494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262" h="492381">
                      <a:moveTo>
                        <a:pt x="333822" y="429494"/>
                      </a:moveTo>
                      <a:lnTo>
                        <a:pt x="249058" y="446197"/>
                      </a:lnTo>
                      <a:lnTo>
                        <a:pt x="99162" y="210353"/>
                      </a:lnTo>
                      <a:lnTo>
                        <a:pt x="84764" y="478607"/>
                      </a:lnTo>
                      <a:lnTo>
                        <a:pt x="0" y="495311"/>
                      </a:lnTo>
                      <a:lnTo>
                        <a:pt x="22999" y="65817"/>
                      </a:lnTo>
                      <a:lnTo>
                        <a:pt x="107763" y="49114"/>
                      </a:lnTo>
                      <a:lnTo>
                        <a:pt x="257721" y="285581"/>
                      </a:lnTo>
                      <a:lnTo>
                        <a:pt x="272119" y="16704"/>
                      </a:lnTo>
                      <a:lnTo>
                        <a:pt x="356883" y="0"/>
                      </a:lnTo>
                      <a:lnTo>
                        <a:pt x="333822" y="4294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FC0535F7-9941-4F73-94AD-14F3361217AD}"/>
                    </a:ext>
                  </a:extLst>
                </p:cNvPr>
                <p:cNvSpPr/>
                <p:nvPr/>
              </p:nvSpPr>
              <p:spPr>
                <a:xfrm>
                  <a:off x="5680606" y="1793058"/>
                  <a:ext cx="311634" cy="448753"/>
                </a:xfrm>
                <a:custGeom>
                  <a:avLst/>
                  <a:gdLst>
                    <a:gd name="connsiteX0" fmla="*/ 0 w 311633"/>
                    <a:gd name="connsiteY0" fmla="*/ 340840 h 448752"/>
                    <a:gd name="connsiteX1" fmla="*/ 80215 w 311633"/>
                    <a:gd name="connsiteY1" fmla="*/ 325009 h 448752"/>
                    <a:gd name="connsiteX2" fmla="*/ 101156 w 311633"/>
                    <a:gd name="connsiteY2" fmla="*/ 370445 h 448752"/>
                    <a:gd name="connsiteX3" fmla="*/ 157001 w 311633"/>
                    <a:gd name="connsiteY3" fmla="*/ 373935 h 448752"/>
                    <a:gd name="connsiteX4" fmla="*/ 231856 w 311633"/>
                    <a:gd name="connsiteY4" fmla="*/ 303132 h 448752"/>
                    <a:gd name="connsiteX5" fmla="*/ 219702 w 311633"/>
                    <a:gd name="connsiteY5" fmla="*/ 267045 h 448752"/>
                    <a:gd name="connsiteX6" fmla="*/ 175387 w 311633"/>
                    <a:gd name="connsiteY6" fmla="*/ 257634 h 448752"/>
                    <a:gd name="connsiteX7" fmla="*/ 133691 w 311633"/>
                    <a:gd name="connsiteY7" fmla="*/ 259067 h 448752"/>
                    <a:gd name="connsiteX8" fmla="*/ 19134 w 311633"/>
                    <a:gd name="connsiteY8" fmla="*/ 163395 h 448752"/>
                    <a:gd name="connsiteX9" fmla="*/ 65318 w 311633"/>
                    <a:gd name="connsiteY9" fmla="*/ 60681 h 448752"/>
                    <a:gd name="connsiteX10" fmla="*/ 176198 w 311633"/>
                    <a:gd name="connsiteY10" fmla="*/ 4337 h 448752"/>
                    <a:gd name="connsiteX11" fmla="*/ 278912 w 311633"/>
                    <a:gd name="connsiteY11" fmla="*/ 17364 h 448752"/>
                    <a:gd name="connsiteX12" fmla="*/ 317493 w 311633"/>
                    <a:gd name="connsiteY12" fmla="*/ 103375 h 448752"/>
                    <a:gd name="connsiteX13" fmla="*/ 235969 w 311633"/>
                    <a:gd name="connsiteY13" fmla="*/ 119455 h 448752"/>
                    <a:gd name="connsiteX14" fmla="*/ 219640 w 311633"/>
                    <a:gd name="connsiteY14" fmla="*/ 77696 h 448752"/>
                    <a:gd name="connsiteX15" fmla="*/ 171212 w 311633"/>
                    <a:gd name="connsiteY15" fmla="*/ 73084 h 448752"/>
                    <a:gd name="connsiteX16" fmla="*/ 120602 w 311633"/>
                    <a:gd name="connsiteY16" fmla="*/ 97516 h 448752"/>
                    <a:gd name="connsiteX17" fmla="*/ 101655 w 311633"/>
                    <a:gd name="connsiteY17" fmla="*/ 140958 h 448752"/>
                    <a:gd name="connsiteX18" fmla="*/ 114619 w 311633"/>
                    <a:gd name="connsiteY18" fmla="*/ 173492 h 448752"/>
                    <a:gd name="connsiteX19" fmla="*/ 160180 w 311633"/>
                    <a:gd name="connsiteY19" fmla="*/ 182966 h 448752"/>
                    <a:gd name="connsiteX20" fmla="*/ 206987 w 311633"/>
                    <a:gd name="connsiteY20" fmla="*/ 181719 h 448752"/>
                    <a:gd name="connsiteX21" fmla="*/ 315685 w 311633"/>
                    <a:gd name="connsiteY21" fmla="*/ 279760 h 448752"/>
                    <a:gd name="connsiteX22" fmla="*/ 267382 w 311633"/>
                    <a:gd name="connsiteY22" fmla="*/ 387211 h 448752"/>
                    <a:gd name="connsiteX23" fmla="*/ 149397 w 311633"/>
                    <a:gd name="connsiteY23" fmla="*/ 444365 h 448752"/>
                    <a:gd name="connsiteX24" fmla="*/ 39328 w 311633"/>
                    <a:gd name="connsiteY24" fmla="*/ 431899 h 448752"/>
                    <a:gd name="connsiteX25" fmla="*/ 0 w 311633"/>
                    <a:gd name="connsiteY25" fmla="*/ 340840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633" h="448752">
                      <a:moveTo>
                        <a:pt x="0" y="340840"/>
                      </a:moveTo>
                      <a:lnTo>
                        <a:pt x="80215" y="325009"/>
                      </a:lnTo>
                      <a:cubicBezTo>
                        <a:pt x="81960" y="348070"/>
                        <a:pt x="88940" y="363215"/>
                        <a:pt x="101156" y="370445"/>
                      </a:cubicBezTo>
                      <a:cubicBezTo>
                        <a:pt x="113372" y="377675"/>
                        <a:pt x="131946" y="378859"/>
                        <a:pt x="157001" y="373935"/>
                      </a:cubicBezTo>
                      <a:cubicBezTo>
                        <a:pt x="204868" y="364524"/>
                        <a:pt x="229861" y="340902"/>
                        <a:pt x="231856" y="303132"/>
                      </a:cubicBezTo>
                      <a:cubicBezTo>
                        <a:pt x="232790" y="286117"/>
                        <a:pt x="228739" y="274088"/>
                        <a:pt x="219702" y="267045"/>
                      </a:cubicBezTo>
                      <a:cubicBezTo>
                        <a:pt x="210664" y="260002"/>
                        <a:pt x="195955" y="256823"/>
                        <a:pt x="175387" y="257634"/>
                      </a:cubicBezTo>
                      <a:lnTo>
                        <a:pt x="133691" y="259067"/>
                      </a:lnTo>
                      <a:cubicBezTo>
                        <a:pt x="53726" y="262121"/>
                        <a:pt x="15519" y="230210"/>
                        <a:pt x="19134" y="163395"/>
                      </a:cubicBezTo>
                      <a:cubicBezTo>
                        <a:pt x="21253" y="123569"/>
                        <a:pt x="36648" y="89351"/>
                        <a:pt x="65318" y="60681"/>
                      </a:cubicBezTo>
                      <a:cubicBezTo>
                        <a:pt x="93926" y="32073"/>
                        <a:pt x="130886" y="13250"/>
                        <a:pt x="176198" y="4337"/>
                      </a:cubicBezTo>
                      <a:cubicBezTo>
                        <a:pt x="220200" y="-4326"/>
                        <a:pt x="254418" y="-25"/>
                        <a:pt x="278912" y="17364"/>
                      </a:cubicBezTo>
                      <a:cubicBezTo>
                        <a:pt x="303407" y="34691"/>
                        <a:pt x="316246" y="63361"/>
                        <a:pt x="317493" y="103375"/>
                      </a:cubicBezTo>
                      <a:lnTo>
                        <a:pt x="235969" y="119455"/>
                      </a:lnTo>
                      <a:cubicBezTo>
                        <a:pt x="235782" y="98950"/>
                        <a:pt x="230360" y="85051"/>
                        <a:pt x="219640" y="77696"/>
                      </a:cubicBezTo>
                      <a:cubicBezTo>
                        <a:pt x="208919" y="70342"/>
                        <a:pt x="192777" y="68846"/>
                        <a:pt x="171212" y="73084"/>
                      </a:cubicBezTo>
                      <a:cubicBezTo>
                        <a:pt x="149210" y="77447"/>
                        <a:pt x="132320" y="85549"/>
                        <a:pt x="120602" y="97516"/>
                      </a:cubicBezTo>
                      <a:cubicBezTo>
                        <a:pt x="108885" y="109483"/>
                        <a:pt x="102527" y="123943"/>
                        <a:pt x="101655" y="140958"/>
                      </a:cubicBezTo>
                      <a:cubicBezTo>
                        <a:pt x="100845" y="155916"/>
                        <a:pt x="105208" y="166761"/>
                        <a:pt x="114619" y="173492"/>
                      </a:cubicBezTo>
                      <a:cubicBezTo>
                        <a:pt x="124093" y="180224"/>
                        <a:pt x="139238" y="183402"/>
                        <a:pt x="160180" y="182966"/>
                      </a:cubicBezTo>
                      <a:lnTo>
                        <a:pt x="206987" y="181719"/>
                      </a:lnTo>
                      <a:cubicBezTo>
                        <a:pt x="283026" y="179850"/>
                        <a:pt x="319300" y="212571"/>
                        <a:pt x="315685" y="279760"/>
                      </a:cubicBezTo>
                      <a:cubicBezTo>
                        <a:pt x="313379" y="322890"/>
                        <a:pt x="297236" y="358728"/>
                        <a:pt x="267382" y="387211"/>
                      </a:cubicBezTo>
                      <a:cubicBezTo>
                        <a:pt x="237465" y="415694"/>
                        <a:pt x="198137" y="434704"/>
                        <a:pt x="149397" y="444365"/>
                      </a:cubicBezTo>
                      <a:cubicBezTo>
                        <a:pt x="101530" y="453776"/>
                        <a:pt x="64820" y="449662"/>
                        <a:pt x="39328" y="431899"/>
                      </a:cubicBezTo>
                      <a:cubicBezTo>
                        <a:pt x="13774" y="414136"/>
                        <a:pt x="686" y="383783"/>
                        <a:pt x="0" y="34084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300548E4-168F-47CE-861F-0479F08A3237}"/>
                    </a:ext>
                  </a:extLst>
                </p:cNvPr>
                <p:cNvSpPr/>
                <p:nvPr/>
              </p:nvSpPr>
              <p:spPr>
                <a:xfrm>
                  <a:off x="6122203" y="1684833"/>
                  <a:ext cx="330332" cy="467451"/>
                </a:xfrm>
                <a:custGeom>
                  <a:avLst/>
                  <a:gdLst>
                    <a:gd name="connsiteX0" fmla="*/ 16880 w 330331"/>
                    <a:gd name="connsiteY0" fmla="*/ 422389 h 467450"/>
                    <a:gd name="connsiteX1" fmla="*/ 238 w 330331"/>
                    <a:gd name="connsiteY1" fmla="*/ 350837 h 467450"/>
                    <a:gd name="connsiteX2" fmla="*/ 15633 w 330331"/>
                    <a:gd name="connsiteY2" fmla="*/ 63262 h 467450"/>
                    <a:gd name="connsiteX3" fmla="*/ 100397 w 330331"/>
                    <a:gd name="connsiteY3" fmla="*/ 46558 h 467450"/>
                    <a:gd name="connsiteX4" fmla="*/ 85127 w 330331"/>
                    <a:gd name="connsiteY4" fmla="*/ 331641 h 467450"/>
                    <a:gd name="connsiteX5" fmla="*/ 102143 w 330331"/>
                    <a:gd name="connsiteY5" fmla="*/ 384619 h 467450"/>
                    <a:gd name="connsiteX6" fmla="*/ 156055 w 330331"/>
                    <a:gd name="connsiteY6" fmla="*/ 394030 h 467450"/>
                    <a:gd name="connsiteX7" fmla="*/ 212461 w 330331"/>
                    <a:gd name="connsiteY7" fmla="*/ 362867 h 467450"/>
                    <a:gd name="connsiteX8" fmla="*/ 235896 w 330331"/>
                    <a:gd name="connsiteY8" fmla="*/ 301911 h 467450"/>
                    <a:gd name="connsiteX9" fmla="*/ 251166 w 330331"/>
                    <a:gd name="connsiteY9" fmla="*/ 16828 h 467450"/>
                    <a:gd name="connsiteX10" fmla="*/ 336554 w 330331"/>
                    <a:gd name="connsiteY10" fmla="*/ 0 h 467450"/>
                    <a:gd name="connsiteX11" fmla="*/ 321159 w 330331"/>
                    <a:gd name="connsiteY11" fmla="*/ 287576 h 467450"/>
                    <a:gd name="connsiteX12" fmla="*/ 296104 w 330331"/>
                    <a:gd name="connsiteY12" fmla="*/ 367354 h 467450"/>
                    <a:gd name="connsiteX13" fmla="*/ 235771 w 330331"/>
                    <a:gd name="connsiteY13" fmla="*/ 430366 h 467450"/>
                    <a:gd name="connsiteX14" fmla="*/ 152316 w 330331"/>
                    <a:gd name="connsiteY14" fmla="*/ 465020 h 467450"/>
                    <a:gd name="connsiteX15" fmla="*/ 71478 w 330331"/>
                    <a:gd name="connsiteY15" fmla="*/ 462776 h 467450"/>
                    <a:gd name="connsiteX16" fmla="*/ 16880 w 330331"/>
                    <a:gd name="connsiteY16" fmla="*/ 422389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31" h="467450">
                      <a:moveTo>
                        <a:pt x="16880" y="422389"/>
                      </a:moveTo>
                      <a:cubicBezTo>
                        <a:pt x="4289" y="402880"/>
                        <a:pt x="-1258" y="379072"/>
                        <a:pt x="238" y="350837"/>
                      </a:cubicBezTo>
                      <a:lnTo>
                        <a:pt x="15633" y="63262"/>
                      </a:lnTo>
                      <a:lnTo>
                        <a:pt x="100397" y="46558"/>
                      </a:lnTo>
                      <a:lnTo>
                        <a:pt x="85127" y="331641"/>
                      </a:lnTo>
                      <a:cubicBezTo>
                        <a:pt x="83819" y="356135"/>
                        <a:pt x="89490" y="373774"/>
                        <a:pt x="102143" y="384619"/>
                      </a:cubicBezTo>
                      <a:cubicBezTo>
                        <a:pt x="114795" y="395463"/>
                        <a:pt x="132745" y="398580"/>
                        <a:pt x="156055" y="394030"/>
                      </a:cubicBezTo>
                      <a:cubicBezTo>
                        <a:pt x="179366" y="389418"/>
                        <a:pt x="198126" y="379072"/>
                        <a:pt x="212461" y="362867"/>
                      </a:cubicBezTo>
                      <a:cubicBezTo>
                        <a:pt x="226796" y="346724"/>
                        <a:pt x="234587" y="326405"/>
                        <a:pt x="235896" y="301911"/>
                      </a:cubicBezTo>
                      <a:lnTo>
                        <a:pt x="251166" y="16828"/>
                      </a:lnTo>
                      <a:lnTo>
                        <a:pt x="336554" y="0"/>
                      </a:lnTo>
                      <a:lnTo>
                        <a:pt x="321159" y="287576"/>
                      </a:lnTo>
                      <a:cubicBezTo>
                        <a:pt x="319663" y="315810"/>
                        <a:pt x="311311" y="342361"/>
                        <a:pt x="296104" y="367354"/>
                      </a:cubicBezTo>
                      <a:cubicBezTo>
                        <a:pt x="280896" y="392285"/>
                        <a:pt x="260764" y="413351"/>
                        <a:pt x="235771" y="430366"/>
                      </a:cubicBezTo>
                      <a:cubicBezTo>
                        <a:pt x="210716" y="447382"/>
                        <a:pt x="182918" y="458974"/>
                        <a:pt x="152316" y="465020"/>
                      </a:cubicBezTo>
                      <a:cubicBezTo>
                        <a:pt x="122149" y="471004"/>
                        <a:pt x="95162" y="470256"/>
                        <a:pt x="71478" y="462776"/>
                      </a:cubicBezTo>
                      <a:cubicBezTo>
                        <a:pt x="47669" y="455297"/>
                        <a:pt x="29532" y="441835"/>
                        <a:pt x="16880" y="422389"/>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EAD459F0-43CC-4344-9A06-2316921E15D5}"/>
                    </a:ext>
                  </a:extLst>
                </p:cNvPr>
                <p:cNvSpPr/>
                <p:nvPr/>
              </p:nvSpPr>
              <p:spPr>
                <a:xfrm>
                  <a:off x="6576803" y="1619387"/>
                  <a:ext cx="330332" cy="461218"/>
                </a:xfrm>
                <a:custGeom>
                  <a:avLst/>
                  <a:gdLst>
                    <a:gd name="connsiteX0" fmla="*/ 94114 w 330331"/>
                    <a:gd name="connsiteY0" fmla="*/ 276111 h 461218"/>
                    <a:gd name="connsiteX1" fmla="*/ 84765 w 330331"/>
                    <a:gd name="connsiteY1" fmla="*/ 450377 h 461218"/>
                    <a:gd name="connsiteX2" fmla="*/ 0 w 330331"/>
                    <a:gd name="connsiteY2" fmla="*/ 467080 h 461218"/>
                    <a:gd name="connsiteX3" fmla="*/ 22999 w 330331"/>
                    <a:gd name="connsiteY3" fmla="*/ 37587 h 461218"/>
                    <a:gd name="connsiteX4" fmla="*/ 192528 w 330331"/>
                    <a:gd name="connsiteY4" fmla="*/ 4179 h 461218"/>
                    <a:gd name="connsiteX5" fmla="*/ 294868 w 330331"/>
                    <a:gd name="connsiteY5" fmla="*/ 18203 h 461218"/>
                    <a:gd name="connsiteX6" fmla="*/ 328649 w 330331"/>
                    <a:gd name="connsiteY6" fmla="*/ 104214 h 461218"/>
                    <a:gd name="connsiteX7" fmla="*/ 304404 w 330331"/>
                    <a:gd name="connsiteY7" fmla="*/ 179816 h 461218"/>
                    <a:gd name="connsiteX8" fmla="*/ 243573 w 330331"/>
                    <a:gd name="connsiteY8" fmla="*/ 234290 h 461218"/>
                    <a:gd name="connsiteX9" fmla="*/ 330644 w 330331"/>
                    <a:gd name="connsiteY9" fmla="*/ 401887 h 461218"/>
                    <a:gd name="connsiteX10" fmla="*/ 232978 w 330331"/>
                    <a:gd name="connsiteY10" fmla="*/ 421146 h 461218"/>
                    <a:gd name="connsiteX11" fmla="*/ 157562 w 330331"/>
                    <a:gd name="connsiteY11" fmla="*/ 263583 h 461218"/>
                    <a:gd name="connsiteX12" fmla="*/ 94114 w 330331"/>
                    <a:gd name="connsiteY12" fmla="*/ 276111 h 461218"/>
                    <a:gd name="connsiteX13" fmla="*/ 177943 w 330331"/>
                    <a:gd name="connsiteY13" fmla="*/ 192469 h 461218"/>
                    <a:gd name="connsiteX14" fmla="*/ 225000 w 330331"/>
                    <a:gd name="connsiteY14" fmla="*/ 168099 h 461218"/>
                    <a:gd name="connsiteX15" fmla="*/ 243822 w 330331"/>
                    <a:gd name="connsiteY15" fmla="*/ 120980 h 461218"/>
                    <a:gd name="connsiteX16" fmla="*/ 229238 w 330331"/>
                    <a:gd name="connsiteY16" fmla="*/ 82586 h 461218"/>
                    <a:gd name="connsiteX17" fmla="*/ 184114 w 330331"/>
                    <a:gd name="connsiteY17" fmla="*/ 76105 h 461218"/>
                    <a:gd name="connsiteX18" fmla="*/ 103899 w 330331"/>
                    <a:gd name="connsiteY18" fmla="*/ 91936 h 461218"/>
                    <a:gd name="connsiteX19" fmla="*/ 97666 w 330331"/>
                    <a:gd name="connsiteY19" fmla="*/ 208300 h 461218"/>
                    <a:gd name="connsiteX20" fmla="*/ 177943 w 330331"/>
                    <a:gd name="connsiteY20" fmla="*/ 192469 h 4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331" h="461218">
                      <a:moveTo>
                        <a:pt x="94114" y="276111"/>
                      </a:moveTo>
                      <a:lnTo>
                        <a:pt x="84765" y="450377"/>
                      </a:lnTo>
                      <a:lnTo>
                        <a:pt x="0" y="467080"/>
                      </a:lnTo>
                      <a:lnTo>
                        <a:pt x="22999" y="37587"/>
                      </a:lnTo>
                      <a:lnTo>
                        <a:pt x="192528" y="4179"/>
                      </a:lnTo>
                      <a:cubicBezTo>
                        <a:pt x="236094" y="-4422"/>
                        <a:pt x="270187" y="253"/>
                        <a:pt x="294868" y="18203"/>
                      </a:cubicBezTo>
                      <a:cubicBezTo>
                        <a:pt x="319550" y="36153"/>
                        <a:pt x="330768" y="64823"/>
                        <a:pt x="328649" y="104214"/>
                      </a:cubicBezTo>
                      <a:cubicBezTo>
                        <a:pt x="327153" y="132448"/>
                        <a:pt x="319051" y="157628"/>
                        <a:pt x="304404" y="179816"/>
                      </a:cubicBezTo>
                      <a:cubicBezTo>
                        <a:pt x="289757" y="202005"/>
                        <a:pt x="269501" y="220142"/>
                        <a:pt x="243573" y="234290"/>
                      </a:cubicBezTo>
                      <a:lnTo>
                        <a:pt x="330644" y="401887"/>
                      </a:lnTo>
                      <a:lnTo>
                        <a:pt x="232978" y="421146"/>
                      </a:lnTo>
                      <a:lnTo>
                        <a:pt x="157562" y="263583"/>
                      </a:lnTo>
                      <a:lnTo>
                        <a:pt x="94114" y="276111"/>
                      </a:lnTo>
                      <a:close/>
                      <a:moveTo>
                        <a:pt x="177943" y="192469"/>
                      </a:moveTo>
                      <a:cubicBezTo>
                        <a:pt x="197763" y="188542"/>
                        <a:pt x="213469" y="180440"/>
                        <a:pt x="225000" y="168099"/>
                      </a:cubicBezTo>
                      <a:cubicBezTo>
                        <a:pt x="236530" y="155758"/>
                        <a:pt x="242825" y="140052"/>
                        <a:pt x="243822" y="120980"/>
                      </a:cubicBezTo>
                      <a:cubicBezTo>
                        <a:pt x="244757" y="103528"/>
                        <a:pt x="239896" y="90751"/>
                        <a:pt x="229238" y="82586"/>
                      </a:cubicBezTo>
                      <a:cubicBezTo>
                        <a:pt x="218580" y="74422"/>
                        <a:pt x="203560" y="72240"/>
                        <a:pt x="184114" y="76105"/>
                      </a:cubicBezTo>
                      <a:lnTo>
                        <a:pt x="103899" y="91936"/>
                      </a:lnTo>
                      <a:lnTo>
                        <a:pt x="97666" y="208300"/>
                      </a:lnTo>
                      <a:lnTo>
                        <a:pt x="177943" y="192469"/>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09CB842C-15D7-4FA9-985F-D9B32C186764}"/>
                    </a:ext>
                  </a:extLst>
                </p:cNvPr>
                <p:cNvSpPr/>
                <p:nvPr/>
              </p:nvSpPr>
              <p:spPr>
                <a:xfrm>
                  <a:off x="7023188" y="1513123"/>
                  <a:ext cx="305401" cy="479916"/>
                </a:xfrm>
                <a:custGeom>
                  <a:avLst/>
                  <a:gdLst>
                    <a:gd name="connsiteX0" fmla="*/ 98289 w 305401"/>
                    <a:gd name="connsiteY0" fmla="*/ 216586 h 479916"/>
                    <a:gd name="connsiteX1" fmla="*/ 267818 w 305401"/>
                    <a:gd name="connsiteY1" fmla="*/ 183178 h 479916"/>
                    <a:gd name="connsiteX2" fmla="*/ 264017 w 305401"/>
                    <a:gd name="connsiteY2" fmla="*/ 254106 h 479916"/>
                    <a:gd name="connsiteX3" fmla="*/ 94488 w 305401"/>
                    <a:gd name="connsiteY3" fmla="*/ 287513 h 479916"/>
                    <a:gd name="connsiteX4" fmla="*/ 88567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7" y="254106"/>
                      </a:lnTo>
                      <a:lnTo>
                        <a:pt x="94488" y="287513"/>
                      </a:lnTo>
                      <a:lnTo>
                        <a:pt x="88567"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523B37D3-D9A9-49F3-A708-ECEE7521CF77}"/>
                    </a:ext>
                  </a:extLst>
                </p:cNvPr>
                <p:cNvSpPr/>
                <p:nvPr/>
              </p:nvSpPr>
              <p:spPr>
                <a:xfrm>
                  <a:off x="4705424" y="2653719"/>
                  <a:ext cx="754154" cy="1190441"/>
                </a:xfrm>
                <a:custGeom>
                  <a:avLst/>
                  <a:gdLst>
                    <a:gd name="connsiteX0" fmla="*/ 685861 w 754154"/>
                    <a:gd name="connsiteY0" fmla="*/ 1087586 h 1190441"/>
                    <a:gd name="connsiteX1" fmla="*/ 532849 w 754154"/>
                    <a:gd name="connsiteY1" fmla="*/ 1195661 h 1190441"/>
                    <a:gd name="connsiteX2" fmla="*/ 423714 w 754154"/>
                    <a:gd name="connsiteY2" fmla="*/ 1006125 h 1190441"/>
                    <a:gd name="connsiteX3" fmla="*/ 347614 w 754154"/>
                    <a:gd name="connsiteY3" fmla="*/ 1025384 h 1190441"/>
                    <a:gd name="connsiteX4" fmla="*/ 1139 w 754154"/>
                    <a:gd name="connsiteY4" fmla="*/ 704214 h 1190441"/>
                    <a:gd name="connsiteX5" fmla="*/ 13230 w 754154"/>
                    <a:gd name="connsiteY5" fmla="*/ 478031 h 1190441"/>
                    <a:gd name="connsiteX6" fmla="*/ 407821 w 754154"/>
                    <a:gd name="connsiteY6" fmla="*/ 10704 h 1190441"/>
                    <a:gd name="connsiteX7" fmla="*/ 673707 w 754154"/>
                    <a:gd name="connsiteY7" fmla="*/ 49659 h 1190441"/>
                    <a:gd name="connsiteX8" fmla="*/ 757287 w 754154"/>
                    <a:gd name="connsiteY8" fmla="*/ 331313 h 1190441"/>
                    <a:gd name="connsiteX9" fmla="*/ 745196 w 754154"/>
                    <a:gd name="connsiteY9" fmla="*/ 557497 h 1190441"/>
                    <a:gd name="connsiteX10" fmla="*/ 587509 w 754154"/>
                    <a:gd name="connsiteY10" fmla="*/ 917185 h 1190441"/>
                    <a:gd name="connsiteX11" fmla="*/ 685861 w 754154"/>
                    <a:gd name="connsiteY11" fmla="*/ 1087586 h 1190441"/>
                    <a:gd name="connsiteX12" fmla="*/ 362572 w 754154"/>
                    <a:gd name="connsiteY12" fmla="*/ 856790 h 1190441"/>
                    <a:gd name="connsiteX13" fmla="*/ 497946 w 754154"/>
                    <a:gd name="connsiteY13" fmla="*/ 775579 h 1190441"/>
                    <a:gd name="connsiteX14" fmla="*/ 550425 w 754154"/>
                    <a:gd name="connsiteY14" fmla="*/ 593148 h 1190441"/>
                    <a:gd name="connsiteX15" fmla="*/ 561831 w 754154"/>
                    <a:gd name="connsiteY15" fmla="*/ 379866 h 1190441"/>
                    <a:gd name="connsiteX16" fmla="*/ 528486 w 754154"/>
                    <a:gd name="connsiteY16" fmla="*/ 205849 h 1190441"/>
                    <a:gd name="connsiteX17" fmla="*/ 399095 w 754154"/>
                    <a:gd name="connsiteY17" fmla="*/ 175434 h 1190441"/>
                    <a:gd name="connsiteX18" fmla="*/ 260730 w 754154"/>
                    <a:gd name="connsiteY18" fmla="*/ 257269 h 1190441"/>
                    <a:gd name="connsiteX19" fmla="*/ 209186 w 754154"/>
                    <a:gd name="connsiteY19" fmla="*/ 449422 h 1190441"/>
                    <a:gd name="connsiteX20" fmla="*/ 197780 w 754154"/>
                    <a:gd name="connsiteY20" fmla="*/ 662705 h 1190441"/>
                    <a:gd name="connsiteX21" fmla="*/ 230065 w 754154"/>
                    <a:gd name="connsiteY21" fmla="*/ 829865 h 1190441"/>
                    <a:gd name="connsiteX22" fmla="*/ 362572 w 754154"/>
                    <a:gd name="connsiteY22" fmla="*/ 856790 h 11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4154" h="1190441">
                      <a:moveTo>
                        <a:pt x="685861" y="1087586"/>
                      </a:moveTo>
                      <a:lnTo>
                        <a:pt x="532849" y="1195661"/>
                      </a:lnTo>
                      <a:lnTo>
                        <a:pt x="423714" y="1006125"/>
                      </a:lnTo>
                      <a:cubicBezTo>
                        <a:pt x="399781" y="1013667"/>
                        <a:pt x="374352" y="1020087"/>
                        <a:pt x="347614" y="1025384"/>
                      </a:cubicBezTo>
                      <a:cubicBezTo>
                        <a:pt x="102607" y="1073687"/>
                        <a:pt x="-12885" y="966610"/>
                        <a:pt x="1139" y="704214"/>
                      </a:cubicBezTo>
                      <a:lnTo>
                        <a:pt x="13230" y="478031"/>
                      </a:lnTo>
                      <a:cubicBezTo>
                        <a:pt x="27316" y="215572"/>
                        <a:pt x="158826" y="59818"/>
                        <a:pt x="407821" y="10704"/>
                      </a:cubicBezTo>
                      <a:cubicBezTo>
                        <a:pt x="521879" y="-11796"/>
                        <a:pt x="610508" y="1168"/>
                        <a:pt x="673707" y="49659"/>
                      </a:cubicBezTo>
                      <a:cubicBezTo>
                        <a:pt x="736907" y="98086"/>
                        <a:pt x="764704" y="191951"/>
                        <a:pt x="757287" y="331313"/>
                      </a:cubicBezTo>
                      <a:lnTo>
                        <a:pt x="745196" y="557497"/>
                      </a:lnTo>
                      <a:cubicBezTo>
                        <a:pt x="736720" y="715932"/>
                        <a:pt x="684178" y="835786"/>
                        <a:pt x="587509" y="917185"/>
                      </a:cubicBezTo>
                      <a:lnTo>
                        <a:pt x="685861" y="1087586"/>
                      </a:lnTo>
                      <a:close/>
                      <a:moveTo>
                        <a:pt x="362572" y="856790"/>
                      </a:moveTo>
                      <a:cubicBezTo>
                        <a:pt x="422094" y="845073"/>
                        <a:pt x="467219" y="817961"/>
                        <a:pt x="497946" y="775579"/>
                      </a:cubicBezTo>
                      <a:cubicBezTo>
                        <a:pt x="528673" y="733196"/>
                        <a:pt x="546187" y="672365"/>
                        <a:pt x="550425" y="593148"/>
                      </a:cubicBezTo>
                      <a:lnTo>
                        <a:pt x="561831" y="379866"/>
                      </a:lnTo>
                      <a:cubicBezTo>
                        <a:pt x="566318" y="295912"/>
                        <a:pt x="555224" y="237885"/>
                        <a:pt x="528486" y="205849"/>
                      </a:cubicBezTo>
                      <a:cubicBezTo>
                        <a:pt x="501748" y="173813"/>
                        <a:pt x="458618" y="163717"/>
                        <a:pt x="399095" y="175434"/>
                      </a:cubicBezTo>
                      <a:cubicBezTo>
                        <a:pt x="336582" y="187775"/>
                        <a:pt x="290460" y="215011"/>
                        <a:pt x="260730" y="257269"/>
                      </a:cubicBezTo>
                      <a:cubicBezTo>
                        <a:pt x="231000" y="299464"/>
                        <a:pt x="213798" y="363536"/>
                        <a:pt x="209186" y="449422"/>
                      </a:cubicBezTo>
                      <a:lnTo>
                        <a:pt x="197780" y="662705"/>
                      </a:lnTo>
                      <a:cubicBezTo>
                        <a:pt x="193417" y="743792"/>
                        <a:pt x="204200" y="799512"/>
                        <a:pt x="230065" y="829865"/>
                      </a:cubicBezTo>
                      <a:cubicBezTo>
                        <a:pt x="255868" y="860094"/>
                        <a:pt x="300058" y="869131"/>
                        <a:pt x="362572" y="85679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F02A2DA0-9897-4B16-AC49-DE7F17C4E61A}"/>
                    </a:ext>
                  </a:extLst>
                </p:cNvPr>
                <p:cNvSpPr/>
                <p:nvPr/>
              </p:nvSpPr>
              <p:spPr>
                <a:xfrm>
                  <a:off x="5706410" y="2417983"/>
                  <a:ext cx="722991" cy="1072021"/>
                </a:xfrm>
                <a:custGeom>
                  <a:avLst/>
                  <a:gdLst>
                    <a:gd name="connsiteX0" fmla="*/ 458351 w 722990"/>
                    <a:gd name="connsiteY0" fmla="*/ 214840 h 1072020"/>
                    <a:gd name="connsiteX1" fmla="*/ 414162 w 722990"/>
                    <a:gd name="connsiteY1" fmla="*/ 1039361 h 1072020"/>
                    <a:gd name="connsiteX2" fmla="*/ 217707 w 722990"/>
                    <a:gd name="connsiteY2" fmla="*/ 1078066 h 1072020"/>
                    <a:gd name="connsiteX3" fmla="*/ 261897 w 722990"/>
                    <a:gd name="connsiteY3" fmla="*/ 253545 h 1072020"/>
                    <a:gd name="connsiteX4" fmla="*/ 0 w 722990"/>
                    <a:gd name="connsiteY4" fmla="*/ 305214 h 1072020"/>
                    <a:gd name="connsiteX5" fmla="*/ 8726 w 722990"/>
                    <a:gd name="connsiteY5" fmla="*/ 142043 h 1072020"/>
                    <a:gd name="connsiteX6" fmla="*/ 728974 w 722990"/>
                    <a:gd name="connsiteY6" fmla="*/ 0 h 1072020"/>
                    <a:gd name="connsiteX7" fmla="*/ 720248 w 722990"/>
                    <a:gd name="connsiteY7" fmla="*/ 163172 h 1072020"/>
                    <a:gd name="connsiteX8" fmla="*/ 458351 w 722990"/>
                    <a:gd name="connsiteY8" fmla="*/ 214840 h 107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90" h="1072020">
                      <a:moveTo>
                        <a:pt x="458351" y="214840"/>
                      </a:moveTo>
                      <a:lnTo>
                        <a:pt x="414162" y="1039361"/>
                      </a:lnTo>
                      <a:lnTo>
                        <a:pt x="217707" y="1078066"/>
                      </a:lnTo>
                      <a:lnTo>
                        <a:pt x="261897" y="253545"/>
                      </a:lnTo>
                      <a:lnTo>
                        <a:pt x="0" y="305214"/>
                      </a:lnTo>
                      <a:lnTo>
                        <a:pt x="8726" y="142043"/>
                      </a:lnTo>
                      <a:lnTo>
                        <a:pt x="728974" y="0"/>
                      </a:lnTo>
                      <a:lnTo>
                        <a:pt x="720248" y="163172"/>
                      </a:lnTo>
                      <a:lnTo>
                        <a:pt x="458351" y="21484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71080273-A917-4906-94AF-F37DD1B6845D}"/>
                    </a:ext>
                  </a:extLst>
                </p:cNvPr>
                <p:cNvSpPr/>
                <p:nvPr/>
              </p:nvSpPr>
              <p:spPr>
                <a:xfrm>
                  <a:off x="6593569" y="2282734"/>
                  <a:ext cx="729223" cy="1028392"/>
                </a:xfrm>
                <a:custGeom>
                  <a:avLst/>
                  <a:gdLst>
                    <a:gd name="connsiteX0" fmla="*/ 0 w 729223"/>
                    <a:gd name="connsiteY0" fmla="*/ 783884 h 1028391"/>
                    <a:gd name="connsiteX1" fmla="*/ 184550 w 729223"/>
                    <a:gd name="connsiteY1" fmla="*/ 747485 h 1028391"/>
                    <a:gd name="connsiteX2" fmla="*/ 232666 w 729223"/>
                    <a:gd name="connsiteY2" fmla="*/ 852007 h 1028391"/>
                    <a:gd name="connsiteX3" fmla="*/ 361059 w 729223"/>
                    <a:gd name="connsiteY3" fmla="*/ 859985 h 1028391"/>
                    <a:gd name="connsiteX4" fmla="*/ 533206 w 729223"/>
                    <a:gd name="connsiteY4" fmla="*/ 697125 h 1028391"/>
                    <a:gd name="connsiteX5" fmla="*/ 505283 w 729223"/>
                    <a:gd name="connsiteY5" fmla="*/ 614106 h 1028391"/>
                    <a:gd name="connsiteX6" fmla="*/ 403379 w 729223"/>
                    <a:gd name="connsiteY6" fmla="*/ 592416 h 1028391"/>
                    <a:gd name="connsiteX7" fmla="*/ 307521 w 729223"/>
                    <a:gd name="connsiteY7" fmla="*/ 595719 h 1028391"/>
                    <a:gd name="connsiteX8" fmla="*/ 44003 w 729223"/>
                    <a:gd name="connsiteY8" fmla="*/ 375768 h 1028391"/>
                    <a:gd name="connsiteX9" fmla="*/ 150145 w 729223"/>
                    <a:gd name="connsiteY9" fmla="*/ 139550 h 1028391"/>
                    <a:gd name="connsiteX10" fmla="*/ 405187 w 729223"/>
                    <a:gd name="connsiteY10" fmla="*/ 9972 h 1028391"/>
                    <a:gd name="connsiteX11" fmla="*/ 641343 w 729223"/>
                    <a:gd name="connsiteY11" fmla="*/ 39889 h 1028391"/>
                    <a:gd name="connsiteX12" fmla="*/ 730159 w 729223"/>
                    <a:gd name="connsiteY12" fmla="*/ 237652 h 1028391"/>
                    <a:gd name="connsiteX13" fmla="*/ 542679 w 729223"/>
                    <a:gd name="connsiteY13" fmla="*/ 274612 h 1028391"/>
                    <a:gd name="connsiteX14" fmla="*/ 505097 w 729223"/>
                    <a:gd name="connsiteY14" fmla="*/ 178629 h 1028391"/>
                    <a:gd name="connsiteX15" fmla="*/ 393781 w 729223"/>
                    <a:gd name="connsiteY15" fmla="*/ 168033 h 1028391"/>
                    <a:gd name="connsiteX16" fmla="*/ 277417 w 729223"/>
                    <a:gd name="connsiteY16" fmla="*/ 224252 h 1028391"/>
                    <a:gd name="connsiteX17" fmla="*/ 233788 w 729223"/>
                    <a:gd name="connsiteY17" fmla="*/ 324224 h 1028391"/>
                    <a:gd name="connsiteX18" fmla="*/ 263642 w 729223"/>
                    <a:gd name="connsiteY18" fmla="*/ 399078 h 1028391"/>
                    <a:gd name="connsiteX19" fmla="*/ 368476 w 729223"/>
                    <a:gd name="connsiteY19" fmla="*/ 420893 h 1028391"/>
                    <a:gd name="connsiteX20" fmla="*/ 476114 w 729223"/>
                    <a:gd name="connsiteY20" fmla="*/ 418088 h 1028391"/>
                    <a:gd name="connsiteX21" fmla="*/ 726107 w 729223"/>
                    <a:gd name="connsiteY21" fmla="*/ 643524 h 1028391"/>
                    <a:gd name="connsiteX22" fmla="*/ 614978 w 729223"/>
                    <a:gd name="connsiteY22" fmla="*/ 890650 h 1028391"/>
                    <a:gd name="connsiteX23" fmla="*/ 343670 w 729223"/>
                    <a:gd name="connsiteY23" fmla="*/ 1022034 h 1028391"/>
                    <a:gd name="connsiteX24" fmla="*/ 90499 w 729223"/>
                    <a:gd name="connsiteY24" fmla="*/ 993364 h 1028391"/>
                    <a:gd name="connsiteX25" fmla="*/ 0 w 729223"/>
                    <a:gd name="connsiteY25" fmla="*/ 783884 h 10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9223" h="1028391">
                      <a:moveTo>
                        <a:pt x="0" y="783884"/>
                      </a:moveTo>
                      <a:lnTo>
                        <a:pt x="184550" y="747485"/>
                      </a:lnTo>
                      <a:cubicBezTo>
                        <a:pt x="188601" y="800525"/>
                        <a:pt x="204619" y="835366"/>
                        <a:pt x="232666" y="852007"/>
                      </a:cubicBezTo>
                      <a:cubicBezTo>
                        <a:pt x="260713" y="868648"/>
                        <a:pt x="303532" y="871328"/>
                        <a:pt x="361059" y="859985"/>
                      </a:cubicBezTo>
                      <a:cubicBezTo>
                        <a:pt x="471191" y="838295"/>
                        <a:pt x="528594" y="784009"/>
                        <a:pt x="533206" y="697125"/>
                      </a:cubicBezTo>
                      <a:cubicBezTo>
                        <a:pt x="535325" y="657984"/>
                        <a:pt x="525976" y="630311"/>
                        <a:pt x="505283" y="614106"/>
                      </a:cubicBezTo>
                      <a:cubicBezTo>
                        <a:pt x="484528" y="597901"/>
                        <a:pt x="450561" y="590671"/>
                        <a:pt x="403379" y="592416"/>
                      </a:cubicBezTo>
                      <a:lnTo>
                        <a:pt x="307521" y="595719"/>
                      </a:lnTo>
                      <a:cubicBezTo>
                        <a:pt x="123594" y="602700"/>
                        <a:pt x="35776" y="529404"/>
                        <a:pt x="44003" y="375768"/>
                      </a:cubicBezTo>
                      <a:cubicBezTo>
                        <a:pt x="48927" y="284148"/>
                        <a:pt x="84266" y="205429"/>
                        <a:pt x="150145" y="139550"/>
                      </a:cubicBezTo>
                      <a:cubicBezTo>
                        <a:pt x="216025" y="73670"/>
                        <a:pt x="301038" y="30478"/>
                        <a:pt x="405187" y="9972"/>
                      </a:cubicBezTo>
                      <a:cubicBezTo>
                        <a:pt x="506343" y="-9972"/>
                        <a:pt x="585124" y="0"/>
                        <a:pt x="641343" y="39889"/>
                      </a:cubicBezTo>
                      <a:cubicBezTo>
                        <a:pt x="697624" y="79778"/>
                        <a:pt x="727229" y="145720"/>
                        <a:pt x="730159" y="237652"/>
                      </a:cubicBezTo>
                      <a:lnTo>
                        <a:pt x="542679" y="274612"/>
                      </a:lnTo>
                      <a:cubicBezTo>
                        <a:pt x="542243" y="227493"/>
                        <a:pt x="529715" y="195519"/>
                        <a:pt x="505097" y="178629"/>
                      </a:cubicBezTo>
                      <a:cubicBezTo>
                        <a:pt x="480477" y="161738"/>
                        <a:pt x="443393" y="158248"/>
                        <a:pt x="393781" y="168033"/>
                      </a:cubicBezTo>
                      <a:cubicBezTo>
                        <a:pt x="343171" y="178005"/>
                        <a:pt x="304404" y="196766"/>
                        <a:pt x="277417" y="224252"/>
                      </a:cubicBezTo>
                      <a:cubicBezTo>
                        <a:pt x="250429" y="251738"/>
                        <a:pt x="235907" y="285083"/>
                        <a:pt x="233788" y="324224"/>
                      </a:cubicBezTo>
                      <a:cubicBezTo>
                        <a:pt x="231918" y="358566"/>
                        <a:pt x="241890" y="383497"/>
                        <a:pt x="263642" y="399078"/>
                      </a:cubicBezTo>
                      <a:cubicBezTo>
                        <a:pt x="285395" y="414598"/>
                        <a:pt x="320360" y="421890"/>
                        <a:pt x="368476" y="420893"/>
                      </a:cubicBezTo>
                      <a:lnTo>
                        <a:pt x="476114" y="418088"/>
                      </a:lnTo>
                      <a:cubicBezTo>
                        <a:pt x="651066" y="413787"/>
                        <a:pt x="734397" y="488954"/>
                        <a:pt x="726107" y="643524"/>
                      </a:cubicBezTo>
                      <a:cubicBezTo>
                        <a:pt x="720809" y="742748"/>
                        <a:pt x="683725" y="825144"/>
                        <a:pt x="614978" y="890650"/>
                      </a:cubicBezTo>
                      <a:cubicBezTo>
                        <a:pt x="546170" y="956155"/>
                        <a:pt x="455733" y="999971"/>
                        <a:pt x="343670" y="1022034"/>
                      </a:cubicBezTo>
                      <a:cubicBezTo>
                        <a:pt x="233539" y="1043724"/>
                        <a:pt x="149148" y="1034188"/>
                        <a:pt x="90499" y="993364"/>
                      </a:cubicBezTo>
                      <a:cubicBezTo>
                        <a:pt x="31662" y="952540"/>
                        <a:pt x="1558" y="882734"/>
                        <a:pt x="0" y="78388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5C263DBB-7E21-423F-9893-702DF53497BF}"/>
                    </a:ext>
                  </a:extLst>
                </p:cNvPr>
                <p:cNvSpPr/>
                <p:nvPr/>
              </p:nvSpPr>
              <p:spPr>
                <a:xfrm>
                  <a:off x="3347964" y="4388321"/>
                  <a:ext cx="373961" cy="467451"/>
                </a:xfrm>
                <a:custGeom>
                  <a:avLst/>
                  <a:gdLst>
                    <a:gd name="connsiteX0" fmla="*/ 197077 w 373960"/>
                    <a:gd name="connsiteY0" fmla="*/ 5732 h 467450"/>
                    <a:gd name="connsiteX1" fmla="*/ 332763 w 373960"/>
                    <a:gd name="connsiteY1" fmla="*/ 24555 h 467450"/>
                    <a:gd name="connsiteX2" fmla="*/ 374023 w 373960"/>
                    <a:gd name="connsiteY2" fmla="*/ 156812 h 467450"/>
                    <a:gd name="connsiteX3" fmla="*/ 371218 w 373960"/>
                    <a:gd name="connsiteY3" fmla="*/ 209728 h 467450"/>
                    <a:gd name="connsiteX4" fmla="*/ 313753 w 373960"/>
                    <a:gd name="connsiteY4" fmla="*/ 361805 h 467450"/>
                    <a:gd name="connsiteX5" fmla="*/ 170900 w 373960"/>
                    <a:gd name="connsiteY5" fmla="*/ 435849 h 467450"/>
                    <a:gd name="connsiteX6" fmla="*/ 0 w 373960"/>
                    <a:gd name="connsiteY6" fmla="*/ 469506 h 467450"/>
                    <a:gd name="connsiteX7" fmla="*/ 22999 w 373960"/>
                    <a:gd name="connsiteY7" fmla="*/ 40012 h 467450"/>
                    <a:gd name="connsiteX8" fmla="*/ 197077 w 373960"/>
                    <a:gd name="connsiteY8" fmla="*/ 5732 h 467450"/>
                    <a:gd name="connsiteX9" fmla="*/ 256350 w 373960"/>
                    <a:gd name="connsiteY9" fmla="*/ 320732 h 467450"/>
                    <a:gd name="connsiteX10" fmla="*/ 286392 w 373960"/>
                    <a:gd name="connsiteY10" fmla="*/ 226432 h 467450"/>
                    <a:gd name="connsiteX11" fmla="*/ 289009 w 373960"/>
                    <a:gd name="connsiteY11" fmla="*/ 177879 h 467450"/>
                    <a:gd name="connsiteX12" fmla="*/ 268753 w 373960"/>
                    <a:gd name="connsiteY12" fmla="*/ 90434 h 467450"/>
                    <a:gd name="connsiteX13" fmla="*/ 192652 w 373960"/>
                    <a:gd name="connsiteY13" fmla="*/ 76785 h 467450"/>
                    <a:gd name="connsiteX14" fmla="*/ 104023 w 373960"/>
                    <a:gd name="connsiteY14" fmla="*/ 94236 h 467450"/>
                    <a:gd name="connsiteX15" fmla="*/ 88629 w 373960"/>
                    <a:gd name="connsiteY15" fmla="*/ 381812 h 467450"/>
                    <a:gd name="connsiteX16" fmla="*/ 177257 w 373960"/>
                    <a:gd name="connsiteY16" fmla="*/ 364361 h 467450"/>
                    <a:gd name="connsiteX17" fmla="*/ 256350 w 373960"/>
                    <a:gd name="connsiteY17" fmla="*/ 320732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960" h="467450">
                      <a:moveTo>
                        <a:pt x="197077" y="5732"/>
                      </a:moveTo>
                      <a:cubicBezTo>
                        <a:pt x="256599" y="-5985"/>
                        <a:pt x="301849" y="248"/>
                        <a:pt x="332763" y="24555"/>
                      </a:cubicBezTo>
                      <a:cubicBezTo>
                        <a:pt x="363677" y="48862"/>
                        <a:pt x="377451" y="92927"/>
                        <a:pt x="374023" y="156812"/>
                      </a:cubicBezTo>
                      <a:lnTo>
                        <a:pt x="371218" y="209728"/>
                      </a:lnTo>
                      <a:cubicBezTo>
                        <a:pt x="367790" y="273613"/>
                        <a:pt x="348656" y="324285"/>
                        <a:pt x="313753" y="361805"/>
                      </a:cubicBezTo>
                      <a:cubicBezTo>
                        <a:pt x="278912" y="399264"/>
                        <a:pt x="231232" y="423945"/>
                        <a:pt x="170900" y="435849"/>
                      </a:cubicBezTo>
                      <a:lnTo>
                        <a:pt x="0" y="469506"/>
                      </a:lnTo>
                      <a:lnTo>
                        <a:pt x="22999" y="40012"/>
                      </a:lnTo>
                      <a:lnTo>
                        <a:pt x="197077" y="5732"/>
                      </a:lnTo>
                      <a:close/>
                      <a:moveTo>
                        <a:pt x="256350" y="320732"/>
                      </a:moveTo>
                      <a:cubicBezTo>
                        <a:pt x="274176" y="298543"/>
                        <a:pt x="284210" y="267131"/>
                        <a:pt x="286392" y="226432"/>
                      </a:cubicBezTo>
                      <a:lnTo>
                        <a:pt x="289009" y="177879"/>
                      </a:lnTo>
                      <a:cubicBezTo>
                        <a:pt x="291253" y="135559"/>
                        <a:pt x="284522" y="106390"/>
                        <a:pt x="268753" y="90434"/>
                      </a:cubicBezTo>
                      <a:cubicBezTo>
                        <a:pt x="252984" y="74479"/>
                        <a:pt x="227617" y="69929"/>
                        <a:pt x="192652" y="76785"/>
                      </a:cubicBezTo>
                      <a:lnTo>
                        <a:pt x="104023" y="94236"/>
                      </a:lnTo>
                      <a:lnTo>
                        <a:pt x="88629" y="381812"/>
                      </a:lnTo>
                      <a:lnTo>
                        <a:pt x="177257" y="364361"/>
                      </a:lnTo>
                      <a:cubicBezTo>
                        <a:pt x="212160" y="357505"/>
                        <a:pt x="238525" y="342920"/>
                        <a:pt x="256350" y="320732"/>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2B3E7546-461B-499D-A230-CAC385E5774A}"/>
                    </a:ext>
                  </a:extLst>
                </p:cNvPr>
                <p:cNvSpPr/>
                <p:nvPr/>
              </p:nvSpPr>
              <p:spPr>
                <a:xfrm>
                  <a:off x="3805380" y="4288410"/>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6 w 430054"/>
                    <a:gd name="connsiteY6" fmla="*/ 411232 h 473683"/>
                    <a:gd name="connsiteX7" fmla="*/ 317056 w 430054"/>
                    <a:gd name="connsiteY7" fmla="*/ 334196 h 473683"/>
                    <a:gd name="connsiteX8" fmla="*/ 127396 w 430054"/>
                    <a:gd name="connsiteY8" fmla="*/ 371592 h 473683"/>
                    <a:gd name="connsiteX9" fmla="*/ 234847 w 430054"/>
                    <a:gd name="connsiteY9" fmla="*/ 110194 h 473683"/>
                    <a:gd name="connsiteX10" fmla="*/ 157562 w 430054"/>
                    <a:gd name="connsiteY10" fmla="*/ 298483 h 473683"/>
                    <a:gd name="connsiteX11" fmla="*/ 294058 w 430054"/>
                    <a:gd name="connsiteY11" fmla="*/ 271558 h 473683"/>
                    <a:gd name="connsiteX12" fmla="*/ 234847 w 430054"/>
                    <a:gd name="connsiteY12" fmla="*/ 110194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6" y="411232"/>
                      </a:lnTo>
                      <a:lnTo>
                        <a:pt x="317056" y="334196"/>
                      </a:lnTo>
                      <a:lnTo>
                        <a:pt x="127396" y="371592"/>
                      </a:lnTo>
                      <a:close/>
                      <a:moveTo>
                        <a:pt x="234847" y="110194"/>
                      </a:moveTo>
                      <a:lnTo>
                        <a:pt x="157562" y="298483"/>
                      </a:lnTo>
                      <a:lnTo>
                        <a:pt x="294058" y="271558"/>
                      </a:lnTo>
                      <a:lnTo>
                        <a:pt x="234847" y="1101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022A608C-65DA-4755-A5F3-196816959E56}"/>
                    </a:ext>
                  </a:extLst>
                </p:cNvPr>
                <p:cNvSpPr/>
                <p:nvPr/>
              </p:nvSpPr>
              <p:spPr>
                <a:xfrm>
                  <a:off x="4291031" y="4176658"/>
                  <a:ext cx="355263" cy="467451"/>
                </a:xfrm>
                <a:custGeom>
                  <a:avLst/>
                  <a:gdLst>
                    <a:gd name="connsiteX0" fmla="*/ 218705 w 355262"/>
                    <a:gd name="connsiteY0" fmla="*/ 97354 h 467450"/>
                    <a:gd name="connsiteX1" fmla="*/ 199508 w 355262"/>
                    <a:gd name="connsiteY1" fmla="*/ 455858 h 467450"/>
                    <a:gd name="connsiteX2" fmla="*/ 114744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5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5" y="97354"/>
                      </a:moveTo>
                      <a:lnTo>
                        <a:pt x="199508" y="455858"/>
                      </a:lnTo>
                      <a:lnTo>
                        <a:pt x="114744" y="472562"/>
                      </a:lnTo>
                      <a:lnTo>
                        <a:pt x="133940" y="114058"/>
                      </a:lnTo>
                      <a:lnTo>
                        <a:pt x="0" y="140485"/>
                      </a:lnTo>
                      <a:lnTo>
                        <a:pt x="3802" y="69557"/>
                      </a:lnTo>
                      <a:lnTo>
                        <a:pt x="356385" y="0"/>
                      </a:lnTo>
                      <a:lnTo>
                        <a:pt x="352583" y="70928"/>
                      </a:lnTo>
                      <a:lnTo>
                        <a:pt x="218705"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7F7000CB-9A5D-4E80-A3AE-8E0F185E26D9}"/>
                    </a:ext>
                  </a:extLst>
                </p:cNvPr>
                <p:cNvSpPr/>
                <p:nvPr/>
              </p:nvSpPr>
              <p:spPr>
                <a:xfrm>
                  <a:off x="4655518" y="4120751"/>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7 w 430054"/>
                    <a:gd name="connsiteY6" fmla="*/ 411232 h 473683"/>
                    <a:gd name="connsiteX7" fmla="*/ 316994 w 430054"/>
                    <a:gd name="connsiteY7" fmla="*/ 334196 h 473683"/>
                    <a:gd name="connsiteX8" fmla="*/ 127396 w 430054"/>
                    <a:gd name="connsiteY8" fmla="*/ 371592 h 473683"/>
                    <a:gd name="connsiteX9" fmla="*/ 234847 w 430054"/>
                    <a:gd name="connsiteY9" fmla="*/ 110256 h 473683"/>
                    <a:gd name="connsiteX10" fmla="*/ 157562 w 430054"/>
                    <a:gd name="connsiteY10" fmla="*/ 298545 h 473683"/>
                    <a:gd name="connsiteX11" fmla="*/ 294058 w 430054"/>
                    <a:gd name="connsiteY11" fmla="*/ 271620 h 473683"/>
                    <a:gd name="connsiteX12" fmla="*/ 234847 w 430054"/>
                    <a:gd name="connsiteY12" fmla="*/ 11025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7" y="411232"/>
                      </a:lnTo>
                      <a:lnTo>
                        <a:pt x="316994" y="334196"/>
                      </a:lnTo>
                      <a:lnTo>
                        <a:pt x="127396" y="371592"/>
                      </a:lnTo>
                      <a:close/>
                      <a:moveTo>
                        <a:pt x="234847" y="110256"/>
                      </a:moveTo>
                      <a:lnTo>
                        <a:pt x="157562" y="298545"/>
                      </a:lnTo>
                      <a:lnTo>
                        <a:pt x="294058" y="271620"/>
                      </a:lnTo>
                      <a:lnTo>
                        <a:pt x="234847" y="11025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81329D14-9581-447D-B0F4-5BC2CF885990}"/>
                    </a:ext>
                  </a:extLst>
                </p:cNvPr>
                <p:cNvSpPr/>
                <p:nvPr/>
              </p:nvSpPr>
              <p:spPr>
                <a:xfrm>
                  <a:off x="5396209" y="3978607"/>
                  <a:ext cx="355263" cy="448753"/>
                </a:xfrm>
                <a:custGeom>
                  <a:avLst/>
                  <a:gdLst>
                    <a:gd name="connsiteX0" fmla="*/ 0 w 355262"/>
                    <a:gd name="connsiteY0" fmla="*/ 346015 h 448752"/>
                    <a:gd name="connsiteX1" fmla="*/ 80900 w 355262"/>
                    <a:gd name="connsiteY1" fmla="*/ 330059 h 448752"/>
                    <a:gd name="connsiteX2" fmla="*/ 107015 w 355262"/>
                    <a:gd name="connsiteY2" fmla="*/ 373875 h 448752"/>
                    <a:gd name="connsiteX3" fmla="*/ 177070 w 355262"/>
                    <a:gd name="connsiteY3" fmla="*/ 375183 h 448752"/>
                    <a:gd name="connsiteX4" fmla="*/ 271371 w 355262"/>
                    <a:gd name="connsiteY4" fmla="*/ 299332 h 448752"/>
                    <a:gd name="connsiteX5" fmla="*/ 255353 w 355262"/>
                    <a:gd name="connsiteY5" fmla="*/ 263992 h 448752"/>
                    <a:gd name="connsiteX6" fmla="*/ 196766 w 355262"/>
                    <a:gd name="connsiteY6" fmla="*/ 258009 h 448752"/>
                    <a:gd name="connsiteX7" fmla="*/ 149834 w 355262"/>
                    <a:gd name="connsiteY7" fmla="*/ 261749 h 448752"/>
                    <a:gd name="connsiteX8" fmla="*/ 20381 w 355262"/>
                    <a:gd name="connsiteY8" fmla="*/ 168383 h 448752"/>
                    <a:gd name="connsiteX9" fmla="*/ 70741 w 355262"/>
                    <a:gd name="connsiteY9" fmla="*/ 64547 h 448752"/>
                    <a:gd name="connsiteX10" fmla="*/ 196142 w 355262"/>
                    <a:gd name="connsiteY10" fmla="*/ 5648 h 448752"/>
                    <a:gd name="connsiteX11" fmla="*/ 312756 w 355262"/>
                    <a:gd name="connsiteY11" fmla="*/ 15309 h 448752"/>
                    <a:gd name="connsiteX12" fmla="*/ 355512 w 355262"/>
                    <a:gd name="connsiteY12" fmla="*/ 101070 h 448752"/>
                    <a:gd name="connsiteX13" fmla="*/ 273989 w 355262"/>
                    <a:gd name="connsiteY13" fmla="*/ 117151 h 448752"/>
                    <a:gd name="connsiteX14" fmla="*/ 252797 w 355262"/>
                    <a:gd name="connsiteY14" fmla="*/ 76389 h 448752"/>
                    <a:gd name="connsiteX15" fmla="*/ 190471 w 355262"/>
                    <a:gd name="connsiteY15" fmla="*/ 74519 h 448752"/>
                    <a:gd name="connsiteX16" fmla="*/ 126274 w 355262"/>
                    <a:gd name="connsiteY16" fmla="*/ 101320 h 448752"/>
                    <a:gd name="connsiteX17" fmla="*/ 102777 w 355262"/>
                    <a:gd name="connsiteY17" fmla="*/ 146008 h 448752"/>
                    <a:gd name="connsiteX18" fmla="*/ 119543 w 355262"/>
                    <a:gd name="connsiteY18" fmla="*/ 179041 h 448752"/>
                    <a:gd name="connsiteX19" fmla="*/ 178753 w 355262"/>
                    <a:gd name="connsiteY19" fmla="*/ 185212 h 448752"/>
                    <a:gd name="connsiteX20" fmla="*/ 232105 w 355262"/>
                    <a:gd name="connsiteY20" fmla="*/ 181472 h 448752"/>
                    <a:gd name="connsiteX21" fmla="*/ 326468 w 355262"/>
                    <a:gd name="connsiteY21" fmla="*/ 200731 h 448752"/>
                    <a:gd name="connsiteX22" fmla="*/ 355013 w 355262"/>
                    <a:gd name="connsiteY22" fmla="*/ 276707 h 448752"/>
                    <a:gd name="connsiteX23" fmla="*/ 301786 w 355262"/>
                    <a:gd name="connsiteY23" fmla="*/ 385405 h 448752"/>
                    <a:gd name="connsiteX24" fmla="*/ 168594 w 355262"/>
                    <a:gd name="connsiteY24" fmla="*/ 445862 h 448752"/>
                    <a:gd name="connsiteX25" fmla="*/ 44252 w 355262"/>
                    <a:gd name="connsiteY25" fmla="*/ 436201 h 448752"/>
                    <a:gd name="connsiteX26" fmla="*/ 0 w 355262"/>
                    <a:gd name="connsiteY26" fmla="*/ 346015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5262" h="448752">
                      <a:moveTo>
                        <a:pt x="0" y="346015"/>
                      </a:moveTo>
                      <a:lnTo>
                        <a:pt x="80900" y="330059"/>
                      </a:lnTo>
                      <a:cubicBezTo>
                        <a:pt x="82708" y="352310"/>
                        <a:pt x="91433" y="366894"/>
                        <a:pt x="107015" y="373875"/>
                      </a:cubicBezTo>
                      <a:cubicBezTo>
                        <a:pt x="122659" y="380855"/>
                        <a:pt x="145969" y="381292"/>
                        <a:pt x="177070" y="375183"/>
                      </a:cubicBezTo>
                      <a:cubicBezTo>
                        <a:pt x="237901" y="363217"/>
                        <a:pt x="269314" y="337912"/>
                        <a:pt x="271371" y="299332"/>
                      </a:cubicBezTo>
                      <a:cubicBezTo>
                        <a:pt x="272306" y="282317"/>
                        <a:pt x="266946" y="270537"/>
                        <a:pt x="255353" y="263992"/>
                      </a:cubicBezTo>
                      <a:cubicBezTo>
                        <a:pt x="243760" y="257448"/>
                        <a:pt x="224252" y="255454"/>
                        <a:pt x="196766" y="258009"/>
                      </a:cubicBezTo>
                      <a:lnTo>
                        <a:pt x="149834" y="261749"/>
                      </a:lnTo>
                      <a:cubicBezTo>
                        <a:pt x="59834" y="268792"/>
                        <a:pt x="16704" y="237691"/>
                        <a:pt x="20381" y="168383"/>
                      </a:cubicBezTo>
                      <a:cubicBezTo>
                        <a:pt x="22562" y="128120"/>
                        <a:pt x="39328" y="93529"/>
                        <a:pt x="70741" y="64547"/>
                      </a:cubicBezTo>
                      <a:cubicBezTo>
                        <a:pt x="102154" y="35565"/>
                        <a:pt x="143975" y="15932"/>
                        <a:pt x="196142" y="5648"/>
                      </a:cubicBezTo>
                      <a:cubicBezTo>
                        <a:pt x="246627" y="-4324"/>
                        <a:pt x="285457" y="-1083"/>
                        <a:pt x="312756" y="15309"/>
                      </a:cubicBezTo>
                      <a:cubicBezTo>
                        <a:pt x="340055" y="31701"/>
                        <a:pt x="354328" y="60309"/>
                        <a:pt x="355512" y="101070"/>
                      </a:cubicBezTo>
                      <a:lnTo>
                        <a:pt x="273989" y="117151"/>
                      </a:lnTo>
                      <a:cubicBezTo>
                        <a:pt x="273365" y="96770"/>
                        <a:pt x="266322" y="83183"/>
                        <a:pt x="252797" y="76389"/>
                      </a:cubicBezTo>
                      <a:cubicBezTo>
                        <a:pt x="239272" y="69595"/>
                        <a:pt x="218518" y="68972"/>
                        <a:pt x="190471" y="74519"/>
                      </a:cubicBezTo>
                      <a:cubicBezTo>
                        <a:pt x="162424" y="80066"/>
                        <a:pt x="141046" y="88979"/>
                        <a:pt x="126274" y="101320"/>
                      </a:cubicBezTo>
                      <a:cubicBezTo>
                        <a:pt x="111503" y="113660"/>
                        <a:pt x="103712" y="128557"/>
                        <a:pt x="102777" y="146008"/>
                      </a:cubicBezTo>
                      <a:cubicBezTo>
                        <a:pt x="101904" y="161777"/>
                        <a:pt x="107514" y="172808"/>
                        <a:pt x="119543" y="179041"/>
                      </a:cubicBezTo>
                      <a:cubicBezTo>
                        <a:pt x="131572" y="185274"/>
                        <a:pt x="151329" y="187331"/>
                        <a:pt x="178753" y="185212"/>
                      </a:cubicBezTo>
                      <a:lnTo>
                        <a:pt x="232105" y="181472"/>
                      </a:lnTo>
                      <a:cubicBezTo>
                        <a:pt x="274113" y="178543"/>
                        <a:pt x="305526" y="184962"/>
                        <a:pt x="326468" y="200731"/>
                      </a:cubicBezTo>
                      <a:cubicBezTo>
                        <a:pt x="347409" y="216500"/>
                        <a:pt x="356883" y="241867"/>
                        <a:pt x="355013" y="276707"/>
                      </a:cubicBezTo>
                      <a:cubicBezTo>
                        <a:pt x="352707" y="319837"/>
                        <a:pt x="334944" y="356111"/>
                        <a:pt x="301786" y="385405"/>
                      </a:cubicBezTo>
                      <a:cubicBezTo>
                        <a:pt x="268629" y="414761"/>
                        <a:pt x="224252" y="434893"/>
                        <a:pt x="168594" y="445862"/>
                      </a:cubicBezTo>
                      <a:cubicBezTo>
                        <a:pt x="114245" y="456582"/>
                        <a:pt x="72798" y="453341"/>
                        <a:pt x="44252" y="436201"/>
                      </a:cubicBezTo>
                      <a:cubicBezTo>
                        <a:pt x="15956" y="418937"/>
                        <a:pt x="1122" y="388895"/>
                        <a:pt x="0" y="346015"/>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F9EBE4E6-5F88-4A24-9FA7-71202FC62BDB}"/>
                    </a:ext>
                  </a:extLst>
                </p:cNvPr>
                <p:cNvSpPr/>
                <p:nvPr/>
              </p:nvSpPr>
              <p:spPr>
                <a:xfrm>
                  <a:off x="5867275" y="3868701"/>
                  <a:ext cx="336565" cy="492382"/>
                </a:xfrm>
                <a:custGeom>
                  <a:avLst/>
                  <a:gdLst>
                    <a:gd name="connsiteX0" fmla="*/ 98289 w 336564"/>
                    <a:gd name="connsiteY0" fmla="*/ 223566 h 492381"/>
                    <a:gd name="connsiteX1" fmla="*/ 299480 w 336564"/>
                    <a:gd name="connsiteY1" fmla="*/ 183864 h 492381"/>
                    <a:gd name="connsiteX2" fmla="*/ 295678 w 336564"/>
                    <a:gd name="connsiteY2" fmla="*/ 254854 h 492381"/>
                    <a:gd name="connsiteX3" fmla="*/ 94487 w 336564"/>
                    <a:gd name="connsiteY3" fmla="*/ 294556 h 492381"/>
                    <a:gd name="connsiteX4" fmla="*/ 88567 w 336564"/>
                    <a:gd name="connsiteY4" fmla="*/ 404750 h 492381"/>
                    <a:gd name="connsiteX5" fmla="*/ 322791 w 336564"/>
                    <a:gd name="connsiteY5" fmla="*/ 358566 h 492381"/>
                    <a:gd name="connsiteX6" fmla="*/ 318989 w 336564"/>
                    <a:gd name="connsiteY6" fmla="*/ 429494 h 492381"/>
                    <a:gd name="connsiteX7" fmla="*/ 0 w 336564"/>
                    <a:gd name="connsiteY7" fmla="*/ 492382 h 492381"/>
                    <a:gd name="connsiteX8" fmla="*/ 22999 w 336564"/>
                    <a:gd name="connsiteY8" fmla="*/ 62888 h 492381"/>
                    <a:gd name="connsiteX9" fmla="*/ 341987 w 336564"/>
                    <a:gd name="connsiteY9" fmla="*/ 0 h 492381"/>
                    <a:gd name="connsiteX10" fmla="*/ 338185 w 336564"/>
                    <a:gd name="connsiteY10" fmla="*/ 70928 h 492381"/>
                    <a:gd name="connsiteX11" fmla="*/ 103961 w 336564"/>
                    <a:gd name="connsiteY11" fmla="*/ 117112 h 492381"/>
                    <a:gd name="connsiteX12" fmla="*/ 98289 w 336564"/>
                    <a:gd name="connsiteY12" fmla="*/ 223566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564" h="492381">
                      <a:moveTo>
                        <a:pt x="98289" y="223566"/>
                      </a:moveTo>
                      <a:lnTo>
                        <a:pt x="299480" y="183864"/>
                      </a:lnTo>
                      <a:lnTo>
                        <a:pt x="295678" y="254854"/>
                      </a:lnTo>
                      <a:lnTo>
                        <a:pt x="94487" y="294556"/>
                      </a:lnTo>
                      <a:lnTo>
                        <a:pt x="88567" y="404750"/>
                      </a:lnTo>
                      <a:lnTo>
                        <a:pt x="322791" y="358566"/>
                      </a:lnTo>
                      <a:lnTo>
                        <a:pt x="318989" y="429494"/>
                      </a:lnTo>
                      <a:lnTo>
                        <a:pt x="0" y="492382"/>
                      </a:lnTo>
                      <a:lnTo>
                        <a:pt x="22999" y="62888"/>
                      </a:lnTo>
                      <a:lnTo>
                        <a:pt x="341987" y="0"/>
                      </a:lnTo>
                      <a:lnTo>
                        <a:pt x="338185" y="70928"/>
                      </a:lnTo>
                      <a:lnTo>
                        <a:pt x="103961" y="117112"/>
                      </a:lnTo>
                      <a:lnTo>
                        <a:pt x="98289" y="22356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手繪多邊形: 圖案 48">
                  <a:extLst>
                    <a:ext uri="{FF2B5EF4-FFF2-40B4-BE49-F238E27FC236}">
                      <a16:creationId xmlns:a16="http://schemas.microsoft.com/office/drawing/2014/main" id="{9A41C3C0-72A6-4E3F-9E53-F407F9D1DC5C}"/>
                    </a:ext>
                  </a:extLst>
                </p:cNvPr>
                <p:cNvSpPr/>
                <p:nvPr/>
              </p:nvSpPr>
              <p:spPr>
                <a:xfrm>
                  <a:off x="6305525" y="3795444"/>
                  <a:ext cx="373961" cy="454985"/>
                </a:xfrm>
                <a:custGeom>
                  <a:avLst/>
                  <a:gdLst>
                    <a:gd name="connsiteX0" fmla="*/ 469 w 373960"/>
                    <a:gd name="connsiteY0" fmla="*/ 299254 h 454985"/>
                    <a:gd name="connsiteX1" fmla="*/ 4084 w 373960"/>
                    <a:gd name="connsiteY1" fmla="*/ 232004 h 454985"/>
                    <a:gd name="connsiteX2" fmla="*/ 62110 w 373960"/>
                    <a:gd name="connsiteY2" fmla="*/ 80737 h 454985"/>
                    <a:gd name="connsiteX3" fmla="*/ 205025 w 373960"/>
                    <a:gd name="connsiteY3" fmla="*/ 5757 h 454985"/>
                    <a:gd name="connsiteX4" fmla="*/ 333979 w 373960"/>
                    <a:gd name="connsiteY4" fmla="*/ 18846 h 454985"/>
                    <a:gd name="connsiteX5" fmla="*/ 377047 w 373960"/>
                    <a:gd name="connsiteY5" fmla="*/ 117198 h 454985"/>
                    <a:gd name="connsiteX6" fmla="*/ 376798 w 373960"/>
                    <a:gd name="connsiteY6" fmla="*/ 122184 h 454985"/>
                    <a:gd name="connsiteX7" fmla="*/ 292034 w 373960"/>
                    <a:gd name="connsiteY7" fmla="*/ 138887 h 454985"/>
                    <a:gd name="connsiteX8" fmla="*/ 292158 w 373960"/>
                    <a:gd name="connsiteY8" fmla="*/ 136394 h 454985"/>
                    <a:gd name="connsiteX9" fmla="*/ 269970 w 373960"/>
                    <a:gd name="connsiteY9" fmla="*/ 84414 h 454985"/>
                    <a:gd name="connsiteX10" fmla="*/ 201223 w 373960"/>
                    <a:gd name="connsiteY10" fmla="*/ 77371 h 454985"/>
                    <a:gd name="connsiteX11" fmla="*/ 120386 w 373960"/>
                    <a:gd name="connsiteY11" fmla="*/ 122869 h 454985"/>
                    <a:gd name="connsiteX12" fmla="*/ 89285 w 373960"/>
                    <a:gd name="connsiteY12" fmla="*/ 219538 h 454985"/>
                    <a:gd name="connsiteX13" fmla="*/ 85981 w 373960"/>
                    <a:gd name="connsiteY13" fmla="*/ 281179 h 454985"/>
                    <a:gd name="connsiteX14" fmla="*/ 107796 w 373960"/>
                    <a:gd name="connsiteY14" fmla="*/ 363700 h 454985"/>
                    <a:gd name="connsiteX15" fmla="*/ 185829 w 373960"/>
                    <a:gd name="connsiteY15" fmla="*/ 376664 h 454985"/>
                    <a:gd name="connsiteX16" fmla="*/ 256445 w 373960"/>
                    <a:gd name="connsiteY16" fmla="*/ 342696 h 454985"/>
                    <a:gd name="connsiteX17" fmla="*/ 284367 w 373960"/>
                    <a:gd name="connsiteY17" fmla="*/ 282052 h 454985"/>
                    <a:gd name="connsiteX18" fmla="*/ 284554 w 373960"/>
                    <a:gd name="connsiteY18" fmla="*/ 278936 h 454985"/>
                    <a:gd name="connsiteX19" fmla="*/ 368633 w 373960"/>
                    <a:gd name="connsiteY19" fmla="*/ 262357 h 454985"/>
                    <a:gd name="connsiteX20" fmla="*/ 368446 w 373960"/>
                    <a:gd name="connsiteY20" fmla="*/ 265473 h 454985"/>
                    <a:gd name="connsiteX21" fmla="*/ 314035 w 373960"/>
                    <a:gd name="connsiteY21" fmla="*/ 385203 h 454985"/>
                    <a:gd name="connsiteX22" fmla="*/ 180593 w 373960"/>
                    <a:gd name="connsiteY22" fmla="*/ 450334 h 454985"/>
                    <a:gd name="connsiteX23" fmla="*/ 43038 w 373960"/>
                    <a:gd name="connsiteY23" fmla="*/ 430639 h 454985"/>
                    <a:gd name="connsiteX24" fmla="*/ 469 w 373960"/>
                    <a:gd name="connsiteY24" fmla="*/ 299254 h 4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960" h="454985">
                      <a:moveTo>
                        <a:pt x="469" y="299254"/>
                      </a:moveTo>
                      <a:lnTo>
                        <a:pt x="4084" y="232004"/>
                      </a:lnTo>
                      <a:cubicBezTo>
                        <a:pt x="7449" y="169365"/>
                        <a:pt x="26771" y="118943"/>
                        <a:pt x="62110" y="80737"/>
                      </a:cubicBezTo>
                      <a:cubicBezTo>
                        <a:pt x="97449" y="42592"/>
                        <a:pt x="145067" y="17537"/>
                        <a:pt x="205025" y="5757"/>
                      </a:cubicBezTo>
                      <a:cubicBezTo>
                        <a:pt x="259811" y="-5025"/>
                        <a:pt x="302754" y="-662"/>
                        <a:pt x="333979" y="18846"/>
                      </a:cubicBezTo>
                      <a:cubicBezTo>
                        <a:pt x="365143" y="38354"/>
                        <a:pt x="379540" y="71138"/>
                        <a:pt x="377047" y="117198"/>
                      </a:cubicBezTo>
                      <a:lnTo>
                        <a:pt x="376798" y="122184"/>
                      </a:lnTo>
                      <a:lnTo>
                        <a:pt x="292034" y="138887"/>
                      </a:lnTo>
                      <a:lnTo>
                        <a:pt x="292158" y="136394"/>
                      </a:lnTo>
                      <a:cubicBezTo>
                        <a:pt x="293467" y="112336"/>
                        <a:pt x="286050" y="95009"/>
                        <a:pt x="269970" y="84414"/>
                      </a:cubicBezTo>
                      <a:cubicBezTo>
                        <a:pt x="253890" y="73818"/>
                        <a:pt x="230953" y="71450"/>
                        <a:pt x="201223" y="77371"/>
                      </a:cubicBezTo>
                      <a:cubicBezTo>
                        <a:pt x="165884" y="84351"/>
                        <a:pt x="138897" y="99497"/>
                        <a:pt x="120386" y="122869"/>
                      </a:cubicBezTo>
                      <a:cubicBezTo>
                        <a:pt x="101874" y="146242"/>
                        <a:pt x="91466" y="178465"/>
                        <a:pt x="89285" y="219538"/>
                      </a:cubicBezTo>
                      <a:lnTo>
                        <a:pt x="85981" y="281179"/>
                      </a:lnTo>
                      <a:cubicBezTo>
                        <a:pt x="83862" y="320570"/>
                        <a:pt x="91154" y="348118"/>
                        <a:pt x="107796" y="363700"/>
                      </a:cubicBezTo>
                      <a:cubicBezTo>
                        <a:pt x="124437" y="379282"/>
                        <a:pt x="150489" y="383645"/>
                        <a:pt x="185829" y="376664"/>
                      </a:cubicBezTo>
                      <a:cubicBezTo>
                        <a:pt x="215558" y="370805"/>
                        <a:pt x="239118" y="359462"/>
                        <a:pt x="256445" y="342696"/>
                      </a:cubicBezTo>
                      <a:cubicBezTo>
                        <a:pt x="273772" y="325930"/>
                        <a:pt x="283058" y="305736"/>
                        <a:pt x="284367" y="282052"/>
                      </a:cubicBezTo>
                      <a:lnTo>
                        <a:pt x="284554" y="278936"/>
                      </a:lnTo>
                      <a:lnTo>
                        <a:pt x="368633" y="262357"/>
                      </a:lnTo>
                      <a:lnTo>
                        <a:pt x="368446" y="265473"/>
                      </a:lnTo>
                      <a:cubicBezTo>
                        <a:pt x="365891" y="312779"/>
                        <a:pt x="347754" y="352668"/>
                        <a:pt x="314035" y="385203"/>
                      </a:cubicBezTo>
                      <a:cubicBezTo>
                        <a:pt x="280316" y="417737"/>
                        <a:pt x="235815" y="439427"/>
                        <a:pt x="180593" y="450334"/>
                      </a:cubicBezTo>
                      <a:cubicBezTo>
                        <a:pt x="120635" y="462176"/>
                        <a:pt x="74825" y="455570"/>
                        <a:pt x="43038" y="430639"/>
                      </a:cubicBezTo>
                      <a:cubicBezTo>
                        <a:pt x="11314" y="405708"/>
                        <a:pt x="-2834" y="361955"/>
                        <a:pt x="469" y="29925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BABD1A1F-1F4C-49F3-9543-EC4F02F038D7}"/>
                    </a:ext>
                  </a:extLst>
                </p:cNvPr>
                <p:cNvSpPr/>
                <p:nvPr/>
              </p:nvSpPr>
              <p:spPr>
                <a:xfrm>
                  <a:off x="6806992" y="3676672"/>
                  <a:ext cx="373961" cy="473684"/>
                </a:xfrm>
                <a:custGeom>
                  <a:avLst/>
                  <a:gdLst>
                    <a:gd name="connsiteX0" fmla="*/ 18121 w 373960"/>
                    <a:gd name="connsiteY0" fmla="*/ 425630 h 473683"/>
                    <a:gd name="connsiteX1" fmla="*/ 296 w 373960"/>
                    <a:gd name="connsiteY1" fmla="*/ 346288 h 473683"/>
                    <a:gd name="connsiteX2" fmla="*/ 15005 w 373960"/>
                    <a:gd name="connsiteY2" fmla="*/ 71177 h 473683"/>
                    <a:gd name="connsiteX3" fmla="*/ 99769 w 373960"/>
                    <a:gd name="connsiteY3" fmla="*/ 54474 h 473683"/>
                    <a:gd name="connsiteX4" fmla="*/ 85185 w 373960"/>
                    <a:gd name="connsiteY4" fmla="*/ 327091 h 473683"/>
                    <a:gd name="connsiteX5" fmla="*/ 106189 w 373960"/>
                    <a:gd name="connsiteY5" fmla="*/ 388857 h 473683"/>
                    <a:gd name="connsiteX6" fmla="*/ 175496 w 373960"/>
                    <a:gd name="connsiteY6" fmla="*/ 397957 h 473683"/>
                    <a:gd name="connsiteX7" fmla="*/ 247920 w 373960"/>
                    <a:gd name="connsiteY7" fmla="*/ 360872 h 473683"/>
                    <a:gd name="connsiteX8" fmla="*/ 276715 w 373960"/>
                    <a:gd name="connsiteY8" fmla="*/ 289321 h 473683"/>
                    <a:gd name="connsiteX9" fmla="*/ 291299 w 373960"/>
                    <a:gd name="connsiteY9" fmla="*/ 16704 h 473683"/>
                    <a:gd name="connsiteX10" fmla="*/ 376064 w 373960"/>
                    <a:gd name="connsiteY10" fmla="*/ 0 h 473683"/>
                    <a:gd name="connsiteX11" fmla="*/ 361355 w 373960"/>
                    <a:gd name="connsiteY11" fmla="*/ 275110 h 473683"/>
                    <a:gd name="connsiteX12" fmla="*/ 334554 w 373960"/>
                    <a:gd name="connsiteY12" fmla="*/ 363240 h 473683"/>
                    <a:gd name="connsiteX13" fmla="*/ 268176 w 373960"/>
                    <a:gd name="connsiteY13" fmla="*/ 430803 h 473683"/>
                    <a:gd name="connsiteX14" fmla="*/ 171694 w 373960"/>
                    <a:gd name="connsiteY14" fmla="*/ 468884 h 473683"/>
                    <a:gd name="connsiteX15" fmla="*/ 78266 w 373960"/>
                    <a:gd name="connsiteY15" fmla="*/ 468199 h 473683"/>
                    <a:gd name="connsiteX16" fmla="*/ 18121 w 373960"/>
                    <a:gd name="connsiteY16" fmla="*/ 425630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960" h="473683">
                      <a:moveTo>
                        <a:pt x="18121" y="425630"/>
                      </a:moveTo>
                      <a:cubicBezTo>
                        <a:pt x="4534" y="404688"/>
                        <a:pt x="-1450" y="378261"/>
                        <a:pt x="296" y="346288"/>
                      </a:cubicBezTo>
                      <a:lnTo>
                        <a:pt x="15005" y="71177"/>
                      </a:lnTo>
                      <a:lnTo>
                        <a:pt x="99769" y="54474"/>
                      </a:lnTo>
                      <a:lnTo>
                        <a:pt x="85185" y="327091"/>
                      </a:lnTo>
                      <a:cubicBezTo>
                        <a:pt x="83627" y="356135"/>
                        <a:pt x="90607" y="376703"/>
                        <a:pt x="106189" y="388857"/>
                      </a:cubicBezTo>
                      <a:cubicBezTo>
                        <a:pt x="121771" y="401010"/>
                        <a:pt x="144831" y="404002"/>
                        <a:pt x="175496" y="397957"/>
                      </a:cubicBezTo>
                      <a:cubicBezTo>
                        <a:pt x="206099" y="391911"/>
                        <a:pt x="230281" y="379570"/>
                        <a:pt x="247920" y="360872"/>
                      </a:cubicBezTo>
                      <a:cubicBezTo>
                        <a:pt x="265559" y="342174"/>
                        <a:pt x="275157" y="318365"/>
                        <a:pt x="276715" y="289321"/>
                      </a:cubicBezTo>
                      <a:lnTo>
                        <a:pt x="291299" y="16704"/>
                      </a:lnTo>
                      <a:lnTo>
                        <a:pt x="376064" y="0"/>
                      </a:lnTo>
                      <a:lnTo>
                        <a:pt x="361355" y="275110"/>
                      </a:lnTo>
                      <a:cubicBezTo>
                        <a:pt x="359672" y="307084"/>
                        <a:pt x="350697" y="336440"/>
                        <a:pt x="334554" y="363240"/>
                      </a:cubicBezTo>
                      <a:cubicBezTo>
                        <a:pt x="318412" y="390041"/>
                        <a:pt x="296286" y="412541"/>
                        <a:pt x="268176" y="430803"/>
                      </a:cubicBezTo>
                      <a:cubicBezTo>
                        <a:pt x="240129" y="449064"/>
                        <a:pt x="207968" y="461779"/>
                        <a:pt x="171694" y="468884"/>
                      </a:cubicBezTo>
                      <a:cubicBezTo>
                        <a:pt x="135919" y="475927"/>
                        <a:pt x="104755" y="475740"/>
                        <a:pt x="78266" y="468199"/>
                      </a:cubicBezTo>
                      <a:cubicBezTo>
                        <a:pt x="51777" y="460782"/>
                        <a:pt x="31708" y="446571"/>
                        <a:pt x="18121" y="42563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F153EE10-7AB8-4036-90E7-D2AB2BCBF7A9}"/>
                    </a:ext>
                  </a:extLst>
                </p:cNvPr>
                <p:cNvSpPr/>
                <p:nvPr/>
              </p:nvSpPr>
              <p:spPr>
                <a:xfrm>
                  <a:off x="7301041" y="3605314"/>
                  <a:ext cx="367728" cy="467451"/>
                </a:xfrm>
                <a:custGeom>
                  <a:avLst/>
                  <a:gdLst>
                    <a:gd name="connsiteX0" fmla="*/ 93802 w 367728"/>
                    <a:gd name="connsiteY0" fmla="*/ 287632 h 467450"/>
                    <a:gd name="connsiteX1" fmla="*/ 84764 w 367728"/>
                    <a:gd name="connsiteY1" fmla="*/ 456288 h 467450"/>
                    <a:gd name="connsiteX2" fmla="*/ 0 w 367728"/>
                    <a:gd name="connsiteY2" fmla="*/ 472992 h 467450"/>
                    <a:gd name="connsiteX3" fmla="*/ 22999 w 367728"/>
                    <a:gd name="connsiteY3" fmla="*/ 43498 h 467450"/>
                    <a:gd name="connsiteX4" fmla="*/ 217084 w 367728"/>
                    <a:gd name="connsiteY4" fmla="*/ 5229 h 467450"/>
                    <a:gd name="connsiteX5" fmla="*/ 330768 w 367728"/>
                    <a:gd name="connsiteY5" fmla="*/ 16074 h 467450"/>
                    <a:gd name="connsiteX6" fmla="*/ 367915 w 367728"/>
                    <a:gd name="connsiteY6" fmla="*/ 104827 h 467450"/>
                    <a:gd name="connsiteX7" fmla="*/ 340865 w 367728"/>
                    <a:gd name="connsiteY7" fmla="*/ 185603 h 467450"/>
                    <a:gd name="connsiteX8" fmla="*/ 270872 w 367728"/>
                    <a:gd name="connsiteY8" fmla="*/ 242819 h 467450"/>
                    <a:gd name="connsiteX9" fmla="*/ 371966 w 367728"/>
                    <a:gd name="connsiteY9" fmla="*/ 399633 h 467450"/>
                    <a:gd name="connsiteX10" fmla="*/ 271122 w 367728"/>
                    <a:gd name="connsiteY10" fmla="*/ 419578 h 467450"/>
                    <a:gd name="connsiteX11" fmla="*/ 182493 w 367728"/>
                    <a:gd name="connsiteY11" fmla="*/ 270180 h 467450"/>
                    <a:gd name="connsiteX12" fmla="*/ 93802 w 367728"/>
                    <a:gd name="connsiteY12" fmla="*/ 287632 h 467450"/>
                    <a:gd name="connsiteX13" fmla="*/ 209480 w 367728"/>
                    <a:gd name="connsiteY13" fmla="*/ 195825 h 467450"/>
                    <a:gd name="connsiteX14" fmla="*/ 283898 w 367728"/>
                    <a:gd name="connsiteY14" fmla="*/ 121406 h 467450"/>
                    <a:gd name="connsiteX15" fmla="*/ 267506 w 367728"/>
                    <a:gd name="connsiteY15" fmla="*/ 80271 h 467450"/>
                    <a:gd name="connsiteX16" fmla="*/ 215900 w 367728"/>
                    <a:gd name="connsiteY16" fmla="*/ 75659 h 467450"/>
                    <a:gd name="connsiteX17" fmla="*/ 103961 w 367728"/>
                    <a:gd name="connsiteY17" fmla="*/ 97722 h 467450"/>
                    <a:gd name="connsiteX18" fmla="*/ 97542 w 367728"/>
                    <a:gd name="connsiteY18" fmla="*/ 217826 h 467450"/>
                    <a:gd name="connsiteX19" fmla="*/ 209480 w 367728"/>
                    <a:gd name="connsiteY19" fmla="*/ 195825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728" h="467450">
                      <a:moveTo>
                        <a:pt x="93802" y="287632"/>
                      </a:moveTo>
                      <a:lnTo>
                        <a:pt x="84764" y="456288"/>
                      </a:lnTo>
                      <a:lnTo>
                        <a:pt x="0" y="472992"/>
                      </a:lnTo>
                      <a:lnTo>
                        <a:pt x="22999" y="43498"/>
                      </a:lnTo>
                      <a:lnTo>
                        <a:pt x="217084" y="5229"/>
                      </a:lnTo>
                      <a:cubicBezTo>
                        <a:pt x="265824" y="-4369"/>
                        <a:pt x="303718" y="-754"/>
                        <a:pt x="330768" y="16074"/>
                      </a:cubicBezTo>
                      <a:cubicBezTo>
                        <a:pt x="357818" y="32902"/>
                        <a:pt x="370221" y="62508"/>
                        <a:pt x="367915" y="104827"/>
                      </a:cubicBezTo>
                      <a:cubicBezTo>
                        <a:pt x="366295" y="135555"/>
                        <a:pt x="357257" y="162480"/>
                        <a:pt x="340865" y="185603"/>
                      </a:cubicBezTo>
                      <a:cubicBezTo>
                        <a:pt x="324473" y="208726"/>
                        <a:pt x="301163" y="227798"/>
                        <a:pt x="270872" y="242819"/>
                      </a:cubicBezTo>
                      <a:lnTo>
                        <a:pt x="371966" y="399633"/>
                      </a:lnTo>
                      <a:lnTo>
                        <a:pt x="271122" y="419578"/>
                      </a:lnTo>
                      <a:lnTo>
                        <a:pt x="182493" y="270180"/>
                      </a:lnTo>
                      <a:lnTo>
                        <a:pt x="93802" y="287632"/>
                      </a:lnTo>
                      <a:close/>
                      <a:moveTo>
                        <a:pt x="209480" y="195825"/>
                      </a:moveTo>
                      <a:cubicBezTo>
                        <a:pt x="256911" y="186476"/>
                        <a:pt x="281717" y="161669"/>
                        <a:pt x="283898" y="121406"/>
                      </a:cubicBezTo>
                      <a:cubicBezTo>
                        <a:pt x="284958" y="101462"/>
                        <a:pt x="279536" y="87812"/>
                        <a:pt x="267506" y="80271"/>
                      </a:cubicBezTo>
                      <a:cubicBezTo>
                        <a:pt x="255540" y="72791"/>
                        <a:pt x="238338" y="71233"/>
                        <a:pt x="215900" y="75659"/>
                      </a:cubicBezTo>
                      <a:lnTo>
                        <a:pt x="103961" y="97722"/>
                      </a:lnTo>
                      <a:lnTo>
                        <a:pt x="97542" y="217826"/>
                      </a:lnTo>
                      <a:lnTo>
                        <a:pt x="209480" y="195825"/>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手繪多邊形: 圖案 51">
                  <a:extLst>
                    <a:ext uri="{FF2B5EF4-FFF2-40B4-BE49-F238E27FC236}">
                      <a16:creationId xmlns:a16="http://schemas.microsoft.com/office/drawing/2014/main" id="{33FF5B0B-6968-4EC3-9691-A44B9D63565C}"/>
                    </a:ext>
                  </a:extLst>
                </p:cNvPr>
                <p:cNvSpPr/>
                <p:nvPr/>
              </p:nvSpPr>
              <p:spPr>
                <a:xfrm>
                  <a:off x="7792737" y="3535191"/>
                  <a:ext cx="105956" cy="442520"/>
                </a:xfrm>
                <a:custGeom>
                  <a:avLst/>
                  <a:gdLst>
                    <a:gd name="connsiteX0" fmla="*/ 107763 w 105955"/>
                    <a:gd name="connsiteY0" fmla="*/ 0 h 442520"/>
                    <a:gd name="connsiteX1" fmla="*/ 84764 w 105955"/>
                    <a:gd name="connsiteY1" fmla="*/ 429494 h 442520"/>
                    <a:gd name="connsiteX2" fmla="*/ 0 w 105955"/>
                    <a:gd name="connsiteY2" fmla="*/ 446197 h 442520"/>
                    <a:gd name="connsiteX3" fmla="*/ 22999 w 105955"/>
                    <a:gd name="connsiteY3" fmla="*/ 16704 h 442520"/>
                    <a:gd name="connsiteX4" fmla="*/ 107763 w 105955"/>
                    <a:gd name="connsiteY4" fmla="*/ 0 h 44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55" h="442520">
                      <a:moveTo>
                        <a:pt x="107763" y="0"/>
                      </a:moveTo>
                      <a:lnTo>
                        <a:pt x="84764" y="429494"/>
                      </a:lnTo>
                      <a:lnTo>
                        <a:pt x="0" y="446197"/>
                      </a:lnTo>
                      <a:lnTo>
                        <a:pt x="22999" y="16704"/>
                      </a:lnTo>
                      <a:lnTo>
                        <a:pt x="107763" y="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FE2D5A8A-602A-48CC-A9FE-477AF17F7537}"/>
                    </a:ext>
                  </a:extLst>
                </p:cNvPr>
                <p:cNvSpPr/>
                <p:nvPr/>
              </p:nvSpPr>
              <p:spPr>
                <a:xfrm>
                  <a:off x="8007328" y="3443882"/>
                  <a:ext cx="355263" cy="467451"/>
                </a:xfrm>
                <a:custGeom>
                  <a:avLst/>
                  <a:gdLst>
                    <a:gd name="connsiteX0" fmla="*/ 218704 w 355262"/>
                    <a:gd name="connsiteY0" fmla="*/ 97354 h 467450"/>
                    <a:gd name="connsiteX1" fmla="*/ 199508 w 355262"/>
                    <a:gd name="connsiteY1" fmla="*/ 455858 h 467450"/>
                    <a:gd name="connsiteX2" fmla="*/ 114743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4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4" y="97354"/>
                      </a:moveTo>
                      <a:lnTo>
                        <a:pt x="199508" y="455858"/>
                      </a:lnTo>
                      <a:lnTo>
                        <a:pt x="114743" y="472562"/>
                      </a:lnTo>
                      <a:lnTo>
                        <a:pt x="133940" y="114058"/>
                      </a:lnTo>
                      <a:lnTo>
                        <a:pt x="0" y="140485"/>
                      </a:lnTo>
                      <a:lnTo>
                        <a:pt x="3802" y="69557"/>
                      </a:lnTo>
                      <a:lnTo>
                        <a:pt x="356385" y="0"/>
                      </a:lnTo>
                      <a:lnTo>
                        <a:pt x="352583" y="70928"/>
                      </a:lnTo>
                      <a:lnTo>
                        <a:pt x="218704"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ED75446C-E4E0-4458-BDC2-66D25014100E}"/>
                    </a:ext>
                  </a:extLst>
                </p:cNvPr>
                <p:cNvSpPr/>
                <p:nvPr/>
              </p:nvSpPr>
              <p:spPr>
                <a:xfrm>
                  <a:off x="8434952" y="3353321"/>
                  <a:ext cx="386426" cy="473684"/>
                </a:xfrm>
                <a:custGeom>
                  <a:avLst/>
                  <a:gdLst>
                    <a:gd name="connsiteX0" fmla="*/ 213781 w 386426"/>
                    <a:gd name="connsiteY0" fmla="*/ 459286 h 473683"/>
                    <a:gd name="connsiteX1" fmla="*/ 129017 w 386426"/>
                    <a:gd name="connsiteY1" fmla="*/ 475990 h 473683"/>
                    <a:gd name="connsiteX2" fmla="*/ 138490 w 386426"/>
                    <a:gd name="connsiteY2" fmla="*/ 299231 h 473683"/>
                    <a:gd name="connsiteX3" fmla="*/ 0 w 386426"/>
                    <a:gd name="connsiteY3" fmla="*/ 76537 h 473683"/>
                    <a:gd name="connsiteX4" fmla="*/ 95734 w 386426"/>
                    <a:gd name="connsiteY4" fmla="*/ 57652 h 473683"/>
                    <a:gd name="connsiteX5" fmla="*/ 184425 w 386426"/>
                    <a:gd name="connsiteY5" fmla="*/ 218144 h 473683"/>
                    <a:gd name="connsiteX6" fmla="*/ 292437 w 386426"/>
                    <a:gd name="connsiteY6" fmla="*/ 18885 h 473683"/>
                    <a:gd name="connsiteX7" fmla="*/ 388171 w 386426"/>
                    <a:gd name="connsiteY7" fmla="*/ 0 h 473683"/>
                    <a:gd name="connsiteX8" fmla="*/ 223255 w 386426"/>
                    <a:gd name="connsiteY8" fmla="*/ 281904 h 473683"/>
                    <a:gd name="connsiteX9" fmla="*/ 213781 w 386426"/>
                    <a:gd name="connsiteY9" fmla="*/ 45928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426" h="473683">
                      <a:moveTo>
                        <a:pt x="213781" y="459286"/>
                      </a:moveTo>
                      <a:lnTo>
                        <a:pt x="129017" y="475990"/>
                      </a:lnTo>
                      <a:lnTo>
                        <a:pt x="138490" y="299231"/>
                      </a:lnTo>
                      <a:lnTo>
                        <a:pt x="0" y="76537"/>
                      </a:lnTo>
                      <a:lnTo>
                        <a:pt x="95734" y="57652"/>
                      </a:lnTo>
                      <a:lnTo>
                        <a:pt x="184425" y="218144"/>
                      </a:lnTo>
                      <a:lnTo>
                        <a:pt x="292437" y="18885"/>
                      </a:lnTo>
                      <a:lnTo>
                        <a:pt x="388171" y="0"/>
                      </a:lnTo>
                      <a:lnTo>
                        <a:pt x="223255" y="281904"/>
                      </a:lnTo>
                      <a:lnTo>
                        <a:pt x="213781" y="4592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grpSp>
    </p:spTree>
    <p:extLst>
      <p:ext uri="{BB962C8B-B14F-4D97-AF65-F5344CB8AC3E}">
        <p14:creationId xmlns:p14="http://schemas.microsoft.com/office/powerpoint/2010/main" val="1634947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1" name="Title 1">
            <a:extLst>
              <a:ext uri="{FF2B5EF4-FFF2-40B4-BE49-F238E27FC236}">
                <a16:creationId xmlns:a16="http://schemas.microsoft.com/office/drawing/2014/main" id="{E57A95E5-AD4C-DB46-9F07-0B5D44D9B2C8}"/>
              </a:ext>
            </a:extLst>
          </p:cNvPr>
          <p:cNvSpPr>
            <a:spLocks noGrp="1"/>
          </p:cNvSpPr>
          <p:nvPr>
            <p:ph type="ctrTitle"/>
          </p:nvPr>
        </p:nvSpPr>
        <p:spPr>
          <a:xfrm>
            <a:off x="1168400" y="537227"/>
            <a:ext cx="9855200" cy="728743"/>
          </a:xfrm>
        </p:spPr>
        <p:txBody>
          <a:bodyPr>
            <a:noAutofit/>
          </a:bodyPr>
          <a:lstStyle/>
          <a:p>
            <a:r>
              <a:rPr lang="en-US" altLang="zh-TW" sz="3600">
                <a:latin typeface="Arial"/>
                <a:ea typeface="微軟正黑體"/>
                <a:cs typeface="Arial"/>
                <a:sym typeface="Arial" panose="020B0604020202020204" pitchFamily="34" charset="0"/>
              </a:rPr>
              <a:t>Watch</a:t>
            </a:r>
            <a:r>
              <a:rPr lang="zh-TW" altLang="en-US" sz="3600">
                <a:latin typeface="Arial"/>
                <a:ea typeface="微軟正黑體"/>
                <a:cs typeface="Arial"/>
                <a:sym typeface="Arial" panose="020B0604020202020204" pitchFamily="34" charset="0"/>
              </a:rPr>
              <a:t> </a:t>
            </a:r>
            <a:r>
              <a:rPr lang="en-US" altLang="zh-TW" sz="3600">
                <a:latin typeface="Arial"/>
                <a:ea typeface="微軟正黑體"/>
                <a:cs typeface="Arial"/>
                <a:sym typeface="Arial" panose="020B0604020202020204" pitchFamily="34" charset="0"/>
              </a:rPr>
              <a:t>Out</a:t>
            </a:r>
            <a:r>
              <a:rPr lang="en-US" sz="3600">
                <a:latin typeface="Arial"/>
                <a:ea typeface="微軟正黑體"/>
                <a:cs typeface="Arial"/>
                <a:sym typeface="Arial" panose="020B0604020202020204" pitchFamily="34" charset="0"/>
              </a:rPr>
              <a:t>! </a:t>
            </a:r>
            <a:r>
              <a:rPr lang="en-US" altLang="zh-TW" sz="3600">
                <a:latin typeface="Arial"/>
                <a:ea typeface="微軟正黑體"/>
                <a:cs typeface="Arial"/>
                <a:sym typeface="Arial" panose="020B0604020202020204" pitchFamily="34" charset="0"/>
              </a:rPr>
              <a:t>Malwares</a:t>
            </a:r>
            <a:r>
              <a:rPr lang="zh-TW" altLang="en-US" sz="3600">
                <a:latin typeface="Arial"/>
                <a:ea typeface="微軟正黑體"/>
                <a:cs typeface="Arial"/>
                <a:sym typeface="Arial" panose="020B0604020202020204" pitchFamily="34" charset="0"/>
              </a:rPr>
              <a:t> </a:t>
            </a:r>
            <a:r>
              <a:rPr lang="en-US" sz="3600">
                <a:latin typeface="Arial"/>
                <a:ea typeface="微軟正黑體"/>
                <a:cs typeface="Arial"/>
                <a:sym typeface="Arial" panose="020B0604020202020204" pitchFamily="34" charset="0"/>
              </a:rPr>
              <a:t>Pretend To Be Commonly Used Applications</a:t>
            </a:r>
            <a:endParaRPr lang="ja-JP" altLang="en-US" sz="3600">
              <a:latin typeface="Arial"/>
              <a:ea typeface="微軟正黑體"/>
              <a:cs typeface="Arial"/>
              <a:sym typeface="Arial" panose="020B0604020202020204" pitchFamily="34" charset="0"/>
            </a:endParaRPr>
          </a:p>
        </p:txBody>
      </p:sp>
      <p:pic>
        <p:nvPicPr>
          <p:cNvPr id="8" name="Picture 7" hidden="1">
            <a:extLst>
              <a:ext uri="{FF2B5EF4-FFF2-40B4-BE49-F238E27FC236}">
                <a16:creationId xmlns:a16="http://schemas.microsoft.com/office/drawing/2014/main" id="{1CF005D9-EB6C-9243-B19A-54E9CE19CE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89" b="95556" l="4000" r="94667">
                        <a14:foregroundMark x1="48889" y1="5333" x2="48889" y2="5333"/>
                        <a14:foregroundMark x1="91556" y1="50222" x2="91556" y2="50222"/>
                        <a14:foregroundMark x1="49333" y1="95556" x2="49333" y2="95556"/>
                        <a14:foregroundMark x1="4000" y1="49778" x2="4000" y2="49778"/>
                        <a14:foregroundMark x1="94667" y1="50667" x2="94667" y2="50667"/>
                      </a14:backgroundRemoval>
                    </a14:imgEffect>
                  </a14:imgLayer>
                </a14:imgProps>
              </a:ext>
            </a:extLst>
          </a:blip>
          <a:stretch>
            <a:fillRect/>
          </a:stretch>
        </p:blipFill>
        <p:spPr>
          <a:xfrm>
            <a:off x="4867343" y="3567799"/>
            <a:ext cx="2119630" cy="2119630"/>
          </a:xfrm>
          <a:prstGeom prst="rect">
            <a:avLst/>
          </a:prstGeom>
        </p:spPr>
      </p:pic>
      <p:pic>
        <p:nvPicPr>
          <p:cNvPr id="12" name="logo">
            <a:extLst>
              <a:ext uri="{FF2B5EF4-FFF2-40B4-BE49-F238E27FC236}">
                <a16:creationId xmlns:a16="http://schemas.microsoft.com/office/drawing/2014/main" id="{39260D2F-993F-4AFD-9E41-814009AE46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2140" y="6662460"/>
            <a:ext cx="807720" cy="137538"/>
          </a:xfrm>
          <a:prstGeom prst="rect">
            <a:avLst/>
          </a:prstGeom>
        </p:spPr>
      </p:pic>
      <p:pic>
        <p:nvPicPr>
          <p:cNvPr id="2" name="Picture 1">
            <a:extLst>
              <a:ext uri="{FF2B5EF4-FFF2-40B4-BE49-F238E27FC236}">
                <a16:creationId xmlns:a16="http://schemas.microsoft.com/office/drawing/2014/main" id="{E3DEBDDD-22DD-6044-9C26-E9DC5B3EC96A}"/>
              </a:ext>
            </a:extLst>
          </p:cNvPr>
          <p:cNvPicPr>
            <a:picLocks noChangeAspect="1"/>
          </p:cNvPicPr>
          <p:nvPr/>
        </p:nvPicPr>
        <p:blipFill>
          <a:blip r:embed="rId7"/>
          <a:stretch>
            <a:fillRect/>
          </a:stretch>
        </p:blipFill>
        <p:spPr>
          <a:xfrm>
            <a:off x="2721344" y="3164053"/>
            <a:ext cx="3150229" cy="3287638"/>
          </a:xfrm>
          <a:prstGeom prst="rect">
            <a:avLst/>
          </a:prstGeom>
        </p:spPr>
      </p:pic>
      <p:pic>
        <p:nvPicPr>
          <p:cNvPr id="5" name="Picture 4">
            <a:extLst>
              <a:ext uri="{FF2B5EF4-FFF2-40B4-BE49-F238E27FC236}">
                <a16:creationId xmlns:a16="http://schemas.microsoft.com/office/drawing/2014/main" id="{DAB9006A-FED1-094A-B3B3-E2CE1BC122B8}"/>
              </a:ext>
            </a:extLst>
          </p:cNvPr>
          <p:cNvPicPr>
            <a:picLocks noChangeAspect="1"/>
          </p:cNvPicPr>
          <p:nvPr/>
        </p:nvPicPr>
        <p:blipFill>
          <a:blip r:embed="rId8"/>
          <a:stretch>
            <a:fillRect/>
          </a:stretch>
        </p:blipFill>
        <p:spPr>
          <a:xfrm>
            <a:off x="5999154" y="3168693"/>
            <a:ext cx="4148848" cy="3287637"/>
          </a:xfrm>
          <a:prstGeom prst="rect">
            <a:avLst/>
          </a:prstGeom>
        </p:spPr>
      </p:pic>
      <p:sp>
        <p:nvSpPr>
          <p:cNvPr id="13" name="語音泡泡: 圓角矩形 12">
            <a:extLst>
              <a:ext uri="{FF2B5EF4-FFF2-40B4-BE49-F238E27FC236}">
                <a16:creationId xmlns:a16="http://schemas.microsoft.com/office/drawing/2014/main" id="{81DDFACD-F89B-482E-97A2-6808BB7B14CF}"/>
              </a:ext>
            </a:extLst>
          </p:cNvPr>
          <p:cNvSpPr/>
          <p:nvPr/>
        </p:nvSpPr>
        <p:spPr>
          <a:xfrm flipH="1">
            <a:off x="8159012" y="1841812"/>
            <a:ext cx="2843367" cy="1068052"/>
          </a:xfrm>
          <a:prstGeom prst="wedgeRoundRectCallout">
            <a:avLst>
              <a:gd name="adj1" fmla="val 36402"/>
              <a:gd name="adj2" fmla="val 71024"/>
              <a:gd name="adj3" fmla="val 16667"/>
            </a:avLst>
          </a:prstGeom>
          <a:solidFill>
            <a:srgbClr val="253163"/>
          </a:solidFill>
          <a:ln w="22225">
            <a:gradFill>
              <a:gsLst>
                <a:gs pos="0">
                  <a:srgbClr val="FF79BC"/>
                </a:gs>
                <a:gs pos="100000">
                  <a:srgbClr val="86D8FA"/>
                </a:gs>
              </a:gsLst>
              <a:lin ang="27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語音泡泡: 圓角矩形 13">
            <a:extLst>
              <a:ext uri="{FF2B5EF4-FFF2-40B4-BE49-F238E27FC236}">
                <a16:creationId xmlns:a16="http://schemas.microsoft.com/office/drawing/2014/main" id="{E7BC72C5-7D9D-4883-8EC7-4EF568B57F2F}"/>
              </a:ext>
            </a:extLst>
          </p:cNvPr>
          <p:cNvSpPr/>
          <p:nvPr/>
        </p:nvSpPr>
        <p:spPr>
          <a:xfrm>
            <a:off x="1596021" y="1934345"/>
            <a:ext cx="3422944" cy="1012069"/>
          </a:xfrm>
          <a:prstGeom prst="wedgeRoundRectCallout">
            <a:avLst>
              <a:gd name="adj1" fmla="val 35964"/>
              <a:gd name="adj2" fmla="val 68514"/>
              <a:gd name="adj3" fmla="val 16667"/>
            </a:avLst>
          </a:prstGeom>
          <a:solidFill>
            <a:srgbClr val="252F60"/>
          </a:solidFill>
          <a:ln w="22225">
            <a:gradFill>
              <a:gsLst>
                <a:gs pos="0">
                  <a:srgbClr val="FF79BC"/>
                </a:gs>
                <a:gs pos="100000">
                  <a:srgbClr val="86D8FA"/>
                </a:gs>
              </a:gsLst>
              <a:lin ang="27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語音泡泡: 圓角矩形 15">
            <a:extLst>
              <a:ext uri="{FF2B5EF4-FFF2-40B4-BE49-F238E27FC236}">
                <a16:creationId xmlns:a16="http://schemas.microsoft.com/office/drawing/2014/main" id="{D113AD7B-6A29-4F25-8498-DB29B2A8B868}"/>
              </a:ext>
            </a:extLst>
          </p:cNvPr>
          <p:cNvSpPr/>
          <p:nvPr/>
        </p:nvSpPr>
        <p:spPr>
          <a:xfrm flipH="1">
            <a:off x="4895828" y="1523759"/>
            <a:ext cx="3388516" cy="1146355"/>
          </a:xfrm>
          <a:prstGeom prst="wedgeRoundRectCallout">
            <a:avLst>
              <a:gd name="adj1" fmla="val 5825"/>
              <a:gd name="adj2" fmla="val 80713"/>
              <a:gd name="adj3" fmla="val 16667"/>
            </a:avLst>
          </a:prstGeom>
          <a:solidFill>
            <a:srgbClr val="2B4176"/>
          </a:solidFill>
          <a:ln w="22225">
            <a:gradFill>
              <a:gsLst>
                <a:gs pos="0">
                  <a:srgbClr val="FF79BC"/>
                </a:gs>
                <a:gs pos="100000">
                  <a:srgbClr val="86D8FA"/>
                </a:gs>
              </a:gsLst>
              <a:lin ang="27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Google Shape;55;p13"/>
          <p:cNvSpPr/>
          <p:nvPr/>
        </p:nvSpPr>
        <p:spPr>
          <a:xfrm>
            <a:off x="1886424" y="2051289"/>
            <a:ext cx="3205075" cy="889750"/>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noAutofit/>
          </a:bodyPr>
          <a:lstStyle/>
          <a:p>
            <a:pPr>
              <a:spcAft>
                <a:spcPts val="2133"/>
              </a:spcAft>
            </a:pPr>
            <a:r>
              <a:rPr lang="en-US" sz="1600">
                <a:solidFill>
                  <a:schemeClr val="bg1"/>
                </a:solidFill>
                <a:latin typeface="Arial"/>
                <a:ea typeface="微軟正黑體"/>
                <a:cs typeface="Arial"/>
                <a:sym typeface="Arial" panose="020B0604020202020204" pitchFamily="34" charset="0"/>
              </a:rPr>
              <a:t>Have you ever worried about installing an unsafe app?</a:t>
            </a:r>
            <a:endParaRPr lang="en-US" sz="1600">
              <a:solidFill>
                <a:schemeClr val="bg1"/>
              </a:solidFill>
              <a:latin typeface="Arial"/>
              <a:ea typeface="微軟正黑體"/>
              <a:cs typeface="Arial"/>
            </a:endParaRPr>
          </a:p>
        </p:txBody>
      </p:sp>
      <p:sp>
        <p:nvSpPr>
          <p:cNvPr id="61" name="Google Shape;61;p13"/>
          <p:cNvSpPr/>
          <p:nvPr/>
        </p:nvSpPr>
        <p:spPr>
          <a:xfrm>
            <a:off x="5336943" y="1683404"/>
            <a:ext cx="2732233" cy="735769"/>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noAutofit/>
          </a:bodyPr>
          <a:lstStyle/>
          <a:p>
            <a:pPr>
              <a:spcAft>
                <a:spcPts val="2133"/>
              </a:spcAft>
            </a:pP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Is the popular app on the web safe?</a:t>
            </a:r>
          </a:p>
        </p:txBody>
      </p:sp>
      <p:sp>
        <p:nvSpPr>
          <p:cNvPr id="15" name="Google Shape;61;p13">
            <a:extLst>
              <a:ext uri="{FF2B5EF4-FFF2-40B4-BE49-F238E27FC236}">
                <a16:creationId xmlns:a16="http://schemas.microsoft.com/office/drawing/2014/main" id="{5AE051B0-54FB-E549-BF92-A8122F4195ED}"/>
              </a:ext>
            </a:extLst>
          </p:cNvPr>
          <p:cNvSpPr/>
          <p:nvPr/>
        </p:nvSpPr>
        <p:spPr>
          <a:xfrm>
            <a:off x="8540326" y="1889499"/>
            <a:ext cx="2271556" cy="1068052"/>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noAutofit/>
          </a:bodyPr>
          <a:lstStyle/>
          <a:p>
            <a:pPr>
              <a:spcAft>
                <a:spcPts val="2133"/>
              </a:spcAft>
            </a:pPr>
            <a:r>
              <a:rPr lang="en-US" sz="1600">
                <a:solidFill>
                  <a:schemeClr val="bg1"/>
                </a:solidFill>
                <a:latin typeface="Arial"/>
                <a:ea typeface="微軟正黑體"/>
                <a:cs typeface="Arial"/>
                <a:sym typeface="Arial" panose="020B0604020202020204" pitchFamily="34" charset="0"/>
              </a:rPr>
              <a:t>The application has been tampered; how do I know?</a:t>
            </a:r>
          </a:p>
        </p:txBody>
      </p:sp>
    </p:spTree>
    <p:extLst>
      <p:ext uri="{BB962C8B-B14F-4D97-AF65-F5344CB8AC3E}">
        <p14:creationId xmlns:p14="http://schemas.microsoft.com/office/powerpoint/2010/main" val="209700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379748" y="410227"/>
            <a:ext cx="11432504" cy="1235714"/>
          </a:xfrm>
          <a:prstGeom prst="rect">
            <a:avLst/>
          </a:prstGeom>
        </p:spPr>
        <p:txBody>
          <a:bodyPr spcFirstLastPara="1" vert="horz" wrap="square" lIns="121900" tIns="121900" rIns="121900" bIns="121900" rtlCol="0" anchor="t" anchorCtr="0">
            <a:noAutofit/>
          </a:bodyPr>
          <a:lstStyle/>
          <a:p>
            <a:r>
              <a:rPr lang="en-US" altLang="zh-TW" sz="4000" dirty="0">
                <a:latin typeface="Arial" panose="020B0604020202020204" pitchFamily="34" charset="0"/>
                <a:sym typeface="Arial" panose="020B0604020202020204" pitchFamily="34" charset="0"/>
              </a:rPr>
              <a:t>Don’t</a:t>
            </a:r>
            <a:r>
              <a:rPr lang="zh-TW" altLang="en-US" sz="4000" dirty="0">
                <a:latin typeface="Arial" panose="020B0604020202020204" pitchFamily="34" charset="0"/>
                <a:sym typeface="Arial" panose="020B0604020202020204" pitchFamily="34" charset="0"/>
              </a:rPr>
              <a:t> </a:t>
            </a:r>
            <a:r>
              <a:rPr lang="en-US" altLang="zh-TW" sz="4000" dirty="0">
                <a:latin typeface="Arial" panose="020B0604020202020204" pitchFamily="34" charset="0"/>
                <a:sym typeface="Arial" panose="020B0604020202020204" pitchFamily="34" charset="0"/>
              </a:rPr>
              <a:t>Worry</a:t>
            </a:r>
            <a:r>
              <a:rPr lang="ja-JP" altLang="en-US" sz="4000" dirty="0">
                <a:latin typeface="Arial" panose="020B0604020202020204" pitchFamily="34" charset="0"/>
                <a:sym typeface="Arial" panose="020B0604020202020204" pitchFamily="34" charset="0"/>
              </a:rPr>
              <a:t>！</a:t>
            </a:r>
            <a:br>
              <a:rPr lang="ja-JP" altLang="en-US" sz="4000" dirty="0">
                <a:latin typeface="Arial" panose="020B0604020202020204" pitchFamily="34" charset="0"/>
                <a:sym typeface="Arial" panose="020B0604020202020204" pitchFamily="34" charset="0"/>
              </a:rPr>
            </a:br>
            <a:r>
              <a:rPr lang="en-GB" altLang="zh-TW" sz="4000" dirty="0">
                <a:latin typeface="Arial" panose="020B0604020202020204" pitchFamily="34" charset="0"/>
                <a:sym typeface="Arial" panose="020B0604020202020204" pitchFamily="34" charset="0"/>
              </a:rPr>
              <a:t>QNAP</a:t>
            </a:r>
            <a:r>
              <a:rPr lang="en-GB" sz="4000" dirty="0">
                <a:latin typeface="Arial" panose="020B0604020202020204" pitchFamily="34" charset="0"/>
                <a:sym typeface="Arial" panose="020B0604020202020204" pitchFamily="34" charset="0"/>
              </a:rPr>
              <a:t> </a:t>
            </a:r>
            <a:r>
              <a:rPr lang="en-GB" altLang="zh-TW" sz="4000" dirty="0">
                <a:latin typeface="Arial" panose="020B0604020202020204" pitchFamily="34" charset="0"/>
                <a:sym typeface="Arial" panose="020B0604020202020204" pitchFamily="34" charset="0"/>
              </a:rPr>
              <a:t>NAS </a:t>
            </a:r>
            <a:r>
              <a:rPr lang="en-US" altLang="zh-TW" sz="4000" dirty="0">
                <a:latin typeface="Arial" panose="020B0604020202020204" pitchFamily="34" charset="0"/>
                <a:sym typeface="Arial" panose="020B0604020202020204" pitchFamily="34" charset="0"/>
              </a:rPr>
              <a:t>Has</a:t>
            </a:r>
            <a:r>
              <a:rPr lang="ja-JP" altLang="en-US" sz="4000" dirty="0">
                <a:latin typeface="Arial" panose="020B0604020202020204" pitchFamily="34" charset="0"/>
                <a:sym typeface="Arial" panose="020B0604020202020204" pitchFamily="34" charset="0"/>
              </a:rPr>
              <a:t> </a:t>
            </a:r>
            <a:r>
              <a:rPr lang="en-US" altLang="ja-JP" sz="4000" b="1" dirty="0">
                <a:solidFill>
                  <a:srgbClr val="EB549A"/>
                </a:solidFill>
                <a:latin typeface="Arial" panose="020B0604020202020204" pitchFamily="34" charset="0"/>
                <a:sym typeface="Arial" panose="020B0604020202020204" pitchFamily="34" charset="0"/>
              </a:rPr>
              <a:t>Digital Signature</a:t>
            </a:r>
            <a:endParaRPr lang="ja-JP" altLang="en-US" sz="4000" b="1" dirty="0">
              <a:solidFill>
                <a:srgbClr val="EB549A"/>
              </a:solidFill>
              <a:latin typeface="Arial" panose="020B0604020202020204" pitchFamily="34" charset="0"/>
              <a:sym typeface="Arial" panose="020B0604020202020204" pitchFamily="34" charset="0"/>
            </a:endParaRPr>
          </a:p>
        </p:txBody>
      </p:sp>
      <p:pic>
        <p:nvPicPr>
          <p:cNvPr id="69" name="Google Shape;69;p14" hidden="1"/>
          <p:cNvPicPr preferRelativeResize="0"/>
          <p:nvPr/>
        </p:nvPicPr>
        <p:blipFill>
          <a:blip r:embed="rId3">
            <a:alphaModFix/>
          </a:blip>
          <a:stretch>
            <a:fillRect/>
          </a:stretch>
        </p:blipFill>
        <p:spPr>
          <a:xfrm>
            <a:off x="1489012" y="3022745"/>
            <a:ext cx="9465450" cy="3380511"/>
          </a:xfrm>
          <a:prstGeom prst="rect">
            <a:avLst/>
          </a:prstGeom>
          <a:noFill/>
          <a:ln>
            <a:noFill/>
          </a:ln>
        </p:spPr>
      </p:pic>
      <p:pic>
        <p:nvPicPr>
          <p:cNvPr id="5" name="logo">
            <a:extLst>
              <a:ext uri="{FF2B5EF4-FFF2-40B4-BE49-F238E27FC236}">
                <a16:creationId xmlns:a16="http://schemas.microsoft.com/office/drawing/2014/main" id="{CFF58049-EEFD-48D1-BF43-A23E5FD8F2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2140" y="6662460"/>
            <a:ext cx="807720" cy="137538"/>
          </a:xfrm>
          <a:prstGeom prst="rect">
            <a:avLst/>
          </a:prstGeom>
        </p:spPr>
      </p:pic>
      <p:sp>
        <p:nvSpPr>
          <p:cNvPr id="14" name="文字方塊 13">
            <a:extLst>
              <a:ext uri="{FF2B5EF4-FFF2-40B4-BE49-F238E27FC236}">
                <a16:creationId xmlns:a16="http://schemas.microsoft.com/office/drawing/2014/main" id="{377FAE96-C5A2-4759-BC23-9F8543A9694C}"/>
              </a:ext>
            </a:extLst>
          </p:cNvPr>
          <p:cNvSpPr txBox="1"/>
          <p:nvPr/>
        </p:nvSpPr>
        <p:spPr>
          <a:xfrm>
            <a:off x="1183543" y="5101458"/>
            <a:ext cx="1588864" cy="523220"/>
          </a:xfrm>
          <a:prstGeom prst="rect">
            <a:avLst/>
          </a:prstGeom>
          <a:noFill/>
        </p:spPr>
        <p:txBody>
          <a:bodyPr wrap="square" rtlCol="0" anchor="t">
            <a:spAutoFit/>
          </a:bodyPr>
          <a:lstStyle>
            <a:defPPr>
              <a:defRPr lang="en-US"/>
            </a:defPPr>
            <a:lvl1pPr algn="ctr">
              <a:defRPr sz="1400">
                <a:solidFill>
                  <a:srgbClr val="86D8FA"/>
                </a:solidFill>
                <a:latin typeface="Arial"/>
                <a:ea typeface="微軟正黑體"/>
                <a:cs typeface="Arial"/>
              </a:defRPr>
            </a:lvl1pPr>
          </a:lstStyle>
          <a:p>
            <a:r>
              <a:rPr lang="en-US" dirty="0">
                <a:latin typeface="Arial" panose="020B0604020202020204" pitchFamily="34" charset="0"/>
                <a:ea typeface="微軟正黑體" panose="020B0604030504040204" pitchFamily="34" charset="-120"/>
                <a:sym typeface="Arial" panose="020B0604020202020204" pitchFamily="34" charset="0"/>
              </a:rPr>
              <a:t>App that has not been signed yet</a:t>
            </a:r>
            <a:endParaRPr lang="en-US" altLang="zh-TW" dirty="0">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A92BE1D2-F312-4FF3-A4BE-3027A57E762F}"/>
              </a:ext>
            </a:extLst>
          </p:cNvPr>
          <p:cNvSpPr txBox="1"/>
          <p:nvPr/>
        </p:nvSpPr>
        <p:spPr>
          <a:xfrm>
            <a:off x="3136739" y="5101458"/>
            <a:ext cx="1297162" cy="954107"/>
          </a:xfrm>
          <a:prstGeom prst="rect">
            <a:avLst/>
          </a:prstGeom>
          <a:noFill/>
        </p:spPr>
        <p:txBody>
          <a:bodyPr wrap="square" rtlCol="0" anchor="t">
            <a:spAutoFit/>
          </a:bodyPr>
          <a:lstStyle>
            <a:defPPr>
              <a:defRPr lang="en-US"/>
            </a:defPPr>
            <a:lvl1pPr algn="ctr">
              <a:defRPr sz="1400">
                <a:solidFill>
                  <a:srgbClr val="86D8FA"/>
                </a:solidFill>
                <a:latin typeface="Arial"/>
                <a:ea typeface="微軟正黑體"/>
                <a:cs typeface="Arial"/>
              </a:defRPr>
            </a:lvl1pPr>
          </a:lstStyle>
          <a:p>
            <a:r>
              <a:rPr lang="en-US" dirty="0">
                <a:latin typeface="Arial" panose="020B0604020202020204" pitchFamily="34" charset="0"/>
                <a:ea typeface="微軟正黑體" panose="020B0604030504040204" pitchFamily="34" charset="-120"/>
                <a:sym typeface="Arial" panose="020B0604020202020204" pitchFamily="34" charset="0"/>
              </a:rPr>
              <a:t>Add </a:t>
            </a:r>
            <a:r>
              <a:rPr lang="en-US" altLang="zh-TW" dirty="0">
                <a:latin typeface="Arial" panose="020B0604020202020204" pitchFamily="34" charset="0"/>
                <a:ea typeface="微軟正黑體" panose="020B0604030504040204" pitchFamily="34" charset="-120"/>
                <a:sym typeface="Arial" panose="020B0604020202020204" pitchFamily="34" charset="0"/>
              </a:rPr>
              <a:t>certificate</a:t>
            </a:r>
            <a:r>
              <a:rPr lang="en-US" dirty="0">
                <a:latin typeface="Arial" panose="020B0604020202020204" pitchFamily="34" charset="0"/>
                <a:ea typeface="微軟正黑體" panose="020B0604030504040204" pitchFamily="34" charset="-120"/>
                <a:sym typeface="Arial" panose="020B0604020202020204" pitchFamily="34" charset="0"/>
              </a:rPr>
              <a:t> and signatures to the app</a:t>
            </a:r>
          </a:p>
        </p:txBody>
      </p:sp>
      <p:sp>
        <p:nvSpPr>
          <p:cNvPr id="25" name="文字方塊 24">
            <a:extLst>
              <a:ext uri="{FF2B5EF4-FFF2-40B4-BE49-F238E27FC236}">
                <a16:creationId xmlns:a16="http://schemas.microsoft.com/office/drawing/2014/main" id="{B85F506B-3DCC-4323-B45B-9C3721615346}"/>
              </a:ext>
            </a:extLst>
          </p:cNvPr>
          <p:cNvSpPr txBox="1"/>
          <p:nvPr/>
        </p:nvSpPr>
        <p:spPr>
          <a:xfrm>
            <a:off x="4803854" y="5101458"/>
            <a:ext cx="1551590" cy="523220"/>
          </a:xfrm>
          <a:prstGeom prst="rect">
            <a:avLst/>
          </a:prstGeom>
          <a:noFill/>
        </p:spPr>
        <p:txBody>
          <a:bodyPr wrap="square" rtlCol="0" anchor="t">
            <a:spAutoFit/>
          </a:bodyPr>
          <a:lstStyle>
            <a:defPPr>
              <a:defRPr lang="en-US"/>
            </a:defPPr>
            <a:lvl1pPr algn="ctr">
              <a:defRPr sz="1400">
                <a:solidFill>
                  <a:srgbClr val="86D8FA"/>
                </a:solidFill>
                <a:latin typeface="Arial"/>
                <a:ea typeface="微軟正黑體"/>
                <a:cs typeface="Arial"/>
              </a:defRPr>
            </a:lvl1pPr>
          </a:lstStyle>
          <a:p>
            <a:r>
              <a:rPr lang="en-US" dirty="0">
                <a:latin typeface="Arial" panose="020B0604020202020204" pitchFamily="34" charset="0"/>
                <a:ea typeface="微軟正黑體" panose="020B0604030504040204" pitchFamily="34" charset="-120"/>
                <a:sym typeface="Arial" panose="020B0604020202020204" pitchFamily="34" charset="0"/>
              </a:rPr>
              <a:t>App that has been signed</a:t>
            </a:r>
            <a:endParaRPr lang="en-US" altLang="zh-TW" dirty="0">
              <a:latin typeface="Arial" panose="020B0604020202020204" pitchFamily="34" charset="0"/>
              <a:ea typeface="微軟正黑體" panose="020B0604030504040204" pitchFamily="34" charset="-120"/>
              <a:sym typeface="Arial" panose="020B0604020202020204" pitchFamily="34" charset="0"/>
            </a:endParaRPr>
          </a:p>
        </p:txBody>
      </p:sp>
      <p:sp>
        <p:nvSpPr>
          <p:cNvPr id="2" name="矩形 1">
            <a:extLst>
              <a:ext uri="{FF2B5EF4-FFF2-40B4-BE49-F238E27FC236}">
                <a16:creationId xmlns:a16="http://schemas.microsoft.com/office/drawing/2014/main" id="{1C08AA16-52A3-4B85-BAFA-9F2F760A8221}"/>
              </a:ext>
            </a:extLst>
          </p:cNvPr>
          <p:cNvSpPr/>
          <p:nvPr/>
        </p:nvSpPr>
        <p:spPr>
          <a:xfrm>
            <a:off x="2464136" y="1875468"/>
            <a:ext cx="7911764" cy="1015663"/>
          </a:xfrm>
          <a:prstGeom prst="rect">
            <a:avLst/>
          </a:prstGeom>
        </p:spPr>
        <p:txBody>
          <a:bodyPr wrap="square" anchor="ctr">
            <a:spAutoFit/>
          </a:bodyPr>
          <a:lstStyle/>
          <a:p>
            <a:pPr algn="ctr">
              <a:spcAft>
                <a:spcPts val="2133"/>
              </a:spcAft>
            </a:pP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The </a:t>
            </a:r>
            <a:r>
              <a:rPr lang="en-US" altLang="ja-JP"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Digital signature </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is a verification mechanism for digitally signing an application to </a:t>
            </a:r>
            <a:r>
              <a:rPr lang="en-US" sz="2000" dirty="0">
                <a:solidFill>
                  <a:srgbClr val="FF79BC"/>
                </a:solidFill>
                <a:latin typeface="Arial" panose="020B0604020202020204" pitchFamily="34" charset="0"/>
                <a:ea typeface="微軟正黑體" panose="020B0604030504040204" pitchFamily="34" charset="-120"/>
                <a:sym typeface="Arial" panose="020B0604020202020204" pitchFamily="34" charset="0"/>
              </a:rPr>
              <a:t>confirm the source of the software publisher </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and to ensure that the software has not been </a:t>
            </a:r>
            <a:r>
              <a:rPr lang="en-US" sz="2000" dirty="0">
                <a:solidFill>
                  <a:srgbClr val="FF79BC"/>
                </a:solidFill>
                <a:latin typeface="Arial" panose="020B0604020202020204" pitchFamily="34" charset="0"/>
                <a:ea typeface="微軟正黑體" panose="020B0604030504040204" pitchFamily="34" charset="-120"/>
                <a:sym typeface="Arial" panose="020B0604020202020204" pitchFamily="34" charset="0"/>
              </a:rPr>
              <a:t>modified</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or </a:t>
            </a:r>
            <a:r>
              <a:rPr lang="en-US" sz="2000" dirty="0">
                <a:solidFill>
                  <a:srgbClr val="FF79BC"/>
                </a:solidFill>
                <a:latin typeface="Arial" panose="020B0604020202020204" pitchFamily="34" charset="0"/>
                <a:ea typeface="微軟正黑體" panose="020B0604030504040204" pitchFamily="34" charset="-120"/>
                <a:sym typeface="Arial" panose="020B0604020202020204" pitchFamily="34" charset="0"/>
              </a:rPr>
              <a:t>corrupted</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 name="Picture 9" hidden="1">
            <a:extLst>
              <a:ext uri="{FF2B5EF4-FFF2-40B4-BE49-F238E27FC236}">
                <a16:creationId xmlns:a16="http://schemas.microsoft.com/office/drawing/2014/main" id="{7AF9C878-5F99-482D-A665-171F8FC7CA4D}"/>
              </a:ext>
            </a:extLst>
          </p:cNvPr>
          <p:cNvPicPr>
            <a:picLocks noChangeAspect="1"/>
          </p:cNvPicPr>
          <p:nvPr/>
        </p:nvPicPr>
        <p:blipFill>
          <a:blip r:embed="rId6"/>
          <a:stretch>
            <a:fillRect/>
          </a:stretch>
        </p:blipFill>
        <p:spPr>
          <a:xfrm>
            <a:off x="6947140" y="3308035"/>
            <a:ext cx="1403231" cy="1403231"/>
          </a:xfrm>
          <a:prstGeom prst="rect">
            <a:avLst/>
          </a:prstGeom>
        </p:spPr>
      </p:pic>
      <p:sp>
        <p:nvSpPr>
          <p:cNvPr id="27" name="文字方塊 21">
            <a:extLst>
              <a:ext uri="{FF2B5EF4-FFF2-40B4-BE49-F238E27FC236}">
                <a16:creationId xmlns:a16="http://schemas.microsoft.com/office/drawing/2014/main" id="{31B685FD-4EAA-44D2-BB61-4DBD75DE9CD9}"/>
              </a:ext>
            </a:extLst>
          </p:cNvPr>
          <p:cNvSpPr txBox="1"/>
          <p:nvPr/>
        </p:nvSpPr>
        <p:spPr>
          <a:xfrm>
            <a:off x="6895377" y="5069560"/>
            <a:ext cx="1924282" cy="523220"/>
          </a:xfrm>
          <a:prstGeom prst="rect">
            <a:avLst/>
          </a:prstGeom>
          <a:noFill/>
        </p:spPr>
        <p:txBody>
          <a:bodyPr wrap="square" rtlCol="0" anchor="t">
            <a:spAutoFit/>
          </a:bodyPr>
          <a:lstStyle/>
          <a:p>
            <a:pPr algn="ctr"/>
            <a:r>
              <a:rPr lang="en-US" altLang="zh-TW"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When</a:t>
            </a:r>
            <a:r>
              <a:rPr lang="zh-TW" altLang="en-US"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user</a:t>
            </a:r>
            <a:r>
              <a:rPr lang="zh-TW" altLang="en-US"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install</a:t>
            </a:r>
            <a:r>
              <a:rPr lang="zh-TW" altLang="en-US"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an</a:t>
            </a:r>
            <a:r>
              <a:rPr lang="zh-TW" altLang="en-US"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app</a:t>
            </a:r>
            <a:r>
              <a:rPr lang="zh-TW" altLang="en-US"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from</a:t>
            </a:r>
            <a:r>
              <a:rPr lang="zh-TW" altLang="en-US"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 </a:t>
            </a:r>
            <a:r>
              <a:rPr lang="ja-JP" altLang="en-US"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rPr>
              <a:t>App Center </a:t>
            </a:r>
            <a:endParaRPr lang="en-US" altLang="ja-JP" sz="1400" dirty="0">
              <a:solidFill>
                <a:srgbClr val="86D8FA"/>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8" name="文字方塊 24">
            <a:extLst>
              <a:ext uri="{FF2B5EF4-FFF2-40B4-BE49-F238E27FC236}">
                <a16:creationId xmlns:a16="http://schemas.microsoft.com/office/drawing/2014/main" id="{2B11B6A0-D729-4000-BBF1-4F919E719730}"/>
              </a:ext>
            </a:extLst>
          </p:cNvPr>
          <p:cNvSpPr txBox="1"/>
          <p:nvPr/>
        </p:nvSpPr>
        <p:spPr>
          <a:xfrm>
            <a:off x="9181324" y="5101458"/>
            <a:ext cx="1924282" cy="1384995"/>
          </a:xfrm>
          <a:prstGeom prst="rect">
            <a:avLst/>
          </a:prstGeom>
          <a:noFill/>
        </p:spPr>
        <p:txBody>
          <a:bodyPr wrap="square" rtlCol="0" anchor="t">
            <a:spAutoFit/>
          </a:bodyPr>
          <a:lstStyle>
            <a:defPPr>
              <a:defRPr lang="en-US"/>
            </a:defPPr>
            <a:lvl1pPr algn="ctr">
              <a:defRPr sz="1400">
                <a:solidFill>
                  <a:srgbClr val="86D8FA"/>
                </a:solidFill>
                <a:latin typeface="Arial"/>
                <a:ea typeface="微軟正黑體"/>
                <a:cs typeface="Arial"/>
              </a:defRPr>
            </a:lvl1pPr>
          </a:lstStyle>
          <a:p>
            <a:pPr algn="l"/>
            <a:r>
              <a:rPr lang="en-US" altLang="zh-TW" dirty="0">
                <a:latin typeface="Arial" panose="020B0604020202020204" pitchFamily="34" charset="0"/>
                <a:ea typeface="微軟正黑體" panose="020B0604030504040204" pitchFamily="34" charset="-120"/>
                <a:sym typeface="Arial" panose="020B0604020202020204" pitchFamily="34" charset="0"/>
              </a:rPr>
              <a:t>1.</a:t>
            </a:r>
            <a:r>
              <a:rPr lang="zh-TW" altLang="en-US" dirty="0">
                <a:latin typeface="Arial" panose="020B0604020202020204" pitchFamily="34" charset="0"/>
                <a:ea typeface="微軟正黑體" panose="020B0604030504040204" pitchFamily="34" charset="-120"/>
                <a:sym typeface="Arial" panose="020B0604020202020204" pitchFamily="34" charset="0"/>
              </a:rPr>
              <a:t> </a:t>
            </a:r>
            <a:r>
              <a:rPr lang="en-US" dirty="0">
                <a:latin typeface="Arial" panose="020B0604020202020204" pitchFamily="34" charset="0"/>
                <a:ea typeface="微軟正黑體" panose="020B0604030504040204" pitchFamily="34" charset="-120"/>
                <a:sym typeface="Arial" panose="020B0604020202020204" pitchFamily="34" charset="0"/>
              </a:rPr>
              <a:t>Confirm that the </a:t>
            </a:r>
            <a:r>
              <a:rPr lang="en-US" altLang="zh-TW" dirty="0">
                <a:latin typeface="Arial" panose="020B0604020202020204" pitchFamily="34" charset="0"/>
                <a:ea typeface="微軟正黑體" panose="020B0604030504040204" pitchFamily="34" charset="-120"/>
                <a:sym typeface="Arial" panose="020B0604020202020204" pitchFamily="34" charset="0"/>
              </a:rPr>
              <a:t>certificate</a:t>
            </a:r>
            <a:r>
              <a:rPr lang="zh-TW" altLang="en-US" dirty="0">
                <a:latin typeface="Arial" panose="020B0604020202020204" pitchFamily="34" charset="0"/>
                <a:ea typeface="微軟正黑體" panose="020B0604030504040204" pitchFamily="34" charset="-120"/>
                <a:sym typeface="Arial" panose="020B0604020202020204" pitchFamily="34" charset="0"/>
              </a:rPr>
              <a:t> </a:t>
            </a:r>
            <a:r>
              <a:rPr lang="en-US" dirty="0">
                <a:latin typeface="Arial" panose="020B0604020202020204" pitchFamily="34" charset="0"/>
                <a:ea typeface="微軟正黑體" panose="020B0604030504040204" pitchFamily="34" charset="-120"/>
                <a:sym typeface="Arial" panose="020B0604020202020204" pitchFamily="34" charset="0"/>
              </a:rPr>
              <a:t>issuer is correct. </a:t>
            </a:r>
          </a:p>
          <a:p>
            <a:pPr algn="l"/>
            <a:r>
              <a:rPr lang="en-US" altLang="zh-TW" dirty="0">
                <a:latin typeface="Arial" panose="020B0604020202020204" pitchFamily="34" charset="0"/>
                <a:ea typeface="微軟正黑體" panose="020B0604030504040204" pitchFamily="34" charset="-120"/>
                <a:sym typeface="Arial" panose="020B0604020202020204" pitchFamily="34" charset="0"/>
              </a:rPr>
              <a:t>2.</a:t>
            </a:r>
            <a:r>
              <a:rPr lang="zh-TW" altLang="en-US" dirty="0">
                <a:latin typeface="Arial" panose="020B0604020202020204" pitchFamily="34" charset="0"/>
                <a:ea typeface="微軟正黑體" panose="020B0604030504040204" pitchFamily="34" charset="-120"/>
                <a:sym typeface="Arial" panose="020B0604020202020204" pitchFamily="34" charset="0"/>
              </a:rPr>
              <a:t> </a:t>
            </a:r>
            <a:r>
              <a:rPr lang="en-US" dirty="0">
                <a:latin typeface="Arial" panose="020B0604020202020204" pitchFamily="34" charset="0"/>
                <a:ea typeface="微軟正黑體" panose="020B0604030504040204" pitchFamily="34" charset="-120"/>
                <a:sym typeface="Arial" panose="020B0604020202020204" pitchFamily="34" charset="0"/>
              </a:rPr>
              <a:t>Use the </a:t>
            </a:r>
            <a:r>
              <a:rPr lang="en-US" altLang="zh-TW" dirty="0">
                <a:latin typeface="Arial" panose="020B0604020202020204" pitchFamily="34" charset="0"/>
                <a:ea typeface="微軟正黑體" panose="020B0604030504040204" pitchFamily="34" charset="-120"/>
                <a:sym typeface="Arial" panose="020B0604020202020204" pitchFamily="34" charset="0"/>
              </a:rPr>
              <a:t>certificate</a:t>
            </a:r>
            <a:r>
              <a:rPr lang="en-US" dirty="0">
                <a:latin typeface="Arial" panose="020B0604020202020204" pitchFamily="34" charset="0"/>
                <a:ea typeface="微軟正黑體" panose="020B0604030504040204" pitchFamily="34" charset="-120"/>
                <a:sym typeface="Arial" panose="020B0604020202020204" pitchFamily="34" charset="0"/>
              </a:rPr>
              <a:t> to confirm that the file content is correct.</a:t>
            </a:r>
            <a:endParaRPr lang="ja-JP" altLang="en-US"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35" name="群組 34">
            <a:extLst>
              <a:ext uri="{FF2B5EF4-FFF2-40B4-BE49-F238E27FC236}">
                <a16:creationId xmlns:a16="http://schemas.microsoft.com/office/drawing/2014/main" id="{F60C1522-7C70-405F-B7E5-0DC56E87F6F4}"/>
              </a:ext>
            </a:extLst>
          </p:cNvPr>
          <p:cNvGrpSpPr/>
          <p:nvPr/>
        </p:nvGrpSpPr>
        <p:grpSpPr>
          <a:xfrm>
            <a:off x="931058" y="2978813"/>
            <a:ext cx="9980124" cy="2233484"/>
            <a:chOff x="931058" y="2978813"/>
            <a:chExt cx="9980124" cy="2233484"/>
          </a:xfrm>
        </p:grpSpPr>
        <p:pic>
          <p:nvPicPr>
            <p:cNvPr id="36" name="圖形 35">
              <a:extLst>
                <a:ext uri="{FF2B5EF4-FFF2-40B4-BE49-F238E27FC236}">
                  <a16:creationId xmlns:a16="http://schemas.microsoft.com/office/drawing/2014/main" id="{2E9C9321-F592-4C32-B386-3E269916EE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3454" r="8443" b="33742"/>
            <a:stretch/>
          </p:blipFill>
          <p:spPr>
            <a:xfrm>
              <a:off x="931058" y="2978813"/>
              <a:ext cx="2298700" cy="1950109"/>
            </a:xfrm>
            <a:prstGeom prst="rect">
              <a:avLst/>
            </a:prstGeom>
          </p:spPr>
        </p:pic>
        <p:pic>
          <p:nvPicPr>
            <p:cNvPr id="37" name="圖形 36">
              <a:extLst>
                <a:ext uri="{FF2B5EF4-FFF2-40B4-BE49-F238E27FC236}">
                  <a16:creationId xmlns:a16="http://schemas.microsoft.com/office/drawing/2014/main" id="{A397717D-57BC-4102-84AA-0CAB6554DC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80570" y="3263079"/>
              <a:ext cx="876300" cy="1143000"/>
            </a:xfrm>
            <a:prstGeom prst="rect">
              <a:avLst/>
            </a:prstGeom>
          </p:spPr>
        </p:pic>
        <p:pic>
          <p:nvPicPr>
            <p:cNvPr id="38" name="圖形 37">
              <a:extLst>
                <a:ext uri="{FF2B5EF4-FFF2-40B4-BE49-F238E27FC236}">
                  <a16:creationId xmlns:a16="http://schemas.microsoft.com/office/drawing/2014/main" id="{2A20AB75-A7DB-473C-B805-4A63483FFA0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10162" t="6372" r="10492" b="35341"/>
            <a:stretch/>
          </p:blipFill>
          <p:spPr>
            <a:xfrm>
              <a:off x="4441056" y="3169615"/>
              <a:ext cx="2335328" cy="1715479"/>
            </a:xfrm>
            <a:prstGeom prst="rect">
              <a:avLst/>
            </a:prstGeom>
          </p:spPr>
        </p:pic>
        <p:pic>
          <p:nvPicPr>
            <p:cNvPr id="39" name="圖形 38">
              <a:extLst>
                <a:ext uri="{FF2B5EF4-FFF2-40B4-BE49-F238E27FC236}">
                  <a16:creationId xmlns:a16="http://schemas.microsoft.com/office/drawing/2014/main" id="{9D070A65-CABD-4C1D-98D6-95E779DB13F8}"/>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10330" t="6793" r="18161" b="23159"/>
            <a:stretch/>
          </p:blipFill>
          <p:spPr>
            <a:xfrm>
              <a:off x="8806497" y="3130578"/>
              <a:ext cx="2104685" cy="2081719"/>
            </a:xfrm>
            <a:prstGeom prst="rect">
              <a:avLst/>
            </a:prstGeom>
          </p:spPr>
        </p:pic>
        <p:pic>
          <p:nvPicPr>
            <p:cNvPr id="40" name="圖形 39">
              <a:extLst>
                <a:ext uri="{FF2B5EF4-FFF2-40B4-BE49-F238E27FC236}">
                  <a16:creationId xmlns:a16="http://schemas.microsoft.com/office/drawing/2014/main" id="{800ADE6F-5695-4870-BEF1-9C83F80D47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85722" y="3199219"/>
              <a:ext cx="2209800" cy="1571625"/>
            </a:xfrm>
            <a:prstGeom prst="rect">
              <a:avLst/>
            </a:prstGeom>
          </p:spPr>
        </p:pic>
        <p:pic>
          <p:nvPicPr>
            <p:cNvPr id="41" name="圖片 40" descr="一張含有 向量圖形 的圖片&#10;&#10;自動產生的描述">
              <a:extLst>
                <a:ext uri="{FF2B5EF4-FFF2-40B4-BE49-F238E27FC236}">
                  <a16:creationId xmlns:a16="http://schemas.microsoft.com/office/drawing/2014/main" id="{878FF599-B126-4209-9340-CBD3C4178A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97083" y="3601236"/>
              <a:ext cx="787078" cy="787078"/>
            </a:xfrm>
            <a:prstGeom prst="rect">
              <a:avLst/>
            </a:prstGeom>
          </p:spPr>
        </p:pic>
      </p:grpSp>
    </p:spTree>
    <p:extLst>
      <p:ext uri="{BB962C8B-B14F-4D97-AF65-F5344CB8AC3E}">
        <p14:creationId xmlns:p14="http://schemas.microsoft.com/office/powerpoint/2010/main" val="177480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id="{33BFEB34-391B-4C7C-88D0-E2B8CE881E99}"/>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radius="13"/>
                    </a14:imgEffect>
                  </a14:imgLayer>
                </a14:imgProps>
              </a:ext>
            </a:extLst>
          </a:blip>
          <a:stretch>
            <a:fillRect/>
          </a:stretch>
        </p:blipFill>
        <p:spPr>
          <a:xfrm>
            <a:off x="1534458" y="2625115"/>
            <a:ext cx="9137397" cy="5578238"/>
          </a:xfrm>
          <a:prstGeom prst="rect">
            <a:avLst/>
          </a:prstGeom>
        </p:spPr>
      </p:pic>
      <p:sp>
        <p:nvSpPr>
          <p:cNvPr id="6" name="Google Shape;76;p15">
            <a:extLst>
              <a:ext uri="{FF2B5EF4-FFF2-40B4-BE49-F238E27FC236}">
                <a16:creationId xmlns:a16="http://schemas.microsoft.com/office/drawing/2014/main" id="{7A31FFB3-90C2-4C6E-804C-32900665A8A5}"/>
              </a:ext>
            </a:extLst>
          </p:cNvPr>
          <p:cNvSpPr txBox="1">
            <a:spLocks/>
          </p:cNvSpPr>
          <p:nvPr/>
        </p:nvSpPr>
        <p:spPr>
          <a:xfrm>
            <a:off x="1499016" y="1564733"/>
            <a:ext cx="9024079" cy="707886"/>
          </a:xfrm>
          <a:prstGeom prst="rect">
            <a:avLst/>
          </a:prstGeom>
        </p:spPr>
        <p:txBody>
          <a:bodyPr wrap="square" anchor="ctr">
            <a:spAutoFit/>
          </a:bodyPr>
          <a:lstStyle>
            <a:defPPr>
              <a:defRPr lang="en-US"/>
            </a:defPPr>
            <a:lvl1pPr algn="ctr">
              <a:spcAft>
                <a:spcPts val="2133"/>
              </a:spcAft>
              <a:defRPr sz="2000">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ea typeface="微軟正黑體"/>
                <a:cs typeface="Arial"/>
                <a:sym typeface="Arial" panose="020B0604020202020204" pitchFamily="34" charset="0"/>
              </a:rPr>
              <a:t>The application in App Center </a:t>
            </a:r>
            <a:r>
              <a:rPr lang="en-US" altLang="zh-TW" dirty="0">
                <a:latin typeface="Arial"/>
                <a:ea typeface="微軟正黑體"/>
                <a:cs typeface="Arial"/>
                <a:sym typeface="Arial" panose="020B0604020202020204" pitchFamily="34" charset="0"/>
              </a:rPr>
              <a:t>starts</a:t>
            </a:r>
            <a:r>
              <a:rPr lang="zh-TW" altLang="en-US" dirty="0">
                <a:latin typeface="Arial"/>
                <a:ea typeface="微軟正黑體"/>
                <a:cs typeface="Arial"/>
                <a:sym typeface="Arial" panose="020B0604020202020204" pitchFamily="34" charset="0"/>
              </a:rPr>
              <a:t> </a:t>
            </a:r>
            <a:r>
              <a:rPr lang="en-US" altLang="zh-TW" dirty="0">
                <a:latin typeface="Arial"/>
                <a:ea typeface="微軟正黑體"/>
                <a:cs typeface="Arial"/>
                <a:sym typeface="Arial" panose="020B0604020202020204" pitchFamily="34" charset="0"/>
              </a:rPr>
              <a:t>to</a:t>
            </a:r>
            <a:r>
              <a:rPr lang="zh-TW" altLang="en-US" dirty="0">
                <a:latin typeface="Arial"/>
                <a:ea typeface="微軟正黑體"/>
                <a:cs typeface="Arial"/>
                <a:sym typeface="Arial" panose="020B0604020202020204" pitchFamily="34" charset="0"/>
              </a:rPr>
              <a:t> </a:t>
            </a:r>
            <a:r>
              <a:rPr lang="en-US" dirty="0">
                <a:latin typeface="Arial"/>
                <a:ea typeface="微軟正黑體"/>
                <a:cs typeface="Arial"/>
                <a:sym typeface="Arial" panose="020B0604020202020204" pitchFamily="34" charset="0"/>
              </a:rPr>
              <a:t>support the </a:t>
            </a:r>
            <a:r>
              <a:rPr lang="en-US" altLang="zh-TW" dirty="0">
                <a:latin typeface="Arial"/>
                <a:ea typeface="微軟正黑體"/>
                <a:cs typeface="Arial"/>
                <a:sym typeface="Arial" panose="020B0604020202020204" pitchFamily="34" charset="0"/>
              </a:rPr>
              <a:t>digital</a:t>
            </a:r>
            <a:r>
              <a:rPr lang="zh-TW" altLang="en-US" dirty="0">
                <a:latin typeface="Arial"/>
                <a:ea typeface="微軟正黑體"/>
                <a:cs typeface="Arial"/>
                <a:sym typeface="Arial" panose="020B0604020202020204" pitchFamily="34" charset="0"/>
              </a:rPr>
              <a:t> </a:t>
            </a:r>
            <a:r>
              <a:rPr lang="en-US" altLang="zh-TW" dirty="0">
                <a:latin typeface="Arial"/>
                <a:ea typeface="微軟正黑體"/>
                <a:cs typeface="Arial"/>
                <a:sym typeface="Arial" panose="020B0604020202020204" pitchFamily="34" charset="0"/>
              </a:rPr>
              <a:t>signature</a:t>
            </a:r>
            <a:r>
              <a:rPr lang="zh-TW" altLang="en-US" dirty="0">
                <a:latin typeface="Arial"/>
                <a:ea typeface="微軟正黑體"/>
                <a:cs typeface="Arial"/>
                <a:sym typeface="Arial" panose="020B0604020202020204" pitchFamily="34" charset="0"/>
              </a:rPr>
              <a:t> </a:t>
            </a:r>
            <a:r>
              <a:rPr lang="en-US" altLang="zh-TW" dirty="0">
                <a:latin typeface="Arial"/>
                <a:ea typeface="微軟正黑體"/>
                <a:cs typeface="Arial"/>
                <a:sym typeface="Arial" panose="020B0604020202020204" pitchFamily="34" charset="0"/>
              </a:rPr>
              <a:t>from</a:t>
            </a:r>
            <a:r>
              <a:rPr lang="zh-TW" altLang="en-US" dirty="0">
                <a:latin typeface="Arial"/>
                <a:ea typeface="微軟正黑體"/>
                <a:cs typeface="Arial"/>
                <a:sym typeface="Arial" panose="020B0604020202020204" pitchFamily="34" charset="0"/>
              </a:rPr>
              <a:t> </a:t>
            </a:r>
            <a:r>
              <a:rPr lang="en-US" altLang="zh-TW" dirty="0">
                <a:latin typeface="Arial"/>
                <a:ea typeface="微軟正黑體"/>
                <a:cs typeface="Arial"/>
                <a:sym typeface="Arial" panose="020B0604020202020204" pitchFamily="34" charset="0"/>
              </a:rPr>
              <a:t>QTS</a:t>
            </a:r>
            <a:r>
              <a:rPr lang="zh-TW" altLang="en-US" dirty="0">
                <a:latin typeface="Arial"/>
                <a:ea typeface="微軟正黑體"/>
                <a:cs typeface="Arial"/>
                <a:sym typeface="Arial" panose="020B0604020202020204" pitchFamily="34" charset="0"/>
              </a:rPr>
              <a:t> </a:t>
            </a:r>
            <a:r>
              <a:rPr lang="en-US" altLang="zh-TW" dirty="0">
                <a:latin typeface="Arial"/>
                <a:ea typeface="微軟正黑體"/>
                <a:cs typeface="Arial"/>
                <a:sym typeface="Arial" panose="020B0604020202020204" pitchFamily="34" charset="0"/>
              </a:rPr>
              <a:t>4.4.1</a:t>
            </a:r>
            <a:r>
              <a:rPr lang="zh-TW" altLang="en-US" dirty="0">
                <a:latin typeface="Arial"/>
                <a:ea typeface="微軟正黑體"/>
                <a:cs typeface="Arial"/>
                <a:sym typeface="Arial" panose="020B0604020202020204" pitchFamily="34" charset="0"/>
              </a:rPr>
              <a:t> </a:t>
            </a:r>
            <a:r>
              <a:rPr lang="en-US" dirty="0">
                <a:latin typeface="Arial"/>
                <a:ea typeface="微軟正黑體"/>
                <a:cs typeface="Arial"/>
                <a:sym typeface="Arial" panose="020B0604020202020204" pitchFamily="34" charset="0"/>
              </a:rPr>
              <a:t>to ensure application security.</a:t>
            </a:r>
            <a:endParaRPr lang="zh-TW" altLang="en-US" dirty="0">
              <a:latin typeface="Arial"/>
              <a:ea typeface="微軟正黑體"/>
              <a:cs typeface="Arial"/>
              <a:sym typeface="Arial" panose="020B0604020202020204" pitchFamily="34" charset="0"/>
            </a:endParaRPr>
          </a:p>
        </p:txBody>
      </p:sp>
      <p:sp>
        <p:nvSpPr>
          <p:cNvPr id="16" name="標題 1">
            <a:extLst>
              <a:ext uri="{FF2B5EF4-FFF2-40B4-BE49-F238E27FC236}">
                <a16:creationId xmlns:a16="http://schemas.microsoft.com/office/drawing/2014/main" id="{E52ACAE1-FC28-4571-8D28-72F88FBE08BF}"/>
              </a:ext>
            </a:extLst>
          </p:cNvPr>
          <p:cNvSpPr txBox="1">
            <a:spLocks/>
          </p:cNvSpPr>
          <p:nvPr/>
        </p:nvSpPr>
        <p:spPr>
          <a:xfrm>
            <a:off x="379748" y="537227"/>
            <a:ext cx="11432504" cy="78093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微軟正黑體" panose="020B0604030504040204" pitchFamily="34" charset="-120"/>
                <a:ea typeface="微軟正黑體" panose="020B0604030504040204" pitchFamily="34" charset="-120"/>
                <a:cs typeface="+mj-cs"/>
              </a:defRPr>
            </a:lvl1pPr>
          </a:lstStyle>
          <a:p>
            <a:r>
              <a:rPr lang="en-US" sz="4000" dirty="0">
                <a:latin typeface="Arial" panose="020B0604020202020204" pitchFamily="34" charset="0"/>
                <a:sym typeface="Arial" panose="020B0604020202020204" pitchFamily="34" charset="0"/>
              </a:rPr>
              <a:t>App Center Supports The </a:t>
            </a:r>
            <a:r>
              <a:rPr lang="en-US" altLang="ja-JP" sz="4000" dirty="0">
                <a:solidFill>
                  <a:srgbClr val="EB549A"/>
                </a:solidFill>
                <a:latin typeface="Arial" panose="020B0604020202020204" pitchFamily="34" charset="0"/>
                <a:sym typeface="Arial" panose="020B0604020202020204" pitchFamily="34" charset="0"/>
              </a:rPr>
              <a:t>Digital Signature</a:t>
            </a:r>
            <a:r>
              <a:rPr lang="zh-TW" altLang="en-US" sz="4000" dirty="0">
                <a:solidFill>
                  <a:srgbClr val="EB549A"/>
                </a:solidFill>
                <a:latin typeface="Arial" panose="020B0604020202020204" pitchFamily="34" charset="0"/>
                <a:sym typeface="Arial" panose="020B0604020202020204" pitchFamily="34" charset="0"/>
              </a:rPr>
              <a:t> </a:t>
            </a:r>
            <a:r>
              <a:rPr lang="en-US" altLang="zh-TW" sz="4000" dirty="0">
                <a:latin typeface="Arial" panose="020B0604020202020204" pitchFamily="34" charset="0"/>
                <a:sym typeface="Arial" panose="020B0604020202020204" pitchFamily="34" charset="0"/>
              </a:rPr>
              <a:t>Now</a:t>
            </a:r>
            <a:endParaRPr lang="zh-TW" altLang="en-US" sz="4000" dirty="0">
              <a:latin typeface="Arial" panose="020B0604020202020204" pitchFamily="34" charset="0"/>
              <a:sym typeface="Arial" panose="020B0604020202020204" pitchFamily="34" charset="0"/>
            </a:endParaRPr>
          </a:p>
        </p:txBody>
      </p:sp>
      <p:pic>
        <p:nvPicPr>
          <p:cNvPr id="14" name="logo">
            <a:extLst>
              <a:ext uri="{FF2B5EF4-FFF2-40B4-BE49-F238E27FC236}">
                <a16:creationId xmlns:a16="http://schemas.microsoft.com/office/drawing/2014/main" id="{C9A08636-56FB-4734-B74E-99ECDD197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284" y="6662460"/>
            <a:ext cx="807720" cy="137538"/>
          </a:xfrm>
          <a:prstGeom prst="rect">
            <a:avLst/>
          </a:prstGeom>
        </p:spPr>
      </p:pic>
      <p:grpSp>
        <p:nvGrpSpPr>
          <p:cNvPr id="5" name="群組 4" hidden="1">
            <a:extLst>
              <a:ext uri="{FF2B5EF4-FFF2-40B4-BE49-F238E27FC236}">
                <a16:creationId xmlns:a16="http://schemas.microsoft.com/office/drawing/2014/main" id="{7F8D72CE-F660-4731-BC31-71962DAA8037}"/>
              </a:ext>
            </a:extLst>
          </p:cNvPr>
          <p:cNvGrpSpPr/>
          <p:nvPr/>
        </p:nvGrpSpPr>
        <p:grpSpPr>
          <a:xfrm>
            <a:off x="1534460" y="2625115"/>
            <a:ext cx="9153462" cy="5592910"/>
            <a:chOff x="1534460" y="2625115"/>
            <a:chExt cx="9153462" cy="5592910"/>
          </a:xfrm>
        </p:grpSpPr>
        <p:pic>
          <p:nvPicPr>
            <p:cNvPr id="2" name="Picture 1">
              <a:extLst>
                <a:ext uri="{FF2B5EF4-FFF2-40B4-BE49-F238E27FC236}">
                  <a16:creationId xmlns:a16="http://schemas.microsoft.com/office/drawing/2014/main" id="{86262601-C2D5-E64B-A2E2-B04367456B8A}"/>
                </a:ext>
              </a:extLst>
            </p:cNvPr>
            <p:cNvPicPr>
              <a:picLocks noChangeAspect="1"/>
            </p:cNvPicPr>
            <p:nvPr/>
          </p:nvPicPr>
          <p:blipFill>
            <a:blip r:embed="rId6"/>
            <a:stretch>
              <a:fillRect/>
            </a:stretch>
          </p:blipFill>
          <p:spPr>
            <a:xfrm>
              <a:off x="1534461" y="2625115"/>
              <a:ext cx="9153461" cy="5567256"/>
            </a:xfrm>
            <a:prstGeom prst="rect">
              <a:avLst/>
            </a:prstGeom>
            <a:scene3d>
              <a:camera prst="perspectiveFront"/>
              <a:lightRig rig="threePt" dir="t"/>
            </a:scene3d>
          </p:spPr>
        </p:pic>
        <p:sp>
          <p:nvSpPr>
            <p:cNvPr id="17" name="手繪多邊形: 圖案 16">
              <a:extLst>
                <a:ext uri="{FF2B5EF4-FFF2-40B4-BE49-F238E27FC236}">
                  <a16:creationId xmlns:a16="http://schemas.microsoft.com/office/drawing/2014/main" id="{7E4EB5BB-4DBF-4806-A499-3A398BFD0DAA}"/>
                </a:ext>
              </a:extLst>
            </p:cNvPr>
            <p:cNvSpPr/>
            <p:nvPr/>
          </p:nvSpPr>
          <p:spPr>
            <a:xfrm>
              <a:off x="1534460" y="2625115"/>
              <a:ext cx="9137397" cy="5592910"/>
            </a:xfrm>
            <a:custGeom>
              <a:avLst/>
              <a:gdLst>
                <a:gd name="connsiteX0" fmla="*/ 4615552 w 9137397"/>
                <a:gd name="connsiteY0" fmla="*/ 972457 h 5592910"/>
                <a:gd name="connsiteX1" fmla="*/ 4561540 w 9137397"/>
                <a:gd name="connsiteY1" fmla="*/ 1026469 h 5592910"/>
                <a:gd name="connsiteX2" fmla="*/ 4561540 w 9137397"/>
                <a:gd name="connsiteY2" fmla="*/ 1242512 h 5592910"/>
                <a:gd name="connsiteX3" fmla="*/ 4615552 w 9137397"/>
                <a:gd name="connsiteY3" fmla="*/ 1296524 h 5592910"/>
                <a:gd name="connsiteX4" fmla="*/ 5533613 w 9137397"/>
                <a:gd name="connsiteY4" fmla="*/ 1296524 h 5592910"/>
                <a:gd name="connsiteX5" fmla="*/ 5587625 w 9137397"/>
                <a:gd name="connsiteY5" fmla="*/ 1242512 h 5592910"/>
                <a:gd name="connsiteX6" fmla="*/ 5587625 w 9137397"/>
                <a:gd name="connsiteY6" fmla="*/ 1026469 h 5592910"/>
                <a:gd name="connsiteX7" fmla="*/ 5533613 w 9137397"/>
                <a:gd name="connsiteY7" fmla="*/ 972457 h 5592910"/>
                <a:gd name="connsiteX8" fmla="*/ 0 w 9137397"/>
                <a:gd name="connsiteY8" fmla="*/ 0 h 5592910"/>
                <a:gd name="connsiteX9" fmla="*/ 9137397 w 9137397"/>
                <a:gd name="connsiteY9" fmla="*/ 0 h 5592910"/>
                <a:gd name="connsiteX10" fmla="*/ 9137397 w 9137397"/>
                <a:gd name="connsiteY10" fmla="*/ 5592910 h 5592910"/>
                <a:gd name="connsiteX11" fmla="*/ 0 w 9137397"/>
                <a:gd name="connsiteY11" fmla="*/ 5592910 h 559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7397" h="5592910">
                  <a:moveTo>
                    <a:pt x="4615552" y="972457"/>
                  </a:moveTo>
                  <a:cubicBezTo>
                    <a:pt x="4585722" y="972457"/>
                    <a:pt x="4561540" y="996639"/>
                    <a:pt x="4561540" y="1026469"/>
                  </a:cubicBezTo>
                  <a:lnTo>
                    <a:pt x="4561540" y="1242512"/>
                  </a:lnTo>
                  <a:cubicBezTo>
                    <a:pt x="4561540" y="1272342"/>
                    <a:pt x="4585722" y="1296524"/>
                    <a:pt x="4615552" y="1296524"/>
                  </a:cubicBezTo>
                  <a:lnTo>
                    <a:pt x="5533613" y="1296524"/>
                  </a:lnTo>
                  <a:cubicBezTo>
                    <a:pt x="5563443" y="1296524"/>
                    <a:pt x="5587625" y="1272342"/>
                    <a:pt x="5587625" y="1242512"/>
                  </a:cubicBezTo>
                  <a:lnTo>
                    <a:pt x="5587625" y="1026469"/>
                  </a:lnTo>
                  <a:cubicBezTo>
                    <a:pt x="5587625" y="996639"/>
                    <a:pt x="5563443" y="972457"/>
                    <a:pt x="5533613" y="972457"/>
                  </a:cubicBezTo>
                  <a:close/>
                  <a:moveTo>
                    <a:pt x="0" y="0"/>
                  </a:moveTo>
                  <a:lnTo>
                    <a:pt x="9137397" y="0"/>
                  </a:lnTo>
                  <a:lnTo>
                    <a:pt x="9137397" y="5592910"/>
                  </a:lnTo>
                  <a:lnTo>
                    <a:pt x="0" y="5592910"/>
                  </a:lnTo>
                  <a:close/>
                </a:path>
              </a:pathLst>
            </a:custGeom>
            <a:gradFill>
              <a:gsLst>
                <a:gs pos="0">
                  <a:srgbClr val="FF79BC">
                    <a:alpha val="0"/>
                  </a:srgbClr>
                </a:gs>
                <a:gs pos="100000">
                  <a:srgbClr val="00B0F0">
                    <a:alpha val="56000"/>
                  </a:srgb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9" name="Picture 1">
            <a:extLst>
              <a:ext uri="{FF2B5EF4-FFF2-40B4-BE49-F238E27FC236}">
                <a16:creationId xmlns:a16="http://schemas.microsoft.com/office/drawing/2014/main" id="{CBC4ABD5-8286-40E3-AE25-40DD8BBB1D85}"/>
              </a:ext>
            </a:extLst>
          </p:cNvPr>
          <p:cNvPicPr>
            <a:picLocks noChangeAspect="1"/>
          </p:cNvPicPr>
          <p:nvPr/>
        </p:nvPicPr>
        <p:blipFill>
          <a:blip r:embed="rId6"/>
          <a:stretch>
            <a:fillRect/>
          </a:stretch>
        </p:blipFill>
        <p:spPr>
          <a:xfrm>
            <a:off x="1534461" y="2625115"/>
            <a:ext cx="9153461" cy="5567256"/>
          </a:xfrm>
          <a:prstGeom prst="rect">
            <a:avLst/>
          </a:prstGeom>
          <a:scene3d>
            <a:camera prst="perspectiveFront"/>
            <a:lightRig rig="threePt" dir="t"/>
          </a:scene3d>
        </p:spPr>
      </p:pic>
      <p:pic>
        <p:nvPicPr>
          <p:cNvPr id="9" name="圖片 8">
            <a:extLst>
              <a:ext uri="{FF2B5EF4-FFF2-40B4-BE49-F238E27FC236}">
                <a16:creationId xmlns:a16="http://schemas.microsoft.com/office/drawing/2014/main" id="{6AA8BA72-7E86-4E76-A298-C086BB6B8C90}"/>
              </a:ext>
            </a:extLst>
          </p:cNvPr>
          <p:cNvPicPr>
            <a:picLocks noChangeAspect="1"/>
          </p:cNvPicPr>
          <p:nvPr/>
        </p:nvPicPr>
        <p:blipFill>
          <a:blip r:embed="rId7"/>
          <a:stretch>
            <a:fillRect/>
          </a:stretch>
        </p:blipFill>
        <p:spPr>
          <a:xfrm>
            <a:off x="1517457" y="2625115"/>
            <a:ext cx="9187468" cy="5608806"/>
          </a:xfrm>
          <a:prstGeom prst="rect">
            <a:avLst/>
          </a:prstGeom>
        </p:spPr>
      </p:pic>
      <p:grpSp>
        <p:nvGrpSpPr>
          <p:cNvPr id="7" name="群組 6">
            <a:extLst>
              <a:ext uri="{FF2B5EF4-FFF2-40B4-BE49-F238E27FC236}">
                <a16:creationId xmlns:a16="http://schemas.microsoft.com/office/drawing/2014/main" id="{74FF86C8-DB84-42E6-AB07-98FD1E6CB460}"/>
              </a:ext>
            </a:extLst>
          </p:cNvPr>
          <p:cNvGrpSpPr/>
          <p:nvPr/>
        </p:nvGrpSpPr>
        <p:grpSpPr>
          <a:xfrm>
            <a:off x="6096188" y="2952750"/>
            <a:ext cx="5644917" cy="972457"/>
            <a:chOff x="6096188" y="2952750"/>
            <a:chExt cx="5644917" cy="972457"/>
          </a:xfrm>
        </p:grpSpPr>
        <p:sp>
          <p:nvSpPr>
            <p:cNvPr id="10" name="手繪多邊形: 圖案 9">
              <a:extLst>
                <a:ext uri="{FF2B5EF4-FFF2-40B4-BE49-F238E27FC236}">
                  <a16:creationId xmlns:a16="http://schemas.microsoft.com/office/drawing/2014/main" id="{0ADC7E8E-7A90-4AD3-BCCD-B33F8A784892}"/>
                </a:ext>
              </a:extLst>
            </p:cNvPr>
            <p:cNvSpPr/>
            <p:nvPr/>
          </p:nvSpPr>
          <p:spPr>
            <a:xfrm>
              <a:off x="6096188" y="2952750"/>
              <a:ext cx="1285686" cy="968809"/>
            </a:xfrm>
            <a:custGeom>
              <a:avLst/>
              <a:gdLst>
                <a:gd name="connsiteX0" fmla="*/ 7620 w 586740"/>
                <a:gd name="connsiteY0" fmla="*/ 937260 h 944880"/>
                <a:gd name="connsiteX1" fmla="*/ 586740 w 586740"/>
                <a:gd name="connsiteY1" fmla="*/ 944880 h 944880"/>
                <a:gd name="connsiteX2" fmla="*/ 586740 w 586740"/>
                <a:gd name="connsiteY2" fmla="*/ 0 h 944880"/>
                <a:gd name="connsiteX3" fmla="*/ 0 w 586740"/>
                <a:gd name="connsiteY3" fmla="*/ 746760 h 944880"/>
                <a:gd name="connsiteX4" fmla="*/ 7620 w 586740"/>
                <a:gd name="connsiteY4" fmla="*/ 937260 h 944880"/>
                <a:gd name="connsiteX0" fmla="*/ 0 w 579120"/>
                <a:gd name="connsiteY0" fmla="*/ 937260 h 944880"/>
                <a:gd name="connsiteX1" fmla="*/ 579120 w 579120"/>
                <a:gd name="connsiteY1" fmla="*/ 944880 h 944880"/>
                <a:gd name="connsiteX2" fmla="*/ 579120 w 579120"/>
                <a:gd name="connsiteY2" fmla="*/ 0 h 944880"/>
                <a:gd name="connsiteX3" fmla="*/ 36578 w 579120"/>
                <a:gd name="connsiteY3" fmla="*/ 744429 h 944880"/>
                <a:gd name="connsiteX4" fmla="*/ 0 w 579120"/>
                <a:gd name="connsiteY4" fmla="*/ 937260 h 944880"/>
                <a:gd name="connsiteX0" fmla="*/ 0 w 545971"/>
                <a:gd name="connsiteY0" fmla="*/ 944255 h 944880"/>
                <a:gd name="connsiteX1" fmla="*/ 545971 w 545971"/>
                <a:gd name="connsiteY1" fmla="*/ 944880 h 944880"/>
                <a:gd name="connsiteX2" fmla="*/ 545971 w 545971"/>
                <a:gd name="connsiteY2" fmla="*/ 0 h 944880"/>
                <a:gd name="connsiteX3" fmla="*/ 3429 w 545971"/>
                <a:gd name="connsiteY3" fmla="*/ 744429 h 944880"/>
                <a:gd name="connsiteX4" fmla="*/ 0 w 545971"/>
                <a:gd name="connsiteY4" fmla="*/ 944255 h 944880"/>
                <a:gd name="connsiteX0" fmla="*/ 626548 w 1172519"/>
                <a:gd name="connsiteY0" fmla="*/ 944255 h 944880"/>
                <a:gd name="connsiteX1" fmla="*/ 1172519 w 1172519"/>
                <a:gd name="connsiteY1" fmla="*/ 944880 h 944880"/>
                <a:gd name="connsiteX2" fmla="*/ 1172519 w 1172519"/>
                <a:gd name="connsiteY2" fmla="*/ 0 h 944880"/>
                <a:gd name="connsiteX3" fmla="*/ 0 w 1172519"/>
                <a:gd name="connsiteY3" fmla="*/ 747538 h 944880"/>
                <a:gd name="connsiteX4" fmla="*/ 626548 w 1172519"/>
                <a:gd name="connsiteY4" fmla="*/ 944255 h 944880"/>
                <a:gd name="connsiteX0" fmla="*/ 0 w 1172597"/>
                <a:gd name="connsiteY0" fmla="*/ 941146 h 944880"/>
                <a:gd name="connsiteX1" fmla="*/ 1172597 w 1172597"/>
                <a:gd name="connsiteY1" fmla="*/ 944880 h 944880"/>
                <a:gd name="connsiteX2" fmla="*/ 1172597 w 1172597"/>
                <a:gd name="connsiteY2" fmla="*/ 0 h 944880"/>
                <a:gd name="connsiteX3" fmla="*/ 78 w 1172597"/>
                <a:gd name="connsiteY3" fmla="*/ 747538 h 944880"/>
                <a:gd name="connsiteX4" fmla="*/ 0 w 1172597"/>
                <a:gd name="connsiteY4" fmla="*/ 941146 h 944880"/>
                <a:gd name="connsiteX0" fmla="*/ 0 w 1172597"/>
                <a:gd name="connsiteY0" fmla="*/ 941146 h 944880"/>
                <a:gd name="connsiteX1" fmla="*/ 1172597 w 1172597"/>
                <a:gd name="connsiteY1" fmla="*/ 944880 h 944880"/>
                <a:gd name="connsiteX2" fmla="*/ 1172597 w 1172597"/>
                <a:gd name="connsiteY2" fmla="*/ 0 h 944880"/>
                <a:gd name="connsiteX3" fmla="*/ 23619 w 1172597"/>
                <a:gd name="connsiteY3" fmla="*/ 680025 h 944880"/>
                <a:gd name="connsiteX4" fmla="*/ 0 w 1172597"/>
                <a:gd name="connsiteY4" fmla="*/ 941146 h 944880"/>
                <a:gd name="connsiteX0" fmla="*/ 0 w 1155476"/>
                <a:gd name="connsiteY0" fmla="*/ 941146 h 944880"/>
                <a:gd name="connsiteX1" fmla="*/ 1155476 w 1155476"/>
                <a:gd name="connsiteY1" fmla="*/ 944880 h 944880"/>
                <a:gd name="connsiteX2" fmla="*/ 1155476 w 1155476"/>
                <a:gd name="connsiteY2" fmla="*/ 0 h 944880"/>
                <a:gd name="connsiteX3" fmla="*/ 6498 w 1155476"/>
                <a:gd name="connsiteY3" fmla="*/ 680025 h 944880"/>
                <a:gd name="connsiteX4" fmla="*/ 0 w 1155476"/>
                <a:gd name="connsiteY4" fmla="*/ 941146 h 944880"/>
                <a:gd name="connsiteX0" fmla="*/ 0 w 1155476"/>
                <a:gd name="connsiteY0" fmla="*/ 804135 h 807869"/>
                <a:gd name="connsiteX1" fmla="*/ 1155476 w 1155476"/>
                <a:gd name="connsiteY1" fmla="*/ 807869 h 807869"/>
                <a:gd name="connsiteX2" fmla="*/ 1140495 w 1155476"/>
                <a:gd name="connsiteY2" fmla="*/ 0 h 807869"/>
                <a:gd name="connsiteX3" fmla="*/ 6498 w 1155476"/>
                <a:gd name="connsiteY3" fmla="*/ 543014 h 807869"/>
                <a:gd name="connsiteX4" fmla="*/ 0 w 1155476"/>
                <a:gd name="connsiteY4" fmla="*/ 804135 h 807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76" h="807869">
                  <a:moveTo>
                    <a:pt x="0" y="804135"/>
                  </a:moveTo>
                  <a:lnTo>
                    <a:pt x="1155476" y="807869"/>
                  </a:lnTo>
                  <a:lnTo>
                    <a:pt x="1140495" y="0"/>
                  </a:lnTo>
                  <a:lnTo>
                    <a:pt x="6498" y="543014"/>
                  </a:lnTo>
                  <a:lnTo>
                    <a:pt x="0" y="804135"/>
                  </a:lnTo>
                  <a:close/>
                </a:path>
              </a:pathLst>
            </a:custGeom>
            <a:gradFill>
              <a:gsLst>
                <a:gs pos="86000">
                  <a:srgbClr val="7397D8">
                    <a:alpha val="42000"/>
                  </a:srgbClr>
                </a:gs>
                <a:gs pos="12000">
                  <a:srgbClr val="FF79BC">
                    <a:alpha val="0"/>
                  </a:srgbClr>
                </a:gs>
                <a:gs pos="62000">
                  <a:srgbClr val="FF79BC">
                    <a:alpha val="13000"/>
                  </a:srgbClr>
                </a:gs>
                <a:gs pos="100000">
                  <a:srgbClr val="00B0F0">
                    <a:alpha val="56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圓角 10">
              <a:extLst>
                <a:ext uri="{FF2B5EF4-FFF2-40B4-BE49-F238E27FC236}">
                  <a16:creationId xmlns:a16="http://schemas.microsoft.com/office/drawing/2014/main" id="{C9385189-A774-494A-8883-878BC8A6565A}"/>
                </a:ext>
              </a:extLst>
            </p:cNvPr>
            <p:cNvSpPr/>
            <p:nvPr/>
          </p:nvSpPr>
          <p:spPr>
            <a:xfrm>
              <a:off x="7317279" y="2952750"/>
              <a:ext cx="4423826" cy="972457"/>
            </a:xfrm>
            <a:prstGeom prst="roundRect">
              <a:avLst>
                <a:gd name="adj" fmla="val 73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400" u="sng" dirty="0">
                  <a:solidFill>
                    <a:srgbClr val="00B0F0"/>
                  </a:solidFill>
                  <a:latin typeface="Arial" panose="020B0604020202020204" pitchFamily="34" charset="0"/>
                  <a:ea typeface="微軟正黑體" panose="020B0604030504040204" pitchFamily="34" charset="-120"/>
                  <a:sym typeface="Arial" panose="020B0604020202020204" pitchFamily="34" charset="0"/>
                </a:rPr>
                <a:t>Digital Signature</a:t>
              </a:r>
              <a:endParaRPr lang="zh-TW" altLang="en-US" sz="4400" u="sng" dirty="0">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22" name="Picture 1">
            <a:extLst>
              <a:ext uri="{FF2B5EF4-FFF2-40B4-BE49-F238E27FC236}">
                <a16:creationId xmlns:a16="http://schemas.microsoft.com/office/drawing/2014/main" id="{9428031A-D64F-4A32-BFA7-60033A3C2A7F}"/>
              </a:ext>
            </a:extLst>
          </p:cNvPr>
          <p:cNvPicPr>
            <a:picLocks noChangeAspect="1"/>
          </p:cNvPicPr>
          <p:nvPr/>
        </p:nvPicPr>
        <p:blipFill rotWithShape="1">
          <a:blip r:embed="rId8">
            <a:alphaModFix amt="0"/>
          </a:blip>
          <a:srcRect l="525" t="1168"/>
          <a:stretch/>
        </p:blipFill>
        <p:spPr>
          <a:xfrm>
            <a:off x="5474661" y="3522150"/>
            <a:ext cx="482002" cy="399409"/>
          </a:xfrm>
          <a:prstGeom prst="rect">
            <a:avLst/>
          </a:prstGeom>
        </p:spPr>
      </p:pic>
    </p:spTree>
    <p:extLst>
      <p:ext uri="{BB962C8B-B14F-4D97-AF65-F5344CB8AC3E}">
        <p14:creationId xmlns:p14="http://schemas.microsoft.com/office/powerpoint/2010/main" val="1387810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3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772165A2-2190-4D00-A57D-3284E27DCB63}"/>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radius="13"/>
                    </a14:imgEffect>
                  </a14:imgLayer>
                </a14:imgProps>
              </a:ext>
            </a:extLst>
          </a:blip>
          <a:stretch>
            <a:fillRect/>
          </a:stretch>
        </p:blipFill>
        <p:spPr>
          <a:xfrm>
            <a:off x="1517457" y="2625115"/>
            <a:ext cx="6933650" cy="4232885"/>
          </a:xfrm>
          <a:prstGeom prst="rect">
            <a:avLst/>
          </a:prstGeom>
        </p:spPr>
      </p:pic>
      <p:sp>
        <p:nvSpPr>
          <p:cNvPr id="11" name="標題 1">
            <a:extLst>
              <a:ext uri="{FF2B5EF4-FFF2-40B4-BE49-F238E27FC236}">
                <a16:creationId xmlns:a16="http://schemas.microsoft.com/office/drawing/2014/main" id="{5BA4EBB0-A37F-49AE-8A0E-9A83FBFAF6BE}"/>
              </a:ext>
            </a:extLst>
          </p:cNvPr>
          <p:cNvSpPr>
            <a:spLocks noGrp="1"/>
          </p:cNvSpPr>
          <p:nvPr>
            <p:ph type="ctrTitle"/>
          </p:nvPr>
        </p:nvSpPr>
        <p:spPr>
          <a:xfrm>
            <a:off x="2499360" y="422541"/>
            <a:ext cx="7193280" cy="895620"/>
          </a:xfrm>
        </p:spPr>
        <p:txBody>
          <a:bodyPr>
            <a:noAutofit/>
          </a:bodyPr>
          <a:lstStyle/>
          <a:p>
            <a:br>
              <a:rPr lang="en-US" sz="4000" dirty="0">
                <a:latin typeface="Arial" panose="020B0604020202020204" pitchFamily="34" charset="0"/>
                <a:sym typeface="Arial" panose="020B0604020202020204" pitchFamily="34" charset="0"/>
              </a:rPr>
            </a:br>
            <a:r>
              <a:rPr lang="en-US" sz="4000" dirty="0">
                <a:latin typeface="Arial" panose="020B0604020202020204" pitchFamily="34" charset="0"/>
                <a:sym typeface="Arial" panose="020B0604020202020204" pitchFamily="34" charset="0"/>
              </a:rPr>
              <a:t>Each Application Can View </a:t>
            </a:r>
            <a:r>
              <a:rPr lang="en-US" sz="4000" dirty="0">
                <a:solidFill>
                  <a:srgbClr val="EB549A"/>
                </a:solidFill>
                <a:latin typeface="Arial" panose="020B0604020202020204" pitchFamily="34" charset="0"/>
                <a:sym typeface="Arial" panose="020B0604020202020204" pitchFamily="34" charset="0"/>
              </a:rPr>
              <a:t>Digital Signature </a:t>
            </a:r>
            <a:r>
              <a:rPr lang="en-US" sz="4000" dirty="0">
                <a:latin typeface="Arial" panose="020B0604020202020204" pitchFamily="34" charset="0"/>
                <a:sym typeface="Arial" panose="020B0604020202020204" pitchFamily="34" charset="0"/>
              </a:rPr>
              <a:t>Information.</a:t>
            </a:r>
            <a:endParaRPr lang="zh-TW" altLang="en-US" sz="4000" dirty="0">
              <a:latin typeface="Arial" panose="020B0604020202020204" pitchFamily="34" charset="0"/>
              <a:sym typeface="Arial" panose="020B0604020202020204" pitchFamily="34" charset="0"/>
            </a:endParaRPr>
          </a:p>
        </p:txBody>
      </p:sp>
      <p:pic>
        <p:nvPicPr>
          <p:cNvPr id="8" name="logo">
            <a:extLst>
              <a:ext uri="{FF2B5EF4-FFF2-40B4-BE49-F238E27FC236}">
                <a16:creationId xmlns:a16="http://schemas.microsoft.com/office/drawing/2014/main" id="{C14D8B65-F107-4F0D-8D77-8F2F03DF3D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284" y="6662460"/>
            <a:ext cx="807720" cy="137538"/>
          </a:xfrm>
          <a:prstGeom prst="rect">
            <a:avLst/>
          </a:prstGeom>
        </p:spPr>
      </p:pic>
      <p:pic>
        <p:nvPicPr>
          <p:cNvPr id="2" name="Picture 1">
            <a:extLst>
              <a:ext uri="{FF2B5EF4-FFF2-40B4-BE49-F238E27FC236}">
                <a16:creationId xmlns:a16="http://schemas.microsoft.com/office/drawing/2014/main" id="{A6164117-C8D3-E742-A2C5-FF2729E0A581}"/>
              </a:ext>
            </a:extLst>
          </p:cNvPr>
          <p:cNvPicPr>
            <a:picLocks noChangeAspect="1"/>
          </p:cNvPicPr>
          <p:nvPr/>
        </p:nvPicPr>
        <p:blipFill rotWithShape="1">
          <a:blip r:embed="rId6"/>
          <a:srcRect l="525" t="1168"/>
          <a:stretch/>
        </p:blipFill>
        <p:spPr>
          <a:xfrm>
            <a:off x="5341619" y="2162374"/>
            <a:ext cx="5642128" cy="4675328"/>
          </a:xfrm>
          <a:prstGeom prst="rect">
            <a:avLst/>
          </a:prstGeom>
        </p:spPr>
      </p:pic>
    </p:spTree>
    <p:extLst>
      <p:ext uri="{BB962C8B-B14F-4D97-AF65-F5344CB8AC3E}">
        <p14:creationId xmlns:p14="http://schemas.microsoft.com/office/powerpoint/2010/main" val="293751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D1DB-865B-6B47-94C7-BCE8C62F1B36}"/>
              </a:ext>
            </a:extLst>
          </p:cNvPr>
          <p:cNvSpPr>
            <a:spLocks noGrp="1"/>
          </p:cNvSpPr>
          <p:nvPr>
            <p:ph type="ctrTitle"/>
          </p:nvPr>
        </p:nvSpPr>
        <p:spPr>
          <a:xfrm>
            <a:off x="1833154" y="259976"/>
            <a:ext cx="8525692" cy="1142708"/>
          </a:xfrm>
        </p:spPr>
        <p:txBody>
          <a:bodyPr>
            <a:normAutofit fontScale="90000"/>
          </a:bodyPr>
          <a:lstStyle/>
          <a:p>
            <a:br>
              <a:rPr lang="en-US" dirty="0">
                <a:latin typeface="Arial" panose="020B0604020202020204" pitchFamily="34" charset="0"/>
                <a:sym typeface="Arial" panose="020B0604020202020204" pitchFamily="34" charset="0"/>
              </a:rPr>
            </a:br>
            <a:r>
              <a:rPr lang="en-US" altLang="zh-TW" dirty="0">
                <a:latin typeface="Arial" panose="020B0604020202020204" pitchFamily="34" charset="0"/>
                <a:sym typeface="Arial" panose="020B0604020202020204" pitchFamily="34" charset="0"/>
              </a:rPr>
              <a:t>When</a:t>
            </a:r>
            <a:r>
              <a:rPr lang="en-US" dirty="0">
                <a:latin typeface="Arial" panose="020B0604020202020204" pitchFamily="34" charset="0"/>
                <a:sym typeface="Arial" panose="020B0604020202020204" pitchFamily="34" charset="0"/>
              </a:rPr>
              <a:t> Does The Application Have An Invalid Digital Signature?</a:t>
            </a:r>
          </a:p>
        </p:txBody>
      </p:sp>
      <p:sp>
        <p:nvSpPr>
          <p:cNvPr id="12" name="手繪多邊形: 圖案 11" hidden="1">
            <a:extLst>
              <a:ext uri="{FF2B5EF4-FFF2-40B4-BE49-F238E27FC236}">
                <a16:creationId xmlns:a16="http://schemas.microsoft.com/office/drawing/2014/main" id="{76EEE4D9-116F-44BD-8744-D283FC6644BB}"/>
              </a:ext>
            </a:extLst>
          </p:cNvPr>
          <p:cNvSpPr/>
          <p:nvPr/>
        </p:nvSpPr>
        <p:spPr>
          <a:xfrm>
            <a:off x="674782" y="3037237"/>
            <a:ext cx="10865969" cy="6624668"/>
          </a:xfrm>
          <a:custGeom>
            <a:avLst/>
            <a:gdLst>
              <a:gd name="connsiteX0" fmla="*/ 4837872 w 11550266"/>
              <a:gd name="connsiteY0" fmla="*/ 811714 h 6624668"/>
              <a:gd name="connsiteX1" fmla="*/ 4837872 w 11550266"/>
              <a:gd name="connsiteY1" fmla="*/ 1251141 h 6624668"/>
              <a:gd name="connsiteX2" fmla="*/ 6354253 w 11550266"/>
              <a:gd name="connsiteY2" fmla="*/ 1251141 h 6624668"/>
              <a:gd name="connsiteX3" fmla="*/ 6354253 w 11550266"/>
              <a:gd name="connsiteY3" fmla="*/ 811714 h 6624668"/>
              <a:gd name="connsiteX4" fmla="*/ 0 w 11550266"/>
              <a:gd name="connsiteY4" fmla="*/ 0 h 6624668"/>
              <a:gd name="connsiteX5" fmla="*/ 11550266 w 11550266"/>
              <a:gd name="connsiteY5" fmla="*/ 0 h 6624668"/>
              <a:gd name="connsiteX6" fmla="*/ 11550266 w 11550266"/>
              <a:gd name="connsiteY6" fmla="*/ 6624668 h 6624668"/>
              <a:gd name="connsiteX7" fmla="*/ 0 w 11550266"/>
              <a:gd name="connsiteY7" fmla="*/ 6624668 h 6624668"/>
              <a:gd name="connsiteX0" fmla="*/ 4837872 w 11550266"/>
              <a:gd name="connsiteY0" fmla="*/ 811714 h 6624668"/>
              <a:gd name="connsiteX1" fmla="*/ 4891212 w 11550266"/>
              <a:gd name="connsiteY1" fmla="*/ 1251141 h 6624668"/>
              <a:gd name="connsiteX2" fmla="*/ 6354253 w 11550266"/>
              <a:gd name="connsiteY2" fmla="*/ 1251141 h 6624668"/>
              <a:gd name="connsiteX3" fmla="*/ 6354253 w 11550266"/>
              <a:gd name="connsiteY3" fmla="*/ 811714 h 6624668"/>
              <a:gd name="connsiteX4" fmla="*/ 4837872 w 11550266"/>
              <a:gd name="connsiteY4" fmla="*/ 811714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26954 h 6624668"/>
              <a:gd name="connsiteX1" fmla="*/ 4891212 w 11550266"/>
              <a:gd name="connsiteY1" fmla="*/ 1251141 h 6624668"/>
              <a:gd name="connsiteX2" fmla="*/ 6354253 w 11550266"/>
              <a:gd name="connsiteY2" fmla="*/ 1251141 h 6624668"/>
              <a:gd name="connsiteX3" fmla="*/ 6354253 w 11550266"/>
              <a:gd name="connsiteY3" fmla="*/ 811714 h 6624668"/>
              <a:gd name="connsiteX4" fmla="*/ 4883592 w 11550266"/>
              <a:gd name="connsiteY4" fmla="*/ 826954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26954 h 6624668"/>
              <a:gd name="connsiteX1" fmla="*/ 4881687 w 11550266"/>
              <a:gd name="connsiteY1" fmla="*/ 1246379 h 6624668"/>
              <a:gd name="connsiteX2" fmla="*/ 6354253 w 11550266"/>
              <a:gd name="connsiteY2" fmla="*/ 1251141 h 6624668"/>
              <a:gd name="connsiteX3" fmla="*/ 6354253 w 11550266"/>
              <a:gd name="connsiteY3" fmla="*/ 811714 h 6624668"/>
              <a:gd name="connsiteX4" fmla="*/ 4883592 w 11550266"/>
              <a:gd name="connsiteY4" fmla="*/ 826954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26954 h 6624668"/>
              <a:gd name="connsiteX1" fmla="*/ 4881687 w 11550266"/>
              <a:gd name="connsiteY1" fmla="*/ 1246379 h 6624668"/>
              <a:gd name="connsiteX2" fmla="*/ 6354253 w 11550266"/>
              <a:gd name="connsiteY2" fmla="*/ 1251141 h 6624668"/>
              <a:gd name="connsiteX3" fmla="*/ 6368540 w 11550266"/>
              <a:gd name="connsiteY3" fmla="*/ 873626 h 6624668"/>
              <a:gd name="connsiteX4" fmla="*/ 4883592 w 11550266"/>
              <a:gd name="connsiteY4" fmla="*/ 826954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81687 w 11550266"/>
              <a:gd name="connsiteY1" fmla="*/ 1246379 h 6624668"/>
              <a:gd name="connsiteX2" fmla="*/ 6354253 w 11550266"/>
              <a:gd name="connsiteY2" fmla="*/ 1251141 h 6624668"/>
              <a:gd name="connsiteX3" fmla="*/ 6368540 w 11550266"/>
              <a:gd name="connsiteY3" fmla="*/ 873626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81687 w 11550266"/>
              <a:gd name="connsiteY1" fmla="*/ 1246379 h 6624668"/>
              <a:gd name="connsiteX2" fmla="*/ 6292341 w 11550266"/>
              <a:gd name="connsiteY2" fmla="*/ 1193991 h 6624668"/>
              <a:gd name="connsiteX3" fmla="*/ 6368540 w 11550266"/>
              <a:gd name="connsiteY3" fmla="*/ 873626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81687 w 11550266"/>
              <a:gd name="connsiteY1" fmla="*/ 1246379 h 6624668"/>
              <a:gd name="connsiteX2" fmla="*/ 6292341 w 11550266"/>
              <a:gd name="connsiteY2" fmla="*/ 1193991 h 6624668"/>
              <a:gd name="connsiteX3" fmla="*/ 6301865 w 11550266"/>
              <a:gd name="connsiteY3" fmla="*/ 878388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91212 w 11550266"/>
              <a:gd name="connsiteY1" fmla="*/ 1203517 h 6624668"/>
              <a:gd name="connsiteX2" fmla="*/ 6292341 w 11550266"/>
              <a:gd name="connsiteY2" fmla="*/ 1193991 h 6624668"/>
              <a:gd name="connsiteX3" fmla="*/ 6301865 w 11550266"/>
              <a:gd name="connsiteY3" fmla="*/ 878388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91212 w 11550266"/>
              <a:gd name="connsiteY1" fmla="*/ 1203517 h 6624668"/>
              <a:gd name="connsiteX2" fmla="*/ 6306629 w 11550266"/>
              <a:gd name="connsiteY2" fmla="*/ 1193991 h 6624668"/>
              <a:gd name="connsiteX3" fmla="*/ 6301865 w 11550266"/>
              <a:gd name="connsiteY3" fmla="*/ 878388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91212 w 11550266"/>
              <a:gd name="connsiteY1" fmla="*/ 1203517 h 6624668"/>
              <a:gd name="connsiteX2" fmla="*/ 6306629 w 11550266"/>
              <a:gd name="connsiteY2" fmla="*/ 1193991 h 6624668"/>
              <a:gd name="connsiteX3" fmla="*/ 6306627 w 11550266"/>
              <a:gd name="connsiteY3" fmla="*/ 868863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91212 w 11550266"/>
              <a:gd name="connsiteY1" fmla="*/ 1203517 h 6624668"/>
              <a:gd name="connsiteX2" fmla="*/ 6301867 w 11550266"/>
              <a:gd name="connsiteY2" fmla="*/ 1203516 h 6624668"/>
              <a:gd name="connsiteX3" fmla="*/ 6306627 w 11550266"/>
              <a:gd name="connsiteY3" fmla="*/ 868863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91212 w 11550266"/>
              <a:gd name="connsiteY1" fmla="*/ 1203517 h 6624668"/>
              <a:gd name="connsiteX2" fmla="*/ 6301867 w 11550266"/>
              <a:gd name="connsiteY2" fmla="*/ 1203516 h 6624668"/>
              <a:gd name="connsiteX3" fmla="*/ 6297102 w 11550266"/>
              <a:gd name="connsiteY3" fmla="*/ 873625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86450 w 11550266"/>
              <a:gd name="connsiteY1" fmla="*/ 1203517 h 6624668"/>
              <a:gd name="connsiteX2" fmla="*/ 6301867 w 11550266"/>
              <a:gd name="connsiteY2" fmla="*/ 1203516 h 6624668"/>
              <a:gd name="connsiteX3" fmla="*/ 6297102 w 11550266"/>
              <a:gd name="connsiteY3" fmla="*/ 873625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67400 w 11550266"/>
              <a:gd name="connsiteY1" fmla="*/ 1208280 h 6624668"/>
              <a:gd name="connsiteX2" fmla="*/ 6301867 w 11550266"/>
              <a:gd name="connsiteY2" fmla="*/ 1203516 h 6624668"/>
              <a:gd name="connsiteX3" fmla="*/ 6297102 w 11550266"/>
              <a:gd name="connsiteY3" fmla="*/ 873625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86450 w 11550266"/>
              <a:gd name="connsiteY1" fmla="*/ 1208280 h 6624668"/>
              <a:gd name="connsiteX2" fmla="*/ 6301867 w 11550266"/>
              <a:gd name="connsiteY2" fmla="*/ 1203516 h 6624668"/>
              <a:gd name="connsiteX3" fmla="*/ 6297102 w 11550266"/>
              <a:gd name="connsiteY3" fmla="*/ 873625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86450 w 11550266"/>
              <a:gd name="connsiteY1" fmla="*/ 1208280 h 6624668"/>
              <a:gd name="connsiteX2" fmla="*/ 6301867 w 11550266"/>
              <a:gd name="connsiteY2" fmla="*/ 1203516 h 6624668"/>
              <a:gd name="connsiteX3" fmla="*/ 7579583 w 11550266"/>
              <a:gd name="connsiteY3" fmla="*/ 1114925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4886450 w 11550266"/>
              <a:gd name="connsiteY1" fmla="*/ 1208280 h 6624668"/>
              <a:gd name="connsiteX2" fmla="*/ 7658597 w 11550266"/>
              <a:gd name="connsiteY2" fmla="*/ 1514666 h 6624668"/>
              <a:gd name="connsiteX3" fmla="*/ 7579583 w 11550266"/>
              <a:gd name="connsiteY3" fmla="*/ 1114925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4883592 w 11550266"/>
              <a:gd name="connsiteY0" fmla="*/ 874579 h 6624668"/>
              <a:gd name="connsiteX1" fmla="*/ 5757187 w 11550266"/>
              <a:gd name="connsiteY1" fmla="*/ 1551180 h 6624668"/>
              <a:gd name="connsiteX2" fmla="*/ 7658597 w 11550266"/>
              <a:gd name="connsiteY2" fmla="*/ 1514666 h 6624668"/>
              <a:gd name="connsiteX3" fmla="*/ 7579583 w 11550266"/>
              <a:gd name="connsiteY3" fmla="*/ 1114925 h 6624668"/>
              <a:gd name="connsiteX4" fmla="*/ 4883592 w 11550266"/>
              <a:gd name="connsiteY4" fmla="*/ 87457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5747579 w 11550266"/>
              <a:gd name="connsiteY0" fmla="*/ 1160329 h 6624668"/>
              <a:gd name="connsiteX1" fmla="*/ 5757187 w 11550266"/>
              <a:gd name="connsiteY1" fmla="*/ 1551180 h 6624668"/>
              <a:gd name="connsiteX2" fmla="*/ 7658597 w 11550266"/>
              <a:gd name="connsiteY2" fmla="*/ 1514666 h 6624668"/>
              <a:gd name="connsiteX3" fmla="*/ 7579583 w 11550266"/>
              <a:gd name="connsiteY3" fmla="*/ 1114925 h 6624668"/>
              <a:gd name="connsiteX4" fmla="*/ 5747579 w 11550266"/>
              <a:gd name="connsiteY4" fmla="*/ 116032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5747579 w 11550266"/>
              <a:gd name="connsiteY0" fmla="*/ 1160329 h 6624668"/>
              <a:gd name="connsiteX1" fmla="*/ 5757187 w 11550266"/>
              <a:gd name="connsiteY1" fmla="*/ 1551180 h 6624668"/>
              <a:gd name="connsiteX2" fmla="*/ 7658597 w 11550266"/>
              <a:gd name="connsiteY2" fmla="*/ 1514666 h 6624668"/>
              <a:gd name="connsiteX3" fmla="*/ 7606583 w 11550266"/>
              <a:gd name="connsiteY3" fmla="*/ 1146675 h 6624668"/>
              <a:gd name="connsiteX4" fmla="*/ 5747579 w 11550266"/>
              <a:gd name="connsiteY4" fmla="*/ 116032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5747579 w 11550266"/>
              <a:gd name="connsiteY0" fmla="*/ 1160329 h 6624668"/>
              <a:gd name="connsiteX1" fmla="*/ 5757187 w 11550266"/>
              <a:gd name="connsiteY1" fmla="*/ 1551180 h 6624668"/>
              <a:gd name="connsiteX2" fmla="*/ 7597849 w 11550266"/>
              <a:gd name="connsiteY2" fmla="*/ 1552766 h 6624668"/>
              <a:gd name="connsiteX3" fmla="*/ 7606583 w 11550266"/>
              <a:gd name="connsiteY3" fmla="*/ 1146675 h 6624668"/>
              <a:gd name="connsiteX4" fmla="*/ 5747579 w 11550266"/>
              <a:gd name="connsiteY4" fmla="*/ 116032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5747579 w 11550266"/>
              <a:gd name="connsiteY0" fmla="*/ 1160329 h 6624668"/>
              <a:gd name="connsiteX1" fmla="*/ 5757187 w 11550266"/>
              <a:gd name="connsiteY1" fmla="*/ 1551180 h 6624668"/>
              <a:gd name="connsiteX2" fmla="*/ 7618099 w 11550266"/>
              <a:gd name="connsiteY2" fmla="*/ 1557529 h 6624668"/>
              <a:gd name="connsiteX3" fmla="*/ 7606583 w 11550266"/>
              <a:gd name="connsiteY3" fmla="*/ 1146675 h 6624668"/>
              <a:gd name="connsiteX4" fmla="*/ 5747579 w 11550266"/>
              <a:gd name="connsiteY4" fmla="*/ 1160329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5757704 w 11550266"/>
              <a:gd name="connsiteY0" fmla="*/ 1157154 h 6624668"/>
              <a:gd name="connsiteX1" fmla="*/ 5757187 w 11550266"/>
              <a:gd name="connsiteY1" fmla="*/ 1551180 h 6624668"/>
              <a:gd name="connsiteX2" fmla="*/ 7618099 w 11550266"/>
              <a:gd name="connsiteY2" fmla="*/ 1557529 h 6624668"/>
              <a:gd name="connsiteX3" fmla="*/ 7606583 w 11550266"/>
              <a:gd name="connsiteY3" fmla="*/ 1146675 h 6624668"/>
              <a:gd name="connsiteX4" fmla="*/ 5757704 w 11550266"/>
              <a:gd name="connsiteY4" fmla="*/ 1157154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 name="connsiteX0" fmla="*/ 5757704 w 11550266"/>
              <a:gd name="connsiteY0" fmla="*/ 1157154 h 6624668"/>
              <a:gd name="connsiteX1" fmla="*/ 5757187 w 11550266"/>
              <a:gd name="connsiteY1" fmla="*/ 1551180 h 6624668"/>
              <a:gd name="connsiteX2" fmla="*/ 7618099 w 11550266"/>
              <a:gd name="connsiteY2" fmla="*/ 1557529 h 6624668"/>
              <a:gd name="connsiteX3" fmla="*/ 7616708 w 11550266"/>
              <a:gd name="connsiteY3" fmla="*/ 1153025 h 6624668"/>
              <a:gd name="connsiteX4" fmla="*/ 5757704 w 11550266"/>
              <a:gd name="connsiteY4" fmla="*/ 1157154 h 6624668"/>
              <a:gd name="connsiteX5" fmla="*/ 0 w 11550266"/>
              <a:gd name="connsiteY5" fmla="*/ 0 h 6624668"/>
              <a:gd name="connsiteX6" fmla="*/ 11550266 w 11550266"/>
              <a:gd name="connsiteY6" fmla="*/ 0 h 6624668"/>
              <a:gd name="connsiteX7" fmla="*/ 11550266 w 11550266"/>
              <a:gd name="connsiteY7" fmla="*/ 6624668 h 6624668"/>
              <a:gd name="connsiteX8" fmla="*/ 0 w 11550266"/>
              <a:gd name="connsiteY8" fmla="*/ 6624668 h 6624668"/>
              <a:gd name="connsiteX9" fmla="*/ 0 w 11550266"/>
              <a:gd name="connsiteY9" fmla="*/ 0 h 662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0266" h="6624668">
                <a:moveTo>
                  <a:pt x="5757704" y="1157154"/>
                </a:moveTo>
                <a:cubicBezTo>
                  <a:pt x="5758657" y="1266800"/>
                  <a:pt x="5756234" y="1441534"/>
                  <a:pt x="5757187" y="1551180"/>
                </a:cubicBezTo>
                <a:lnTo>
                  <a:pt x="7618099" y="1557529"/>
                </a:lnTo>
                <a:cubicBezTo>
                  <a:pt x="7618098" y="1449153"/>
                  <a:pt x="7616709" y="1261401"/>
                  <a:pt x="7616708" y="1153025"/>
                </a:cubicBezTo>
                <a:lnTo>
                  <a:pt x="5757704" y="1157154"/>
                </a:lnTo>
                <a:close/>
                <a:moveTo>
                  <a:pt x="0" y="0"/>
                </a:moveTo>
                <a:lnTo>
                  <a:pt x="11550266" y="0"/>
                </a:lnTo>
                <a:lnTo>
                  <a:pt x="11550266" y="6624668"/>
                </a:lnTo>
                <a:lnTo>
                  <a:pt x="0" y="6624668"/>
                </a:lnTo>
                <a:lnTo>
                  <a:pt x="0" y="0"/>
                </a:lnTo>
                <a:close/>
              </a:path>
            </a:pathLst>
          </a:custGeom>
          <a:gradFill>
            <a:gsLst>
              <a:gs pos="0">
                <a:srgbClr val="EB549A">
                  <a:alpha val="50000"/>
                </a:srgbClr>
              </a:gs>
              <a:gs pos="100000">
                <a:srgbClr val="86D8FA">
                  <a:alpha val="50000"/>
                </a:srgbClr>
              </a:gs>
            </a:gsLst>
            <a:lin ang="2700000" scaled="1"/>
          </a:gradFill>
          <a:ln w="44450" cap="rnd">
            <a:noFill/>
          </a:ln>
        </p:spPr>
        <p:txBody>
          <a:bodyPr wrap="square">
            <a:no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nvGrpSpPr>
          <p:cNvPr id="14" name="群組 13">
            <a:extLst>
              <a:ext uri="{FF2B5EF4-FFF2-40B4-BE49-F238E27FC236}">
                <a16:creationId xmlns:a16="http://schemas.microsoft.com/office/drawing/2014/main" id="{9A319A25-F758-4035-8393-E3C7C4B3FACC}"/>
              </a:ext>
            </a:extLst>
          </p:cNvPr>
          <p:cNvGrpSpPr/>
          <p:nvPr/>
        </p:nvGrpSpPr>
        <p:grpSpPr>
          <a:xfrm>
            <a:off x="663015" y="3037237"/>
            <a:ext cx="10865969" cy="6608826"/>
            <a:chOff x="663015" y="3037237"/>
            <a:chExt cx="10865969" cy="6608826"/>
          </a:xfrm>
        </p:grpSpPr>
        <p:pic>
          <p:nvPicPr>
            <p:cNvPr id="9" name="Picture 8">
              <a:extLst>
                <a:ext uri="{FF2B5EF4-FFF2-40B4-BE49-F238E27FC236}">
                  <a16:creationId xmlns:a16="http://schemas.microsoft.com/office/drawing/2014/main" id="{972ABCF8-007D-554B-A29E-1718D2BB3F55}"/>
                </a:ext>
              </a:extLst>
            </p:cNvPr>
            <p:cNvPicPr>
              <a:picLocks noChangeAspect="1"/>
            </p:cNvPicPr>
            <p:nvPr/>
          </p:nvPicPr>
          <p:blipFill>
            <a:blip r:embed="rId3"/>
            <a:stretch>
              <a:fillRect/>
            </a:stretch>
          </p:blipFill>
          <p:spPr>
            <a:xfrm>
              <a:off x="663015" y="3037237"/>
              <a:ext cx="10865969" cy="6608826"/>
            </a:xfrm>
            <a:prstGeom prst="rect">
              <a:avLst/>
            </a:prstGeom>
            <a:scene3d>
              <a:camera prst="perspectiveFront"/>
              <a:lightRig rig="threePt" dir="t"/>
            </a:scene3d>
          </p:spPr>
        </p:pic>
        <p:pic>
          <p:nvPicPr>
            <p:cNvPr id="10" name="Picture 9">
              <a:extLst>
                <a:ext uri="{FF2B5EF4-FFF2-40B4-BE49-F238E27FC236}">
                  <a16:creationId xmlns:a16="http://schemas.microsoft.com/office/drawing/2014/main" id="{223FAD4D-2EC6-1347-A1C0-C7D07EA3C543}"/>
                </a:ext>
              </a:extLst>
            </p:cNvPr>
            <p:cNvPicPr>
              <a:picLocks noChangeAspect="1"/>
            </p:cNvPicPr>
            <p:nvPr/>
          </p:nvPicPr>
          <p:blipFill>
            <a:blip r:embed="rId4"/>
            <a:stretch>
              <a:fillRect/>
            </a:stretch>
          </p:blipFill>
          <p:spPr>
            <a:xfrm>
              <a:off x="6095999" y="4245551"/>
              <a:ext cx="1879600" cy="292100"/>
            </a:xfrm>
            <a:prstGeom prst="rect">
              <a:avLst/>
            </a:prstGeom>
          </p:spPr>
        </p:pic>
      </p:grpSp>
      <p:pic>
        <p:nvPicPr>
          <p:cNvPr id="15" name="圖片 14">
            <a:extLst>
              <a:ext uri="{FF2B5EF4-FFF2-40B4-BE49-F238E27FC236}">
                <a16:creationId xmlns:a16="http://schemas.microsoft.com/office/drawing/2014/main" id="{C1AE4C1F-38D4-49DE-A169-E4CF1C5B4D59}"/>
              </a:ext>
            </a:extLst>
          </p:cNvPr>
          <p:cNvPicPr>
            <a:picLocks noChangeAspect="1"/>
          </p:cNvPicPr>
          <p:nvPr/>
        </p:nvPicPr>
        <p:blipFill>
          <a:blip r:embed="rId5"/>
          <a:stretch>
            <a:fillRect/>
          </a:stretch>
        </p:blipFill>
        <p:spPr>
          <a:xfrm>
            <a:off x="645703" y="3037237"/>
            <a:ext cx="10900593" cy="6639119"/>
          </a:xfrm>
          <a:prstGeom prst="rect">
            <a:avLst/>
          </a:prstGeom>
        </p:spPr>
      </p:pic>
      <p:sp>
        <p:nvSpPr>
          <p:cNvPr id="8" name="Text Placeholder 2">
            <a:extLst>
              <a:ext uri="{FF2B5EF4-FFF2-40B4-BE49-F238E27FC236}">
                <a16:creationId xmlns:a16="http://schemas.microsoft.com/office/drawing/2014/main" id="{C0F51AF5-07C9-4ACC-9950-3568517FE97E}"/>
              </a:ext>
            </a:extLst>
          </p:cNvPr>
          <p:cNvSpPr txBox="1">
            <a:spLocks/>
          </p:cNvSpPr>
          <p:nvPr/>
        </p:nvSpPr>
        <p:spPr>
          <a:xfrm>
            <a:off x="2320471" y="1851154"/>
            <a:ext cx="3528786" cy="934567"/>
          </a:xfrm>
          <a:prstGeom prst="rect">
            <a:avLst/>
          </a:prstGeom>
        </p:spPr>
        <p:txBody>
          <a:bodyPr numCol="1"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chemeClr val="bg1"/>
                </a:solidFill>
                <a:latin typeface="Arial"/>
                <a:ea typeface="微軟正黑體"/>
                <a:cs typeface="Arial"/>
                <a:sym typeface="Arial" panose="020B0604020202020204" pitchFamily="34" charset="0"/>
              </a:rPr>
              <a:t>No digital signature </a:t>
            </a:r>
            <a:endPar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100000"/>
              </a:lnSpc>
            </a:pPr>
            <a:r>
              <a:rPr lang="en-US" altLang="zh-TW" sz="1800" dirty="0">
                <a:solidFill>
                  <a:schemeClr val="bg1"/>
                </a:solidFill>
                <a:latin typeface="Arial"/>
                <a:ea typeface="微軟正黑體"/>
                <a:cs typeface="Arial"/>
                <a:sym typeface="Arial" panose="020B0604020202020204" pitchFamily="34" charset="0"/>
              </a:rPr>
              <a:t>D</a:t>
            </a:r>
            <a:r>
              <a:rPr lang="en-US" sz="1800" dirty="0">
                <a:solidFill>
                  <a:schemeClr val="bg1"/>
                </a:solidFill>
                <a:latin typeface="Arial"/>
                <a:ea typeface="微軟正黑體"/>
                <a:cs typeface="Arial"/>
                <a:sym typeface="Arial" panose="020B0604020202020204" pitchFamily="34" charset="0"/>
              </a:rPr>
              <a:t>igital signature</a:t>
            </a:r>
            <a:r>
              <a:rPr lang="zh-TW" altLang="en-US" sz="1800" dirty="0">
                <a:solidFill>
                  <a:schemeClr val="bg1"/>
                </a:solidFill>
                <a:latin typeface="Arial"/>
                <a:ea typeface="微軟正黑體"/>
                <a:cs typeface="Arial"/>
                <a:sym typeface="Arial" panose="020B0604020202020204" pitchFamily="34" charset="0"/>
              </a:rPr>
              <a:t> </a:t>
            </a:r>
            <a:r>
              <a:rPr lang="en-US" altLang="zh-TW" sz="1800" dirty="0">
                <a:solidFill>
                  <a:schemeClr val="bg1"/>
                </a:solidFill>
                <a:latin typeface="Arial"/>
                <a:ea typeface="微軟正黑體"/>
                <a:cs typeface="Arial"/>
                <a:sym typeface="Arial" panose="020B0604020202020204" pitchFamily="34" charset="0"/>
              </a:rPr>
              <a:t>expired.</a:t>
            </a:r>
            <a:endParaRPr lang="en-US" altLang="zh-TW" sz="1800" dirty="0">
              <a:solidFill>
                <a:schemeClr val="bg1"/>
              </a:solidFill>
              <a:latin typeface="Arial"/>
              <a:ea typeface="微軟正黑體"/>
              <a:cs typeface="Arial"/>
            </a:endParaRPr>
          </a:p>
        </p:txBody>
      </p:sp>
      <p:sp>
        <p:nvSpPr>
          <p:cNvPr id="6" name="矩形 5">
            <a:extLst>
              <a:ext uri="{FF2B5EF4-FFF2-40B4-BE49-F238E27FC236}">
                <a16:creationId xmlns:a16="http://schemas.microsoft.com/office/drawing/2014/main" id="{AFE28B53-2780-463A-B054-3DA924591030}"/>
              </a:ext>
            </a:extLst>
          </p:cNvPr>
          <p:cNvSpPr/>
          <p:nvPr/>
        </p:nvSpPr>
        <p:spPr>
          <a:xfrm>
            <a:off x="5716252" y="1816601"/>
            <a:ext cx="4516319" cy="872034"/>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Digital signature</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is</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not</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issued</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by</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QNAP</a:t>
            </a:r>
            <a:endParaRPr lang="en-US" altLang="zh-TW" dirty="0">
              <a:solidFill>
                <a:schemeClr val="bg1"/>
              </a:solidFill>
              <a:latin typeface="Arial" panose="020B0604020202020204" pitchFamily="34" charset="0"/>
              <a:ea typeface="微軟正黑體" panose="020B0604030504040204" pitchFamily="34" charset="-120"/>
              <a:cs typeface="Arial"/>
            </a:endParaRPr>
          </a:p>
          <a:p>
            <a:pPr marL="285750" indent="-285750">
              <a:lnSpc>
                <a:spcPct val="150000"/>
              </a:lnSpc>
              <a:buFont typeface="Arial" panose="020B0604020202020204" pitchFamily="34" charset="0"/>
              <a:buChar char="•"/>
            </a:pPr>
            <a:r>
              <a:rPr lang="en-US" altLang="zh-TW" dirty="0">
                <a:solidFill>
                  <a:schemeClr val="bg1"/>
                </a:solidFill>
                <a:latin typeface="Arial"/>
                <a:ea typeface="微軟正黑體"/>
                <a:cs typeface="Arial"/>
                <a:sym typeface="Arial" panose="020B0604020202020204" pitchFamily="34" charset="0"/>
              </a:rPr>
              <a:t>Digital signature was tampered</a:t>
            </a:r>
          </a:p>
        </p:txBody>
      </p:sp>
      <p:grpSp>
        <p:nvGrpSpPr>
          <p:cNvPr id="16" name="群組 15">
            <a:extLst>
              <a:ext uri="{FF2B5EF4-FFF2-40B4-BE49-F238E27FC236}">
                <a16:creationId xmlns:a16="http://schemas.microsoft.com/office/drawing/2014/main" id="{B9644F78-6757-4030-B682-A585EFE695CE}"/>
              </a:ext>
            </a:extLst>
          </p:cNvPr>
          <p:cNvGrpSpPr/>
          <p:nvPr/>
        </p:nvGrpSpPr>
        <p:grpSpPr>
          <a:xfrm>
            <a:off x="12542613" y="3008437"/>
            <a:ext cx="5264315" cy="2898775"/>
            <a:chOff x="6426994" y="3321050"/>
            <a:chExt cx="5264315" cy="2898775"/>
          </a:xfrm>
        </p:grpSpPr>
        <p:pic>
          <p:nvPicPr>
            <p:cNvPr id="17" name="Picture 5">
              <a:extLst>
                <a:ext uri="{FF2B5EF4-FFF2-40B4-BE49-F238E27FC236}">
                  <a16:creationId xmlns:a16="http://schemas.microsoft.com/office/drawing/2014/main" id="{66A70812-4B7F-4B6A-BB5F-19723B5E200A}"/>
                </a:ext>
              </a:extLst>
            </p:cNvPr>
            <p:cNvPicPr>
              <a:picLocks noChangeAspect="1"/>
            </p:cNvPicPr>
            <p:nvPr/>
          </p:nvPicPr>
          <p:blipFill rotWithShape="1">
            <a:blip r:embed="rId6"/>
            <a:srcRect l="4598" t="12956" r="21077" b="2767"/>
            <a:stretch/>
          </p:blipFill>
          <p:spPr>
            <a:xfrm>
              <a:off x="6426994" y="3321050"/>
              <a:ext cx="5264315" cy="2898775"/>
            </a:xfrm>
            <a:prstGeom prst="rect">
              <a:avLst/>
            </a:prstGeom>
            <a:effectLst>
              <a:outerShdw blurRad="50800" dist="190500" dir="2700000" algn="tl" rotWithShape="0">
                <a:prstClr val="black">
                  <a:alpha val="23000"/>
                </a:prstClr>
              </a:outerShdw>
            </a:effectLst>
          </p:spPr>
        </p:pic>
        <p:sp>
          <p:nvSpPr>
            <p:cNvPr id="18" name="手繪多邊形: 圖案 17">
              <a:extLst>
                <a:ext uri="{FF2B5EF4-FFF2-40B4-BE49-F238E27FC236}">
                  <a16:creationId xmlns:a16="http://schemas.microsoft.com/office/drawing/2014/main" id="{568ACCAB-53DC-483D-B4FF-154B1729EB0C}"/>
                </a:ext>
              </a:extLst>
            </p:cNvPr>
            <p:cNvSpPr/>
            <p:nvPr/>
          </p:nvSpPr>
          <p:spPr>
            <a:xfrm>
              <a:off x="6426994" y="3321050"/>
              <a:ext cx="5264315" cy="2898775"/>
            </a:xfrm>
            <a:custGeom>
              <a:avLst/>
              <a:gdLst>
                <a:gd name="connsiteX0" fmla="*/ 0 w 5264315"/>
                <a:gd name="connsiteY0" fmla="*/ 850899 h 2898775"/>
                <a:gd name="connsiteX1" fmla="*/ 5264315 w 5264315"/>
                <a:gd name="connsiteY1" fmla="*/ 850899 h 2898775"/>
                <a:gd name="connsiteX2" fmla="*/ 5264315 w 5264315"/>
                <a:gd name="connsiteY2" fmla="*/ 2898775 h 2898775"/>
                <a:gd name="connsiteX3" fmla="*/ 0 w 5264315"/>
                <a:gd name="connsiteY3" fmla="*/ 2898775 h 2898775"/>
                <a:gd name="connsiteX4" fmla="*/ 0 w 5264315"/>
                <a:gd name="connsiteY4" fmla="*/ 0 h 2898775"/>
                <a:gd name="connsiteX5" fmla="*/ 5264315 w 5264315"/>
                <a:gd name="connsiteY5" fmla="*/ 0 h 2898775"/>
                <a:gd name="connsiteX6" fmla="*/ 5264315 w 5264315"/>
                <a:gd name="connsiteY6" fmla="*/ 598488 h 2898775"/>
                <a:gd name="connsiteX7" fmla="*/ 0 w 5264315"/>
                <a:gd name="connsiteY7" fmla="*/ 598488 h 289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4315" h="2898775">
                  <a:moveTo>
                    <a:pt x="0" y="850899"/>
                  </a:moveTo>
                  <a:lnTo>
                    <a:pt x="5264315" y="850899"/>
                  </a:lnTo>
                  <a:lnTo>
                    <a:pt x="5264315" y="2898775"/>
                  </a:lnTo>
                  <a:lnTo>
                    <a:pt x="0" y="2898775"/>
                  </a:lnTo>
                  <a:close/>
                  <a:moveTo>
                    <a:pt x="0" y="0"/>
                  </a:moveTo>
                  <a:lnTo>
                    <a:pt x="5264315" y="0"/>
                  </a:lnTo>
                  <a:lnTo>
                    <a:pt x="5264315" y="598488"/>
                  </a:lnTo>
                  <a:lnTo>
                    <a:pt x="0" y="598488"/>
                  </a:lnTo>
                  <a:close/>
                </a:path>
              </a:pathLst>
            </a:custGeom>
            <a:gradFill>
              <a:gsLst>
                <a:gs pos="0">
                  <a:srgbClr val="EB549A">
                    <a:alpha val="50000"/>
                  </a:srgbClr>
                </a:gs>
                <a:gs pos="100000">
                  <a:srgbClr val="86D8FA">
                    <a:alpha val="5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4B8F747D-D617-418F-93BD-2773486C4C1D}"/>
                </a:ext>
              </a:extLst>
            </p:cNvPr>
            <p:cNvSpPr/>
            <p:nvPr/>
          </p:nvSpPr>
          <p:spPr>
            <a:xfrm>
              <a:off x="6426994" y="3919538"/>
              <a:ext cx="5264315" cy="245105"/>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pic>
        <p:nvPicPr>
          <p:cNvPr id="20" name="Picture 9" descr="A close up of a logo&#10;&#10;Description generated with high confidence">
            <a:extLst>
              <a:ext uri="{FF2B5EF4-FFF2-40B4-BE49-F238E27FC236}">
                <a16:creationId xmlns:a16="http://schemas.microsoft.com/office/drawing/2014/main" id="{A68E6690-01A3-49C0-984C-E93E015A2CB8}"/>
              </a:ext>
            </a:extLst>
          </p:cNvPr>
          <p:cNvPicPr>
            <a:picLocks noChangeAspect="1"/>
          </p:cNvPicPr>
          <p:nvPr/>
        </p:nvPicPr>
        <p:blipFill rotWithShape="1">
          <a:blip r:embed="rId7"/>
          <a:srcRect l="3757" t="18033" b="16161"/>
          <a:stretch/>
        </p:blipFill>
        <p:spPr>
          <a:xfrm>
            <a:off x="28787152" y="3832199"/>
            <a:ext cx="6409896" cy="332755"/>
          </a:xfrm>
          <a:prstGeom prst="rect">
            <a:avLst/>
          </a:prstGeom>
          <a:effectLst>
            <a:outerShdw blurRad="50800" dist="63500" dir="5400000" algn="t" rotWithShape="0">
              <a:prstClr val="black">
                <a:alpha val="23000"/>
              </a:prstClr>
            </a:outerShdw>
          </a:effectLst>
        </p:spPr>
      </p:pic>
      <p:grpSp>
        <p:nvGrpSpPr>
          <p:cNvPr id="22" name="群組 21">
            <a:extLst>
              <a:ext uri="{FF2B5EF4-FFF2-40B4-BE49-F238E27FC236}">
                <a16:creationId xmlns:a16="http://schemas.microsoft.com/office/drawing/2014/main" id="{F42BCD53-93F5-4555-A098-02A29FFA2160}"/>
              </a:ext>
            </a:extLst>
          </p:cNvPr>
          <p:cNvGrpSpPr/>
          <p:nvPr/>
        </p:nvGrpSpPr>
        <p:grpSpPr>
          <a:xfrm>
            <a:off x="6166769" y="3651476"/>
            <a:ext cx="5644917" cy="972457"/>
            <a:chOff x="6096188" y="2952750"/>
            <a:chExt cx="5644917" cy="972457"/>
          </a:xfrm>
        </p:grpSpPr>
        <p:sp>
          <p:nvSpPr>
            <p:cNvPr id="23" name="手繪多邊形: 圖案 22">
              <a:extLst>
                <a:ext uri="{FF2B5EF4-FFF2-40B4-BE49-F238E27FC236}">
                  <a16:creationId xmlns:a16="http://schemas.microsoft.com/office/drawing/2014/main" id="{107EFFDC-3D66-4AB1-85A3-80BD3233D9B8}"/>
                </a:ext>
              </a:extLst>
            </p:cNvPr>
            <p:cNvSpPr/>
            <p:nvPr/>
          </p:nvSpPr>
          <p:spPr>
            <a:xfrm>
              <a:off x="6096188" y="2952750"/>
              <a:ext cx="1285686" cy="968809"/>
            </a:xfrm>
            <a:custGeom>
              <a:avLst/>
              <a:gdLst>
                <a:gd name="connsiteX0" fmla="*/ 7620 w 586740"/>
                <a:gd name="connsiteY0" fmla="*/ 937260 h 944880"/>
                <a:gd name="connsiteX1" fmla="*/ 586740 w 586740"/>
                <a:gd name="connsiteY1" fmla="*/ 944880 h 944880"/>
                <a:gd name="connsiteX2" fmla="*/ 586740 w 586740"/>
                <a:gd name="connsiteY2" fmla="*/ 0 h 944880"/>
                <a:gd name="connsiteX3" fmla="*/ 0 w 586740"/>
                <a:gd name="connsiteY3" fmla="*/ 746760 h 944880"/>
                <a:gd name="connsiteX4" fmla="*/ 7620 w 586740"/>
                <a:gd name="connsiteY4" fmla="*/ 937260 h 944880"/>
                <a:gd name="connsiteX0" fmla="*/ 0 w 579120"/>
                <a:gd name="connsiteY0" fmla="*/ 937260 h 944880"/>
                <a:gd name="connsiteX1" fmla="*/ 579120 w 579120"/>
                <a:gd name="connsiteY1" fmla="*/ 944880 h 944880"/>
                <a:gd name="connsiteX2" fmla="*/ 579120 w 579120"/>
                <a:gd name="connsiteY2" fmla="*/ 0 h 944880"/>
                <a:gd name="connsiteX3" fmla="*/ 36578 w 579120"/>
                <a:gd name="connsiteY3" fmla="*/ 744429 h 944880"/>
                <a:gd name="connsiteX4" fmla="*/ 0 w 579120"/>
                <a:gd name="connsiteY4" fmla="*/ 937260 h 944880"/>
                <a:gd name="connsiteX0" fmla="*/ 0 w 545971"/>
                <a:gd name="connsiteY0" fmla="*/ 944255 h 944880"/>
                <a:gd name="connsiteX1" fmla="*/ 545971 w 545971"/>
                <a:gd name="connsiteY1" fmla="*/ 944880 h 944880"/>
                <a:gd name="connsiteX2" fmla="*/ 545971 w 545971"/>
                <a:gd name="connsiteY2" fmla="*/ 0 h 944880"/>
                <a:gd name="connsiteX3" fmla="*/ 3429 w 545971"/>
                <a:gd name="connsiteY3" fmla="*/ 744429 h 944880"/>
                <a:gd name="connsiteX4" fmla="*/ 0 w 545971"/>
                <a:gd name="connsiteY4" fmla="*/ 944255 h 944880"/>
                <a:gd name="connsiteX0" fmla="*/ 626548 w 1172519"/>
                <a:gd name="connsiteY0" fmla="*/ 944255 h 944880"/>
                <a:gd name="connsiteX1" fmla="*/ 1172519 w 1172519"/>
                <a:gd name="connsiteY1" fmla="*/ 944880 h 944880"/>
                <a:gd name="connsiteX2" fmla="*/ 1172519 w 1172519"/>
                <a:gd name="connsiteY2" fmla="*/ 0 h 944880"/>
                <a:gd name="connsiteX3" fmla="*/ 0 w 1172519"/>
                <a:gd name="connsiteY3" fmla="*/ 747538 h 944880"/>
                <a:gd name="connsiteX4" fmla="*/ 626548 w 1172519"/>
                <a:gd name="connsiteY4" fmla="*/ 944255 h 944880"/>
                <a:gd name="connsiteX0" fmla="*/ 0 w 1172597"/>
                <a:gd name="connsiteY0" fmla="*/ 941146 h 944880"/>
                <a:gd name="connsiteX1" fmla="*/ 1172597 w 1172597"/>
                <a:gd name="connsiteY1" fmla="*/ 944880 h 944880"/>
                <a:gd name="connsiteX2" fmla="*/ 1172597 w 1172597"/>
                <a:gd name="connsiteY2" fmla="*/ 0 h 944880"/>
                <a:gd name="connsiteX3" fmla="*/ 78 w 1172597"/>
                <a:gd name="connsiteY3" fmla="*/ 747538 h 944880"/>
                <a:gd name="connsiteX4" fmla="*/ 0 w 1172597"/>
                <a:gd name="connsiteY4" fmla="*/ 941146 h 944880"/>
                <a:gd name="connsiteX0" fmla="*/ 0 w 1172597"/>
                <a:gd name="connsiteY0" fmla="*/ 941146 h 944880"/>
                <a:gd name="connsiteX1" fmla="*/ 1172597 w 1172597"/>
                <a:gd name="connsiteY1" fmla="*/ 944880 h 944880"/>
                <a:gd name="connsiteX2" fmla="*/ 1172597 w 1172597"/>
                <a:gd name="connsiteY2" fmla="*/ 0 h 944880"/>
                <a:gd name="connsiteX3" fmla="*/ 23619 w 1172597"/>
                <a:gd name="connsiteY3" fmla="*/ 680025 h 944880"/>
                <a:gd name="connsiteX4" fmla="*/ 0 w 1172597"/>
                <a:gd name="connsiteY4" fmla="*/ 941146 h 944880"/>
                <a:gd name="connsiteX0" fmla="*/ 0 w 1155476"/>
                <a:gd name="connsiteY0" fmla="*/ 941146 h 944880"/>
                <a:gd name="connsiteX1" fmla="*/ 1155476 w 1155476"/>
                <a:gd name="connsiteY1" fmla="*/ 944880 h 944880"/>
                <a:gd name="connsiteX2" fmla="*/ 1155476 w 1155476"/>
                <a:gd name="connsiteY2" fmla="*/ 0 h 944880"/>
                <a:gd name="connsiteX3" fmla="*/ 6498 w 1155476"/>
                <a:gd name="connsiteY3" fmla="*/ 680025 h 944880"/>
                <a:gd name="connsiteX4" fmla="*/ 0 w 1155476"/>
                <a:gd name="connsiteY4" fmla="*/ 941146 h 944880"/>
                <a:gd name="connsiteX0" fmla="*/ 0 w 1155476"/>
                <a:gd name="connsiteY0" fmla="*/ 804135 h 807869"/>
                <a:gd name="connsiteX1" fmla="*/ 1155476 w 1155476"/>
                <a:gd name="connsiteY1" fmla="*/ 807869 h 807869"/>
                <a:gd name="connsiteX2" fmla="*/ 1140495 w 1155476"/>
                <a:gd name="connsiteY2" fmla="*/ 0 h 807869"/>
                <a:gd name="connsiteX3" fmla="*/ 6498 w 1155476"/>
                <a:gd name="connsiteY3" fmla="*/ 543014 h 807869"/>
                <a:gd name="connsiteX4" fmla="*/ 0 w 1155476"/>
                <a:gd name="connsiteY4" fmla="*/ 804135 h 807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76" h="807869">
                  <a:moveTo>
                    <a:pt x="0" y="804135"/>
                  </a:moveTo>
                  <a:lnTo>
                    <a:pt x="1155476" y="807869"/>
                  </a:lnTo>
                  <a:lnTo>
                    <a:pt x="1140495" y="0"/>
                  </a:lnTo>
                  <a:lnTo>
                    <a:pt x="6498" y="543014"/>
                  </a:lnTo>
                  <a:lnTo>
                    <a:pt x="0" y="804135"/>
                  </a:lnTo>
                  <a:close/>
                </a:path>
              </a:pathLst>
            </a:custGeom>
            <a:gradFill>
              <a:gsLst>
                <a:gs pos="86000">
                  <a:srgbClr val="7397D8">
                    <a:alpha val="42000"/>
                  </a:srgbClr>
                </a:gs>
                <a:gs pos="12000">
                  <a:srgbClr val="FF79BC">
                    <a:alpha val="0"/>
                  </a:srgbClr>
                </a:gs>
                <a:gs pos="62000">
                  <a:srgbClr val="FF79BC">
                    <a:alpha val="13000"/>
                  </a:srgbClr>
                </a:gs>
                <a:gs pos="100000">
                  <a:srgbClr val="00B0F0">
                    <a:alpha val="56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圓角 23">
              <a:extLst>
                <a:ext uri="{FF2B5EF4-FFF2-40B4-BE49-F238E27FC236}">
                  <a16:creationId xmlns:a16="http://schemas.microsoft.com/office/drawing/2014/main" id="{FDBF8C91-3FE3-4A64-B471-81B6BE9956D0}"/>
                </a:ext>
              </a:extLst>
            </p:cNvPr>
            <p:cNvSpPr/>
            <p:nvPr/>
          </p:nvSpPr>
          <p:spPr>
            <a:xfrm>
              <a:off x="7317279" y="2952750"/>
              <a:ext cx="4423826" cy="972457"/>
            </a:xfrm>
            <a:prstGeom prst="roundRect">
              <a:avLst>
                <a:gd name="adj" fmla="val 73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accent2"/>
                  </a:solidFill>
                  <a:latin typeface="Arial" panose="020B0604020202020204" pitchFamily="34" charset="0"/>
                  <a:ea typeface="微軟正黑體" panose="020B0604030504040204" pitchFamily="34" charset="-120"/>
                  <a:sym typeface="Arial" panose="020B0604020202020204" pitchFamily="34" charset="0"/>
                </a:rPr>
                <a:t>No Digital Signature</a:t>
              </a:r>
              <a:endParaRPr lang="zh-TW" altLang="en-US" sz="3600" dirty="0">
                <a:solidFill>
                  <a:schemeClr val="accent2"/>
                </a:solidFill>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344941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2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6CF0A-1CEE-1946-AF51-5C96D0D7950E}"/>
              </a:ext>
            </a:extLst>
          </p:cNvPr>
          <p:cNvSpPr>
            <a:spLocks noGrp="1"/>
          </p:cNvSpPr>
          <p:nvPr>
            <p:ph type="body" idx="4294967295"/>
          </p:nvPr>
        </p:nvSpPr>
        <p:spPr>
          <a:xfrm>
            <a:off x="988949" y="2006035"/>
            <a:ext cx="10214102" cy="928433"/>
          </a:xfrm>
          <a:prstGeom prst="rect">
            <a:avLst/>
          </a:prstGeom>
        </p:spPr>
        <p:txBody>
          <a:bodyPr numCol="2">
            <a:noAutofit/>
          </a:bodyPr>
          <a:lstStyle/>
          <a:p>
            <a:pPr>
              <a:lnSpc>
                <a:spcPct val="100000"/>
              </a:lnSpc>
            </a:pPr>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 notification warning will be issued, please pay attention to this application</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pPr>
              <a:lnSpc>
                <a:spcPct val="100000"/>
              </a:lnSpc>
            </a:pPr>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If the QNAP application issues a warning, contact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QNAP</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immediately.</a:t>
            </a:r>
            <a:endPar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Picture 5" hidden="1">
            <a:extLst>
              <a:ext uri="{FF2B5EF4-FFF2-40B4-BE49-F238E27FC236}">
                <a16:creationId xmlns:a16="http://schemas.microsoft.com/office/drawing/2014/main" id="{6365C8D3-FD23-8D4B-AF88-16EE0B95FF1D}"/>
              </a:ext>
            </a:extLst>
          </p:cNvPr>
          <p:cNvPicPr>
            <a:picLocks noChangeAspect="1"/>
          </p:cNvPicPr>
          <p:nvPr/>
        </p:nvPicPr>
        <p:blipFill>
          <a:blip r:embed="rId2"/>
          <a:stretch>
            <a:fillRect/>
          </a:stretch>
        </p:blipFill>
        <p:spPr>
          <a:xfrm>
            <a:off x="6096000" y="2879812"/>
            <a:ext cx="7199063" cy="3405681"/>
          </a:xfrm>
          <a:prstGeom prst="rect">
            <a:avLst/>
          </a:prstGeom>
        </p:spPr>
      </p:pic>
      <p:sp>
        <p:nvSpPr>
          <p:cNvPr id="7" name="Rectangle 6" hidden="1">
            <a:extLst>
              <a:ext uri="{FF2B5EF4-FFF2-40B4-BE49-F238E27FC236}">
                <a16:creationId xmlns:a16="http://schemas.microsoft.com/office/drawing/2014/main" id="{50AA762C-BDFA-DB47-9BA9-B8E61E49A5AF}"/>
              </a:ext>
            </a:extLst>
          </p:cNvPr>
          <p:cNvSpPr/>
          <p:nvPr/>
        </p:nvSpPr>
        <p:spPr>
          <a:xfrm>
            <a:off x="6671848" y="4164643"/>
            <a:ext cx="5264315" cy="1899831"/>
          </a:xfrm>
          <a:prstGeom prst="rect">
            <a:avLst/>
          </a:prstGeom>
          <a:solidFill>
            <a:srgbClr val="AFABAB">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軟正黑體" panose="020B0604030504040204" pitchFamily="34" charset="-120"/>
              <a:sym typeface="Arial" panose="020B0604020202020204" pitchFamily="34" charset="0"/>
            </a:endParaRPr>
          </a:p>
        </p:txBody>
      </p:sp>
      <p:pic>
        <p:nvPicPr>
          <p:cNvPr id="9" name="Picture 8" hidden="1">
            <a:extLst>
              <a:ext uri="{FF2B5EF4-FFF2-40B4-BE49-F238E27FC236}">
                <a16:creationId xmlns:a16="http://schemas.microsoft.com/office/drawing/2014/main" id="{D1564E3B-29A3-3740-B9D4-4EF99F8967C0}"/>
              </a:ext>
            </a:extLst>
          </p:cNvPr>
          <p:cNvPicPr>
            <a:picLocks noChangeAspect="1"/>
          </p:cNvPicPr>
          <p:nvPr/>
        </p:nvPicPr>
        <p:blipFill>
          <a:blip r:embed="rId3"/>
          <a:stretch>
            <a:fillRect/>
          </a:stretch>
        </p:blipFill>
        <p:spPr>
          <a:xfrm>
            <a:off x="375757" y="2831505"/>
            <a:ext cx="5604972" cy="3409018"/>
          </a:xfrm>
          <a:prstGeom prst="rect">
            <a:avLst/>
          </a:prstGeom>
          <a:scene3d>
            <a:camera prst="perspectiveFront"/>
            <a:lightRig rig="threePt" dir="t"/>
          </a:scene3d>
        </p:spPr>
      </p:pic>
      <p:pic>
        <p:nvPicPr>
          <p:cNvPr id="11" name="Picture 10" hidden="1">
            <a:extLst>
              <a:ext uri="{FF2B5EF4-FFF2-40B4-BE49-F238E27FC236}">
                <a16:creationId xmlns:a16="http://schemas.microsoft.com/office/drawing/2014/main" id="{735BC26D-6F51-244D-BFEC-DF814FEB3DFA}"/>
              </a:ext>
            </a:extLst>
          </p:cNvPr>
          <p:cNvPicPr>
            <a:picLocks noChangeAspect="1"/>
          </p:cNvPicPr>
          <p:nvPr/>
        </p:nvPicPr>
        <p:blipFill>
          <a:blip r:embed="rId4"/>
          <a:stretch>
            <a:fillRect/>
          </a:stretch>
        </p:blipFill>
        <p:spPr>
          <a:xfrm>
            <a:off x="3167244" y="3447248"/>
            <a:ext cx="1089963" cy="169386"/>
          </a:xfrm>
          <a:prstGeom prst="rect">
            <a:avLst/>
          </a:prstGeom>
        </p:spPr>
      </p:pic>
      <p:sp>
        <p:nvSpPr>
          <p:cNvPr id="10" name="Frame 4" hidden="1">
            <a:extLst>
              <a:ext uri="{FF2B5EF4-FFF2-40B4-BE49-F238E27FC236}">
                <a16:creationId xmlns:a16="http://schemas.microsoft.com/office/drawing/2014/main" id="{90AD4186-F423-0A4A-B5EB-60846F1B5A2C}"/>
              </a:ext>
            </a:extLst>
          </p:cNvPr>
          <p:cNvSpPr/>
          <p:nvPr/>
        </p:nvSpPr>
        <p:spPr>
          <a:xfrm>
            <a:off x="3038837" y="3384030"/>
            <a:ext cx="1548153" cy="279602"/>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Title 1">
            <a:extLst>
              <a:ext uri="{FF2B5EF4-FFF2-40B4-BE49-F238E27FC236}">
                <a16:creationId xmlns:a16="http://schemas.microsoft.com/office/drawing/2014/main" id="{6A82D1DB-865B-6B47-94C7-BCE8C62F1B36}"/>
              </a:ext>
            </a:extLst>
          </p:cNvPr>
          <p:cNvSpPr>
            <a:spLocks noGrp="1"/>
          </p:cNvSpPr>
          <p:nvPr>
            <p:ph type="ctrTitle"/>
          </p:nvPr>
        </p:nvSpPr>
        <p:spPr>
          <a:xfrm>
            <a:off x="1663700" y="537227"/>
            <a:ext cx="8864600" cy="978414"/>
          </a:xfrm>
        </p:spPr>
        <p:txBody>
          <a:bodyPr>
            <a:normAutofit fontScale="90000"/>
          </a:bodyPr>
          <a:lstStyle/>
          <a:p>
            <a:r>
              <a:rPr lang="en-US" dirty="0">
                <a:latin typeface="Arial"/>
                <a:ea typeface="微軟正黑體"/>
                <a:cs typeface="Arial"/>
                <a:sym typeface="Arial" panose="020B0604020202020204" pitchFamily="34" charset="0"/>
              </a:rPr>
              <a:t>What Should I Do When The App Has “</a:t>
            </a:r>
            <a:r>
              <a:rPr lang="en-US" altLang="zh-TW" dirty="0">
                <a:latin typeface="Arial"/>
                <a:ea typeface="微軟正黑體"/>
                <a:cs typeface="Arial"/>
                <a:sym typeface="Arial" panose="020B0604020202020204" pitchFamily="34" charset="0"/>
              </a:rPr>
              <a:t>N</a:t>
            </a:r>
            <a:r>
              <a:rPr lang="en-US" dirty="0">
                <a:latin typeface="Arial"/>
                <a:ea typeface="微軟正黑體"/>
                <a:cs typeface="Arial"/>
                <a:sym typeface="Arial" panose="020B0604020202020204" pitchFamily="34" charset="0"/>
              </a:rPr>
              <a:t>o </a:t>
            </a:r>
            <a:r>
              <a:rPr lang="en-US" altLang="zh-TW" dirty="0">
                <a:latin typeface="Arial"/>
                <a:ea typeface="微軟正黑體"/>
                <a:cs typeface="Arial"/>
                <a:sym typeface="Arial" panose="020B0604020202020204" pitchFamily="34" charset="0"/>
              </a:rPr>
              <a:t>D</a:t>
            </a:r>
            <a:r>
              <a:rPr lang="en-US" dirty="0">
                <a:latin typeface="Arial"/>
                <a:ea typeface="微軟正黑體"/>
                <a:cs typeface="Arial"/>
                <a:sym typeface="Arial" panose="020B0604020202020204" pitchFamily="34" charset="0"/>
              </a:rPr>
              <a:t>igital </a:t>
            </a:r>
            <a:r>
              <a:rPr lang="en-US" altLang="zh-TW" dirty="0">
                <a:latin typeface="Arial"/>
                <a:ea typeface="微軟正黑體"/>
                <a:cs typeface="Arial"/>
                <a:sym typeface="Arial" panose="020B0604020202020204" pitchFamily="34" charset="0"/>
              </a:rPr>
              <a:t>S</a:t>
            </a:r>
            <a:r>
              <a:rPr lang="en-US" dirty="0">
                <a:latin typeface="Arial"/>
                <a:ea typeface="微軟正黑體"/>
                <a:cs typeface="Arial"/>
                <a:sym typeface="Arial" panose="020B0604020202020204" pitchFamily="34" charset="0"/>
              </a:rPr>
              <a:t>ignature“?</a:t>
            </a:r>
          </a:p>
        </p:txBody>
      </p:sp>
      <p:pic>
        <p:nvPicPr>
          <p:cNvPr id="8" name="logo">
            <a:extLst>
              <a:ext uri="{FF2B5EF4-FFF2-40B4-BE49-F238E27FC236}">
                <a16:creationId xmlns:a16="http://schemas.microsoft.com/office/drawing/2014/main" id="{1B3692C2-E87B-47C3-BEC7-57EA39AF89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2140" y="6662460"/>
            <a:ext cx="807720" cy="137538"/>
          </a:xfrm>
          <a:prstGeom prst="rect">
            <a:avLst/>
          </a:prstGeom>
        </p:spPr>
      </p:pic>
      <p:pic>
        <p:nvPicPr>
          <p:cNvPr id="12" name="圖片 11">
            <a:extLst>
              <a:ext uri="{FF2B5EF4-FFF2-40B4-BE49-F238E27FC236}">
                <a16:creationId xmlns:a16="http://schemas.microsoft.com/office/drawing/2014/main" id="{18C3B327-B5F3-4746-86B4-8073B5BF25C2}"/>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artisticBlur radius="13"/>
                    </a14:imgEffect>
                  </a14:imgLayer>
                </a14:imgProps>
              </a:ext>
            </a:extLst>
          </a:blip>
          <a:stretch>
            <a:fillRect/>
          </a:stretch>
        </p:blipFill>
        <p:spPr>
          <a:xfrm>
            <a:off x="1044640" y="3233712"/>
            <a:ext cx="6800126" cy="4141687"/>
          </a:xfrm>
          <a:prstGeom prst="rect">
            <a:avLst/>
          </a:prstGeom>
        </p:spPr>
      </p:pic>
      <p:pic>
        <p:nvPicPr>
          <p:cNvPr id="13" name="Picture 9" descr="A close up of a logo&#10;&#10;Description generated with high confidence">
            <a:extLst>
              <a:ext uri="{FF2B5EF4-FFF2-40B4-BE49-F238E27FC236}">
                <a16:creationId xmlns:a16="http://schemas.microsoft.com/office/drawing/2014/main" id="{7613426B-0071-40F4-A9E4-D7C954D05175}"/>
              </a:ext>
            </a:extLst>
          </p:cNvPr>
          <p:cNvPicPr>
            <a:picLocks noChangeAspect="1"/>
          </p:cNvPicPr>
          <p:nvPr/>
        </p:nvPicPr>
        <p:blipFill rotWithShape="1">
          <a:blip r:embed="rId9"/>
          <a:srcRect l="3757" t="18033" b="16161"/>
          <a:stretch/>
        </p:blipFill>
        <p:spPr>
          <a:xfrm>
            <a:off x="250252" y="3832199"/>
            <a:ext cx="6409896" cy="332755"/>
          </a:xfrm>
          <a:prstGeom prst="rect">
            <a:avLst/>
          </a:prstGeom>
          <a:effectLst>
            <a:outerShdw blurRad="50800" dist="63500" dir="5400000" algn="t" rotWithShape="0">
              <a:prstClr val="black">
                <a:alpha val="23000"/>
              </a:prstClr>
            </a:outerShdw>
          </a:effectLst>
        </p:spPr>
      </p:pic>
      <p:grpSp>
        <p:nvGrpSpPr>
          <p:cNvPr id="14" name="群組 13">
            <a:extLst>
              <a:ext uri="{FF2B5EF4-FFF2-40B4-BE49-F238E27FC236}">
                <a16:creationId xmlns:a16="http://schemas.microsoft.com/office/drawing/2014/main" id="{5199521C-36D7-4B11-A74E-97A7C3F6BFA5}"/>
              </a:ext>
            </a:extLst>
          </p:cNvPr>
          <p:cNvGrpSpPr/>
          <p:nvPr/>
        </p:nvGrpSpPr>
        <p:grpSpPr>
          <a:xfrm>
            <a:off x="6529704" y="3233712"/>
            <a:ext cx="5264315" cy="2898775"/>
            <a:chOff x="6426994" y="3321050"/>
            <a:chExt cx="5264315" cy="2898775"/>
          </a:xfrm>
        </p:grpSpPr>
        <p:pic>
          <p:nvPicPr>
            <p:cNvPr id="15" name="Picture 5">
              <a:extLst>
                <a:ext uri="{FF2B5EF4-FFF2-40B4-BE49-F238E27FC236}">
                  <a16:creationId xmlns:a16="http://schemas.microsoft.com/office/drawing/2014/main" id="{43FB100B-9C94-454D-A9F5-EB3DBA25ED0D}"/>
                </a:ext>
              </a:extLst>
            </p:cNvPr>
            <p:cNvPicPr>
              <a:picLocks noChangeAspect="1"/>
            </p:cNvPicPr>
            <p:nvPr/>
          </p:nvPicPr>
          <p:blipFill rotWithShape="1">
            <a:blip r:embed="rId2"/>
            <a:srcRect l="4598" t="12956" r="21077" b="2767"/>
            <a:stretch/>
          </p:blipFill>
          <p:spPr>
            <a:xfrm>
              <a:off x="6426994" y="3321050"/>
              <a:ext cx="5264315" cy="2898775"/>
            </a:xfrm>
            <a:prstGeom prst="rect">
              <a:avLst/>
            </a:prstGeom>
            <a:effectLst>
              <a:outerShdw blurRad="50800" dist="190500" dir="2700000" algn="tl" rotWithShape="0">
                <a:prstClr val="black">
                  <a:alpha val="23000"/>
                </a:prstClr>
              </a:outerShdw>
            </a:effectLst>
          </p:spPr>
        </p:pic>
        <p:sp>
          <p:nvSpPr>
            <p:cNvPr id="16" name="手繪多邊形: 圖案 15">
              <a:extLst>
                <a:ext uri="{FF2B5EF4-FFF2-40B4-BE49-F238E27FC236}">
                  <a16:creationId xmlns:a16="http://schemas.microsoft.com/office/drawing/2014/main" id="{40EF7F54-A24D-47C4-9769-1614EFCEABE2}"/>
                </a:ext>
              </a:extLst>
            </p:cNvPr>
            <p:cNvSpPr/>
            <p:nvPr/>
          </p:nvSpPr>
          <p:spPr>
            <a:xfrm>
              <a:off x="6426994" y="3321050"/>
              <a:ext cx="5264315" cy="2898775"/>
            </a:xfrm>
            <a:custGeom>
              <a:avLst/>
              <a:gdLst>
                <a:gd name="connsiteX0" fmla="*/ 0 w 5264315"/>
                <a:gd name="connsiteY0" fmla="*/ 850899 h 2898775"/>
                <a:gd name="connsiteX1" fmla="*/ 5264315 w 5264315"/>
                <a:gd name="connsiteY1" fmla="*/ 850899 h 2898775"/>
                <a:gd name="connsiteX2" fmla="*/ 5264315 w 5264315"/>
                <a:gd name="connsiteY2" fmla="*/ 2898775 h 2898775"/>
                <a:gd name="connsiteX3" fmla="*/ 0 w 5264315"/>
                <a:gd name="connsiteY3" fmla="*/ 2898775 h 2898775"/>
                <a:gd name="connsiteX4" fmla="*/ 0 w 5264315"/>
                <a:gd name="connsiteY4" fmla="*/ 0 h 2898775"/>
                <a:gd name="connsiteX5" fmla="*/ 5264315 w 5264315"/>
                <a:gd name="connsiteY5" fmla="*/ 0 h 2898775"/>
                <a:gd name="connsiteX6" fmla="*/ 5264315 w 5264315"/>
                <a:gd name="connsiteY6" fmla="*/ 598488 h 2898775"/>
                <a:gd name="connsiteX7" fmla="*/ 0 w 5264315"/>
                <a:gd name="connsiteY7" fmla="*/ 598488 h 289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4315" h="2898775">
                  <a:moveTo>
                    <a:pt x="0" y="850899"/>
                  </a:moveTo>
                  <a:lnTo>
                    <a:pt x="5264315" y="850899"/>
                  </a:lnTo>
                  <a:lnTo>
                    <a:pt x="5264315" y="2898775"/>
                  </a:lnTo>
                  <a:lnTo>
                    <a:pt x="0" y="2898775"/>
                  </a:lnTo>
                  <a:close/>
                  <a:moveTo>
                    <a:pt x="0" y="0"/>
                  </a:moveTo>
                  <a:lnTo>
                    <a:pt x="5264315" y="0"/>
                  </a:lnTo>
                  <a:lnTo>
                    <a:pt x="5264315" y="598488"/>
                  </a:lnTo>
                  <a:lnTo>
                    <a:pt x="0" y="598488"/>
                  </a:lnTo>
                  <a:close/>
                </a:path>
              </a:pathLst>
            </a:custGeom>
            <a:gradFill>
              <a:gsLst>
                <a:gs pos="0">
                  <a:srgbClr val="EB549A">
                    <a:alpha val="50000"/>
                  </a:srgbClr>
                </a:gs>
                <a:gs pos="100000">
                  <a:srgbClr val="86D8FA">
                    <a:alpha val="5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13445B9F-6447-45EB-8A03-6450DAF8FE52}"/>
                </a:ext>
              </a:extLst>
            </p:cNvPr>
            <p:cNvSpPr/>
            <p:nvPr/>
          </p:nvSpPr>
          <p:spPr>
            <a:xfrm>
              <a:off x="6426994" y="3919538"/>
              <a:ext cx="5264315" cy="245105"/>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spTree>
    <p:extLst>
      <p:ext uri="{BB962C8B-B14F-4D97-AF65-F5344CB8AC3E}">
        <p14:creationId xmlns:p14="http://schemas.microsoft.com/office/powerpoint/2010/main" val="281329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758F1A-188B-8D4E-AAA8-DE09CB181BA6}"/>
              </a:ext>
            </a:extLst>
          </p:cNvPr>
          <p:cNvPicPr>
            <a:picLocks noChangeAspect="1"/>
          </p:cNvPicPr>
          <p:nvPr/>
        </p:nvPicPr>
        <p:blipFill>
          <a:blip r:embed="rId2"/>
          <a:stretch>
            <a:fillRect/>
          </a:stretch>
        </p:blipFill>
        <p:spPr>
          <a:xfrm>
            <a:off x="6184628" y="3662522"/>
            <a:ext cx="5781550" cy="2862153"/>
          </a:xfrm>
          <a:prstGeom prst="rect">
            <a:avLst/>
          </a:prstGeom>
        </p:spPr>
      </p:pic>
      <p:pic>
        <p:nvPicPr>
          <p:cNvPr id="3" name="Picture 2">
            <a:extLst>
              <a:ext uri="{FF2B5EF4-FFF2-40B4-BE49-F238E27FC236}">
                <a16:creationId xmlns:a16="http://schemas.microsoft.com/office/drawing/2014/main" id="{C6B2198F-42D4-E641-9DB1-6181BAF16358}"/>
              </a:ext>
            </a:extLst>
          </p:cNvPr>
          <p:cNvPicPr>
            <a:picLocks noChangeAspect="1"/>
          </p:cNvPicPr>
          <p:nvPr/>
        </p:nvPicPr>
        <p:blipFill>
          <a:blip r:embed="rId3"/>
          <a:stretch>
            <a:fillRect/>
          </a:stretch>
        </p:blipFill>
        <p:spPr>
          <a:xfrm>
            <a:off x="305550" y="3660666"/>
            <a:ext cx="5781550" cy="2864009"/>
          </a:xfrm>
          <a:prstGeom prst="rect">
            <a:avLst/>
          </a:prstGeom>
        </p:spPr>
      </p:pic>
      <p:sp>
        <p:nvSpPr>
          <p:cNvPr id="2" name="Title 1">
            <a:extLst>
              <a:ext uri="{FF2B5EF4-FFF2-40B4-BE49-F238E27FC236}">
                <a16:creationId xmlns:a16="http://schemas.microsoft.com/office/drawing/2014/main" id="{38636810-1817-CF44-8876-88984E7730B6}"/>
              </a:ext>
            </a:extLst>
          </p:cNvPr>
          <p:cNvSpPr>
            <a:spLocks noGrp="1"/>
          </p:cNvSpPr>
          <p:nvPr>
            <p:ph type="ctrTitle"/>
          </p:nvPr>
        </p:nvSpPr>
        <p:spPr>
          <a:xfrm>
            <a:off x="1364343" y="537227"/>
            <a:ext cx="9463314" cy="777444"/>
          </a:xfrm>
        </p:spPr>
        <p:txBody>
          <a:bodyPr>
            <a:noAutofit/>
          </a:bodyPr>
          <a:lstStyle/>
          <a:p>
            <a:r>
              <a:rPr lang="en-US" sz="3600" dirty="0">
                <a:latin typeface="Arial"/>
                <a:ea typeface="微軟正黑體"/>
                <a:cs typeface="Arial"/>
                <a:sym typeface="Arial" panose="020B0604020202020204" pitchFamily="34" charset="0"/>
              </a:rPr>
              <a:t>If I Am A Developer, </a:t>
            </a:r>
            <a:r>
              <a:rPr lang="en-US" altLang="zh-TW" sz="3600" dirty="0">
                <a:latin typeface="Arial"/>
                <a:ea typeface="微軟正黑體"/>
                <a:cs typeface="Arial"/>
                <a:sym typeface="Arial" panose="020B0604020202020204" pitchFamily="34" charset="0"/>
              </a:rPr>
              <a:t>I</a:t>
            </a:r>
            <a:r>
              <a:rPr lang="zh-TW" altLang="en-US" sz="3600" dirty="0">
                <a:latin typeface="Arial"/>
                <a:ea typeface="微軟正黑體"/>
                <a:cs typeface="Arial"/>
                <a:sym typeface="Arial" panose="020B0604020202020204" pitchFamily="34" charset="0"/>
              </a:rPr>
              <a:t> </a:t>
            </a:r>
            <a:r>
              <a:rPr lang="en-US" altLang="zh-TW" sz="3600" dirty="0">
                <a:latin typeface="Arial"/>
                <a:ea typeface="微軟正黑體"/>
                <a:cs typeface="Arial"/>
                <a:sym typeface="Arial" panose="020B0604020202020204" pitchFamily="34" charset="0"/>
              </a:rPr>
              <a:t>Really</a:t>
            </a:r>
            <a:r>
              <a:rPr lang="zh-TW" altLang="en-US" sz="3600" dirty="0">
                <a:latin typeface="Arial"/>
                <a:ea typeface="微軟正黑體"/>
                <a:cs typeface="Arial"/>
                <a:sym typeface="Arial" panose="020B0604020202020204" pitchFamily="34" charset="0"/>
              </a:rPr>
              <a:t> </a:t>
            </a:r>
            <a:r>
              <a:rPr lang="en-US" altLang="zh-TW" sz="3600" dirty="0">
                <a:latin typeface="Arial"/>
                <a:ea typeface="微軟正黑體"/>
                <a:cs typeface="Arial"/>
                <a:sym typeface="Arial" panose="020B0604020202020204" pitchFamily="34" charset="0"/>
              </a:rPr>
              <a:t>Need</a:t>
            </a:r>
            <a:r>
              <a:rPr lang="zh-TW" altLang="en-US" sz="3600" dirty="0">
                <a:latin typeface="Arial"/>
                <a:ea typeface="微軟正黑體"/>
                <a:cs typeface="Arial"/>
                <a:sym typeface="Arial" panose="020B0604020202020204" pitchFamily="34" charset="0"/>
              </a:rPr>
              <a:t> </a:t>
            </a:r>
            <a:r>
              <a:rPr lang="en-US" altLang="zh-TW" sz="3600" dirty="0">
                <a:latin typeface="Arial"/>
                <a:ea typeface="微軟正黑體"/>
                <a:cs typeface="Arial"/>
                <a:sym typeface="Arial" panose="020B0604020202020204" pitchFamily="34" charset="0"/>
              </a:rPr>
              <a:t>To</a:t>
            </a:r>
            <a:r>
              <a:rPr lang="zh-TW" altLang="en-US" sz="3600" dirty="0">
                <a:latin typeface="Arial"/>
                <a:ea typeface="微軟正黑體"/>
                <a:cs typeface="Arial"/>
                <a:sym typeface="Arial" panose="020B0604020202020204" pitchFamily="34" charset="0"/>
              </a:rPr>
              <a:t> </a:t>
            </a:r>
            <a:r>
              <a:rPr lang="en-US" sz="3600" dirty="0">
                <a:latin typeface="Arial"/>
                <a:ea typeface="微軟正黑體"/>
                <a:cs typeface="Arial"/>
                <a:sym typeface="Arial" panose="020B0604020202020204" pitchFamily="34" charset="0"/>
              </a:rPr>
              <a:t>Install </a:t>
            </a:r>
            <a:r>
              <a:rPr lang="en-US" altLang="zh-TW" sz="3600" dirty="0">
                <a:latin typeface="Arial"/>
                <a:ea typeface="微軟正黑體"/>
                <a:cs typeface="Arial"/>
                <a:sym typeface="Arial" panose="020B0604020202020204" pitchFamily="34" charset="0"/>
              </a:rPr>
              <a:t>The</a:t>
            </a:r>
            <a:r>
              <a:rPr lang="zh-TW" altLang="en-US" sz="3600" dirty="0">
                <a:latin typeface="Arial"/>
                <a:ea typeface="微軟正黑體"/>
                <a:cs typeface="Arial"/>
                <a:sym typeface="Arial" panose="020B0604020202020204" pitchFamily="34" charset="0"/>
              </a:rPr>
              <a:t> </a:t>
            </a:r>
            <a:r>
              <a:rPr lang="en-US" altLang="zh-TW" sz="3600" dirty="0">
                <a:latin typeface="Arial"/>
                <a:ea typeface="微軟正黑體"/>
                <a:cs typeface="Arial"/>
                <a:sym typeface="Arial" panose="020B0604020202020204" pitchFamily="34" charset="0"/>
              </a:rPr>
              <a:t>App</a:t>
            </a:r>
            <a:r>
              <a:rPr lang="zh-TW" altLang="en-US" sz="3600" dirty="0">
                <a:latin typeface="Arial"/>
                <a:ea typeface="微軟正黑體"/>
                <a:cs typeface="Arial"/>
                <a:sym typeface="Arial" panose="020B0604020202020204" pitchFamily="34" charset="0"/>
              </a:rPr>
              <a:t> </a:t>
            </a:r>
            <a:r>
              <a:rPr lang="en-US" altLang="zh-TW" sz="3600" dirty="0">
                <a:latin typeface="Arial"/>
                <a:ea typeface="微軟正黑體"/>
                <a:cs typeface="Arial"/>
                <a:sym typeface="Arial" panose="020B0604020202020204" pitchFamily="34" charset="0"/>
              </a:rPr>
              <a:t>Which</a:t>
            </a:r>
            <a:r>
              <a:rPr lang="zh-TW" altLang="en-US" sz="3600" dirty="0">
                <a:latin typeface="Arial"/>
                <a:ea typeface="微軟正黑體"/>
                <a:cs typeface="Arial"/>
                <a:sym typeface="Arial" panose="020B0604020202020204" pitchFamily="34" charset="0"/>
              </a:rPr>
              <a:t> Has </a:t>
            </a:r>
            <a:r>
              <a:rPr lang="en-US" altLang="zh-TW" sz="3600" dirty="0">
                <a:latin typeface="Arial"/>
                <a:ea typeface="微軟正黑體"/>
                <a:cs typeface="Arial"/>
                <a:sym typeface="Arial" panose="020B0604020202020204" pitchFamily="34" charset="0"/>
              </a:rPr>
              <a:t>No</a:t>
            </a:r>
            <a:r>
              <a:rPr lang="zh-TW" altLang="en-US" sz="3600" dirty="0">
                <a:latin typeface="Arial"/>
                <a:ea typeface="微軟正黑體"/>
                <a:cs typeface="Arial"/>
                <a:sym typeface="Arial" panose="020B0604020202020204" pitchFamily="34" charset="0"/>
              </a:rPr>
              <a:t> </a:t>
            </a:r>
            <a:r>
              <a:rPr lang="en-US" altLang="zh-TW" sz="3600" dirty="0">
                <a:latin typeface="Arial"/>
                <a:ea typeface="微軟正黑體"/>
                <a:cs typeface="Arial"/>
                <a:sym typeface="Arial" panose="020B0604020202020204" pitchFamily="34" charset="0"/>
              </a:rPr>
              <a:t>Digital</a:t>
            </a:r>
            <a:r>
              <a:rPr lang="zh-TW" altLang="en-US" sz="3600" dirty="0">
                <a:latin typeface="Arial"/>
                <a:ea typeface="微軟正黑體"/>
                <a:cs typeface="Arial"/>
                <a:sym typeface="Arial" panose="020B0604020202020204" pitchFamily="34" charset="0"/>
              </a:rPr>
              <a:t> </a:t>
            </a:r>
            <a:r>
              <a:rPr lang="en-US" altLang="zh-TW" sz="3600" dirty="0">
                <a:latin typeface="Arial"/>
                <a:ea typeface="微軟正黑體"/>
                <a:cs typeface="Arial"/>
                <a:sym typeface="Arial" panose="020B0604020202020204" pitchFamily="34" charset="0"/>
              </a:rPr>
              <a:t>Signature.</a:t>
            </a:r>
            <a:endParaRPr lang="en-US" sz="3600" dirty="0">
              <a:latin typeface="Arial"/>
              <a:ea typeface="微軟正黑體"/>
              <a:cs typeface="Arial"/>
              <a:sym typeface="Arial" panose="020B0604020202020204" pitchFamily="34" charset="0"/>
            </a:endParaRPr>
          </a:p>
        </p:txBody>
      </p:sp>
      <p:sp>
        <p:nvSpPr>
          <p:cNvPr id="11" name="Text Placeholder 2">
            <a:extLst>
              <a:ext uri="{FF2B5EF4-FFF2-40B4-BE49-F238E27FC236}">
                <a16:creationId xmlns:a16="http://schemas.microsoft.com/office/drawing/2014/main" id="{4C56BB58-FAC0-445C-8B02-BBA1BAEB0F3F}"/>
              </a:ext>
            </a:extLst>
          </p:cNvPr>
          <p:cNvSpPr txBox="1">
            <a:spLocks/>
          </p:cNvSpPr>
          <p:nvPr/>
        </p:nvSpPr>
        <p:spPr>
          <a:xfrm>
            <a:off x="7396279" y="1550982"/>
            <a:ext cx="3713848" cy="1308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0">
              <a:lnSpc>
                <a:spcPct val="100000"/>
              </a:lnSpc>
              <a:buFont typeface="Arial" panose="020B0604020202020204" pitchFamily="34" charset="0"/>
              <a:buNone/>
            </a:pPr>
            <a:r>
              <a:rPr lang="en-US" altLang="zh-TW" b="1" dirty="0">
                <a:solidFill>
                  <a:srgbClr val="EB549A"/>
                </a:solidFill>
                <a:latin typeface="Arial" panose="020B0604020202020204" pitchFamily="34" charset="0"/>
                <a:ea typeface="微軟正黑體" panose="020B0604030504040204" pitchFamily="34" charset="-120"/>
                <a:sym typeface="Arial" panose="020B0604020202020204" pitchFamily="34" charset="0"/>
              </a:rPr>
              <a:t>2.</a:t>
            </a:r>
            <a:r>
              <a:rPr lang="zh-TW" altLang="en-US" b="1" dirty="0">
                <a:solidFill>
                  <a:srgbClr val="EB549A"/>
                </a:solidFill>
                <a:latin typeface="Arial" panose="020B0604020202020204" pitchFamily="34" charset="0"/>
                <a:ea typeface="微軟正黑體" panose="020B0604030504040204" pitchFamily="34" charset="-120"/>
                <a:sym typeface="Arial" panose="020B0604020202020204" pitchFamily="34" charset="0"/>
              </a:rPr>
              <a:t> </a:t>
            </a:r>
            <a:r>
              <a:rPr lang="en-US" altLang="zh-TW" b="1" dirty="0">
                <a:solidFill>
                  <a:srgbClr val="EB549A"/>
                </a:solidFill>
                <a:latin typeface="Arial" panose="020B0604020202020204" pitchFamily="34" charset="0"/>
                <a:ea typeface="微軟正黑體" panose="020B0604030504040204" pitchFamily="34" charset="-120"/>
                <a:sym typeface="Arial" panose="020B0604020202020204" pitchFamily="34" charset="0"/>
              </a:rPr>
              <a:t>Install</a:t>
            </a:r>
            <a:r>
              <a:rPr lang="zh-TW" altLang="en-US" b="1" dirty="0">
                <a:solidFill>
                  <a:srgbClr val="EB549A"/>
                </a:solidFill>
                <a:latin typeface="Arial" panose="020B0604020202020204" pitchFamily="34" charset="0"/>
                <a:ea typeface="微軟正黑體" panose="020B0604030504040204" pitchFamily="34" charset="-120"/>
                <a:sym typeface="Arial" panose="020B0604020202020204" pitchFamily="34" charset="0"/>
              </a:rPr>
              <a:t> </a:t>
            </a:r>
            <a:r>
              <a:rPr lang="en-US" altLang="zh-TW" b="1" dirty="0">
                <a:solidFill>
                  <a:srgbClr val="EB549A"/>
                </a:solidFill>
                <a:latin typeface="Arial" panose="020B0604020202020204" pitchFamily="34" charset="0"/>
                <a:ea typeface="微軟正黑體" panose="020B0604030504040204" pitchFamily="34" charset="-120"/>
                <a:sym typeface="Arial" panose="020B0604020202020204" pitchFamily="34" charset="0"/>
              </a:rPr>
              <a:t>manually</a:t>
            </a:r>
          </a:p>
          <a:p>
            <a:pPr marL="152396" indent="0">
              <a:lnSpc>
                <a:spcPct val="100000"/>
              </a:lnSpc>
              <a:buFont typeface="Arial" panose="020B0604020202020204" pitchFamily="34" charset="0"/>
              <a:buNone/>
            </a:pPr>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For manual installation, be sure to evaluate the risk before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installing</a:t>
            </a:r>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CN"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logo">
            <a:extLst>
              <a:ext uri="{FF2B5EF4-FFF2-40B4-BE49-F238E27FC236}">
                <a16:creationId xmlns:a16="http://schemas.microsoft.com/office/drawing/2014/main" id="{8CA7E568-3917-45B2-8CFE-572DAA9BB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2140" y="6662460"/>
            <a:ext cx="807720" cy="137538"/>
          </a:xfrm>
          <a:prstGeom prst="rect">
            <a:avLst/>
          </a:prstGeom>
        </p:spPr>
      </p:pic>
      <p:sp>
        <p:nvSpPr>
          <p:cNvPr id="17" name="矩形 16">
            <a:extLst>
              <a:ext uri="{FF2B5EF4-FFF2-40B4-BE49-F238E27FC236}">
                <a16:creationId xmlns:a16="http://schemas.microsoft.com/office/drawing/2014/main" id="{8E4E7EE5-3194-44BE-A875-00B841E338BB}"/>
              </a:ext>
            </a:extLst>
          </p:cNvPr>
          <p:cNvSpPr/>
          <p:nvPr/>
        </p:nvSpPr>
        <p:spPr>
          <a:xfrm>
            <a:off x="1797048" y="4540250"/>
            <a:ext cx="2832101" cy="488950"/>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18" name="矩形 17">
            <a:extLst>
              <a:ext uri="{FF2B5EF4-FFF2-40B4-BE49-F238E27FC236}">
                <a16:creationId xmlns:a16="http://schemas.microsoft.com/office/drawing/2014/main" id="{3CFBF409-515F-4472-A016-451AF239CE65}"/>
              </a:ext>
            </a:extLst>
          </p:cNvPr>
          <p:cNvSpPr/>
          <p:nvPr/>
        </p:nvSpPr>
        <p:spPr>
          <a:xfrm>
            <a:off x="5738651" y="3766607"/>
            <a:ext cx="173345" cy="191700"/>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19" name="矩形 18">
            <a:extLst>
              <a:ext uri="{FF2B5EF4-FFF2-40B4-BE49-F238E27FC236}">
                <a16:creationId xmlns:a16="http://schemas.microsoft.com/office/drawing/2014/main" id="{BFA96F83-705A-4A08-AFB0-04DB71BB64CF}"/>
              </a:ext>
            </a:extLst>
          </p:cNvPr>
          <p:cNvSpPr/>
          <p:nvPr/>
        </p:nvSpPr>
        <p:spPr>
          <a:xfrm>
            <a:off x="8202614" y="5143500"/>
            <a:ext cx="1725611" cy="509588"/>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20" name="矩形 19">
            <a:extLst>
              <a:ext uri="{FF2B5EF4-FFF2-40B4-BE49-F238E27FC236}">
                <a16:creationId xmlns:a16="http://schemas.microsoft.com/office/drawing/2014/main" id="{0B4647C6-3F57-4308-A0DC-10A57C620E96}"/>
              </a:ext>
            </a:extLst>
          </p:cNvPr>
          <p:cNvSpPr/>
          <p:nvPr/>
        </p:nvSpPr>
        <p:spPr>
          <a:xfrm>
            <a:off x="11638907" y="3757083"/>
            <a:ext cx="173345" cy="191700"/>
          </a:xfrm>
          <a:prstGeom prst="rect">
            <a:avLst/>
          </a:prstGeom>
          <a:noFill/>
          <a:ln w="44450" cap="rnd">
            <a:gradFill flip="none" rotWithShape="1">
              <a:gsLst>
                <a:gs pos="0">
                  <a:srgbClr val="EB549A"/>
                </a:gs>
                <a:gs pos="100000">
                  <a:srgbClr val="86D8FA"/>
                </a:gs>
              </a:gsLst>
              <a:lin ang="2700000" scaled="1"/>
              <a:tileRect/>
            </a:gradFill>
          </a:ln>
        </p:spPr>
        <p:txBody>
          <a:bodyPr wrap="square">
            <a:spAutoFit/>
          </a:bodyPr>
          <a:lstStyle/>
          <a:p>
            <a:pPr algn="ctr"/>
            <a:endParaRPr lang="en-US" altLang="ja-JP" sz="6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14" name="圖片 13">
            <a:extLst>
              <a:ext uri="{FF2B5EF4-FFF2-40B4-BE49-F238E27FC236}">
                <a16:creationId xmlns:a16="http://schemas.microsoft.com/office/drawing/2014/main" id="{B25BD7C0-0103-4A1E-BA01-C9CE17DE5635}"/>
              </a:ext>
            </a:extLst>
          </p:cNvPr>
          <p:cNvPicPr>
            <a:picLocks noChangeAspect="1"/>
          </p:cNvPicPr>
          <p:nvPr/>
        </p:nvPicPr>
        <p:blipFill rotWithShape="1">
          <a:blip r:embed="rId6"/>
          <a:srcRect t="-166091" b="232450"/>
          <a:stretch/>
        </p:blipFill>
        <p:spPr>
          <a:xfrm>
            <a:off x="4053663" y="4256526"/>
            <a:ext cx="4084674" cy="1119836"/>
          </a:xfrm>
          <a:prstGeom prst="rect">
            <a:avLst/>
          </a:prstGeom>
        </p:spPr>
      </p:pic>
      <p:pic>
        <p:nvPicPr>
          <p:cNvPr id="15" name="圖片 14">
            <a:extLst>
              <a:ext uri="{FF2B5EF4-FFF2-40B4-BE49-F238E27FC236}">
                <a16:creationId xmlns:a16="http://schemas.microsoft.com/office/drawing/2014/main" id="{30B211D4-BFCB-408D-BC6B-56C3C2B3F2D6}"/>
              </a:ext>
            </a:extLst>
          </p:cNvPr>
          <p:cNvPicPr>
            <a:picLocks noChangeAspect="1"/>
          </p:cNvPicPr>
          <p:nvPr/>
        </p:nvPicPr>
        <p:blipFill rotWithShape="1">
          <a:blip r:embed="rId7"/>
          <a:srcRect t="289573" b="-234120"/>
          <a:stretch/>
        </p:blipFill>
        <p:spPr>
          <a:xfrm>
            <a:off x="4419455" y="2946019"/>
            <a:ext cx="3353091" cy="1048291"/>
          </a:xfrm>
          <a:prstGeom prst="rect">
            <a:avLst/>
          </a:prstGeom>
        </p:spPr>
      </p:pic>
      <p:pic>
        <p:nvPicPr>
          <p:cNvPr id="16" name="圖形 15">
            <a:extLst>
              <a:ext uri="{FF2B5EF4-FFF2-40B4-BE49-F238E27FC236}">
                <a16:creationId xmlns:a16="http://schemas.microsoft.com/office/drawing/2014/main" id="{DF654901-B7C0-40FF-8614-6D67AB340458}"/>
              </a:ext>
            </a:extLst>
          </p:cNvPr>
          <p:cNvPicPr>
            <a:picLocks noChangeAspect="1"/>
          </p:cNvPicPr>
          <p:nvPr/>
        </p:nvPicPr>
        <p:blipFill rotWithShape="1">
          <a:blip r:embed="rId8">
            <a:alphaModFix amt="0"/>
            <a:extLst>
              <a:ext uri="{96DAC541-7B7A-43D3-8B79-37D633B846F1}">
                <asvg:svgBlip xmlns:asvg="http://schemas.microsoft.com/office/drawing/2016/SVG/main" r:embed="rId9"/>
              </a:ext>
            </a:extLst>
          </a:blip>
          <a:srcRect r="4451"/>
          <a:stretch/>
        </p:blipFill>
        <p:spPr>
          <a:xfrm>
            <a:off x="3509898" y="1843784"/>
            <a:ext cx="5172203" cy="4787956"/>
          </a:xfrm>
          <a:prstGeom prst="rect">
            <a:avLst/>
          </a:prstGeom>
        </p:spPr>
      </p:pic>
      <p:sp>
        <p:nvSpPr>
          <p:cNvPr id="12" name="Text Placeholder 2">
            <a:extLst>
              <a:ext uri="{FF2B5EF4-FFF2-40B4-BE49-F238E27FC236}">
                <a16:creationId xmlns:a16="http://schemas.microsoft.com/office/drawing/2014/main" id="{273949E5-3E81-4CDD-80C7-734D56A85BC3}"/>
              </a:ext>
            </a:extLst>
          </p:cNvPr>
          <p:cNvSpPr txBox="1">
            <a:spLocks/>
          </p:cNvSpPr>
          <p:nvPr/>
        </p:nvSpPr>
        <p:spPr>
          <a:xfrm>
            <a:off x="1081873" y="1531758"/>
            <a:ext cx="5812479" cy="1910491"/>
          </a:xfrm>
          <a:prstGeom prst="rect">
            <a:avLst/>
          </a:prstGeom>
        </p:spPr>
        <p:txBody>
          <a:bodyPr spcFirstLastPara="1" vert="horz" wrap="square" lIns="91425" tIns="91425" rIns="91425" bIns="91425"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lnSpc>
                <a:spcPct val="100000"/>
              </a:lnSpc>
              <a:buNone/>
            </a:pPr>
            <a:r>
              <a:rPr lang="en-US" altLang="zh-TW" b="1" dirty="0">
                <a:solidFill>
                  <a:srgbClr val="EB549A"/>
                </a:solidFill>
                <a:latin typeface="Arial" panose="020B0604020202020204" pitchFamily="34" charset="0"/>
                <a:ea typeface="微軟正黑體" panose="020B0604030504040204" pitchFamily="34" charset="-120"/>
                <a:sym typeface="Arial" panose="020B0604020202020204" pitchFamily="34" charset="0"/>
              </a:rPr>
              <a:t>1.</a:t>
            </a:r>
            <a:r>
              <a:rPr lang="zh-TW" altLang="en-US" b="1" dirty="0">
                <a:solidFill>
                  <a:srgbClr val="EB549A"/>
                </a:solidFill>
                <a:latin typeface="Arial" panose="020B0604020202020204" pitchFamily="34" charset="0"/>
                <a:ea typeface="微軟正黑體" panose="020B0604030504040204" pitchFamily="34" charset="-120"/>
                <a:sym typeface="Arial" panose="020B0604020202020204" pitchFamily="34" charset="0"/>
              </a:rPr>
              <a:t> </a:t>
            </a:r>
            <a:r>
              <a:rPr lang="en-US" altLang="zh-TW" b="1" dirty="0">
                <a:solidFill>
                  <a:srgbClr val="EB549A"/>
                </a:solidFill>
                <a:latin typeface="Arial" panose="020B0604020202020204" pitchFamily="34" charset="0"/>
                <a:ea typeface="微軟正黑體" panose="020B0604030504040204" pitchFamily="34" charset="-120"/>
                <a:sym typeface="Arial" panose="020B0604020202020204" pitchFamily="34" charset="0"/>
              </a:rPr>
              <a:t>Allow</a:t>
            </a:r>
            <a:r>
              <a:rPr lang="zh-TW" altLang="en-US" b="1" dirty="0">
                <a:solidFill>
                  <a:srgbClr val="EB549A"/>
                </a:solidFill>
                <a:latin typeface="Arial" panose="020B0604020202020204" pitchFamily="34" charset="0"/>
                <a:ea typeface="微軟正黑體" panose="020B0604030504040204" pitchFamily="34" charset="-120"/>
                <a:sym typeface="Arial" panose="020B0604020202020204" pitchFamily="34" charset="0"/>
              </a:rPr>
              <a:t> </a:t>
            </a:r>
            <a:r>
              <a:rPr lang="en-US" altLang="zh-TW" b="1" dirty="0">
                <a:solidFill>
                  <a:srgbClr val="EB549A"/>
                </a:solidFill>
                <a:latin typeface="Arial" panose="020B0604020202020204" pitchFamily="34" charset="0"/>
                <a:ea typeface="微軟正黑體" panose="020B0604030504040204" pitchFamily="34" charset="-120"/>
                <a:sym typeface="Arial" panose="020B0604020202020204" pitchFamily="34" charset="0"/>
              </a:rPr>
              <a:t>install</a:t>
            </a:r>
          </a:p>
          <a:p>
            <a:pPr marL="152396" indent="0">
              <a:lnSpc>
                <a:spcPct val="100000"/>
              </a:lnSpc>
              <a:buNone/>
            </a:pPr>
            <a:endParaRPr lang="en-US" altLang="zh-TW" sz="105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52396" indent="0">
              <a:lnSpc>
                <a:spcPct val="100000"/>
              </a:lnSpc>
              <a:buNone/>
            </a:pP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Go</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to</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‘’App</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Center’’</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&gt;</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‘’Settings’’</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&gt;</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‘’General’’</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&gt;</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Checks</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Allow</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installation</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of</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applications</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without</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a</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valid</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digital</a:t>
            </a: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signature.’’</a:t>
            </a:r>
          </a:p>
          <a:p>
            <a:pPr marL="152396" indent="0">
              <a:lnSpc>
                <a:spcPct val="100000"/>
              </a:lnSpc>
              <a:buNone/>
            </a:pPr>
            <a:r>
              <a:rPr lang="en-US" sz="1800" dirty="0">
                <a:solidFill>
                  <a:srgbClr val="F080B3"/>
                </a:solidFill>
                <a:latin typeface="Arial" panose="020B0604020202020204" pitchFamily="34" charset="0"/>
                <a:ea typeface="微軟正黑體" panose="020B0604030504040204" pitchFamily="34" charset="-120"/>
                <a:sym typeface="Arial" panose="020B0604020202020204" pitchFamily="34" charset="0"/>
              </a:rPr>
              <a:t>This will not be limited by the digital signature but will be exposed to risk.</a:t>
            </a:r>
            <a:endParaRPr lang="en-US" altLang="zh-TW" sz="1800" dirty="0">
              <a:solidFill>
                <a:srgbClr val="F080B3"/>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606628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9F4E-DB48-486F-A9A2-F9749964434C}"/>
              </a:ext>
            </a:extLst>
          </p:cNvPr>
          <p:cNvSpPr>
            <a:spLocks noGrp="1"/>
          </p:cNvSpPr>
          <p:nvPr>
            <p:ph type="ctrTitle"/>
          </p:nvPr>
        </p:nvSpPr>
        <p:spPr>
          <a:xfrm>
            <a:off x="382902" y="566796"/>
            <a:ext cx="11432504" cy="1235714"/>
          </a:xfrm>
        </p:spPr>
        <p:txBody>
          <a:bodyPr>
            <a:normAutofit/>
          </a:bodyPr>
          <a:lstStyle/>
          <a:p>
            <a:r>
              <a:rPr lang="en-US" sz="4800" b="1" spc="600">
                <a:latin typeface="Arial" panose="020B0604020202020204" pitchFamily="34" charset="0"/>
                <a:cs typeface="Calibri Light"/>
                <a:sym typeface="Arial" panose="020B0604020202020204" pitchFamily="34" charset="0"/>
              </a:rPr>
              <a:t>OUTLINE</a:t>
            </a:r>
            <a:endParaRPr lang="en-US" sz="4800" b="1" spc="600">
              <a:latin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38AD8447-33CF-49D0-B665-C9EABC9B435E}"/>
              </a:ext>
            </a:extLst>
          </p:cNvPr>
          <p:cNvSpPr>
            <a:spLocks noGrp="1"/>
          </p:cNvSpPr>
          <p:nvPr>
            <p:ph idx="4294967295"/>
          </p:nvPr>
        </p:nvSpPr>
        <p:spPr>
          <a:xfrm>
            <a:off x="1106151" y="1964126"/>
            <a:ext cx="4545892" cy="3071622"/>
          </a:xfrm>
          <a:prstGeom prst="rect">
            <a:avLst/>
          </a:prstGeom>
        </p:spPr>
        <p:txBody>
          <a:bodyPr vert="horz" lIns="91440" tIns="45720" rIns="91440" bIns="45720" rtlCol="0" anchor="t">
            <a:normAutofit/>
          </a:bodyPr>
          <a:lstStyle/>
          <a:p>
            <a:pPr marL="0" indent="0">
              <a:lnSpc>
                <a:spcPct val="100000"/>
              </a:lnSpc>
              <a:buNone/>
            </a:pPr>
            <a:r>
              <a:rPr lang="en-US" altLang="zh-TW" sz="2400">
                <a:solidFill>
                  <a:schemeClr val="bg1"/>
                </a:solidFill>
                <a:latin typeface="Arial"/>
                <a:ea typeface="微軟正黑體"/>
                <a:cs typeface="+mn-lt"/>
                <a:sym typeface="Arial" panose="020B0604020202020204" pitchFamily="34" charset="0"/>
              </a:rPr>
              <a:t>How</a:t>
            </a:r>
            <a:r>
              <a:rPr lang="zh-TW" altLang="en-US" sz="2400">
                <a:solidFill>
                  <a:schemeClr val="bg1"/>
                </a:solidFill>
                <a:latin typeface="Arial"/>
                <a:ea typeface="微軟正黑體"/>
                <a:cs typeface="+mn-lt"/>
                <a:sym typeface="Arial" panose="020B0604020202020204" pitchFamily="34" charset="0"/>
              </a:rPr>
              <a:t> </a:t>
            </a:r>
            <a:r>
              <a:rPr lang="en-US" altLang="zh-TW" sz="2400">
                <a:solidFill>
                  <a:schemeClr val="bg1"/>
                </a:solidFill>
                <a:latin typeface="Arial"/>
                <a:ea typeface="微軟正黑體"/>
                <a:cs typeface="+mn-lt"/>
                <a:sym typeface="Arial" panose="020B0604020202020204" pitchFamily="34" charset="0"/>
              </a:rPr>
              <a:t>Much</a:t>
            </a:r>
            <a:r>
              <a:rPr lang="zh-TW" altLang="en-US" sz="2400">
                <a:solidFill>
                  <a:schemeClr val="bg1"/>
                </a:solidFill>
                <a:latin typeface="Arial"/>
                <a:ea typeface="微軟正黑體"/>
                <a:cs typeface="+mn-lt"/>
                <a:sym typeface="Arial" panose="020B0604020202020204" pitchFamily="34" charset="0"/>
              </a:rPr>
              <a:t> </a:t>
            </a:r>
            <a:r>
              <a:rPr lang="en-US" sz="2400">
                <a:solidFill>
                  <a:schemeClr val="bg1"/>
                </a:solidFill>
                <a:latin typeface="Arial"/>
                <a:ea typeface="微軟正黑體"/>
                <a:cs typeface="+mn-lt"/>
                <a:sym typeface="Arial" panose="020B0604020202020204" pitchFamily="34" charset="0"/>
              </a:rPr>
              <a:t>Security Awareness</a:t>
            </a:r>
            <a:r>
              <a:rPr lang="zh-TW" altLang="en-US" sz="2400">
                <a:solidFill>
                  <a:schemeClr val="bg1"/>
                </a:solidFill>
                <a:latin typeface="Arial"/>
                <a:ea typeface="微軟正黑體"/>
                <a:cs typeface="+mn-lt"/>
                <a:sym typeface="Arial" panose="020B0604020202020204" pitchFamily="34" charset="0"/>
              </a:rPr>
              <a:t> </a:t>
            </a:r>
            <a:r>
              <a:rPr lang="en-US" altLang="zh-TW" sz="2400">
                <a:solidFill>
                  <a:schemeClr val="bg1"/>
                </a:solidFill>
                <a:latin typeface="Arial"/>
                <a:ea typeface="微軟正黑體"/>
                <a:cs typeface="+mn-lt"/>
                <a:sym typeface="Arial" panose="020B0604020202020204" pitchFamily="34" charset="0"/>
              </a:rPr>
              <a:t>Do</a:t>
            </a:r>
            <a:r>
              <a:rPr lang="zh-TW" altLang="en-US" sz="2400">
                <a:solidFill>
                  <a:schemeClr val="bg1"/>
                </a:solidFill>
                <a:latin typeface="Arial"/>
                <a:ea typeface="微軟正黑體"/>
                <a:cs typeface="+mn-lt"/>
                <a:sym typeface="Arial" panose="020B0604020202020204" pitchFamily="34" charset="0"/>
              </a:rPr>
              <a:t> </a:t>
            </a:r>
            <a:r>
              <a:rPr lang="en-US" altLang="zh-TW" sz="2400">
                <a:solidFill>
                  <a:schemeClr val="bg1"/>
                </a:solidFill>
                <a:latin typeface="Arial"/>
                <a:ea typeface="微軟正黑體"/>
                <a:cs typeface="+mn-lt"/>
                <a:sym typeface="Arial" panose="020B0604020202020204" pitchFamily="34" charset="0"/>
              </a:rPr>
              <a:t>You</a:t>
            </a:r>
            <a:r>
              <a:rPr lang="zh-TW" altLang="en-US" sz="2400">
                <a:solidFill>
                  <a:schemeClr val="bg1"/>
                </a:solidFill>
                <a:latin typeface="Arial"/>
                <a:ea typeface="微軟正黑體"/>
                <a:cs typeface="+mn-lt"/>
                <a:sym typeface="Arial" panose="020B0604020202020204" pitchFamily="34" charset="0"/>
              </a:rPr>
              <a:t> </a:t>
            </a:r>
            <a:r>
              <a:rPr lang="en-US" altLang="zh-TW" sz="2400">
                <a:solidFill>
                  <a:schemeClr val="bg1"/>
                </a:solidFill>
                <a:latin typeface="Arial"/>
                <a:ea typeface="微軟正黑體"/>
                <a:cs typeface="+mn-lt"/>
                <a:sym typeface="Arial" panose="020B0604020202020204" pitchFamily="34" charset="0"/>
              </a:rPr>
              <a:t>Have?</a:t>
            </a:r>
            <a:endParaRPr lang="zh-CN" altLang="en-US" sz="2400">
              <a:solidFill>
                <a:schemeClr val="bg1"/>
              </a:solidFill>
              <a:latin typeface="Arial"/>
              <a:ea typeface="微軟正黑體"/>
              <a:cs typeface="+mn-lt"/>
              <a:sym typeface="Arial" panose="020B0604020202020204" pitchFamily="34" charset="0"/>
            </a:endParaRPr>
          </a:p>
          <a:p>
            <a:pPr marL="0" indent="0">
              <a:lnSpc>
                <a:spcPct val="100000"/>
              </a:lnSpc>
              <a:buNone/>
            </a:pPr>
            <a:r>
              <a:rPr lang="en-US" sz="2400">
                <a:solidFill>
                  <a:schemeClr val="bg1"/>
                </a:solidFill>
                <a:latin typeface="Arial"/>
                <a:ea typeface="微軟正黑體"/>
                <a:cs typeface="+mn-lt"/>
                <a:sym typeface="Arial" panose="020B0604020202020204" pitchFamily="34" charset="0"/>
              </a:rPr>
              <a:t>Where Did The Mining </a:t>
            </a:r>
            <a:r>
              <a:rPr lang="en-US" altLang="zh-TW" sz="2400">
                <a:solidFill>
                  <a:schemeClr val="bg1"/>
                </a:solidFill>
                <a:latin typeface="Arial"/>
                <a:ea typeface="微軟正黑體"/>
                <a:cs typeface="+mn-lt"/>
                <a:sym typeface="Arial" panose="020B0604020202020204" pitchFamily="34" charset="0"/>
              </a:rPr>
              <a:t>Virus</a:t>
            </a:r>
            <a:r>
              <a:rPr lang="zh-TW" altLang="en-US" sz="2400">
                <a:solidFill>
                  <a:schemeClr val="bg1"/>
                </a:solidFill>
                <a:latin typeface="Arial"/>
                <a:ea typeface="微軟正黑體"/>
                <a:cs typeface="+mn-lt"/>
                <a:sym typeface="Arial" panose="020B0604020202020204" pitchFamily="34" charset="0"/>
              </a:rPr>
              <a:t> </a:t>
            </a:r>
            <a:r>
              <a:rPr lang="en-US" sz="2400">
                <a:solidFill>
                  <a:schemeClr val="bg1"/>
                </a:solidFill>
                <a:latin typeface="Arial"/>
                <a:ea typeface="微軟正黑體"/>
                <a:cs typeface="+mn-lt"/>
                <a:sym typeface="Arial" panose="020B0604020202020204" pitchFamily="34" charset="0"/>
              </a:rPr>
              <a:t>And </a:t>
            </a:r>
            <a:r>
              <a:rPr lang="en-US" altLang="zh-TW" sz="2400">
                <a:solidFill>
                  <a:schemeClr val="bg1"/>
                </a:solidFill>
                <a:latin typeface="Arial"/>
                <a:ea typeface="微軟正黑體"/>
                <a:cs typeface="+mn-lt"/>
                <a:sym typeface="Arial" panose="020B0604020202020204" pitchFamily="34" charset="0"/>
              </a:rPr>
              <a:t>R</a:t>
            </a:r>
            <a:r>
              <a:rPr lang="en-US" sz="2400">
                <a:solidFill>
                  <a:schemeClr val="bg1"/>
                </a:solidFill>
                <a:latin typeface="Arial"/>
                <a:ea typeface="微軟正黑體"/>
                <a:cs typeface="+mn-lt"/>
                <a:sym typeface="Arial" panose="020B0604020202020204" pitchFamily="34" charset="0"/>
              </a:rPr>
              <a:t>ansomware</a:t>
            </a:r>
            <a:r>
              <a:rPr lang="zh-TW" altLang="en-US" sz="2400">
                <a:solidFill>
                  <a:schemeClr val="bg1"/>
                </a:solidFill>
                <a:latin typeface="Arial"/>
                <a:ea typeface="微軟正黑體"/>
                <a:cs typeface="+mn-lt"/>
                <a:sym typeface="Arial" panose="020B0604020202020204" pitchFamily="34" charset="0"/>
              </a:rPr>
              <a:t> </a:t>
            </a:r>
            <a:r>
              <a:rPr lang="en-US" sz="2400">
                <a:solidFill>
                  <a:schemeClr val="bg1"/>
                </a:solidFill>
                <a:latin typeface="Arial"/>
                <a:ea typeface="微軟正黑體"/>
                <a:cs typeface="+mn-lt"/>
                <a:sym typeface="Arial" panose="020B0604020202020204" pitchFamily="34" charset="0"/>
              </a:rPr>
              <a:t>Come From?</a:t>
            </a:r>
            <a:endParaRPr lang="zh-CN" altLang="en-US" sz="2400">
              <a:solidFill>
                <a:schemeClr val="bg1"/>
              </a:solidFill>
              <a:latin typeface="Arial"/>
              <a:ea typeface="微軟正黑體"/>
              <a:cs typeface="+mn-lt"/>
              <a:sym typeface="Arial" panose="020B0604020202020204" pitchFamily="34" charset="0"/>
            </a:endParaRPr>
          </a:p>
          <a:p>
            <a:pPr marL="0" indent="0">
              <a:lnSpc>
                <a:spcPct val="100000"/>
              </a:lnSpc>
              <a:buNone/>
            </a:pPr>
            <a:r>
              <a:rPr lang="en-US" altLang="zh-CN" sz="2400">
                <a:solidFill>
                  <a:schemeClr val="bg1"/>
                </a:solidFill>
                <a:latin typeface="Arial"/>
                <a:ea typeface="微軟正黑體"/>
                <a:cs typeface="+mn-lt"/>
                <a:sym typeface="Arial" panose="020B0604020202020204" pitchFamily="34" charset="0"/>
              </a:rPr>
              <a:t>ech0raix </a:t>
            </a:r>
            <a:r>
              <a:rPr lang="en-US" altLang="zh-TW" sz="2400">
                <a:solidFill>
                  <a:schemeClr val="bg1"/>
                </a:solidFill>
                <a:latin typeface="Arial"/>
                <a:ea typeface="微軟正黑體"/>
                <a:cs typeface="+mn-lt"/>
                <a:sym typeface="Arial" panose="020B0604020202020204" pitchFamily="34" charset="0"/>
              </a:rPr>
              <a:t>Ransomware</a:t>
            </a:r>
            <a:r>
              <a:rPr lang="zh-TW" altLang="en-US" sz="2400">
                <a:solidFill>
                  <a:schemeClr val="bg1"/>
                </a:solidFill>
                <a:latin typeface="Arial"/>
                <a:ea typeface="微軟正黑體"/>
                <a:cs typeface="+mn-lt"/>
                <a:sym typeface="Arial" panose="020B0604020202020204" pitchFamily="34" charset="0"/>
              </a:rPr>
              <a:t> </a:t>
            </a:r>
            <a:r>
              <a:rPr lang="en-US" altLang="zh-TW" sz="2400">
                <a:solidFill>
                  <a:schemeClr val="bg1"/>
                </a:solidFill>
                <a:latin typeface="Arial"/>
                <a:ea typeface="微軟正黑體"/>
                <a:cs typeface="+mn-lt"/>
                <a:sym typeface="Arial" panose="020B0604020202020204" pitchFamily="34" charset="0"/>
              </a:rPr>
              <a:t>Issue</a:t>
            </a:r>
            <a:endParaRPr lang="zh-CN" altLang="en-US" sz="2400">
              <a:solidFill>
                <a:schemeClr val="bg1"/>
              </a:solidFill>
              <a:latin typeface="Arial"/>
              <a:ea typeface="微軟正黑體"/>
              <a:cs typeface="Calibri"/>
              <a:sym typeface="Arial" panose="020B0604020202020204" pitchFamily="34" charset="0"/>
            </a:endParaRPr>
          </a:p>
          <a:p>
            <a:pPr>
              <a:lnSpc>
                <a:spcPct val="100000"/>
              </a:lnSpc>
            </a:pPr>
            <a:r>
              <a:rPr lang="zh-CN" altLang="en-US" sz="1800">
                <a:solidFill>
                  <a:schemeClr val="bg1"/>
                </a:solidFill>
                <a:latin typeface="Arial"/>
                <a:ea typeface="微軟正黑體"/>
                <a:cs typeface="Calibri"/>
                <a:sym typeface="Arial" panose="020B0604020202020204" pitchFamily="34" charset="0"/>
              </a:rPr>
              <a:t>QNAP </a:t>
            </a:r>
            <a:r>
              <a:rPr lang="zh-CN" altLang="en-US" sz="1800">
                <a:solidFill>
                  <a:schemeClr val="bg1"/>
                </a:solidFill>
                <a:latin typeface="Arial"/>
                <a:ea typeface="微軟正黑體"/>
                <a:cs typeface="+mn-lt"/>
                <a:sym typeface="Arial" panose="020B0604020202020204" pitchFamily="34" charset="0"/>
              </a:rPr>
              <a:t>Re</a:t>
            </a:r>
            <a:r>
              <a:rPr lang="en-US" altLang="zh-CN" sz="1800" err="1">
                <a:solidFill>
                  <a:schemeClr val="bg1"/>
                </a:solidFill>
                <a:latin typeface="Arial"/>
                <a:ea typeface="微軟正黑體"/>
                <a:cs typeface="+mn-lt"/>
                <a:sym typeface="Arial" panose="020B0604020202020204" pitchFamily="34" charset="0"/>
              </a:rPr>
              <a:t>sponse</a:t>
            </a:r>
            <a:r>
              <a:rPr lang="ja-JP" altLang="en-US" sz="1800">
                <a:solidFill>
                  <a:schemeClr val="bg1"/>
                </a:solidFill>
                <a:latin typeface="Arial"/>
                <a:ea typeface="微軟正黑體"/>
                <a:cs typeface="+mn-lt"/>
                <a:sym typeface="Arial" panose="020B0604020202020204" pitchFamily="34" charset="0"/>
              </a:rPr>
              <a:t> </a:t>
            </a:r>
            <a:r>
              <a:rPr lang="en-US" altLang="zh-CN" sz="1800">
                <a:solidFill>
                  <a:schemeClr val="bg1"/>
                </a:solidFill>
                <a:latin typeface="Arial"/>
                <a:ea typeface="微軟正黑體"/>
                <a:cs typeface="+mn-lt"/>
                <a:sym typeface="Arial" panose="020B0604020202020204" pitchFamily="34" charset="0"/>
              </a:rPr>
              <a:t>Team </a:t>
            </a:r>
            <a:r>
              <a:rPr lang="en-US" altLang="zh-TW" sz="1800">
                <a:solidFill>
                  <a:schemeClr val="bg1"/>
                </a:solidFill>
                <a:latin typeface="Arial"/>
                <a:ea typeface="微軟正黑體"/>
                <a:cs typeface="+mn-lt"/>
                <a:sym typeface="Arial" panose="020B0604020202020204" pitchFamily="34" charset="0"/>
              </a:rPr>
              <a:t>Pr</a:t>
            </a:r>
            <a:r>
              <a:rPr lang="en-US" sz="1800">
                <a:solidFill>
                  <a:schemeClr val="bg1"/>
                </a:solidFill>
                <a:latin typeface="Arial"/>
                <a:ea typeface="微軟正黑體"/>
                <a:cs typeface="+mn-lt"/>
                <a:sym typeface="Arial" panose="020B0604020202020204" pitchFamily="34" charset="0"/>
              </a:rPr>
              <a:t>ocess</a:t>
            </a:r>
            <a:r>
              <a:rPr lang="en-US" altLang="zh-TW" sz="1800">
                <a:solidFill>
                  <a:schemeClr val="bg1"/>
                </a:solidFill>
                <a:latin typeface="Arial"/>
                <a:ea typeface="微軟正黑體"/>
                <a:cs typeface="+mn-lt"/>
                <a:sym typeface="Arial" panose="020B0604020202020204" pitchFamily="34" charset="0"/>
              </a:rPr>
              <a:t>ing</a:t>
            </a:r>
            <a:r>
              <a:rPr lang="en-US" sz="1800">
                <a:solidFill>
                  <a:schemeClr val="bg1"/>
                </a:solidFill>
                <a:latin typeface="Arial"/>
                <a:ea typeface="微軟正黑體"/>
                <a:cs typeface="+mn-lt"/>
                <a:sym typeface="Arial" panose="020B0604020202020204" pitchFamily="34" charset="0"/>
              </a:rPr>
              <a:t> Flow</a:t>
            </a:r>
            <a:endParaRPr lang="en-US" altLang="zh-CN" sz="1800">
              <a:solidFill>
                <a:schemeClr val="bg1"/>
              </a:solidFill>
              <a:latin typeface="Arial"/>
              <a:ea typeface="微軟正黑體"/>
              <a:cs typeface="+mn-lt"/>
              <a:sym typeface="Arial" panose="020B0604020202020204" pitchFamily="34" charset="0"/>
            </a:endParaRPr>
          </a:p>
          <a:p>
            <a:pPr>
              <a:lnSpc>
                <a:spcPct val="100000"/>
              </a:lnSpc>
            </a:pPr>
            <a:r>
              <a:rPr lang="en-US" altLang="zh-TW" sz="1800">
                <a:solidFill>
                  <a:schemeClr val="bg1"/>
                </a:solidFill>
                <a:latin typeface="Arial"/>
                <a:ea typeface="微軟正黑體"/>
                <a:cs typeface="Calibri"/>
                <a:sym typeface="Arial" panose="020B0604020202020204" pitchFamily="34" charset="0"/>
              </a:rPr>
              <a:t>How</a:t>
            </a:r>
            <a:r>
              <a:rPr lang="zh-TW" altLang="en-US" sz="1800">
                <a:solidFill>
                  <a:schemeClr val="bg1"/>
                </a:solidFill>
                <a:latin typeface="Arial"/>
                <a:ea typeface="微軟正黑體"/>
                <a:cs typeface="Calibri"/>
                <a:sym typeface="Arial" panose="020B0604020202020204" pitchFamily="34" charset="0"/>
              </a:rPr>
              <a:t> </a:t>
            </a:r>
            <a:r>
              <a:rPr lang="en-US" altLang="zh-TW" sz="1800">
                <a:solidFill>
                  <a:schemeClr val="bg1"/>
                </a:solidFill>
                <a:latin typeface="Arial"/>
                <a:ea typeface="微軟正黑體"/>
                <a:cs typeface="Calibri"/>
                <a:sym typeface="Arial" panose="020B0604020202020204" pitchFamily="34" charset="0"/>
              </a:rPr>
              <a:t>To</a:t>
            </a:r>
            <a:r>
              <a:rPr lang="zh-TW" altLang="en-US" sz="1800">
                <a:solidFill>
                  <a:schemeClr val="bg1"/>
                </a:solidFill>
                <a:latin typeface="Arial"/>
                <a:ea typeface="微軟正黑體"/>
                <a:cs typeface="Calibri"/>
                <a:sym typeface="Arial" panose="020B0604020202020204" pitchFamily="34" charset="0"/>
              </a:rPr>
              <a:t> </a:t>
            </a:r>
            <a:r>
              <a:rPr lang="en-US" altLang="zh-TW" sz="1800">
                <a:solidFill>
                  <a:schemeClr val="bg1"/>
                </a:solidFill>
                <a:latin typeface="Arial"/>
                <a:ea typeface="微軟正黑體"/>
                <a:cs typeface="Calibri"/>
                <a:sym typeface="Arial" panose="020B0604020202020204" pitchFamily="34" charset="0"/>
              </a:rPr>
              <a:t>Avoid</a:t>
            </a:r>
            <a:r>
              <a:rPr lang="zh-TW" altLang="en-US" sz="1800">
                <a:solidFill>
                  <a:schemeClr val="bg1"/>
                </a:solidFill>
                <a:latin typeface="Arial"/>
                <a:ea typeface="微軟正黑體"/>
                <a:cs typeface="Calibri"/>
                <a:sym typeface="Arial" panose="020B0604020202020204" pitchFamily="34" charset="0"/>
              </a:rPr>
              <a:t> </a:t>
            </a:r>
            <a:r>
              <a:rPr lang="en-US" altLang="zh-TW" sz="1800">
                <a:solidFill>
                  <a:schemeClr val="bg1"/>
                </a:solidFill>
                <a:latin typeface="Arial"/>
                <a:ea typeface="微軟正黑體"/>
                <a:cs typeface="Calibri"/>
                <a:sym typeface="Arial" panose="020B0604020202020204" pitchFamily="34" charset="0"/>
              </a:rPr>
              <a:t>It.</a:t>
            </a:r>
            <a:r>
              <a:rPr lang="en-US" altLang="zh-CN" sz="1800">
                <a:solidFill>
                  <a:schemeClr val="bg1"/>
                </a:solidFill>
                <a:latin typeface="Arial"/>
                <a:ea typeface="微軟正黑體"/>
                <a:cs typeface="Calibri"/>
                <a:sym typeface="Arial" panose="020B0604020202020204" pitchFamily="34" charset="0"/>
              </a:rPr>
              <a:t> </a:t>
            </a:r>
            <a:endParaRPr lang="en-US" altLang="zh-CN" sz="1800">
              <a:solidFill>
                <a:schemeClr val="bg1"/>
              </a:solidFill>
              <a:latin typeface="Arial"/>
              <a:ea typeface="微軟正黑體"/>
              <a:cs typeface="Calibri"/>
            </a:endParaRPr>
          </a:p>
        </p:txBody>
      </p:sp>
      <p:pic>
        <p:nvPicPr>
          <p:cNvPr id="4" name="logo">
            <a:extLst>
              <a:ext uri="{FF2B5EF4-FFF2-40B4-BE49-F238E27FC236}">
                <a16:creationId xmlns:a16="http://schemas.microsoft.com/office/drawing/2014/main" id="{2EA81A94-0D81-4B49-AD9F-17A79C43FC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2140" y="6662460"/>
            <a:ext cx="807720" cy="137538"/>
          </a:xfrm>
          <a:prstGeom prst="rect">
            <a:avLst/>
          </a:prstGeom>
        </p:spPr>
      </p:pic>
      <p:sp>
        <p:nvSpPr>
          <p:cNvPr id="6" name="Content Placeholder 2">
            <a:extLst>
              <a:ext uri="{FF2B5EF4-FFF2-40B4-BE49-F238E27FC236}">
                <a16:creationId xmlns:a16="http://schemas.microsoft.com/office/drawing/2014/main" id="{F5ED6608-DDD5-4220-8D68-F1FD92286826}"/>
              </a:ext>
            </a:extLst>
          </p:cNvPr>
          <p:cNvSpPr txBox="1">
            <a:spLocks/>
          </p:cNvSpPr>
          <p:nvPr/>
        </p:nvSpPr>
        <p:spPr>
          <a:xfrm>
            <a:off x="6286502" y="1964125"/>
            <a:ext cx="4362713" cy="45478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chemeClr val="bg1"/>
                </a:solidFill>
                <a:latin typeface="Arial"/>
                <a:ea typeface="微軟正黑體"/>
                <a:cs typeface="+mn-lt"/>
                <a:sym typeface="Arial" panose="020B0604020202020204" pitchFamily="34" charset="0"/>
              </a:rPr>
              <a:t>The Security</a:t>
            </a:r>
            <a:r>
              <a:rPr lang="zh-TW" altLang="en-US" sz="2400" dirty="0">
                <a:solidFill>
                  <a:schemeClr val="bg1"/>
                </a:solidFill>
                <a:latin typeface="Arial"/>
                <a:ea typeface="微軟正黑體"/>
                <a:cs typeface="+mn-lt"/>
                <a:sym typeface="Arial" panose="020B0604020202020204" pitchFamily="34" charset="0"/>
              </a:rPr>
              <a:t> </a:t>
            </a:r>
            <a:r>
              <a:rPr lang="en-US" altLang="zh-TW" sz="2400" dirty="0">
                <a:solidFill>
                  <a:schemeClr val="bg1"/>
                </a:solidFill>
                <a:latin typeface="Arial"/>
                <a:ea typeface="微軟正黑體"/>
                <a:cs typeface="+mn-lt"/>
                <a:sym typeface="Arial" panose="020B0604020202020204" pitchFamily="34" charset="0"/>
              </a:rPr>
              <a:t>Protection</a:t>
            </a:r>
            <a:r>
              <a:rPr lang="en-US" sz="2400" dirty="0">
                <a:solidFill>
                  <a:schemeClr val="bg1"/>
                </a:solidFill>
                <a:latin typeface="Arial"/>
                <a:ea typeface="微軟正黑體"/>
                <a:cs typeface="+mn-lt"/>
                <a:sym typeface="Arial" panose="020B0604020202020204" pitchFamily="34" charset="0"/>
              </a:rPr>
              <a:t> Is Not In Trouble! Security </a:t>
            </a:r>
            <a:r>
              <a:rPr lang="en-US" altLang="zh-TW" sz="2400" dirty="0">
                <a:solidFill>
                  <a:schemeClr val="bg1"/>
                </a:solidFill>
                <a:latin typeface="Arial"/>
                <a:ea typeface="微軟正黑體"/>
                <a:cs typeface="+mn-lt"/>
                <a:sym typeface="Arial" panose="020B0604020202020204" pitchFamily="34" charset="0"/>
              </a:rPr>
              <a:t>Counselor</a:t>
            </a:r>
            <a:r>
              <a:rPr lang="en-US" sz="2400" dirty="0">
                <a:solidFill>
                  <a:schemeClr val="bg1"/>
                </a:solidFill>
                <a:latin typeface="Arial"/>
                <a:ea typeface="微軟正黑體"/>
                <a:cs typeface="+mn-lt"/>
                <a:sym typeface="Arial" panose="020B0604020202020204" pitchFamily="34" charset="0"/>
              </a:rPr>
              <a:t> Will Take Care Of You.</a:t>
            </a:r>
            <a:endParaRPr lang="en-US" altLang="zh-CN" sz="2400"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marL="0" indent="0">
              <a:lnSpc>
                <a:spcPct val="100000"/>
              </a:lnSpc>
              <a:buNone/>
            </a:pPr>
            <a:r>
              <a:rPr lang="en-US" altLang="ja-JP" sz="2400" dirty="0">
                <a:solidFill>
                  <a:schemeClr val="bg1"/>
                </a:solidFill>
                <a:latin typeface="Arial"/>
                <a:ea typeface="微軟正黑體"/>
                <a:cs typeface="+mn-lt"/>
                <a:sym typeface="Arial" panose="020B0604020202020204" pitchFamily="34" charset="0"/>
              </a:rPr>
              <a:t>Digital Signature Makes Sure The App Is Authentic </a:t>
            </a:r>
            <a:endParaRPr lang="en-US" altLang="ja-JP" sz="2400" dirty="0">
              <a:solidFill>
                <a:schemeClr val="bg1"/>
              </a:solidFill>
              <a:latin typeface="Arial"/>
              <a:ea typeface="微軟正黑體"/>
              <a:cs typeface="+mn-lt"/>
            </a:endParaRPr>
          </a:p>
          <a:p>
            <a:pPr marL="0" indent="0">
              <a:lnSpc>
                <a:spcPct val="100000"/>
              </a:lnSpc>
              <a:buNone/>
            </a:pPr>
            <a:r>
              <a:rPr lang="en-US" sz="2400" dirty="0">
                <a:solidFill>
                  <a:schemeClr val="bg1"/>
                </a:solidFill>
                <a:latin typeface="Arial"/>
                <a:ea typeface="微軟正黑體"/>
                <a:cs typeface="+mn-lt"/>
                <a:sym typeface="Arial" panose="020B0604020202020204" pitchFamily="34" charset="0"/>
              </a:rPr>
              <a:t>General Review Of Security Awareness</a:t>
            </a:r>
            <a:r>
              <a:rPr lang="en-US" altLang="zh-TW" sz="2400" dirty="0">
                <a:solidFill>
                  <a:schemeClr val="bg1"/>
                </a:solidFill>
                <a:latin typeface="Arial"/>
                <a:ea typeface="微軟正黑體"/>
                <a:cs typeface="+mn-lt"/>
                <a:sym typeface="Arial" panose="020B0604020202020204" pitchFamily="34" charset="0"/>
              </a:rPr>
              <a:t>.</a:t>
            </a:r>
            <a:endParaRPr lang="en-US" sz="2400" dirty="0">
              <a:solidFill>
                <a:schemeClr val="bg1"/>
              </a:solidFill>
              <a:latin typeface="Arial"/>
              <a:ea typeface="微軟正黑體"/>
              <a:cs typeface="+mn-lt"/>
              <a:sym typeface="Arial" panose="020B0604020202020204" pitchFamily="34" charset="0"/>
            </a:endParaRPr>
          </a:p>
          <a:p>
            <a:pPr marL="0" indent="0">
              <a:lnSpc>
                <a:spcPct val="100000"/>
              </a:lnSpc>
              <a:buNone/>
            </a:pPr>
            <a:r>
              <a:rPr lang="en-US" sz="2400" dirty="0">
                <a:solidFill>
                  <a:schemeClr val="bg1"/>
                </a:solidFill>
                <a:latin typeface="Arial"/>
                <a:ea typeface="微軟正黑體"/>
                <a:cs typeface="+mn-lt"/>
                <a:sym typeface="Arial" panose="020B0604020202020204" pitchFamily="34" charset="0"/>
              </a:rPr>
              <a:t>Basic S</a:t>
            </a:r>
            <a:r>
              <a:rPr lang="en-US" altLang="zh-TW" sz="2400" dirty="0">
                <a:solidFill>
                  <a:schemeClr val="bg1"/>
                </a:solidFill>
                <a:latin typeface="Arial"/>
                <a:ea typeface="微軟正黑體"/>
                <a:cs typeface="+mn-lt"/>
                <a:sym typeface="Arial" panose="020B0604020202020204" pitchFamily="34" charset="0"/>
              </a:rPr>
              <a:t>ecurity &amp;</a:t>
            </a:r>
            <a:r>
              <a:rPr lang="en-US" sz="2400" dirty="0">
                <a:solidFill>
                  <a:schemeClr val="bg1"/>
                </a:solidFill>
                <a:latin typeface="Arial"/>
                <a:ea typeface="微軟正黑體"/>
                <a:cs typeface="+mn-lt"/>
                <a:sym typeface="Arial" panose="020B0604020202020204" pitchFamily="34" charset="0"/>
              </a:rPr>
              <a:t> Self-protection For Anyone!</a:t>
            </a:r>
            <a:endParaRPr lang="en-US" altLang="zh-CN" sz="2400" dirty="0">
              <a:solidFill>
                <a:schemeClr val="bg1"/>
              </a:solidFill>
              <a:latin typeface="Arial"/>
              <a:ea typeface="微軟正黑體"/>
              <a:cs typeface="+mn-lt"/>
            </a:endParaRPr>
          </a:p>
        </p:txBody>
      </p:sp>
      <p:sp>
        <p:nvSpPr>
          <p:cNvPr id="7" name="矩形: 圓角 6">
            <a:extLst>
              <a:ext uri="{FF2B5EF4-FFF2-40B4-BE49-F238E27FC236}">
                <a16:creationId xmlns:a16="http://schemas.microsoft.com/office/drawing/2014/main" id="{53E58D41-2FB2-4C56-822F-B97DA104FDF2}"/>
              </a:ext>
            </a:extLst>
          </p:cNvPr>
          <p:cNvSpPr/>
          <p:nvPr/>
        </p:nvSpPr>
        <p:spPr>
          <a:xfrm>
            <a:off x="1180406" y="2778728"/>
            <a:ext cx="4182169" cy="45719"/>
          </a:xfrm>
          <a:prstGeom prst="roundRect">
            <a:avLst/>
          </a:prstGeom>
          <a:solidFill>
            <a:srgbClr val="86D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BDE8B0B5-48B8-4F88-B65E-C80D5CF9E594}"/>
              </a:ext>
            </a:extLst>
          </p:cNvPr>
          <p:cNvSpPr/>
          <p:nvPr/>
        </p:nvSpPr>
        <p:spPr>
          <a:xfrm>
            <a:off x="1180407" y="3611911"/>
            <a:ext cx="4280593" cy="52039"/>
          </a:xfrm>
          <a:prstGeom prst="roundRect">
            <a:avLst/>
          </a:prstGeom>
          <a:solidFill>
            <a:srgbClr val="86D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B55C8FD5-1726-4787-ADC5-84AC667A95DB}"/>
              </a:ext>
            </a:extLst>
          </p:cNvPr>
          <p:cNvSpPr/>
          <p:nvPr/>
        </p:nvSpPr>
        <p:spPr>
          <a:xfrm>
            <a:off x="1180407" y="4115578"/>
            <a:ext cx="4286943" cy="45719"/>
          </a:xfrm>
          <a:prstGeom prst="roundRect">
            <a:avLst/>
          </a:prstGeom>
          <a:solidFill>
            <a:srgbClr val="86D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E18863AC-1192-4320-BA43-F9CE2F43BBB6}"/>
              </a:ext>
            </a:extLst>
          </p:cNvPr>
          <p:cNvSpPr/>
          <p:nvPr/>
        </p:nvSpPr>
        <p:spPr>
          <a:xfrm>
            <a:off x="6385734" y="4000707"/>
            <a:ext cx="4120342" cy="45719"/>
          </a:xfrm>
          <a:prstGeom prst="roundRect">
            <a:avLst/>
          </a:prstGeom>
          <a:solidFill>
            <a:srgbClr val="86D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FC4FD050-D959-4C9F-8601-9C79DE59550B}"/>
              </a:ext>
            </a:extLst>
          </p:cNvPr>
          <p:cNvSpPr/>
          <p:nvPr/>
        </p:nvSpPr>
        <p:spPr>
          <a:xfrm>
            <a:off x="6385734" y="3157732"/>
            <a:ext cx="4120342" cy="45719"/>
          </a:xfrm>
          <a:prstGeom prst="roundRect">
            <a:avLst/>
          </a:prstGeom>
          <a:solidFill>
            <a:srgbClr val="86D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5CB1ABF3-EAD6-409F-85FE-04565DFB9D59}"/>
              </a:ext>
            </a:extLst>
          </p:cNvPr>
          <p:cNvSpPr/>
          <p:nvPr/>
        </p:nvSpPr>
        <p:spPr>
          <a:xfrm>
            <a:off x="6385732" y="4843682"/>
            <a:ext cx="3843355" cy="45719"/>
          </a:xfrm>
          <a:prstGeom prst="roundRect">
            <a:avLst/>
          </a:prstGeom>
          <a:solidFill>
            <a:srgbClr val="86D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1C0EEC06-734F-4D46-B064-8A2A743909F5}"/>
              </a:ext>
            </a:extLst>
          </p:cNvPr>
          <p:cNvSpPr/>
          <p:nvPr/>
        </p:nvSpPr>
        <p:spPr>
          <a:xfrm>
            <a:off x="6385733" y="5732653"/>
            <a:ext cx="3082117" cy="45719"/>
          </a:xfrm>
          <a:prstGeom prst="roundRect">
            <a:avLst/>
          </a:prstGeom>
          <a:solidFill>
            <a:srgbClr val="86D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646BE7C1-B048-46F9-82BB-B5D74FE116DE}"/>
              </a:ext>
            </a:extLst>
          </p:cNvPr>
          <p:cNvPicPr>
            <a:picLocks noChangeAspect="1"/>
          </p:cNvPicPr>
          <p:nvPr/>
        </p:nvPicPr>
        <p:blipFill rotWithShape="1">
          <a:blip r:embed="rId5"/>
          <a:srcRect l="37989" t="25553" r="39264" b="35506"/>
          <a:stretch/>
        </p:blipFill>
        <p:spPr>
          <a:xfrm>
            <a:off x="784705" y="2045391"/>
            <a:ext cx="241300" cy="567393"/>
          </a:xfrm>
          <a:prstGeom prst="rect">
            <a:avLst/>
          </a:prstGeom>
        </p:spPr>
      </p:pic>
      <p:pic>
        <p:nvPicPr>
          <p:cNvPr id="15" name="圖片 14">
            <a:extLst>
              <a:ext uri="{FF2B5EF4-FFF2-40B4-BE49-F238E27FC236}">
                <a16:creationId xmlns:a16="http://schemas.microsoft.com/office/drawing/2014/main" id="{082B1028-6FA3-4855-A025-91721610AC43}"/>
              </a:ext>
            </a:extLst>
          </p:cNvPr>
          <p:cNvPicPr>
            <a:picLocks noChangeAspect="1"/>
          </p:cNvPicPr>
          <p:nvPr/>
        </p:nvPicPr>
        <p:blipFill rotWithShape="1">
          <a:blip r:embed="rId6"/>
          <a:srcRect l="33363" t="25423" r="31506" b="35202"/>
          <a:stretch/>
        </p:blipFill>
        <p:spPr>
          <a:xfrm>
            <a:off x="710450" y="2870874"/>
            <a:ext cx="389810" cy="573716"/>
          </a:xfrm>
          <a:prstGeom prst="rect">
            <a:avLst/>
          </a:prstGeom>
        </p:spPr>
      </p:pic>
      <p:pic>
        <p:nvPicPr>
          <p:cNvPr id="16" name="圖片 15">
            <a:extLst>
              <a:ext uri="{FF2B5EF4-FFF2-40B4-BE49-F238E27FC236}">
                <a16:creationId xmlns:a16="http://schemas.microsoft.com/office/drawing/2014/main" id="{063AA933-01F3-4703-8354-7852ED44D455}"/>
              </a:ext>
            </a:extLst>
          </p:cNvPr>
          <p:cNvPicPr>
            <a:picLocks noChangeAspect="1"/>
          </p:cNvPicPr>
          <p:nvPr/>
        </p:nvPicPr>
        <p:blipFill rotWithShape="1">
          <a:blip r:embed="rId7"/>
          <a:srcRect l="33363" t="24016" r="30456" b="32927"/>
          <a:stretch/>
        </p:blipFill>
        <p:spPr>
          <a:xfrm>
            <a:off x="704628" y="3716007"/>
            <a:ext cx="401454" cy="627369"/>
          </a:xfrm>
          <a:prstGeom prst="rect">
            <a:avLst/>
          </a:prstGeom>
        </p:spPr>
      </p:pic>
      <p:pic>
        <p:nvPicPr>
          <p:cNvPr id="17" name="圖片 16">
            <a:extLst>
              <a:ext uri="{FF2B5EF4-FFF2-40B4-BE49-F238E27FC236}">
                <a16:creationId xmlns:a16="http://schemas.microsoft.com/office/drawing/2014/main" id="{DFCCDB53-7F62-49FF-9E84-032C4C86FECD}"/>
              </a:ext>
            </a:extLst>
          </p:cNvPr>
          <p:cNvPicPr>
            <a:picLocks noChangeAspect="1"/>
          </p:cNvPicPr>
          <p:nvPr/>
        </p:nvPicPr>
        <p:blipFill rotWithShape="1">
          <a:blip r:embed="rId8"/>
          <a:srcRect l="36409" t="27808" r="36409" b="36088"/>
          <a:stretch/>
        </p:blipFill>
        <p:spPr>
          <a:xfrm>
            <a:off x="5905499" y="2126011"/>
            <a:ext cx="306568" cy="526065"/>
          </a:xfrm>
          <a:prstGeom prst="rect">
            <a:avLst/>
          </a:prstGeom>
        </p:spPr>
      </p:pic>
      <p:pic>
        <p:nvPicPr>
          <p:cNvPr id="18" name="圖片 17">
            <a:extLst>
              <a:ext uri="{FF2B5EF4-FFF2-40B4-BE49-F238E27FC236}">
                <a16:creationId xmlns:a16="http://schemas.microsoft.com/office/drawing/2014/main" id="{D524B729-70DA-463F-82F1-D45C0A406769}"/>
              </a:ext>
            </a:extLst>
          </p:cNvPr>
          <p:cNvPicPr>
            <a:picLocks noChangeAspect="1"/>
          </p:cNvPicPr>
          <p:nvPr/>
        </p:nvPicPr>
        <p:blipFill rotWithShape="1">
          <a:blip r:embed="rId9"/>
          <a:srcRect l="35562" t="26107" r="35562" b="34392"/>
          <a:stretch/>
        </p:blipFill>
        <p:spPr>
          <a:xfrm>
            <a:off x="5897705" y="3288165"/>
            <a:ext cx="322156" cy="575566"/>
          </a:xfrm>
          <a:prstGeom prst="rect">
            <a:avLst/>
          </a:prstGeom>
        </p:spPr>
      </p:pic>
      <p:pic>
        <p:nvPicPr>
          <p:cNvPr id="19" name="圖片 18">
            <a:extLst>
              <a:ext uri="{FF2B5EF4-FFF2-40B4-BE49-F238E27FC236}">
                <a16:creationId xmlns:a16="http://schemas.microsoft.com/office/drawing/2014/main" id="{03A29924-A856-43F0-BCAF-6D4CFC613B05}"/>
              </a:ext>
            </a:extLst>
          </p:cNvPr>
          <p:cNvPicPr>
            <a:picLocks noChangeAspect="1"/>
          </p:cNvPicPr>
          <p:nvPr/>
        </p:nvPicPr>
        <p:blipFill rotWithShape="1">
          <a:blip r:embed="rId10"/>
          <a:srcRect l="39185" t="27199" r="39185" b="35330"/>
          <a:stretch/>
        </p:blipFill>
        <p:spPr>
          <a:xfrm>
            <a:off x="5938787" y="4175550"/>
            <a:ext cx="239992" cy="545965"/>
          </a:xfrm>
          <a:prstGeom prst="rect">
            <a:avLst/>
          </a:prstGeom>
        </p:spPr>
      </p:pic>
      <p:pic>
        <p:nvPicPr>
          <p:cNvPr id="20" name="圖片 19">
            <a:extLst>
              <a:ext uri="{FF2B5EF4-FFF2-40B4-BE49-F238E27FC236}">
                <a16:creationId xmlns:a16="http://schemas.microsoft.com/office/drawing/2014/main" id="{67A88D63-98EB-4612-B127-915A765D34FB}"/>
              </a:ext>
            </a:extLst>
          </p:cNvPr>
          <p:cNvPicPr>
            <a:picLocks noChangeAspect="1"/>
          </p:cNvPicPr>
          <p:nvPr/>
        </p:nvPicPr>
        <p:blipFill rotWithShape="1">
          <a:blip r:embed="rId11"/>
          <a:srcRect l="35934" t="27070" r="35934" b="35460"/>
          <a:stretch/>
        </p:blipFill>
        <p:spPr>
          <a:xfrm>
            <a:off x="5904430" y="5035747"/>
            <a:ext cx="308706" cy="545965"/>
          </a:xfrm>
          <a:prstGeom prst="rect">
            <a:avLst/>
          </a:prstGeom>
        </p:spPr>
      </p:pic>
      <p:grpSp>
        <p:nvGrpSpPr>
          <p:cNvPr id="74" name="群組 73">
            <a:extLst>
              <a:ext uri="{FF2B5EF4-FFF2-40B4-BE49-F238E27FC236}">
                <a16:creationId xmlns:a16="http://schemas.microsoft.com/office/drawing/2014/main" id="{76325770-982E-47BC-A25A-9474E58992A2}"/>
              </a:ext>
            </a:extLst>
          </p:cNvPr>
          <p:cNvGrpSpPr/>
          <p:nvPr/>
        </p:nvGrpSpPr>
        <p:grpSpPr>
          <a:xfrm>
            <a:off x="-9425727" y="8408777"/>
            <a:ext cx="4994970" cy="1556003"/>
            <a:chOff x="3585423" y="4503527"/>
            <a:chExt cx="4994970" cy="1556003"/>
          </a:xfrm>
        </p:grpSpPr>
        <p:pic>
          <p:nvPicPr>
            <p:cNvPr id="48" name="圖片 47">
              <a:extLst>
                <a:ext uri="{FF2B5EF4-FFF2-40B4-BE49-F238E27FC236}">
                  <a16:creationId xmlns:a16="http://schemas.microsoft.com/office/drawing/2014/main" id="{D8FFA10B-D6D8-43FD-A00D-09D2CCB3552A}"/>
                </a:ext>
              </a:extLst>
            </p:cNvPr>
            <p:cNvPicPr>
              <a:picLocks noChangeAspect="1"/>
            </p:cNvPicPr>
            <p:nvPr/>
          </p:nvPicPr>
          <p:blipFill>
            <a:blip r:embed="rId12">
              <a:extLst>
                <a:ext uri="{BEBA8EAE-BF5A-486C-A8C5-ECC9F3942E4B}">
                  <a14:imgProps xmlns:a14="http://schemas.microsoft.com/office/drawing/2010/main">
                    <a14:imgLayer r:embed="rId13">
                      <a14:imgEffect>
                        <a14:artisticBlur radius="8"/>
                      </a14:imgEffect>
                    </a14:imgLayer>
                  </a14:imgProps>
                </a:ext>
              </a:extLst>
            </a:blip>
            <a:stretch>
              <a:fillRect/>
            </a:stretch>
          </p:blipFill>
          <p:spPr>
            <a:xfrm>
              <a:off x="3585423" y="4505659"/>
              <a:ext cx="4994970" cy="1553871"/>
            </a:xfrm>
            <a:prstGeom prst="rect">
              <a:avLst/>
            </a:prstGeom>
          </p:spPr>
        </p:pic>
        <p:pic>
          <p:nvPicPr>
            <p:cNvPr id="49" name="圖形 48">
              <a:extLst>
                <a:ext uri="{FF2B5EF4-FFF2-40B4-BE49-F238E27FC236}">
                  <a16:creationId xmlns:a16="http://schemas.microsoft.com/office/drawing/2014/main" id="{2AD3FB2D-2329-40B9-8AD5-63D7AE63AC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86618" y="4503527"/>
              <a:ext cx="4992032" cy="1554314"/>
            </a:xfrm>
            <a:prstGeom prst="rect">
              <a:avLst/>
            </a:prstGeom>
            <a:effectLst>
              <a:outerShdw blurRad="50800" dist="88900" dir="2700000" algn="tl" rotWithShape="0">
                <a:srgbClr val="002060">
                  <a:alpha val="51000"/>
                </a:srgbClr>
              </a:outerShdw>
            </a:effectLst>
          </p:spPr>
        </p:pic>
      </p:grpSp>
      <p:grpSp>
        <p:nvGrpSpPr>
          <p:cNvPr id="73" name="群組 72">
            <a:extLst>
              <a:ext uri="{FF2B5EF4-FFF2-40B4-BE49-F238E27FC236}">
                <a16:creationId xmlns:a16="http://schemas.microsoft.com/office/drawing/2014/main" id="{0CD0514E-1920-4A40-8D7F-CDABE80599DF}"/>
              </a:ext>
            </a:extLst>
          </p:cNvPr>
          <p:cNvGrpSpPr/>
          <p:nvPr/>
        </p:nvGrpSpPr>
        <p:grpSpPr>
          <a:xfrm>
            <a:off x="16035264" y="-2829637"/>
            <a:ext cx="5479027" cy="3347847"/>
            <a:chOff x="3347964" y="1507925"/>
            <a:chExt cx="5479027" cy="3347847"/>
          </a:xfrm>
        </p:grpSpPr>
        <p:pic>
          <p:nvPicPr>
            <p:cNvPr id="50" name="圖片 49">
              <a:extLst>
                <a:ext uri="{FF2B5EF4-FFF2-40B4-BE49-F238E27FC236}">
                  <a16:creationId xmlns:a16="http://schemas.microsoft.com/office/drawing/2014/main" id="{6FAFBEC4-B088-4A4B-A9B7-2AA15BE8751B}"/>
                </a:ext>
              </a:extLst>
            </p:cNvPr>
            <p:cNvPicPr>
              <a:picLocks noChangeAspect="1"/>
            </p:cNvPicPr>
            <p:nvPr/>
          </p:nvPicPr>
          <p:blipFill>
            <a:blip r:embed="rId16">
              <a:extLst>
                <a:ext uri="{BEBA8EAE-BF5A-486C-A8C5-ECC9F3942E4B}">
                  <a14:imgProps xmlns:a14="http://schemas.microsoft.com/office/drawing/2010/main">
                    <a14:imgLayer r:embed="rId17">
                      <a14:imgEffect>
                        <a14:artisticBlur radius="17"/>
                      </a14:imgEffect>
                    </a14:imgLayer>
                  </a14:imgProps>
                </a:ext>
              </a:extLst>
            </a:blip>
            <a:stretch>
              <a:fillRect/>
            </a:stretch>
          </p:blipFill>
          <p:spPr>
            <a:xfrm>
              <a:off x="3352309" y="1507925"/>
              <a:ext cx="5474682" cy="3346994"/>
            </a:xfrm>
            <a:prstGeom prst="rect">
              <a:avLst/>
            </a:prstGeom>
            <a:effectLst>
              <a:outerShdw blurRad="50800" dist="88900" dir="2700000" algn="tl" rotWithShape="0">
                <a:srgbClr val="6D1957">
                  <a:alpha val="65000"/>
                </a:srgbClr>
              </a:outerShdw>
            </a:effectLst>
          </p:spPr>
        </p:pic>
        <p:grpSp>
          <p:nvGrpSpPr>
            <p:cNvPr id="51" name="圖形 111">
              <a:extLst>
                <a:ext uri="{FF2B5EF4-FFF2-40B4-BE49-F238E27FC236}">
                  <a16:creationId xmlns:a16="http://schemas.microsoft.com/office/drawing/2014/main" id="{69EA1BC5-0A2E-4AF5-AADF-8DC6412C724E}"/>
                </a:ext>
              </a:extLst>
            </p:cNvPr>
            <p:cNvGrpSpPr/>
            <p:nvPr/>
          </p:nvGrpSpPr>
          <p:grpSpPr>
            <a:xfrm>
              <a:off x="3347964" y="1513123"/>
              <a:ext cx="5473414" cy="3342649"/>
              <a:chOff x="3347964" y="1513123"/>
              <a:chExt cx="5473414" cy="3342649"/>
            </a:xfrm>
            <a:solidFill>
              <a:srgbClr val="FF79BC"/>
            </a:solidFill>
          </p:grpSpPr>
          <p:sp>
            <p:nvSpPr>
              <p:cNvPr id="52" name="手繪多邊形: 圖案 51">
                <a:extLst>
                  <a:ext uri="{FF2B5EF4-FFF2-40B4-BE49-F238E27FC236}">
                    <a16:creationId xmlns:a16="http://schemas.microsoft.com/office/drawing/2014/main" id="{0DEF8E6E-D1F4-424E-97DE-86E881FCD658}"/>
                  </a:ext>
                </a:extLst>
              </p:cNvPr>
              <p:cNvSpPr/>
              <p:nvPr/>
            </p:nvSpPr>
            <p:spPr>
              <a:xfrm>
                <a:off x="4815012" y="1948538"/>
                <a:ext cx="305401" cy="479916"/>
              </a:xfrm>
              <a:custGeom>
                <a:avLst/>
                <a:gdLst>
                  <a:gd name="connsiteX0" fmla="*/ 98289 w 305401"/>
                  <a:gd name="connsiteY0" fmla="*/ 216586 h 479916"/>
                  <a:gd name="connsiteX1" fmla="*/ 267818 w 305401"/>
                  <a:gd name="connsiteY1" fmla="*/ 183178 h 479916"/>
                  <a:gd name="connsiteX2" fmla="*/ 264016 w 305401"/>
                  <a:gd name="connsiteY2" fmla="*/ 254106 h 479916"/>
                  <a:gd name="connsiteX3" fmla="*/ 94487 w 305401"/>
                  <a:gd name="connsiteY3" fmla="*/ 287513 h 479916"/>
                  <a:gd name="connsiteX4" fmla="*/ 88566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6" y="254106"/>
                    </a:lnTo>
                    <a:lnTo>
                      <a:pt x="94487" y="287513"/>
                    </a:lnTo>
                    <a:lnTo>
                      <a:pt x="88566"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6BB05F19-BBF0-461C-8D9E-31E732307083}"/>
                  </a:ext>
                </a:extLst>
              </p:cNvPr>
              <p:cNvSpPr/>
              <p:nvPr/>
            </p:nvSpPr>
            <p:spPr>
              <a:xfrm>
                <a:off x="5223938" y="1857915"/>
                <a:ext cx="355263" cy="492382"/>
              </a:xfrm>
              <a:custGeom>
                <a:avLst/>
                <a:gdLst>
                  <a:gd name="connsiteX0" fmla="*/ 333822 w 355262"/>
                  <a:gd name="connsiteY0" fmla="*/ 429494 h 492381"/>
                  <a:gd name="connsiteX1" fmla="*/ 249058 w 355262"/>
                  <a:gd name="connsiteY1" fmla="*/ 446197 h 492381"/>
                  <a:gd name="connsiteX2" fmla="*/ 99162 w 355262"/>
                  <a:gd name="connsiteY2" fmla="*/ 210353 h 492381"/>
                  <a:gd name="connsiteX3" fmla="*/ 84764 w 355262"/>
                  <a:gd name="connsiteY3" fmla="*/ 478607 h 492381"/>
                  <a:gd name="connsiteX4" fmla="*/ 0 w 355262"/>
                  <a:gd name="connsiteY4" fmla="*/ 495311 h 492381"/>
                  <a:gd name="connsiteX5" fmla="*/ 22999 w 355262"/>
                  <a:gd name="connsiteY5" fmla="*/ 65817 h 492381"/>
                  <a:gd name="connsiteX6" fmla="*/ 107763 w 355262"/>
                  <a:gd name="connsiteY6" fmla="*/ 49114 h 492381"/>
                  <a:gd name="connsiteX7" fmla="*/ 257721 w 355262"/>
                  <a:gd name="connsiteY7" fmla="*/ 285581 h 492381"/>
                  <a:gd name="connsiteX8" fmla="*/ 272119 w 355262"/>
                  <a:gd name="connsiteY8" fmla="*/ 16704 h 492381"/>
                  <a:gd name="connsiteX9" fmla="*/ 356883 w 355262"/>
                  <a:gd name="connsiteY9" fmla="*/ 0 h 492381"/>
                  <a:gd name="connsiteX10" fmla="*/ 333822 w 355262"/>
                  <a:gd name="connsiteY10" fmla="*/ 429494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262" h="492381">
                    <a:moveTo>
                      <a:pt x="333822" y="429494"/>
                    </a:moveTo>
                    <a:lnTo>
                      <a:pt x="249058" y="446197"/>
                    </a:lnTo>
                    <a:lnTo>
                      <a:pt x="99162" y="210353"/>
                    </a:lnTo>
                    <a:lnTo>
                      <a:pt x="84764" y="478607"/>
                    </a:lnTo>
                    <a:lnTo>
                      <a:pt x="0" y="495311"/>
                    </a:lnTo>
                    <a:lnTo>
                      <a:pt x="22999" y="65817"/>
                    </a:lnTo>
                    <a:lnTo>
                      <a:pt x="107763" y="49114"/>
                    </a:lnTo>
                    <a:lnTo>
                      <a:pt x="257721" y="285581"/>
                    </a:lnTo>
                    <a:lnTo>
                      <a:pt x="272119" y="16704"/>
                    </a:lnTo>
                    <a:lnTo>
                      <a:pt x="356883" y="0"/>
                    </a:lnTo>
                    <a:lnTo>
                      <a:pt x="333822" y="4294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1855F714-F4CE-449A-8AC1-AC508D626959}"/>
                  </a:ext>
                </a:extLst>
              </p:cNvPr>
              <p:cNvSpPr/>
              <p:nvPr/>
            </p:nvSpPr>
            <p:spPr>
              <a:xfrm>
                <a:off x="5680606" y="1793058"/>
                <a:ext cx="311634" cy="448753"/>
              </a:xfrm>
              <a:custGeom>
                <a:avLst/>
                <a:gdLst>
                  <a:gd name="connsiteX0" fmla="*/ 0 w 311633"/>
                  <a:gd name="connsiteY0" fmla="*/ 340840 h 448752"/>
                  <a:gd name="connsiteX1" fmla="*/ 80215 w 311633"/>
                  <a:gd name="connsiteY1" fmla="*/ 325009 h 448752"/>
                  <a:gd name="connsiteX2" fmla="*/ 101156 w 311633"/>
                  <a:gd name="connsiteY2" fmla="*/ 370445 h 448752"/>
                  <a:gd name="connsiteX3" fmla="*/ 157001 w 311633"/>
                  <a:gd name="connsiteY3" fmla="*/ 373935 h 448752"/>
                  <a:gd name="connsiteX4" fmla="*/ 231856 w 311633"/>
                  <a:gd name="connsiteY4" fmla="*/ 303132 h 448752"/>
                  <a:gd name="connsiteX5" fmla="*/ 219702 w 311633"/>
                  <a:gd name="connsiteY5" fmla="*/ 267045 h 448752"/>
                  <a:gd name="connsiteX6" fmla="*/ 175387 w 311633"/>
                  <a:gd name="connsiteY6" fmla="*/ 257634 h 448752"/>
                  <a:gd name="connsiteX7" fmla="*/ 133691 w 311633"/>
                  <a:gd name="connsiteY7" fmla="*/ 259067 h 448752"/>
                  <a:gd name="connsiteX8" fmla="*/ 19134 w 311633"/>
                  <a:gd name="connsiteY8" fmla="*/ 163395 h 448752"/>
                  <a:gd name="connsiteX9" fmla="*/ 65318 w 311633"/>
                  <a:gd name="connsiteY9" fmla="*/ 60681 h 448752"/>
                  <a:gd name="connsiteX10" fmla="*/ 176198 w 311633"/>
                  <a:gd name="connsiteY10" fmla="*/ 4337 h 448752"/>
                  <a:gd name="connsiteX11" fmla="*/ 278912 w 311633"/>
                  <a:gd name="connsiteY11" fmla="*/ 17364 h 448752"/>
                  <a:gd name="connsiteX12" fmla="*/ 317493 w 311633"/>
                  <a:gd name="connsiteY12" fmla="*/ 103375 h 448752"/>
                  <a:gd name="connsiteX13" fmla="*/ 235969 w 311633"/>
                  <a:gd name="connsiteY13" fmla="*/ 119455 h 448752"/>
                  <a:gd name="connsiteX14" fmla="*/ 219640 w 311633"/>
                  <a:gd name="connsiteY14" fmla="*/ 77696 h 448752"/>
                  <a:gd name="connsiteX15" fmla="*/ 171212 w 311633"/>
                  <a:gd name="connsiteY15" fmla="*/ 73084 h 448752"/>
                  <a:gd name="connsiteX16" fmla="*/ 120602 w 311633"/>
                  <a:gd name="connsiteY16" fmla="*/ 97516 h 448752"/>
                  <a:gd name="connsiteX17" fmla="*/ 101655 w 311633"/>
                  <a:gd name="connsiteY17" fmla="*/ 140958 h 448752"/>
                  <a:gd name="connsiteX18" fmla="*/ 114619 w 311633"/>
                  <a:gd name="connsiteY18" fmla="*/ 173492 h 448752"/>
                  <a:gd name="connsiteX19" fmla="*/ 160180 w 311633"/>
                  <a:gd name="connsiteY19" fmla="*/ 182966 h 448752"/>
                  <a:gd name="connsiteX20" fmla="*/ 206987 w 311633"/>
                  <a:gd name="connsiteY20" fmla="*/ 181719 h 448752"/>
                  <a:gd name="connsiteX21" fmla="*/ 315685 w 311633"/>
                  <a:gd name="connsiteY21" fmla="*/ 279760 h 448752"/>
                  <a:gd name="connsiteX22" fmla="*/ 267382 w 311633"/>
                  <a:gd name="connsiteY22" fmla="*/ 387211 h 448752"/>
                  <a:gd name="connsiteX23" fmla="*/ 149397 w 311633"/>
                  <a:gd name="connsiteY23" fmla="*/ 444365 h 448752"/>
                  <a:gd name="connsiteX24" fmla="*/ 39328 w 311633"/>
                  <a:gd name="connsiteY24" fmla="*/ 431899 h 448752"/>
                  <a:gd name="connsiteX25" fmla="*/ 0 w 311633"/>
                  <a:gd name="connsiteY25" fmla="*/ 340840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633" h="448752">
                    <a:moveTo>
                      <a:pt x="0" y="340840"/>
                    </a:moveTo>
                    <a:lnTo>
                      <a:pt x="80215" y="325009"/>
                    </a:lnTo>
                    <a:cubicBezTo>
                      <a:pt x="81960" y="348070"/>
                      <a:pt x="88940" y="363215"/>
                      <a:pt x="101156" y="370445"/>
                    </a:cubicBezTo>
                    <a:cubicBezTo>
                      <a:pt x="113372" y="377675"/>
                      <a:pt x="131946" y="378859"/>
                      <a:pt x="157001" y="373935"/>
                    </a:cubicBezTo>
                    <a:cubicBezTo>
                      <a:pt x="204868" y="364524"/>
                      <a:pt x="229861" y="340902"/>
                      <a:pt x="231856" y="303132"/>
                    </a:cubicBezTo>
                    <a:cubicBezTo>
                      <a:pt x="232790" y="286117"/>
                      <a:pt x="228739" y="274088"/>
                      <a:pt x="219702" y="267045"/>
                    </a:cubicBezTo>
                    <a:cubicBezTo>
                      <a:pt x="210664" y="260002"/>
                      <a:pt x="195955" y="256823"/>
                      <a:pt x="175387" y="257634"/>
                    </a:cubicBezTo>
                    <a:lnTo>
                      <a:pt x="133691" y="259067"/>
                    </a:lnTo>
                    <a:cubicBezTo>
                      <a:pt x="53726" y="262121"/>
                      <a:pt x="15519" y="230210"/>
                      <a:pt x="19134" y="163395"/>
                    </a:cubicBezTo>
                    <a:cubicBezTo>
                      <a:pt x="21253" y="123569"/>
                      <a:pt x="36648" y="89351"/>
                      <a:pt x="65318" y="60681"/>
                    </a:cubicBezTo>
                    <a:cubicBezTo>
                      <a:pt x="93926" y="32073"/>
                      <a:pt x="130886" y="13250"/>
                      <a:pt x="176198" y="4337"/>
                    </a:cubicBezTo>
                    <a:cubicBezTo>
                      <a:pt x="220200" y="-4326"/>
                      <a:pt x="254418" y="-25"/>
                      <a:pt x="278912" y="17364"/>
                    </a:cubicBezTo>
                    <a:cubicBezTo>
                      <a:pt x="303407" y="34691"/>
                      <a:pt x="316246" y="63361"/>
                      <a:pt x="317493" y="103375"/>
                    </a:cubicBezTo>
                    <a:lnTo>
                      <a:pt x="235969" y="119455"/>
                    </a:lnTo>
                    <a:cubicBezTo>
                      <a:pt x="235782" y="98950"/>
                      <a:pt x="230360" y="85051"/>
                      <a:pt x="219640" y="77696"/>
                    </a:cubicBezTo>
                    <a:cubicBezTo>
                      <a:pt x="208919" y="70342"/>
                      <a:pt x="192777" y="68846"/>
                      <a:pt x="171212" y="73084"/>
                    </a:cubicBezTo>
                    <a:cubicBezTo>
                      <a:pt x="149210" y="77447"/>
                      <a:pt x="132320" y="85549"/>
                      <a:pt x="120602" y="97516"/>
                    </a:cubicBezTo>
                    <a:cubicBezTo>
                      <a:pt x="108885" y="109483"/>
                      <a:pt x="102527" y="123943"/>
                      <a:pt x="101655" y="140958"/>
                    </a:cubicBezTo>
                    <a:cubicBezTo>
                      <a:pt x="100845" y="155916"/>
                      <a:pt x="105208" y="166761"/>
                      <a:pt x="114619" y="173492"/>
                    </a:cubicBezTo>
                    <a:cubicBezTo>
                      <a:pt x="124093" y="180224"/>
                      <a:pt x="139238" y="183402"/>
                      <a:pt x="160180" y="182966"/>
                    </a:cubicBezTo>
                    <a:lnTo>
                      <a:pt x="206987" y="181719"/>
                    </a:lnTo>
                    <a:cubicBezTo>
                      <a:pt x="283026" y="179850"/>
                      <a:pt x="319300" y="212571"/>
                      <a:pt x="315685" y="279760"/>
                    </a:cubicBezTo>
                    <a:cubicBezTo>
                      <a:pt x="313379" y="322890"/>
                      <a:pt x="297236" y="358728"/>
                      <a:pt x="267382" y="387211"/>
                    </a:cubicBezTo>
                    <a:cubicBezTo>
                      <a:pt x="237465" y="415694"/>
                      <a:pt x="198137" y="434704"/>
                      <a:pt x="149397" y="444365"/>
                    </a:cubicBezTo>
                    <a:cubicBezTo>
                      <a:pt x="101530" y="453776"/>
                      <a:pt x="64820" y="449662"/>
                      <a:pt x="39328" y="431899"/>
                    </a:cubicBezTo>
                    <a:cubicBezTo>
                      <a:pt x="13774" y="414136"/>
                      <a:pt x="686" y="383783"/>
                      <a:pt x="0" y="34084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A7E044C7-74F2-46DE-B21B-0DF7252C3A22}"/>
                  </a:ext>
                </a:extLst>
              </p:cNvPr>
              <p:cNvSpPr/>
              <p:nvPr/>
            </p:nvSpPr>
            <p:spPr>
              <a:xfrm>
                <a:off x="6122203" y="1684833"/>
                <a:ext cx="330332" cy="467451"/>
              </a:xfrm>
              <a:custGeom>
                <a:avLst/>
                <a:gdLst>
                  <a:gd name="connsiteX0" fmla="*/ 16880 w 330331"/>
                  <a:gd name="connsiteY0" fmla="*/ 422389 h 467450"/>
                  <a:gd name="connsiteX1" fmla="*/ 238 w 330331"/>
                  <a:gd name="connsiteY1" fmla="*/ 350837 h 467450"/>
                  <a:gd name="connsiteX2" fmla="*/ 15633 w 330331"/>
                  <a:gd name="connsiteY2" fmla="*/ 63262 h 467450"/>
                  <a:gd name="connsiteX3" fmla="*/ 100397 w 330331"/>
                  <a:gd name="connsiteY3" fmla="*/ 46558 h 467450"/>
                  <a:gd name="connsiteX4" fmla="*/ 85127 w 330331"/>
                  <a:gd name="connsiteY4" fmla="*/ 331641 h 467450"/>
                  <a:gd name="connsiteX5" fmla="*/ 102143 w 330331"/>
                  <a:gd name="connsiteY5" fmla="*/ 384619 h 467450"/>
                  <a:gd name="connsiteX6" fmla="*/ 156055 w 330331"/>
                  <a:gd name="connsiteY6" fmla="*/ 394030 h 467450"/>
                  <a:gd name="connsiteX7" fmla="*/ 212461 w 330331"/>
                  <a:gd name="connsiteY7" fmla="*/ 362867 h 467450"/>
                  <a:gd name="connsiteX8" fmla="*/ 235896 w 330331"/>
                  <a:gd name="connsiteY8" fmla="*/ 301911 h 467450"/>
                  <a:gd name="connsiteX9" fmla="*/ 251166 w 330331"/>
                  <a:gd name="connsiteY9" fmla="*/ 16828 h 467450"/>
                  <a:gd name="connsiteX10" fmla="*/ 336554 w 330331"/>
                  <a:gd name="connsiteY10" fmla="*/ 0 h 467450"/>
                  <a:gd name="connsiteX11" fmla="*/ 321159 w 330331"/>
                  <a:gd name="connsiteY11" fmla="*/ 287576 h 467450"/>
                  <a:gd name="connsiteX12" fmla="*/ 296104 w 330331"/>
                  <a:gd name="connsiteY12" fmla="*/ 367354 h 467450"/>
                  <a:gd name="connsiteX13" fmla="*/ 235771 w 330331"/>
                  <a:gd name="connsiteY13" fmla="*/ 430366 h 467450"/>
                  <a:gd name="connsiteX14" fmla="*/ 152316 w 330331"/>
                  <a:gd name="connsiteY14" fmla="*/ 465020 h 467450"/>
                  <a:gd name="connsiteX15" fmla="*/ 71478 w 330331"/>
                  <a:gd name="connsiteY15" fmla="*/ 462776 h 467450"/>
                  <a:gd name="connsiteX16" fmla="*/ 16880 w 330331"/>
                  <a:gd name="connsiteY16" fmla="*/ 422389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31" h="467450">
                    <a:moveTo>
                      <a:pt x="16880" y="422389"/>
                    </a:moveTo>
                    <a:cubicBezTo>
                      <a:pt x="4289" y="402880"/>
                      <a:pt x="-1258" y="379072"/>
                      <a:pt x="238" y="350837"/>
                    </a:cubicBezTo>
                    <a:lnTo>
                      <a:pt x="15633" y="63262"/>
                    </a:lnTo>
                    <a:lnTo>
                      <a:pt x="100397" y="46558"/>
                    </a:lnTo>
                    <a:lnTo>
                      <a:pt x="85127" y="331641"/>
                    </a:lnTo>
                    <a:cubicBezTo>
                      <a:pt x="83819" y="356135"/>
                      <a:pt x="89490" y="373774"/>
                      <a:pt x="102143" y="384619"/>
                    </a:cubicBezTo>
                    <a:cubicBezTo>
                      <a:pt x="114795" y="395463"/>
                      <a:pt x="132745" y="398580"/>
                      <a:pt x="156055" y="394030"/>
                    </a:cubicBezTo>
                    <a:cubicBezTo>
                      <a:pt x="179366" y="389418"/>
                      <a:pt x="198126" y="379072"/>
                      <a:pt x="212461" y="362867"/>
                    </a:cubicBezTo>
                    <a:cubicBezTo>
                      <a:pt x="226796" y="346724"/>
                      <a:pt x="234587" y="326405"/>
                      <a:pt x="235896" y="301911"/>
                    </a:cubicBezTo>
                    <a:lnTo>
                      <a:pt x="251166" y="16828"/>
                    </a:lnTo>
                    <a:lnTo>
                      <a:pt x="336554" y="0"/>
                    </a:lnTo>
                    <a:lnTo>
                      <a:pt x="321159" y="287576"/>
                    </a:lnTo>
                    <a:cubicBezTo>
                      <a:pt x="319663" y="315810"/>
                      <a:pt x="311311" y="342361"/>
                      <a:pt x="296104" y="367354"/>
                    </a:cubicBezTo>
                    <a:cubicBezTo>
                      <a:pt x="280896" y="392285"/>
                      <a:pt x="260764" y="413351"/>
                      <a:pt x="235771" y="430366"/>
                    </a:cubicBezTo>
                    <a:cubicBezTo>
                      <a:pt x="210716" y="447382"/>
                      <a:pt x="182918" y="458974"/>
                      <a:pt x="152316" y="465020"/>
                    </a:cubicBezTo>
                    <a:cubicBezTo>
                      <a:pt x="122149" y="471004"/>
                      <a:pt x="95162" y="470256"/>
                      <a:pt x="71478" y="462776"/>
                    </a:cubicBezTo>
                    <a:cubicBezTo>
                      <a:pt x="47669" y="455297"/>
                      <a:pt x="29532" y="441835"/>
                      <a:pt x="16880" y="422389"/>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9FE56B6D-594F-42AB-920D-2B83CB00E51C}"/>
                  </a:ext>
                </a:extLst>
              </p:cNvPr>
              <p:cNvSpPr/>
              <p:nvPr/>
            </p:nvSpPr>
            <p:spPr>
              <a:xfrm>
                <a:off x="6576803" y="1619387"/>
                <a:ext cx="330332" cy="461218"/>
              </a:xfrm>
              <a:custGeom>
                <a:avLst/>
                <a:gdLst>
                  <a:gd name="connsiteX0" fmla="*/ 94114 w 330331"/>
                  <a:gd name="connsiteY0" fmla="*/ 276111 h 461218"/>
                  <a:gd name="connsiteX1" fmla="*/ 84765 w 330331"/>
                  <a:gd name="connsiteY1" fmla="*/ 450377 h 461218"/>
                  <a:gd name="connsiteX2" fmla="*/ 0 w 330331"/>
                  <a:gd name="connsiteY2" fmla="*/ 467080 h 461218"/>
                  <a:gd name="connsiteX3" fmla="*/ 22999 w 330331"/>
                  <a:gd name="connsiteY3" fmla="*/ 37587 h 461218"/>
                  <a:gd name="connsiteX4" fmla="*/ 192528 w 330331"/>
                  <a:gd name="connsiteY4" fmla="*/ 4179 h 461218"/>
                  <a:gd name="connsiteX5" fmla="*/ 294868 w 330331"/>
                  <a:gd name="connsiteY5" fmla="*/ 18203 h 461218"/>
                  <a:gd name="connsiteX6" fmla="*/ 328649 w 330331"/>
                  <a:gd name="connsiteY6" fmla="*/ 104214 h 461218"/>
                  <a:gd name="connsiteX7" fmla="*/ 304404 w 330331"/>
                  <a:gd name="connsiteY7" fmla="*/ 179816 h 461218"/>
                  <a:gd name="connsiteX8" fmla="*/ 243573 w 330331"/>
                  <a:gd name="connsiteY8" fmla="*/ 234290 h 461218"/>
                  <a:gd name="connsiteX9" fmla="*/ 330644 w 330331"/>
                  <a:gd name="connsiteY9" fmla="*/ 401887 h 461218"/>
                  <a:gd name="connsiteX10" fmla="*/ 232978 w 330331"/>
                  <a:gd name="connsiteY10" fmla="*/ 421146 h 461218"/>
                  <a:gd name="connsiteX11" fmla="*/ 157562 w 330331"/>
                  <a:gd name="connsiteY11" fmla="*/ 263583 h 461218"/>
                  <a:gd name="connsiteX12" fmla="*/ 94114 w 330331"/>
                  <a:gd name="connsiteY12" fmla="*/ 276111 h 461218"/>
                  <a:gd name="connsiteX13" fmla="*/ 177943 w 330331"/>
                  <a:gd name="connsiteY13" fmla="*/ 192469 h 461218"/>
                  <a:gd name="connsiteX14" fmla="*/ 225000 w 330331"/>
                  <a:gd name="connsiteY14" fmla="*/ 168099 h 461218"/>
                  <a:gd name="connsiteX15" fmla="*/ 243822 w 330331"/>
                  <a:gd name="connsiteY15" fmla="*/ 120980 h 461218"/>
                  <a:gd name="connsiteX16" fmla="*/ 229238 w 330331"/>
                  <a:gd name="connsiteY16" fmla="*/ 82586 h 461218"/>
                  <a:gd name="connsiteX17" fmla="*/ 184114 w 330331"/>
                  <a:gd name="connsiteY17" fmla="*/ 76105 h 461218"/>
                  <a:gd name="connsiteX18" fmla="*/ 103899 w 330331"/>
                  <a:gd name="connsiteY18" fmla="*/ 91936 h 461218"/>
                  <a:gd name="connsiteX19" fmla="*/ 97666 w 330331"/>
                  <a:gd name="connsiteY19" fmla="*/ 208300 h 461218"/>
                  <a:gd name="connsiteX20" fmla="*/ 177943 w 330331"/>
                  <a:gd name="connsiteY20" fmla="*/ 192469 h 4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331" h="461218">
                    <a:moveTo>
                      <a:pt x="94114" y="276111"/>
                    </a:moveTo>
                    <a:lnTo>
                      <a:pt x="84765" y="450377"/>
                    </a:lnTo>
                    <a:lnTo>
                      <a:pt x="0" y="467080"/>
                    </a:lnTo>
                    <a:lnTo>
                      <a:pt x="22999" y="37587"/>
                    </a:lnTo>
                    <a:lnTo>
                      <a:pt x="192528" y="4179"/>
                    </a:lnTo>
                    <a:cubicBezTo>
                      <a:pt x="236094" y="-4422"/>
                      <a:pt x="270187" y="253"/>
                      <a:pt x="294868" y="18203"/>
                    </a:cubicBezTo>
                    <a:cubicBezTo>
                      <a:pt x="319550" y="36153"/>
                      <a:pt x="330768" y="64823"/>
                      <a:pt x="328649" y="104214"/>
                    </a:cubicBezTo>
                    <a:cubicBezTo>
                      <a:pt x="327153" y="132448"/>
                      <a:pt x="319051" y="157628"/>
                      <a:pt x="304404" y="179816"/>
                    </a:cubicBezTo>
                    <a:cubicBezTo>
                      <a:pt x="289757" y="202005"/>
                      <a:pt x="269501" y="220142"/>
                      <a:pt x="243573" y="234290"/>
                    </a:cubicBezTo>
                    <a:lnTo>
                      <a:pt x="330644" y="401887"/>
                    </a:lnTo>
                    <a:lnTo>
                      <a:pt x="232978" y="421146"/>
                    </a:lnTo>
                    <a:lnTo>
                      <a:pt x="157562" y="263583"/>
                    </a:lnTo>
                    <a:lnTo>
                      <a:pt x="94114" y="276111"/>
                    </a:lnTo>
                    <a:close/>
                    <a:moveTo>
                      <a:pt x="177943" y="192469"/>
                    </a:moveTo>
                    <a:cubicBezTo>
                      <a:pt x="197763" y="188542"/>
                      <a:pt x="213469" y="180440"/>
                      <a:pt x="225000" y="168099"/>
                    </a:cubicBezTo>
                    <a:cubicBezTo>
                      <a:pt x="236530" y="155758"/>
                      <a:pt x="242825" y="140052"/>
                      <a:pt x="243822" y="120980"/>
                    </a:cubicBezTo>
                    <a:cubicBezTo>
                      <a:pt x="244757" y="103528"/>
                      <a:pt x="239896" y="90751"/>
                      <a:pt x="229238" y="82586"/>
                    </a:cubicBezTo>
                    <a:cubicBezTo>
                      <a:pt x="218580" y="74422"/>
                      <a:pt x="203560" y="72240"/>
                      <a:pt x="184114" y="76105"/>
                    </a:cubicBezTo>
                    <a:lnTo>
                      <a:pt x="103899" y="91936"/>
                    </a:lnTo>
                    <a:lnTo>
                      <a:pt x="97666" y="208300"/>
                    </a:lnTo>
                    <a:lnTo>
                      <a:pt x="177943" y="192469"/>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手繪多邊形: 圖案 56">
                <a:extLst>
                  <a:ext uri="{FF2B5EF4-FFF2-40B4-BE49-F238E27FC236}">
                    <a16:creationId xmlns:a16="http://schemas.microsoft.com/office/drawing/2014/main" id="{F104FC05-FF04-4139-9F9C-70086E34251E}"/>
                  </a:ext>
                </a:extLst>
              </p:cNvPr>
              <p:cNvSpPr/>
              <p:nvPr/>
            </p:nvSpPr>
            <p:spPr>
              <a:xfrm>
                <a:off x="7023188" y="1513123"/>
                <a:ext cx="305401" cy="479916"/>
              </a:xfrm>
              <a:custGeom>
                <a:avLst/>
                <a:gdLst>
                  <a:gd name="connsiteX0" fmla="*/ 98289 w 305401"/>
                  <a:gd name="connsiteY0" fmla="*/ 216586 h 479916"/>
                  <a:gd name="connsiteX1" fmla="*/ 267818 w 305401"/>
                  <a:gd name="connsiteY1" fmla="*/ 183178 h 479916"/>
                  <a:gd name="connsiteX2" fmla="*/ 264017 w 305401"/>
                  <a:gd name="connsiteY2" fmla="*/ 254106 h 479916"/>
                  <a:gd name="connsiteX3" fmla="*/ 94488 w 305401"/>
                  <a:gd name="connsiteY3" fmla="*/ 287513 h 479916"/>
                  <a:gd name="connsiteX4" fmla="*/ 88567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7" y="254106"/>
                    </a:lnTo>
                    <a:lnTo>
                      <a:pt x="94488" y="287513"/>
                    </a:lnTo>
                    <a:lnTo>
                      <a:pt x="88567"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手繪多邊形: 圖案 57">
                <a:extLst>
                  <a:ext uri="{FF2B5EF4-FFF2-40B4-BE49-F238E27FC236}">
                    <a16:creationId xmlns:a16="http://schemas.microsoft.com/office/drawing/2014/main" id="{0493EDF5-79EE-43FE-BDDB-AC56EBE0BB54}"/>
                  </a:ext>
                </a:extLst>
              </p:cNvPr>
              <p:cNvSpPr/>
              <p:nvPr/>
            </p:nvSpPr>
            <p:spPr>
              <a:xfrm>
                <a:off x="4705424" y="2653719"/>
                <a:ext cx="754154" cy="1190441"/>
              </a:xfrm>
              <a:custGeom>
                <a:avLst/>
                <a:gdLst>
                  <a:gd name="connsiteX0" fmla="*/ 685861 w 754154"/>
                  <a:gd name="connsiteY0" fmla="*/ 1087586 h 1190441"/>
                  <a:gd name="connsiteX1" fmla="*/ 532849 w 754154"/>
                  <a:gd name="connsiteY1" fmla="*/ 1195661 h 1190441"/>
                  <a:gd name="connsiteX2" fmla="*/ 423714 w 754154"/>
                  <a:gd name="connsiteY2" fmla="*/ 1006125 h 1190441"/>
                  <a:gd name="connsiteX3" fmla="*/ 347614 w 754154"/>
                  <a:gd name="connsiteY3" fmla="*/ 1025384 h 1190441"/>
                  <a:gd name="connsiteX4" fmla="*/ 1139 w 754154"/>
                  <a:gd name="connsiteY4" fmla="*/ 704214 h 1190441"/>
                  <a:gd name="connsiteX5" fmla="*/ 13230 w 754154"/>
                  <a:gd name="connsiteY5" fmla="*/ 478031 h 1190441"/>
                  <a:gd name="connsiteX6" fmla="*/ 407821 w 754154"/>
                  <a:gd name="connsiteY6" fmla="*/ 10704 h 1190441"/>
                  <a:gd name="connsiteX7" fmla="*/ 673707 w 754154"/>
                  <a:gd name="connsiteY7" fmla="*/ 49659 h 1190441"/>
                  <a:gd name="connsiteX8" fmla="*/ 757287 w 754154"/>
                  <a:gd name="connsiteY8" fmla="*/ 331313 h 1190441"/>
                  <a:gd name="connsiteX9" fmla="*/ 745196 w 754154"/>
                  <a:gd name="connsiteY9" fmla="*/ 557497 h 1190441"/>
                  <a:gd name="connsiteX10" fmla="*/ 587509 w 754154"/>
                  <a:gd name="connsiteY10" fmla="*/ 917185 h 1190441"/>
                  <a:gd name="connsiteX11" fmla="*/ 685861 w 754154"/>
                  <a:gd name="connsiteY11" fmla="*/ 1087586 h 1190441"/>
                  <a:gd name="connsiteX12" fmla="*/ 362572 w 754154"/>
                  <a:gd name="connsiteY12" fmla="*/ 856790 h 1190441"/>
                  <a:gd name="connsiteX13" fmla="*/ 497946 w 754154"/>
                  <a:gd name="connsiteY13" fmla="*/ 775579 h 1190441"/>
                  <a:gd name="connsiteX14" fmla="*/ 550425 w 754154"/>
                  <a:gd name="connsiteY14" fmla="*/ 593148 h 1190441"/>
                  <a:gd name="connsiteX15" fmla="*/ 561831 w 754154"/>
                  <a:gd name="connsiteY15" fmla="*/ 379866 h 1190441"/>
                  <a:gd name="connsiteX16" fmla="*/ 528486 w 754154"/>
                  <a:gd name="connsiteY16" fmla="*/ 205849 h 1190441"/>
                  <a:gd name="connsiteX17" fmla="*/ 399095 w 754154"/>
                  <a:gd name="connsiteY17" fmla="*/ 175434 h 1190441"/>
                  <a:gd name="connsiteX18" fmla="*/ 260730 w 754154"/>
                  <a:gd name="connsiteY18" fmla="*/ 257269 h 1190441"/>
                  <a:gd name="connsiteX19" fmla="*/ 209186 w 754154"/>
                  <a:gd name="connsiteY19" fmla="*/ 449422 h 1190441"/>
                  <a:gd name="connsiteX20" fmla="*/ 197780 w 754154"/>
                  <a:gd name="connsiteY20" fmla="*/ 662705 h 1190441"/>
                  <a:gd name="connsiteX21" fmla="*/ 230065 w 754154"/>
                  <a:gd name="connsiteY21" fmla="*/ 829865 h 1190441"/>
                  <a:gd name="connsiteX22" fmla="*/ 362572 w 754154"/>
                  <a:gd name="connsiteY22" fmla="*/ 856790 h 11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4154" h="1190441">
                    <a:moveTo>
                      <a:pt x="685861" y="1087586"/>
                    </a:moveTo>
                    <a:lnTo>
                      <a:pt x="532849" y="1195661"/>
                    </a:lnTo>
                    <a:lnTo>
                      <a:pt x="423714" y="1006125"/>
                    </a:lnTo>
                    <a:cubicBezTo>
                      <a:pt x="399781" y="1013667"/>
                      <a:pt x="374352" y="1020087"/>
                      <a:pt x="347614" y="1025384"/>
                    </a:cubicBezTo>
                    <a:cubicBezTo>
                      <a:pt x="102607" y="1073687"/>
                      <a:pt x="-12885" y="966610"/>
                      <a:pt x="1139" y="704214"/>
                    </a:cubicBezTo>
                    <a:lnTo>
                      <a:pt x="13230" y="478031"/>
                    </a:lnTo>
                    <a:cubicBezTo>
                      <a:pt x="27316" y="215572"/>
                      <a:pt x="158826" y="59818"/>
                      <a:pt x="407821" y="10704"/>
                    </a:cubicBezTo>
                    <a:cubicBezTo>
                      <a:pt x="521879" y="-11796"/>
                      <a:pt x="610508" y="1168"/>
                      <a:pt x="673707" y="49659"/>
                    </a:cubicBezTo>
                    <a:cubicBezTo>
                      <a:pt x="736907" y="98086"/>
                      <a:pt x="764704" y="191951"/>
                      <a:pt x="757287" y="331313"/>
                    </a:cubicBezTo>
                    <a:lnTo>
                      <a:pt x="745196" y="557497"/>
                    </a:lnTo>
                    <a:cubicBezTo>
                      <a:pt x="736720" y="715932"/>
                      <a:pt x="684178" y="835786"/>
                      <a:pt x="587509" y="917185"/>
                    </a:cubicBezTo>
                    <a:lnTo>
                      <a:pt x="685861" y="1087586"/>
                    </a:lnTo>
                    <a:close/>
                    <a:moveTo>
                      <a:pt x="362572" y="856790"/>
                    </a:moveTo>
                    <a:cubicBezTo>
                      <a:pt x="422094" y="845073"/>
                      <a:pt x="467219" y="817961"/>
                      <a:pt x="497946" y="775579"/>
                    </a:cubicBezTo>
                    <a:cubicBezTo>
                      <a:pt x="528673" y="733196"/>
                      <a:pt x="546187" y="672365"/>
                      <a:pt x="550425" y="593148"/>
                    </a:cubicBezTo>
                    <a:lnTo>
                      <a:pt x="561831" y="379866"/>
                    </a:lnTo>
                    <a:cubicBezTo>
                      <a:pt x="566318" y="295912"/>
                      <a:pt x="555224" y="237885"/>
                      <a:pt x="528486" y="205849"/>
                    </a:cubicBezTo>
                    <a:cubicBezTo>
                      <a:pt x="501748" y="173813"/>
                      <a:pt x="458618" y="163717"/>
                      <a:pt x="399095" y="175434"/>
                    </a:cubicBezTo>
                    <a:cubicBezTo>
                      <a:pt x="336582" y="187775"/>
                      <a:pt x="290460" y="215011"/>
                      <a:pt x="260730" y="257269"/>
                    </a:cubicBezTo>
                    <a:cubicBezTo>
                      <a:pt x="231000" y="299464"/>
                      <a:pt x="213798" y="363536"/>
                      <a:pt x="209186" y="449422"/>
                    </a:cubicBezTo>
                    <a:lnTo>
                      <a:pt x="197780" y="662705"/>
                    </a:lnTo>
                    <a:cubicBezTo>
                      <a:pt x="193417" y="743792"/>
                      <a:pt x="204200" y="799512"/>
                      <a:pt x="230065" y="829865"/>
                    </a:cubicBezTo>
                    <a:cubicBezTo>
                      <a:pt x="255868" y="860094"/>
                      <a:pt x="300058" y="869131"/>
                      <a:pt x="362572" y="85679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9" name="手繪多邊形: 圖案 58">
                <a:extLst>
                  <a:ext uri="{FF2B5EF4-FFF2-40B4-BE49-F238E27FC236}">
                    <a16:creationId xmlns:a16="http://schemas.microsoft.com/office/drawing/2014/main" id="{2C3CC9B5-57B1-49FA-A442-6DD8641A09EF}"/>
                  </a:ext>
                </a:extLst>
              </p:cNvPr>
              <p:cNvSpPr/>
              <p:nvPr/>
            </p:nvSpPr>
            <p:spPr>
              <a:xfrm>
                <a:off x="5706410" y="2417983"/>
                <a:ext cx="722991" cy="1072021"/>
              </a:xfrm>
              <a:custGeom>
                <a:avLst/>
                <a:gdLst>
                  <a:gd name="connsiteX0" fmla="*/ 458351 w 722990"/>
                  <a:gd name="connsiteY0" fmla="*/ 214840 h 1072020"/>
                  <a:gd name="connsiteX1" fmla="*/ 414162 w 722990"/>
                  <a:gd name="connsiteY1" fmla="*/ 1039361 h 1072020"/>
                  <a:gd name="connsiteX2" fmla="*/ 217707 w 722990"/>
                  <a:gd name="connsiteY2" fmla="*/ 1078066 h 1072020"/>
                  <a:gd name="connsiteX3" fmla="*/ 261897 w 722990"/>
                  <a:gd name="connsiteY3" fmla="*/ 253545 h 1072020"/>
                  <a:gd name="connsiteX4" fmla="*/ 0 w 722990"/>
                  <a:gd name="connsiteY4" fmla="*/ 305214 h 1072020"/>
                  <a:gd name="connsiteX5" fmla="*/ 8726 w 722990"/>
                  <a:gd name="connsiteY5" fmla="*/ 142043 h 1072020"/>
                  <a:gd name="connsiteX6" fmla="*/ 728974 w 722990"/>
                  <a:gd name="connsiteY6" fmla="*/ 0 h 1072020"/>
                  <a:gd name="connsiteX7" fmla="*/ 720248 w 722990"/>
                  <a:gd name="connsiteY7" fmla="*/ 163172 h 1072020"/>
                  <a:gd name="connsiteX8" fmla="*/ 458351 w 722990"/>
                  <a:gd name="connsiteY8" fmla="*/ 214840 h 107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90" h="1072020">
                    <a:moveTo>
                      <a:pt x="458351" y="214840"/>
                    </a:moveTo>
                    <a:lnTo>
                      <a:pt x="414162" y="1039361"/>
                    </a:lnTo>
                    <a:lnTo>
                      <a:pt x="217707" y="1078066"/>
                    </a:lnTo>
                    <a:lnTo>
                      <a:pt x="261897" y="253545"/>
                    </a:lnTo>
                    <a:lnTo>
                      <a:pt x="0" y="305214"/>
                    </a:lnTo>
                    <a:lnTo>
                      <a:pt x="8726" y="142043"/>
                    </a:lnTo>
                    <a:lnTo>
                      <a:pt x="728974" y="0"/>
                    </a:lnTo>
                    <a:lnTo>
                      <a:pt x="720248" y="163172"/>
                    </a:lnTo>
                    <a:lnTo>
                      <a:pt x="458351" y="21484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0" name="手繪多邊形: 圖案 59">
                <a:extLst>
                  <a:ext uri="{FF2B5EF4-FFF2-40B4-BE49-F238E27FC236}">
                    <a16:creationId xmlns:a16="http://schemas.microsoft.com/office/drawing/2014/main" id="{D348AED2-D45E-4C9E-80F1-38CBCB29B147}"/>
                  </a:ext>
                </a:extLst>
              </p:cNvPr>
              <p:cNvSpPr/>
              <p:nvPr/>
            </p:nvSpPr>
            <p:spPr>
              <a:xfrm>
                <a:off x="6593569" y="2282734"/>
                <a:ext cx="729223" cy="1028392"/>
              </a:xfrm>
              <a:custGeom>
                <a:avLst/>
                <a:gdLst>
                  <a:gd name="connsiteX0" fmla="*/ 0 w 729223"/>
                  <a:gd name="connsiteY0" fmla="*/ 783884 h 1028391"/>
                  <a:gd name="connsiteX1" fmla="*/ 184550 w 729223"/>
                  <a:gd name="connsiteY1" fmla="*/ 747485 h 1028391"/>
                  <a:gd name="connsiteX2" fmla="*/ 232666 w 729223"/>
                  <a:gd name="connsiteY2" fmla="*/ 852007 h 1028391"/>
                  <a:gd name="connsiteX3" fmla="*/ 361059 w 729223"/>
                  <a:gd name="connsiteY3" fmla="*/ 859985 h 1028391"/>
                  <a:gd name="connsiteX4" fmla="*/ 533206 w 729223"/>
                  <a:gd name="connsiteY4" fmla="*/ 697125 h 1028391"/>
                  <a:gd name="connsiteX5" fmla="*/ 505283 w 729223"/>
                  <a:gd name="connsiteY5" fmla="*/ 614106 h 1028391"/>
                  <a:gd name="connsiteX6" fmla="*/ 403379 w 729223"/>
                  <a:gd name="connsiteY6" fmla="*/ 592416 h 1028391"/>
                  <a:gd name="connsiteX7" fmla="*/ 307521 w 729223"/>
                  <a:gd name="connsiteY7" fmla="*/ 595719 h 1028391"/>
                  <a:gd name="connsiteX8" fmla="*/ 44003 w 729223"/>
                  <a:gd name="connsiteY8" fmla="*/ 375768 h 1028391"/>
                  <a:gd name="connsiteX9" fmla="*/ 150145 w 729223"/>
                  <a:gd name="connsiteY9" fmla="*/ 139550 h 1028391"/>
                  <a:gd name="connsiteX10" fmla="*/ 405187 w 729223"/>
                  <a:gd name="connsiteY10" fmla="*/ 9972 h 1028391"/>
                  <a:gd name="connsiteX11" fmla="*/ 641343 w 729223"/>
                  <a:gd name="connsiteY11" fmla="*/ 39889 h 1028391"/>
                  <a:gd name="connsiteX12" fmla="*/ 730159 w 729223"/>
                  <a:gd name="connsiteY12" fmla="*/ 237652 h 1028391"/>
                  <a:gd name="connsiteX13" fmla="*/ 542679 w 729223"/>
                  <a:gd name="connsiteY13" fmla="*/ 274612 h 1028391"/>
                  <a:gd name="connsiteX14" fmla="*/ 505097 w 729223"/>
                  <a:gd name="connsiteY14" fmla="*/ 178629 h 1028391"/>
                  <a:gd name="connsiteX15" fmla="*/ 393781 w 729223"/>
                  <a:gd name="connsiteY15" fmla="*/ 168033 h 1028391"/>
                  <a:gd name="connsiteX16" fmla="*/ 277417 w 729223"/>
                  <a:gd name="connsiteY16" fmla="*/ 224252 h 1028391"/>
                  <a:gd name="connsiteX17" fmla="*/ 233788 w 729223"/>
                  <a:gd name="connsiteY17" fmla="*/ 324224 h 1028391"/>
                  <a:gd name="connsiteX18" fmla="*/ 263642 w 729223"/>
                  <a:gd name="connsiteY18" fmla="*/ 399078 h 1028391"/>
                  <a:gd name="connsiteX19" fmla="*/ 368476 w 729223"/>
                  <a:gd name="connsiteY19" fmla="*/ 420893 h 1028391"/>
                  <a:gd name="connsiteX20" fmla="*/ 476114 w 729223"/>
                  <a:gd name="connsiteY20" fmla="*/ 418088 h 1028391"/>
                  <a:gd name="connsiteX21" fmla="*/ 726107 w 729223"/>
                  <a:gd name="connsiteY21" fmla="*/ 643524 h 1028391"/>
                  <a:gd name="connsiteX22" fmla="*/ 614978 w 729223"/>
                  <a:gd name="connsiteY22" fmla="*/ 890650 h 1028391"/>
                  <a:gd name="connsiteX23" fmla="*/ 343670 w 729223"/>
                  <a:gd name="connsiteY23" fmla="*/ 1022034 h 1028391"/>
                  <a:gd name="connsiteX24" fmla="*/ 90499 w 729223"/>
                  <a:gd name="connsiteY24" fmla="*/ 993364 h 1028391"/>
                  <a:gd name="connsiteX25" fmla="*/ 0 w 729223"/>
                  <a:gd name="connsiteY25" fmla="*/ 783884 h 10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9223" h="1028391">
                    <a:moveTo>
                      <a:pt x="0" y="783884"/>
                    </a:moveTo>
                    <a:lnTo>
                      <a:pt x="184550" y="747485"/>
                    </a:lnTo>
                    <a:cubicBezTo>
                      <a:pt x="188601" y="800525"/>
                      <a:pt x="204619" y="835366"/>
                      <a:pt x="232666" y="852007"/>
                    </a:cubicBezTo>
                    <a:cubicBezTo>
                      <a:pt x="260713" y="868648"/>
                      <a:pt x="303532" y="871328"/>
                      <a:pt x="361059" y="859985"/>
                    </a:cubicBezTo>
                    <a:cubicBezTo>
                      <a:pt x="471191" y="838295"/>
                      <a:pt x="528594" y="784009"/>
                      <a:pt x="533206" y="697125"/>
                    </a:cubicBezTo>
                    <a:cubicBezTo>
                      <a:pt x="535325" y="657984"/>
                      <a:pt x="525976" y="630311"/>
                      <a:pt x="505283" y="614106"/>
                    </a:cubicBezTo>
                    <a:cubicBezTo>
                      <a:pt x="484528" y="597901"/>
                      <a:pt x="450561" y="590671"/>
                      <a:pt x="403379" y="592416"/>
                    </a:cubicBezTo>
                    <a:lnTo>
                      <a:pt x="307521" y="595719"/>
                    </a:lnTo>
                    <a:cubicBezTo>
                      <a:pt x="123594" y="602700"/>
                      <a:pt x="35776" y="529404"/>
                      <a:pt x="44003" y="375768"/>
                    </a:cubicBezTo>
                    <a:cubicBezTo>
                      <a:pt x="48927" y="284148"/>
                      <a:pt x="84266" y="205429"/>
                      <a:pt x="150145" y="139550"/>
                    </a:cubicBezTo>
                    <a:cubicBezTo>
                      <a:pt x="216025" y="73670"/>
                      <a:pt x="301038" y="30478"/>
                      <a:pt x="405187" y="9972"/>
                    </a:cubicBezTo>
                    <a:cubicBezTo>
                      <a:pt x="506343" y="-9972"/>
                      <a:pt x="585124" y="0"/>
                      <a:pt x="641343" y="39889"/>
                    </a:cubicBezTo>
                    <a:cubicBezTo>
                      <a:pt x="697624" y="79778"/>
                      <a:pt x="727229" y="145720"/>
                      <a:pt x="730159" y="237652"/>
                    </a:cubicBezTo>
                    <a:lnTo>
                      <a:pt x="542679" y="274612"/>
                    </a:lnTo>
                    <a:cubicBezTo>
                      <a:pt x="542243" y="227493"/>
                      <a:pt x="529715" y="195519"/>
                      <a:pt x="505097" y="178629"/>
                    </a:cubicBezTo>
                    <a:cubicBezTo>
                      <a:pt x="480477" y="161738"/>
                      <a:pt x="443393" y="158248"/>
                      <a:pt x="393781" y="168033"/>
                    </a:cubicBezTo>
                    <a:cubicBezTo>
                      <a:pt x="343171" y="178005"/>
                      <a:pt x="304404" y="196766"/>
                      <a:pt x="277417" y="224252"/>
                    </a:cubicBezTo>
                    <a:cubicBezTo>
                      <a:pt x="250429" y="251738"/>
                      <a:pt x="235907" y="285083"/>
                      <a:pt x="233788" y="324224"/>
                    </a:cubicBezTo>
                    <a:cubicBezTo>
                      <a:pt x="231918" y="358566"/>
                      <a:pt x="241890" y="383497"/>
                      <a:pt x="263642" y="399078"/>
                    </a:cubicBezTo>
                    <a:cubicBezTo>
                      <a:pt x="285395" y="414598"/>
                      <a:pt x="320360" y="421890"/>
                      <a:pt x="368476" y="420893"/>
                    </a:cubicBezTo>
                    <a:lnTo>
                      <a:pt x="476114" y="418088"/>
                    </a:lnTo>
                    <a:cubicBezTo>
                      <a:pt x="651066" y="413787"/>
                      <a:pt x="734397" y="488954"/>
                      <a:pt x="726107" y="643524"/>
                    </a:cubicBezTo>
                    <a:cubicBezTo>
                      <a:pt x="720809" y="742748"/>
                      <a:pt x="683725" y="825144"/>
                      <a:pt x="614978" y="890650"/>
                    </a:cubicBezTo>
                    <a:cubicBezTo>
                      <a:pt x="546170" y="956155"/>
                      <a:pt x="455733" y="999971"/>
                      <a:pt x="343670" y="1022034"/>
                    </a:cubicBezTo>
                    <a:cubicBezTo>
                      <a:pt x="233539" y="1043724"/>
                      <a:pt x="149148" y="1034188"/>
                      <a:pt x="90499" y="993364"/>
                    </a:cubicBezTo>
                    <a:cubicBezTo>
                      <a:pt x="31662" y="952540"/>
                      <a:pt x="1558" y="882734"/>
                      <a:pt x="0" y="78388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1" name="手繪多邊形: 圖案 60">
                <a:extLst>
                  <a:ext uri="{FF2B5EF4-FFF2-40B4-BE49-F238E27FC236}">
                    <a16:creationId xmlns:a16="http://schemas.microsoft.com/office/drawing/2014/main" id="{12B65DCF-58BB-4219-BA0B-34DBA9E40483}"/>
                  </a:ext>
                </a:extLst>
              </p:cNvPr>
              <p:cNvSpPr/>
              <p:nvPr/>
            </p:nvSpPr>
            <p:spPr>
              <a:xfrm>
                <a:off x="3347964" y="4388321"/>
                <a:ext cx="373961" cy="467451"/>
              </a:xfrm>
              <a:custGeom>
                <a:avLst/>
                <a:gdLst>
                  <a:gd name="connsiteX0" fmla="*/ 197077 w 373960"/>
                  <a:gd name="connsiteY0" fmla="*/ 5732 h 467450"/>
                  <a:gd name="connsiteX1" fmla="*/ 332763 w 373960"/>
                  <a:gd name="connsiteY1" fmla="*/ 24555 h 467450"/>
                  <a:gd name="connsiteX2" fmla="*/ 374023 w 373960"/>
                  <a:gd name="connsiteY2" fmla="*/ 156812 h 467450"/>
                  <a:gd name="connsiteX3" fmla="*/ 371218 w 373960"/>
                  <a:gd name="connsiteY3" fmla="*/ 209728 h 467450"/>
                  <a:gd name="connsiteX4" fmla="*/ 313753 w 373960"/>
                  <a:gd name="connsiteY4" fmla="*/ 361805 h 467450"/>
                  <a:gd name="connsiteX5" fmla="*/ 170900 w 373960"/>
                  <a:gd name="connsiteY5" fmla="*/ 435849 h 467450"/>
                  <a:gd name="connsiteX6" fmla="*/ 0 w 373960"/>
                  <a:gd name="connsiteY6" fmla="*/ 469506 h 467450"/>
                  <a:gd name="connsiteX7" fmla="*/ 22999 w 373960"/>
                  <a:gd name="connsiteY7" fmla="*/ 40012 h 467450"/>
                  <a:gd name="connsiteX8" fmla="*/ 197077 w 373960"/>
                  <a:gd name="connsiteY8" fmla="*/ 5732 h 467450"/>
                  <a:gd name="connsiteX9" fmla="*/ 256350 w 373960"/>
                  <a:gd name="connsiteY9" fmla="*/ 320732 h 467450"/>
                  <a:gd name="connsiteX10" fmla="*/ 286392 w 373960"/>
                  <a:gd name="connsiteY10" fmla="*/ 226432 h 467450"/>
                  <a:gd name="connsiteX11" fmla="*/ 289009 w 373960"/>
                  <a:gd name="connsiteY11" fmla="*/ 177879 h 467450"/>
                  <a:gd name="connsiteX12" fmla="*/ 268753 w 373960"/>
                  <a:gd name="connsiteY12" fmla="*/ 90434 h 467450"/>
                  <a:gd name="connsiteX13" fmla="*/ 192652 w 373960"/>
                  <a:gd name="connsiteY13" fmla="*/ 76785 h 467450"/>
                  <a:gd name="connsiteX14" fmla="*/ 104023 w 373960"/>
                  <a:gd name="connsiteY14" fmla="*/ 94236 h 467450"/>
                  <a:gd name="connsiteX15" fmla="*/ 88629 w 373960"/>
                  <a:gd name="connsiteY15" fmla="*/ 381812 h 467450"/>
                  <a:gd name="connsiteX16" fmla="*/ 177257 w 373960"/>
                  <a:gd name="connsiteY16" fmla="*/ 364361 h 467450"/>
                  <a:gd name="connsiteX17" fmla="*/ 256350 w 373960"/>
                  <a:gd name="connsiteY17" fmla="*/ 320732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960" h="467450">
                    <a:moveTo>
                      <a:pt x="197077" y="5732"/>
                    </a:moveTo>
                    <a:cubicBezTo>
                      <a:pt x="256599" y="-5985"/>
                      <a:pt x="301849" y="248"/>
                      <a:pt x="332763" y="24555"/>
                    </a:cubicBezTo>
                    <a:cubicBezTo>
                      <a:pt x="363677" y="48862"/>
                      <a:pt x="377451" y="92927"/>
                      <a:pt x="374023" y="156812"/>
                    </a:cubicBezTo>
                    <a:lnTo>
                      <a:pt x="371218" y="209728"/>
                    </a:lnTo>
                    <a:cubicBezTo>
                      <a:pt x="367790" y="273613"/>
                      <a:pt x="348656" y="324285"/>
                      <a:pt x="313753" y="361805"/>
                    </a:cubicBezTo>
                    <a:cubicBezTo>
                      <a:pt x="278912" y="399264"/>
                      <a:pt x="231232" y="423945"/>
                      <a:pt x="170900" y="435849"/>
                    </a:cubicBezTo>
                    <a:lnTo>
                      <a:pt x="0" y="469506"/>
                    </a:lnTo>
                    <a:lnTo>
                      <a:pt x="22999" y="40012"/>
                    </a:lnTo>
                    <a:lnTo>
                      <a:pt x="197077" y="5732"/>
                    </a:lnTo>
                    <a:close/>
                    <a:moveTo>
                      <a:pt x="256350" y="320732"/>
                    </a:moveTo>
                    <a:cubicBezTo>
                      <a:pt x="274176" y="298543"/>
                      <a:pt x="284210" y="267131"/>
                      <a:pt x="286392" y="226432"/>
                    </a:cubicBezTo>
                    <a:lnTo>
                      <a:pt x="289009" y="177879"/>
                    </a:lnTo>
                    <a:cubicBezTo>
                      <a:pt x="291253" y="135559"/>
                      <a:pt x="284522" y="106390"/>
                      <a:pt x="268753" y="90434"/>
                    </a:cubicBezTo>
                    <a:cubicBezTo>
                      <a:pt x="252984" y="74479"/>
                      <a:pt x="227617" y="69929"/>
                      <a:pt x="192652" y="76785"/>
                    </a:cubicBezTo>
                    <a:lnTo>
                      <a:pt x="104023" y="94236"/>
                    </a:lnTo>
                    <a:lnTo>
                      <a:pt x="88629" y="381812"/>
                    </a:lnTo>
                    <a:lnTo>
                      <a:pt x="177257" y="364361"/>
                    </a:lnTo>
                    <a:cubicBezTo>
                      <a:pt x="212160" y="357505"/>
                      <a:pt x="238525" y="342920"/>
                      <a:pt x="256350" y="320732"/>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2" name="手繪多邊形: 圖案 61">
                <a:extLst>
                  <a:ext uri="{FF2B5EF4-FFF2-40B4-BE49-F238E27FC236}">
                    <a16:creationId xmlns:a16="http://schemas.microsoft.com/office/drawing/2014/main" id="{CBBEBA0E-2201-477A-B53B-85A4AB5F3259}"/>
                  </a:ext>
                </a:extLst>
              </p:cNvPr>
              <p:cNvSpPr/>
              <p:nvPr/>
            </p:nvSpPr>
            <p:spPr>
              <a:xfrm>
                <a:off x="3805380" y="4288410"/>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6 w 430054"/>
                  <a:gd name="connsiteY6" fmla="*/ 411232 h 473683"/>
                  <a:gd name="connsiteX7" fmla="*/ 317056 w 430054"/>
                  <a:gd name="connsiteY7" fmla="*/ 334196 h 473683"/>
                  <a:gd name="connsiteX8" fmla="*/ 127396 w 430054"/>
                  <a:gd name="connsiteY8" fmla="*/ 371592 h 473683"/>
                  <a:gd name="connsiteX9" fmla="*/ 234847 w 430054"/>
                  <a:gd name="connsiteY9" fmla="*/ 110194 h 473683"/>
                  <a:gd name="connsiteX10" fmla="*/ 157562 w 430054"/>
                  <a:gd name="connsiteY10" fmla="*/ 298483 h 473683"/>
                  <a:gd name="connsiteX11" fmla="*/ 294058 w 430054"/>
                  <a:gd name="connsiteY11" fmla="*/ 271558 h 473683"/>
                  <a:gd name="connsiteX12" fmla="*/ 234847 w 430054"/>
                  <a:gd name="connsiteY12" fmla="*/ 110194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6" y="411232"/>
                    </a:lnTo>
                    <a:lnTo>
                      <a:pt x="317056" y="334196"/>
                    </a:lnTo>
                    <a:lnTo>
                      <a:pt x="127396" y="371592"/>
                    </a:lnTo>
                    <a:close/>
                    <a:moveTo>
                      <a:pt x="234847" y="110194"/>
                    </a:moveTo>
                    <a:lnTo>
                      <a:pt x="157562" y="298483"/>
                    </a:lnTo>
                    <a:lnTo>
                      <a:pt x="294058" y="271558"/>
                    </a:lnTo>
                    <a:lnTo>
                      <a:pt x="234847" y="1101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3" name="手繪多邊形: 圖案 62">
                <a:extLst>
                  <a:ext uri="{FF2B5EF4-FFF2-40B4-BE49-F238E27FC236}">
                    <a16:creationId xmlns:a16="http://schemas.microsoft.com/office/drawing/2014/main" id="{241FEAEC-D17A-4CA8-8C61-508BA5321CD7}"/>
                  </a:ext>
                </a:extLst>
              </p:cNvPr>
              <p:cNvSpPr/>
              <p:nvPr/>
            </p:nvSpPr>
            <p:spPr>
              <a:xfrm>
                <a:off x="4291031" y="4176658"/>
                <a:ext cx="355263" cy="467451"/>
              </a:xfrm>
              <a:custGeom>
                <a:avLst/>
                <a:gdLst>
                  <a:gd name="connsiteX0" fmla="*/ 218705 w 355262"/>
                  <a:gd name="connsiteY0" fmla="*/ 97354 h 467450"/>
                  <a:gd name="connsiteX1" fmla="*/ 199508 w 355262"/>
                  <a:gd name="connsiteY1" fmla="*/ 455858 h 467450"/>
                  <a:gd name="connsiteX2" fmla="*/ 114744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5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5" y="97354"/>
                    </a:moveTo>
                    <a:lnTo>
                      <a:pt x="199508" y="455858"/>
                    </a:lnTo>
                    <a:lnTo>
                      <a:pt x="114744" y="472562"/>
                    </a:lnTo>
                    <a:lnTo>
                      <a:pt x="133940" y="114058"/>
                    </a:lnTo>
                    <a:lnTo>
                      <a:pt x="0" y="140485"/>
                    </a:lnTo>
                    <a:lnTo>
                      <a:pt x="3802" y="69557"/>
                    </a:lnTo>
                    <a:lnTo>
                      <a:pt x="356385" y="0"/>
                    </a:lnTo>
                    <a:lnTo>
                      <a:pt x="352583" y="70928"/>
                    </a:lnTo>
                    <a:lnTo>
                      <a:pt x="218705"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4" name="手繪多邊形: 圖案 63">
                <a:extLst>
                  <a:ext uri="{FF2B5EF4-FFF2-40B4-BE49-F238E27FC236}">
                    <a16:creationId xmlns:a16="http://schemas.microsoft.com/office/drawing/2014/main" id="{BE98E8C5-1730-4C0E-B159-0E2A7B18DD86}"/>
                  </a:ext>
                </a:extLst>
              </p:cNvPr>
              <p:cNvSpPr/>
              <p:nvPr/>
            </p:nvSpPr>
            <p:spPr>
              <a:xfrm>
                <a:off x="4655518" y="4120751"/>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7 w 430054"/>
                  <a:gd name="connsiteY6" fmla="*/ 411232 h 473683"/>
                  <a:gd name="connsiteX7" fmla="*/ 316994 w 430054"/>
                  <a:gd name="connsiteY7" fmla="*/ 334196 h 473683"/>
                  <a:gd name="connsiteX8" fmla="*/ 127396 w 430054"/>
                  <a:gd name="connsiteY8" fmla="*/ 371592 h 473683"/>
                  <a:gd name="connsiteX9" fmla="*/ 234847 w 430054"/>
                  <a:gd name="connsiteY9" fmla="*/ 110256 h 473683"/>
                  <a:gd name="connsiteX10" fmla="*/ 157562 w 430054"/>
                  <a:gd name="connsiteY10" fmla="*/ 298545 h 473683"/>
                  <a:gd name="connsiteX11" fmla="*/ 294058 w 430054"/>
                  <a:gd name="connsiteY11" fmla="*/ 271620 h 473683"/>
                  <a:gd name="connsiteX12" fmla="*/ 234847 w 430054"/>
                  <a:gd name="connsiteY12" fmla="*/ 11025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7" y="411232"/>
                    </a:lnTo>
                    <a:lnTo>
                      <a:pt x="316994" y="334196"/>
                    </a:lnTo>
                    <a:lnTo>
                      <a:pt x="127396" y="371592"/>
                    </a:lnTo>
                    <a:close/>
                    <a:moveTo>
                      <a:pt x="234847" y="110256"/>
                    </a:moveTo>
                    <a:lnTo>
                      <a:pt x="157562" y="298545"/>
                    </a:lnTo>
                    <a:lnTo>
                      <a:pt x="294058" y="271620"/>
                    </a:lnTo>
                    <a:lnTo>
                      <a:pt x="234847" y="11025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5" name="手繪多邊形: 圖案 64">
                <a:extLst>
                  <a:ext uri="{FF2B5EF4-FFF2-40B4-BE49-F238E27FC236}">
                    <a16:creationId xmlns:a16="http://schemas.microsoft.com/office/drawing/2014/main" id="{274FB157-98F0-4BAF-814A-25BA1576A6BC}"/>
                  </a:ext>
                </a:extLst>
              </p:cNvPr>
              <p:cNvSpPr/>
              <p:nvPr/>
            </p:nvSpPr>
            <p:spPr>
              <a:xfrm>
                <a:off x="5396209" y="3978607"/>
                <a:ext cx="355263" cy="448753"/>
              </a:xfrm>
              <a:custGeom>
                <a:avLst/>
                <a:gdLst>
                  <a:gd name="connsiteX0" fmla="*/ 0 w 355262"/>
                  <a:gd name="connsiteY0" fmla="*/ 346015 h 448752"/>
                  <a:gd name="connsiteX1" fmla="*/ 80900 w 355262"/>
                  <a:gd name="connsiteY1" fmla="*/ 330059 h 448752"/>
                  <a:gd name="connsiteX2" fmla="*/ 107015 w 355262"/>
                  <a:gd name="connsiteY2" fmla="*/ 373875 h 448752"/>
                  <a:gd name="connsiteX3" fmla="*/ 177070 w 355262"/>
                  <a:gd name="connsiteY3" fmla="*/ 375183 h 448752"/>
                  <a:gd name="connsiteX4" fmla="*/ 271371 w 355262"/>
                  <a:gd name="connsiteY4" fmla="*/ 299332 h 448752"/>
                  <a:gd name="connsiteX5" fmla="*/ 255353 w 355262"/>
                  <a:gd name="connsiteY5" fmla="*/ 263992 h 448752"/>
                  <a:gd name="connsiteX6" fmla="*/ 196766 w 355262"/>
                  <a:gd name="connsiteY6" fmla="*/ 258009 h 448752"/>
                  <a:gd name="connsiteX7" fmla="*/ 149834 w 355262"/>
                  <a:gd name="connsiteY7" fmla="*/ 261749 h 448752"/>
                  <a:gd name="connsiteX8" fmla="*/ 20381 w 355262"/>
                  <a:gd name="connsiteY8" fmla="*/ 168383 h 448752"/>
                  <a:gd name="connsiteX9" fmla="*/ 70741 w 355262"/>
                  <a:gd name="connsiteY9" fmla="*/ 64547 h 448752"/>
                  <a:gd name="connsiteX10" fmla="*/ 196142 w 355262"/>
                  <a:gd name="connsiteY10" fmla="*/ 5648 h 448752"/>
                  <a:gd name="connsiteX11" fmla="*/ 312756 w 355262"/>
                  <a:gd name="connsiteY11" fmla="*/ 15309 h 448752"/>
                  <a:gd name="connsiteX12" fmla="*/ 355512 w 355262"/>
                  <a:gd name="connsiteY12" fmla="*/ 101070 h 448752"/>
                  <a:gd name="connsiteX13" fmla="*/ 273989 w 355262"/>
                  <a:gd name="connsiteY13" fmla="*/ 117151 h 448752"/>
                  <a:gd name="connsiteX14" fmla="*/ 252797 w 355262"/>
                  <a:gd name="connsiteY14" fmla="*/ 76389 h 448752"/>
                  <a:gd name="connsiteX15" fmla="*/ 190471 w 355262"/>
                  <a:gd name="connsiteY15" fmla="*/ 74519 h 448752"/>
                  <a:gd name="connsiteX16" fmla="*/ 126274 w 355262"/>
                  <a:gd name="connsiteY16" fmla="*/ 101320 h 448752"/>
                  <a:gd name="connsiteX17" fmla="*/ 102777 w 355262"/>
                  <a:gd name="connsiteY17" fmla="*/ 146008 h 448752"/>
                  <a:gd name="connsiteX18" fmla="*/ 119543 w 355262"/>
                  <a:gd name="connsiteY18" fmla="*/ 179041 h 448752"/>
                  <a:gd name="connsiteX19" fmla="*/ 178753 w 355262"/>
                  <a:gd name="connsiteY19" fmla="*/ 185212 h 448752"/>
                  <a:gd name="connsiteX20" fmla="*/ 232105 w 355262"/>
                  <a:gd name="connsiteY20" fmla="*/ 181472 h 448752"/>
                  <a:gd name="connsiteX21" fmla="*/ 326468 w 355262"/>
                  <a:gd name="connsiteY21" fmla="*/ 200731 h 448752"/>
                  <a:gd name="connsiteX22" fmla="*/ 355013 w 355262"/>
                  <a:gd name="connsiteY22" fmla="*/ 276707 h 448752"/>
                  <a:gd name="connsiteX23" fmla="*/ 301786 w 355262"/>
                  <a:gd name="connsiteY23" fmla="*/ 385405 h 448752"/>
                  <a:gd name="connsiteX24" fmla="*/ 168594 w 355262"/>
                  <a:gd name="connsiteY24" fmla="*/ 445862 h 448752"/>
                  <a:gd name="connsiteX25" fmla="*/ 44252 w 355262"/>
                  <a:gd name="connsiteY25" fmla="*/ 436201 h 448752"/>
                  <a:gd name="connsiteX26" fmla="*/ 0 w 355262"/>
                  <a:gd name="connsiteY26" fmla="*/ 346015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5262" h="448752">
                    <a:moveTo>
                      <a:pt x="0" y="346015"/>
                    </a:moveTo>
                    <a:lnTo>
                      <a:pt x="80900" y="330059"/>
                    </a:lnTo>
                    <a:cubicBezTo>
                      <a:pt x="82708" y="352310"/>
                      <a:pt x="91433" y="366894"/>
                      <a:pt x="107015" y="373875"/>
                    </a:cubicBezTo>
                    <a:cubicBezTo>
                      <a:pt x="122659" y="380855"/>
                      <a:pt x="145969" y="381292"/>
                      <a:pt x="177070" y="375183"/>
                    </a:cubicBezTo>
                    <a:cubicBezTo>
                      <a:pt x="237901" y="363217"/>
                      <a:pt x="269314" y="337912"/>
                      <a:pt x="271371" y="299332"/>
                    </a:cubicBezTo>
                    <a:cubicBezTo>
                      <a:pt x="272306" y="282317"/>
                      <a:pt x="266946" y="270537"/>
                      <a:pt x="255353" y="263992"/>
                    </a:cubicBezTo>
                    <a:cubicBezTo>
                      <a:pt x="243760" y="257448"/>
                      <a:pt x="224252" y="255454"/>
                      <a:pt x="196766" y="258009"/>
                    </a:cubicBezTo>
                    <a:lnTo>
                      <a:pt x="149834" y="261749"/>
                    </a:lnTo>
                    <a:cubicBezTo>
                      <a:pt x="59834" y="268792"/>
                      <a:pt x="16704" y="237691"/>
                      <a:pt x="20381" y="168383"/>
                    </a:cubicBezTo>
                    <a:cubicBezTo>
                      <a:pt x="22562" y="128120"/>
                      <a:pt x="39328" y="93529"/>
                      <a:pt x="70741" y="64547"/>
                    </a:cubicBezTo>
                    <a:cubicBezTo>
                      <a:pt x="102154" y="35565"/>
                      <a:pt x="143975" y="15932"/>
                      <a:pt x="196142" y="5648"/>
                    </a:cubicBezTo>
                    <a:cubicBezTo>
                      <a:pt x="246627" y="-4324"/>
                      <a:pt x="285457" y="-1083"/>
                      <a:pt x="312756" y="15309"/>
                    </a:cubicBezTo>
                    <a:cubicBezTo>
                      <a:pt x="340055" y="31701"/>
                      <a:pt x="354328" y="60309"/>
                      <a:pt x="355512" y="101070"/>
                    </a:cubicBezTo>
                    <a:lnTo>
                      <a:pt x="273989" y="117151"/>
                    </a:lnTo>
                    <a:cubicBezTo>
                      <a:pt x="273365" y="96770"/>
                      <a:pt x="266322" y="83183"/>
                      <a:pt x="252797" y="76389"/>
                    </a:cubicBezTo>
                    <a:cubicBezTo>
                      <a:pt x="239272" y="69595"/>
                      <a:pt x="218518" y="68972"/>
                      <a:pt x="190471" y="74519"/>
                    </a:cubicBezTo>
                    <a:cubicBezTo>
                      <a:pt x="162424" y="80066"/>
                      <a:pt x="141046" y="88979"/>
                      <a:pt x="126274" y="101320"/>
                    </a:cubicBezTo>
                    <a:cubicBezTo>
                      <a:pt x="111503" y="113660"/>
                      <a:pt x="103712" y="128557"/>
                      <a:pt x="102777" y="146008"/>
                    </a:cubicBezTo>
                    <a:cubicBezTo>
                      <a:pt x="101904" y="161777"/>
                      <a:pt x="107514" y="172808"/>
                      <a:pt x="119543" y="179041"/>
                    </a:cubicBezTo>
                    <a:cubicBezTo>
                      <a:pt x="131572" y="185274"/>
                      <a:pt x="151329" y="187331"/>
                      <a:pt x="178753" y="185212"/>
                    </a:cubicBezTo>
                    <a:lnTo>
                      <a:pt x="232105" y="181472"/>
                    </a:lnTo>
                    <a:cubicBezTo>
                      <a:pt x="274113" y="178543"/>
                      <a:pt x="305526" y="184962"/>
                      <a:pt x="326468" y="200731"/>
                    </a:cubicBezTo>
                    <a:cubicBezTo>
                      <a:pt x="347409" y="216500"/>
                      <a:pt x="356883" y="241867"/>
                      <a:pt x="355013" y="276707"/>
                    </a:cubicBezTo>
                    <a:cubicBezTo>
                      <a:pt x="352707" y="319837"/>
                      <a:pt x="334944" y="356111"/>
                      <a:pt x="301786" y="385405"/>
                    </a:cubicBezTo>
                    <a:cubicBezTo>
                      <a:pt x="268629" y="414761"/>
                      <a:pt x="224252" y="434893"/>
                      <a:pt x="168594" y="445862"/>
                    </a:cubicBezTo>
                    <a:cubicBezTo>
                      <a:pt x="114245" y="456582"/>
                      <a:pt x="72798" y="453341"/>
                      <a:pt x="44252" y="436201"/>
                    </a:cubicBezTo>
                    <a:cubicBezTo>
                      <a:pt x="15956" y="418937"/>
                      <a:pt x="1122" y="388895"/>
                      <a:pt x="0" y="346015"/>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6" name="手繪多邊形: 圖案 65">
                <a:extLst>
                  <a:ext uri="{FF2B5EF4-FFF2-40B4-BE49-F238E27FC236}">
                    <a16:creationId xmlns:a16="http://schemas.microsoft.com/office/drawing/2014/main" id="{BB154E29-789F-43AF-8680-10540C905995}"/>
                  </a:ext>
                </a:extLst>
              </p:cNvPr>
              <p:cNvSpPr/>
              <p:nvPr/>
            </p:nvSpPr>
            <p:spPr>
              <a:xfrm>
                <a:off x="5867275" y="3868701"/>
                <a:ext cx="336565" cy="492382"/>
              </a:xfrm>
              <a:custGeom>
                <a:avLst/>
                <a:gdLst>
                  <a:gd name="connsiteX0" fmla="*/ 98289 w 336564"/>
                  <a:gd name="connsiteY0" fmla="*/ 223566 h 492381"/>
                  <a:gd name="connsiteX1" fmla="*/ 299480 w 336564"/>
                  <a:gd name="connsiteY1" fmla="*/ 183864 h 492381"/>
                  <a:gd name="connsiteX2" fmla="*/ 295678 w 336564"/>
                  <a:gd name="connsiteY2" fmla="*/ 254854 h 492381"/>
                  <a:gd name="connsiteX3" fmla="*/ 94487 w 336564"/>
                  <a:gd name="connsiteY3" fmla="*/ 294556 h 492381"/>
                  <a:gd name="connsiteX4" fmla="*/ 88567 w 336564"/>
                  <a:gd name="connsiteY4" fmla="*/ 404750 h 492381"/>
                  <a:gd name="connsiteX5" fmla="*/ 322791 w 336564"/>
                  <a:gd name="connsiteY5" fmla="*/ 358566 h 492381"/>
                  <a:gd name="connsiteX6" fmla="*/ 318989 w 336564"/>
                  <a:gd name="connsiteY6" fmla="*/ 429494 h 492381"/>
                  <a:gd name="connsiteX7" fmla="*/ 0 w 336564"/>
                  <a:gd name="connsiteY7" fmla="*/ 492382 h 492381"/>
                  <a:gd name="connsiteX8" fmla="*/ 22999 w 336564"/>
                  <a:gd name="connsiteY8" fmla="*/ 62888 h 492381"/>
                  <a:gd name="connsiteX9" fmla="*/ 341987 w 336564"/>
                  <a:gd name="connsiteY9" fmla="*/ 0 h 492381"/>
                  <a:gd name="connsiteX10" fmla="*/ 338185 w 336564"/>
                  <a:gd name="connsiteY10" fmla="*/ 70928 h 492381"/>
                  <a:gd name="connsiteX11" fmla="*/ 103961 w 336564"/>
                  <a:gd name="connsiteY11" fmla="*/ 117112 h 492381"/>
                  <a:gd name="connsiteX12" fmla="*/ 98289 w 336564"/>
                  <a:gd name="connsiteY12" fmla="*/ 223566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564" h="492381">
                    <a:moveTo>
                      <a:pt x="98289" y="223566"/>
                    </a:moveTo>
                    <a:lnTo>
                      <a:pt x="299480" y="183864"/>
                    </a:lnTo>
                    <a:lnTo>
                      <a:pt x="295678" y="254854"/>
                    </a:lnTo>
                    <a:lnTo>
                      <a:pt x="94487" y="294556"/>
                    </a:lnTo>
                    <a:lnTo>
                      <a:pt x="88567" y="404750"/>
                    </a:lnTo>
                    <a:lnTo>
                      <a:pt x="322791" y="358566"/>
                    </a:lnTo>
                    <a:lnTo>
                      <a:pt x="318989" y="429494"/>
                    </a:lnTo>
                    <a:lnTo>
                      <a:pt x="0" y="492382"/>
                    </a:lnTo>
                    <a:lnTo>
                      <a:pt x="22999" y="62888"/>
                    </a:lnTo>
                    <a:lnTo>
                      <a:pt x="341987" y="0"/>
                    </a:lnTo>
                    <a:lnTo>
                      <a:pt x="338185" y="70928"/>
                    </a:lnTo>
                    <a:lnTo>
                      <a:pt x="103961" y="117112"/>
                    </a:lnTo>
                    <a:lnTo>
                      <a:pt x="98289" y="22356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7" name="手繪多邊形: 圖案 66">
                <a:extLst>
                  <a:ext uri="{FF2B5EF4-FFF2-40B4-BE49-F238E27FC236}">
                    <a16:creationId xmlns:a16="http://schemas.microsoft.com/office/drawing/2014/main" id="{CDF282DF-2A2E-4C0B-B426-EAF367864CA7}"/>
                  </a:ext>
                </a:extLst>
              </p:cNvPr>
              <p:cNvSpPr/>
              <p:nvPr/>
            </p:nvSpPr>
            <p:spPr>
              <a:xfrm>
                <a:off x="6305525" y="3795444"/>
                <a:ext cx="373961" cy="454985"/>
              </a:xfrm>
              <a:custGeom>
                <a:avLst/>
                <a:gdLst>
                  <a:gd name="connsiteX0" fmla="*/ 469 w 373960"/>
                  <a:gd name="connsiteY0" fmla="*/ 299254 h 454985"/>
                  <a:gd name="connsiteX1" fmla="*/ 4084 w 373960"/>
                  <a:gd name="connsiteY1" fmla="*/ 232004 h 454985"/>
                  <a:gd name="connsiteX2" fmla="*/ 62110 w 373960"/>
                  <a:gd name="connsiteY2" fmla="*/ 80737 h 454985"/>
                  <a:gd name="connsiteX3" fmla="*/ 205025 w 373960"/>
                  <a:gd name="connsiteY3" fmla="*/ 5757 h 454985"/>
                  <a:gd name="connsiteX4" fmla="*/ 333979 w 373960"/>
                  <a:gd name="connsiteY4" fmla="*/ 18846 h 454985"/>
                  <a:gd name="connsiteX5" fmla="*/ 377047 w 373960"/>
                  <a:gd name="connsiteY5" fmla="*/ 117198 h 454985"/>
                  <a:gd name="connsiteX6" fmla="*/ 376798 w 373960"/>
                  <a:gd name="connsiteY6" fmla="*/ 122184 h 454985"/>
                  <a:gd name="connsiteX7" fmla="*/ 292034 w 373960"/>
                  <a:gd name="connsiteY7" fmla="*/ 138887 h 454985"/>
                  <a:gd name="connsiteX8" fmla="*/ 292158 w 373960"/>
                  <a:gd name="connsiteY8" fmla="*/ 136394 h 454985"/>
                  <a:gd name="connsiteX9" fmla="*/ 269970 w 373960"/>
                  <a:gd name="connsiteY9" fmla="*/ 84414 h 454985"/>
                  <a:gd name="connsiteX10" fmla="*/ 201223 w 373960"/>
                  <a:gd name="connsiteY10" fmla="*/ 77371 h 454985"/>
                  <a:gd name="connsiteX11" fmla="*/ 120386 w 373960"/>
                  <a:gd name="connsiteY11" fmla="*/ 122869 h 454985"/>
                  <a:gd name="connsiteX12" fmla="*/ 89285 w 373960"/>
                  <a:gd name="connsiteY12" fmla="*/ 219538 h 454985"/>
                  <a:gd name="connsiteX13" fmla="*/ 85981 w 373960"/>
                  <a:gd name="connsiteY13" fmla="*/ 281179 h 454985"/>
                  <a:gd name="connsiteX14" fmla="*/ 107796 w 373960"/>
                  <a:gd name="connsiteY14" fmla="*/ 363700 h 454985"/>
                  <a:gd name="connsiteX15" fmla="*/ 185829 w 373960"/>
                  <a:gd name="connsiteY15" fmla="*/ 376664 h 454985"/>
                  <a:gd name="connsiteX16" fmla="*/ 256445 w 373960"/>
                  <a:gd name="connsiteY16" fmla="*/ 342696 h 454985"/>
                  <a:gd name="connsiteX17" fmla="*/ 284367 w 373960"/>
                  <a:gd name="connsiteY17" fmla="*/ 282052 h 454985"/>
                  <a:gd name="connsiteX18" fmla="*/ 284554 w 373960"/>
                  <a:gd name="connsiteY18" fmla="*/ 278936 h 454985"/>
                  <a:gd name="connsiteX19" fmla="*/ 368633 w 373960"/>
                  <a:gd name="connsiteY19" fmla="*/ 262357 h 454985"/>
                  <a:gd name="connsiteX20" fmla="*/ 368446 w 373960"/>
                  <a:gd name="connsiteY20" fmla="*/ 265473 h 454985"/>
                  <a:gd name="connsiteX21" fmla="*/ 314035 w 373960"/>
                  <a:gd name="connsiteY21" fmla="*/ 385203 h 454985"/>
                  <a:gd name="connsiteX22" fmla="*/ 180593 w 373960"/>
                  <a:gd name="connsiteY22" fmla="*/ 450334 h 454985"/>
                  <a:gd name="connsiteX23" fmla="*/ 43038 w 373960"/>
                  <a:gd name="connsiteY23" fmla="*/ 430639 h 454985"/>
                  <a:gd name="connsiteX24" fmla="*/ 469 w 373960"/>
                  <a:gd name="connsiteY24" fmla="*/ 299254 h 4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960" h="454985">
                    <a:moveTo>
                      <a:pt x="469" y="299254"/>
                    </a:moveTo>
                    <a:lnTo>
                      <a:pt x="4084" y="232004"/>
                    </a:lnTo>
                    <a:cubicBezTo>
                      <a:pt x="7449" y="169365"/>
                      <a:pt x="26771" y="118943"/>
                      <a:pt x="62110" y="80737"/>
                    </a:cubicBezTo>
                    <a:cubicBezTo>
                      <a:pt x="97449" y="42592"/>
                      <a:pt x="145067" y="17537"/>
                      <a:pt x="205025" y="5757"/>
                    </a:cubicBezTo>
                    <a:cubicBezTo>
                      <a:pt x="259811" y="-5025"/>
                      <a:pt x="302754" y="-662"/>
                      <a:pt x="333979" y="18846"/>
                    </a:cubicBezTo>
                    <a:cubicBezTo>
                      <a:pt x="365143" y="38354"/>
                      <a:pt x="379540" y="71138"/>
                      <a:pt x="377047" y="117198"/>
                    </a:cubicBezTo>
                    <a:lnTo>
                      <a:pt x="376798" y="122184"/>
                    </a:lnTo>
                    <a:lnTo>
                      <a:pt x="292034" y="138887"/>
                    </a:lnTo>
                    <a:lnTo>
                      <a:pt x="292158" y="136394"/>
                    </a:lnTo>
                    <a:cubicBezTo>
                      <a:pt x="293467" y="112336"/>
                      <a:pt x="286050" y="95009"/>
                      <a:pt x="269970" y="84414"/>
                    </a:cubicBezTo>
                    <a:cubicBezTo>
                      <a:pt x="253890" y="73818"/>
                      <a:pt x="230953" y="71450"/>
                      <a:pt x="201223" y="77371"/>
                    </a:cubicBezTo>
                    <a:cubicBezTo>
                      <a:pt x="165884" y="84351"/>
                      <a:pt x="138897" y="99497"/>
                      <a:pt x="120386" y="122869"/>
                    </a:cubicBezTo>
                    <a:cubicBezTo>
                      <a:pt x="101874" y="146242"/>
                      <a:pt x="91466" y="178465"/>
                      <a:pt x="89285" y="219538"/>
                    </a:cubicBezTo>
                    <a:lnTo>
                      <a:pt x="85981" y="281179"/>
                    </a:lnTo>
                    <a:cubicBezTo>
                      <a:pt x="83862" y="320570"/>
                      <a:pt x="91154" y="348118"/>
                      <a:pt x="107796" y="363700"/>
                    </a:cubicBezTo>
                    <a:cubicBezTo>
                      <a:pt x="124437" y="379282"/>
                      <a:pt x="150489" y="383645"/>
                      <a:pt x="185829" y="376664"/>
                    </a:cubicBezTo>
                    <a:cubicBezTo>
                      <a:pt x="215558" y="370805"/>
                      <a:pt x="239118" y="359462"/>
                      <a:pt x="256445" y="342696"/>
                    </a:cubicBezTo>
                    <a:cubicBezTo>
                      <a:pt x="273772" y="325930"/>
                      <a:pt x="283058" y="305736"/>
                      <a:pt x="284367" y="282052"/>
                    </a:cubicBezTo>
                    <a:lnTo>
                      <a:pt x="284554" y="278936"/>
                    </a:lnTo>
                    <a:lnTo>
                      <a:pt x="368633" y="262357"/>
                    </a:lnTo>
                    <a:lnTo>
                      <a:pt x="368446" y="265473"/>
                    </a:lnTo>
                    <a:cubicBezTo>
                      <a:pt x="365891" y="312779"/>
                      <a:pt x="347754" y="352668"/>
                      <a:pt x="314035" y="385203"/>
                    </a:cubicBezTo>
                    <a:cubicBezTo>
                      <a:pt x="280316" y="417737"/>
                      <a:pt x="235815" y="439427"/>
                      <a:pt x="180593" y="450334"/>
                    </a:cubicBezTo>
                    <a:cubicBezTo>
                      <a:pt x="120635" y="462176"/>
                      <a:pt x="74825" y="455570"/>
                      <a:pt x="43038" y="430639"/>
                    </a:cubicBezTo>
                    <a:cubicBezTo>
                      <a:pt x="11314" y="405708"/>
                      <a:pt x="-2834" y="361955"/>
                      <a:pt x="469" y="29925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8" name="手繪多邊形: 圖案 67">
                <a:extLst>
                  <a:ext uri="{FF2B5EF4-FFF2-40B4-BE49-F238E27FC236}">
                    <a16:creationId xmlns:a16="http://schemas.microsoft.com/office/drawing/2014/main" id="{F2B624B6-BB6A-49FD-81B6-3853F6FD648F}"/>
                  </a:ext>
                </a:extLst>
              </p:cNvPr>
              <p:cNvSpPr/>
              <p:nvPr/>
            </p:nvSpPr>
            <p:spPr>
              <a:xfrm>
                <a:off x="6806992" y="3676672"/>
                <a:ext cx="373961" cy="473684"/>
              </a:xfrm>
              <a:custGeom>
                <a:avLst/>
                <a:gdLst>
                  <a:gd name="connsiteX0" fmla="*/ 18121 w 373960"/>
                  <a:gd name="connsiteY0" fmla="*/ 425630 h 473683"/>
                  <a:gd name="connsiteX1" fmla="*/ 296 w 373960"/>
                  <a:gd name="connsiteY1" fmla="*/ 346288 h 473683"/>
                  <a:gd name="connsiteX2" fmla="*/ 15005 w 373960"/>
                  <a:gd name="connsiteY2" fmla="*/ 71177 h 473683"/>
                  <a:gd name="connsiteX3" fmla="*/ 99769 w 373960"/>
                  <a:gd name="connsiteY3" fmla="*/ 54474 h 473683"/>
                  <a:gd name="connsiteX4" fmla="*/ 85185 w 373960"/>
                  <a:gd name="connsiteY4" fmla="*/ 327091 h 473683"/>
                  <a:gd name="connsiteX5" fmla="*/ 106189 w 373960"/>
                  <a:gd name="connsiteY5" fmla="*/ 388857 h 473683"/>
                  <a:gd name="connsiteX6" fmla="*/ 175496 w 373960"/>
                  <a:gd name="connsiteY6" fmla="*/ 397957 h 473683"/>
                  <a:gd name="connsiteX7" fmla="*/ 247920 w 373960"/>
                  <a:gd name="connsiteY7" fmla="*/ 360872 h 473683"/>
                  <a:gd name="connsiteX8" fmla="*/ 276715 w 373960"/>
                  <a:gd name="connsiteY8" fmla="*/ 289321 h 473683"/>
                  <a:gd name="connsiteX9" fmla="*/ 291299 w 373960"/>
                  <a:gd name="connsiteY9" fmla="*/ 16704 h 473683"/>
                  <a:gd name="connsiteX10" fmla="*/ 376064 w 373960"/>
                  <a:gd name="connsiteY10" fmla="*/ 0 h 473683"/>
                  <a:gd name="connsiteX11" fmla="*/ 361355 w 373960"/>
                  <a:gd name="connsiteY11" fmla="*/ 275110 h 473683"/>
                  <a:gd name="connsiteX12" fmla="*/ 334554 w 373960"/>
                  <a:gd name="connsiteY12" fmla="*/ 363240 h 473683"/>
                  <a:gd name="connsiteX13" fmla="*/ 268176 w 373960"/>
                  <a:gd name="connsiteY13" fmla="*/ 430803 h 473683"/>
                  <a:gd name="connsiteX14" fmla="*/ 171694 w 373960"/>
                  <a:gd name="connsiteY14" fmla="*/ 468884 h 473683"/>
                  <a:gd name="connsiteX15" fmla="*/ 78266 w 373960"/>
                  <a:gd name="connsiteY15" fmla="*/ 468199 h 473683"/>
                  <a:gd name="connsiteX16" fmla="*/ 18121 w 373960"/>
                  <a:gd name="connsiteY16" fmla="*/ 425630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960" h="473683">
                    <a:moveTo>
                      <a:pt x="18121" y="425630"/>
                    </a:moveTo>
                    <a:cubicBezTo>
                      <a:pt x="4534" y="404688"/>
                      <a:pt x="-1450" y="378261"/>
                      <a:pt x="296" y="346288"/>
                    </a:cubicBezTo>
                    <a:lnTo>
                      <a:pt x="15005" y="71177"/>
                    </a:lnTo>
                    <a:lnTo>
                      <a:pt x="99769" y="54474"/>
                    </a:lnTo>
                    <a:lnTo>
                      <a:pt x="85185" y="327091"/>
                    </a:lnTo>
                    <a:cubicBezTo>
                      <a:pt x="83627" y="356135"/>
                      <a:pt x="90607" y="376703"/>
                      <a:pt x="106189" y="388857"/>
                    </a:cubicBezTo>
                    <a:cubicBezTo>
                      <a:pt x="121771" y="401010"/>
                      <a:pt x="144831" y="404002"/>
                      <a:pt x="175496" y="397957"/>
                    </a:cubicBezTo>
                    <a:cubicBezTo>
                      <a:pt x="206099" y="391911"/>
                      <a:pt x="230281" y="379570"/>
                      <a:pt x="247920" y="360872"/>
                    </a:cubicBezTo>
                    <a:cubicBezTo>
                      <a:pt x="265559" y="342174"/>
                      <a:pt x="275157" y="318365"/>
                      <a:pt x="276715" y="289321"/>
                    </a:cubicBezTo>
                    <a:lnTo>
                      <a:pt x="291299" y="16704"/>
                    </a:lnTo>
                    <a:lnTo>
                      <a:pt x="376064" y="0"/>
                    </a:lnTo>
                    <a:lnTo>
                      <a:pt x="361355" y="275110"/>
                    </a:lnTo>
                    <a:cubicBezTo>
                      <a:pt x="359672" y="307084"/>
                      <a:pt x="350697" y="336440"/>
                      <a:pt x="334554" y="363240"/>
                    </a:cubicBezTo>
                    <a:cubicBezTo>
                      <a:pt x="318412" y="390041"/>
                      <a:pt x="296286" y="412541"/>
                      <a:pt x="268176" y="430803"/>
                    </a:cubicBezTo>
                    <a:cubicBezTo>
                      <a:pt x="240129" y="449064"/>
                      <a:pt x="207968" y="461779"/>
                      <a:pt x="171694" y="468884"/>
                    </a:cubicBezTo>
                    <a:cubicBezTo>
                      <a:pt x="135919" y="475927"/>
                      <a:pt x="104755" y="475740"/>
                      <a:pt x="78266" y="468199"/>
                    </a:cubicBezTo>
                    <a:cubicBezTo>
                      <a:pt x="51777" y="460782"/>
                      <a:pt x="31708" y="446571"/>
                      <a:pt x="18121" y="42563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9" name="手繪多邊形: 圖案 68">
                <a:extLst>
                  <a:ext uri="{FF2B5EF4-FFF2-40B4-BE49-F238E27FC236}">
                    <a16:creationId xmlns:a16="http://schemas.microsoft.com/office/drawing/2014/main" id="{D39FF4EC-B133-48DF-A9D1-D9A6FE149ADA}"/>
                  </a:ext>
                </a:extLst>
              </p:cNvPr>
              <p:cNvSpPr/>
              <p:nvPr/>
            </p:nvSpPr>
            <p:spPr>
              <a:xfrm>
                <a:off x="7301041" y="3605314"/>
                <a:ext cx="367728" cy="467451"/>
              </a:xfrm>
              <a:custGeom>
                <a:avLst/>
                <a:gdLst>
                  <a:gd name="connsiteX0" fmla="*/ 93802 w 367728"/>
                  <a:gd name="connsiteY0" fmla="*/ 287632 h 467450"/>
                  <a:gd name="connsiteX1" fmla="*/ 84764 w 367728"/>
                  <a:gd name="connsiteY1" fmla="*/ 456288 h 467450"/>
                  <a:gd name="connsiteX2" fmla="*/ 0 w 367728"/>
                  <a:gd name="connsiteY2" fmla="*/ 472992 h 467450"/>
                  <a:gd name="connsiteX3" fmla="*/ 22999 w 367728"/>
                  <a:gd name="connsiteY3" fmla="*/ 43498 h 467450"/>
                  <a:gd name="connsiteX4" fmla="*/ 217084 w 367728"/>
                  <a:gd name="connsiteY4" fmla="*/ 5229 h 467450"/>
                  <a:gd name="connsiteX5" fmla="*/ 330768 w 367728"/>
                  <a:gd name="connsiteY5" fmla="*/ 16074 h 467450"/>
                  <a:gd name="connsiteX6" fmla="*/ 367915 w 367728"/>
                  <a:gd name="connsiteY6" fmla="*/ 104827 h 467450"/>
                  <a:gd name="connsiteX7" fmla="*/ 340865 w 367728"/>
                  <a:gd name="connsiteY7" fmla="*/ 185603 h 467450"/>
                  <a:gd name="connsiteX8" fmla="*/ 270872 w 367728"/>
                  <a:gd name="connsiteY8" fmla="*/ 242819 h 467450"/>
                  <a:gd name="connsiteX9" fmla="*/ 371966 w 367728"/>
                  <a:gd name="connsiteY9" fmla="*/ 399633 h 467450"/>
                  <a:gd name="connsiteX10" fmla="*/ 271122 w 367728"/>
                  <a:gd name="connsiteY10" fmla="*/ 419578 h 467450"/>
                  <a:gd name="connsiteX11" fmla="*/ 182493 w 367728"/>
                  <a:gd name="connsiteY11" fmla="*/ 270180 h 467450"/>
                  <a:gd name="connsiteX12" fmla="*/ 93802 w 367728"/>
                  <a:gd name="connsiteY12" fmla="*/ 287632 h 467450"/>
                  <a:gd name="connsiteX13" fmla="*/ 209480 w 367728"/>
                  <a:gd name="connsiteY13" fmla="*/ 195825 h 467450"/>
                  <a:gd name="connsiteX14" fmla="*/ 283898 w 367728"/>
                  <a:gd name="connsiteY14" fmla="*/ 121406 h 467450"/>
                  <a:gd name="connsiteX15" fmla="*/ 267506 w 367728"/>
                  <a:gd name="connsiteY15" fmla="*/ 80271 h 467450"/>
                  <a:gd name="connsiteX16" fmla="*/ 215900 w 367728"/>
                  <a:gd name="connsiteY16" fmla="*/ 75659 h 467450"/>
                  <a:gd name="connsiteX17" fmla="*/ 103961 w 367728"/>
                  <a:gd name="connsiteY17" fmla="*/ 97722 h 467450"/>
                  <a:gd name="connsiteX18" fmla="*/ 97542 w 367728"/>
                  <a:gd name="connsiteY18" fmla="*/ 217826 h 467450"/>
                  <a:gd name="connsiteX19" fmla="*/ 209480 w 367728"/>
                  <a:gd name="connsiteY19" fmla="*/ 195825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728" h="467450">
                    <a:moveTo>
                      <a:pt x="93802" y="287632"/>
                    </a:moveTo>
                    <a:lnTo>
                      <a:pt x="84764" y="456288"/>
                    </a:lnTo>
                    <a:lnTo>
                      <a:pt x="0" y="472992"/>
                    </a:lnTo>
                    <a:lnTo>
                      <a:pt x="22999" y="43498"/>
                    </a:lnTo>
                    <a:lnTo>
                      <a:pt x="217084" y="5229"/>
                    </a:lnTo>
                    <a:cubicBezTo>
                      <a:pt x="265824" y="-4369"/>
                      <a:pt x="303718" y="-754"/>
                      <a:pt x="330768" y="16074"/>
                    </a:cubicBezTo>
                    <a:cubicBezTo>
                      <a:pt x="357818" y="32902"/>
                      <a:pt x="370221" y="62508"/>
                      <a:pt x="367915" y="104827"/>
                    </a:cubicBezTo>
                    <a:cubicBezTo>
                      <a:pt x="366295" y="135555"/>
                      <a:pt x="357257" y="162480"/>
                      <a:pt x="340865" y="185603"/>
                    </a:cubicBezTo>
                    <a:cubicBezTo>
                      <a:pt x="324473" y="208726"/>
                      <a:pt x="301163" y="227798"/>
                      <a:pt x="270872" y="242819"/>
                    </a:cubicBezTo>
                    <a:lnTo>
                      <a:pt x="371966" y="399633"/>
                    </a:lnTo>
                    <a:lnTo>
                      <a:pt x="271122" y="419578"/>
                    </a:lnTo>
                    <a:lnTo>
                      <a:pt x="182493" y="270180"/>
                    </a:lnTo>
                    <a:lnTo>
                      <a:pt x="93802" y="287632"/>
                    </a:lnTo>
                    <a:close/>
                    <a:moveTo>
                      <a:pt x="209480" y="195825"/>
                    </a:moveTo>
                    <a:cubicBezTo>
                      <a:pt x="256911" y="186476"/>
                      <a:pt x="281717" y="161669"/>
                      <a:pt x="283898" y="121406"/>
                    </a:cubicBezTo>
                    <a:cubicBezTo>
                      <a:pt x="284958" y="101462"/>
                      <a:pt x="279536" y="87812"/>
                      <a:pt x="267506" y="80271"/>
                    </a:cubicBezTo>
                    <a:cubicBezTo>
                      <a:pt x="255540" y="72791"/>
                      <a:pt x="238338" y="71233"/>
                      <a:pt x="215900" y="75659"/>
                    </a:cubicBezTo>
                    <a:lnTo>
                      <a:pt x="103961" y="97722"/>
                    </a:lnTo>
                    <a:lnTo>
                      <a:pt x="97542" y="217826"/>
                    </a:lnTo>
                    <a:lnTo>
                      <a:pt x="209480" y="195825"/>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0" name="手繪多邊形: 圖案 69">
                <a:extLst>
                  <a:ext uri="{FF2B5EF4-FFF2-40B4-BE49-F238E27FC236}">
                    <a16:creationId xmlns:a16="http://schemas.microsoft.com/office/drawing/2014/main" id="{64A24317-A8CD-40E3-854D-6B5CC342167E}"/>
                  </a:ext>
                </a:extLst>
              </p:cNvPr>
              <p:cNvSpPr/>
              <p:nvPr/>
            </p:nvSpPr>
            <p:spPr>
              <a:xfrm>
                <a:off x="7792737" y="3535191"/>
                <a:ext cx="105956" cy="442520"/>
              </a:xfrm>
              <a:custGeom>
                <a:avLst/>
                <a:gdLst>
                  <a:gd name="connsiteX0" fmla="*/ 107763 w 105955"/>
                  <a:gd name="connsiteY0" fmla="*/ 0 h 442520"/>
                  <a:gd name="connsiteX1" fmla="*/ 84764 w 105955"/>
                  <a:gd name="connsiteY1" fmla="*/ 429494 h 442520"/>
                  <a:gd name="connsiteX2" fmla="*/ 0 w 105955"/>
                  <a:gd name="connsiteY2" fmla="*/ 446197 h 442520"/>
                  <a:gd name="connsiteX3" fmla="*/ 22999 w 105955"/>
                  <a:gd name="connsiteY3" fmla="*/ 16704 h 442520"/>
                  <a:gd name="connsiteX4" fmla="*/ 107763 w 105955"/>
                  <a:gd name="connsiteY4" fmla="*/ 0 h 44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55" h="442520">
                    <a:moveTo>
                      <a:pt x="107763" y="0"/>
                    </a:moveTo>
                    <a:lnTo>
                      <a:pt x="84764" y="429494"/>
                    </a:lnTo>
                    <a:lnTo>
                      <a:pt x="0" y="446197"/>
                    </a:lnTo>
                    <a:lnTo>
                      <a:pt x="22999" y="16704"/>
                    </a:lnTo>
                    <a:lnTo>
                      <a:pt x="107763" y="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1" name="手繪多邊形: 圖案 70">
                <a:extLst>
                  <a:ext uri="{FF2B5EF4-FFF2-40B4-BE49-F238E27FC236}">
                    <a16:creationId xmlns:a16="http://schemas.microsoft.com/office/drawing/2014/main" id="{7BC5E083-C2BD-45D7-BBE7-BE36890881B7}"/>
                  </a:ext>
                </a:extLst>
              </p:cNvPr>
              <p:cNvSpPr/>
              <p:nvPr/>
            </p:nvSpPr>
            <p:spPr>
              <a:xfrm>
                <a:off x="8007328" y="3443882"/>
                <a:ext cx="355263" cy="467451"/>
              </a:xfrm>
              <a:custGeom>
                <a:avLst/>
                <a:gdLst>
                  <a:gd name="connsiteX0" fmla="*/ 218704 w 355262"/>
                  <a:gd name="connsiteY0" fmla="*/ 97354 h 467450"/>
                  <a:gd name="connsiteX1" fmla="*/ 199508 w 355262"/>
                  <a:gd name="connsiteY1" fmla="*/ 455858 h 467450"/>
                  <a:gd name="connsiteX2" fmla="*/ 114743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4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4" y="97354"/>
                    </a:moveTo>
                    <a:lnTo>
                      <a:pt x="199508" y="455858"/>
                    </a:lnTo>
                    <a:lnTo>
                      <a:pt x="114743" y="472562"/>
                    </a:lnTo>
                    <a:lnTo>
                      <a:pt x="133940" y="114058"/>
                    </a:lnTo>
                    <a:lnTo>
                      <a:pt x="0" y="140485"/>
                    </a:lnTo>
                    <a:lnTo>
                      <a:pt x="3802" y="69557"/>
                    </a:lnTo>
                    <a:lnTo>
                      <a:pt x="356385" y="0"/>
                    </a:lnTo>
                    <a:lnTo>
                      <a:pt x="352583" y="70928"/>
                    </a:lnTo>
                    <a:lnTo>
                      <a:pt x="218704"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2" name="手繪多邊形: 圖案 71">
                <a:extLst>
                  <a:ext uri="{FF2B5EF4-FFF2-40B4-BE49-F238E27FC236}">
                    <a16:creationId xmlns:a16="http://schemas.microsoft.com/office/drawing/2014/main" id="{CACDB075-59CC-41BC-969C-E4DA32A585AE}"/>
                  </a:ext>
                </a:extLst>
              </p:cNvPr>
              <p:cNvSpPr/>
              <p:nvPr/>
            </p:nvSpPr>
            <p:spPr>
              <a:xfrm>
                <a:off x="8434952" y="3353321"/>
                <a:ext cx="386426" cy="473684"/>
              </a:xfrm>
              <a:custGeom>
                <a:avLst/>
                <a:gdLst>
                  <a:gd name="connsiteX0" fmla="*/ 213781 w 386426"/>
                  <a:gd name="connsiteY0" fmla="*/ 459286 h 473683"/>
                  <a:gd name="connsiteX1" fmla="*/ 129017 w 386426"/>
                  <a:gd name="connsiteY1" fmla="*/ 475990 h 473683"/>
                  <a:gd name="connsiteX2" fmla="*/ 138490 w 386426"/>
                  <a:gd name="connsiteY2" fmla="*/ 299231 h 473683"/>
                  <a:gd name="connsiteX3" fmla="*/ 0 w 386426"/>
                  <a:gd name="connsiteY3" fmla="*/ 76537 h 473683"/>
                  <a:gd name="connsiteX4" fmla="*/ 95734 w 386426"/>
                  <a:gd name="connsiteY4" fmla="*/ 57652 h 473683"/>
                  <a:gd name="connsiteX5" fmla="*/ 184425 w 386426"/>
                  <a:gd name="connsiteY5" fmla="*/ 218144 h 473683"/>
                  <a:gd name="connsiteX6" fmla="*/ 292437 w 386426"/>
                  <a:gd name="connsiteY6" fmla="*/ 18885 h 473683"/>
                  <a:gd name="connsiteX7" fmla="*/ 388171 w 386426"/>
                  <a:gd name="connsiteY7" fmla="*/ 0 h 473683"/>
                  <a:gd name="connsiteX8" fmla="*/ 223255 w 386426"/>
                  <a:gd name="connsiteY8" fmla="*/ 281904 h 473683"/>
                  <a:gd name="connsiteX9" fmla="*/ 213781 w 386426"/>
                  <a:gd name="connsiteY9" fmla="*/ 45928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426" h="473683">
                    <a:moveTo>
                      <a:pt x="213781" y="459286"/>
                    </a:moveTo>
                    <a:lnTo>
                      <a:pt x="129017" y="475990"/>
                    </a:lnTo>
                    <a:lnTo>
                      <a:pt x="138490" y="299231"/>
                    </a:lnTo>
                    <a:lnTo>
                      <a:pt x="0" y="76537"/>
                    </a:lnTo>
                    <a:lnTo>
                      <a:pt x="95734" y="57652"/>
                    </a:lnTo>
                    <a:lnTo>
                      <a:pt x="184425" y="218144"/>
                    </a:lnTo>
                    <a:lnTo>
                      <a:pt x="292437" y="18885"/>
                    </a:lnTo>
                    <a:lnTo>
                      <a:pt x="388171" y="0"/>
                    </a:lnTo>
                    <a:lnTo>
                      <a:pt x="223255" y="281904"/>
                    </a:lnTo>
                    <a:lnTo>
                      <a:pt x="213781" y="4592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pic>
        <p:nvPicPr>
          <p:cNvPr id="75" name="logo">
            <a:extLst>
              <a:ext uri="{FF2B5EF4-FFF2-40B4-BE49-F238E27FC236}">
                <a16:creationId xmlns:a16="http://schemas.microsoft.com/office/drawing/2014/main" id="{93176071-AF9F-4D7C-A61C-DBF7BCCEB855}"/>
              </a:ext>
            </a:extLst>
          </p:cNvPr>
          <p:cNvPicPr>
            <a:picLocks noChangeAspect="1"/>
          </p:cNvPicPr>
          <p:nvPr/>
        </p:nvPicPr>
        <p:blipFill>
          <a:blip r:embed="rId3">
            <a:extLst>
              <a:ext uri="{96DAC541-7B7A-43D3-8B79-37D633B846F1}">
                <asvg:svgBlip xmlns:asvg="http://schemas.microsoft.com/office/drawing/2016/SVG/main" r:embed="rId18"/>
              </a:ext>
            </a:extLst>
          </a:blip>
          <a:stretch>
            <a:fillRect/>
          </a:stretch>
        </p:blipFill>
        <p:spPr>
          <a:xfrm>
            <a:off x="5291192" y="-597901"/>
            <a:ext cx="1609616" cy="274084"/>
          </a:xfrm>
          <a:prstGeom prst="rect">
            <a:avLst/>
          </a:prstGeom>
        </p:spPr>
      </p:pic>
    </p:spTree>
    <p:extLst>
      <p:ext uri="{BB962C8B-B14F-4D97-AF65-F5344CB8AC3E}">
        <p14:creationId xmlns:p14="http://schemas.microsoft.com/office/powerpoint/2010/main" val="385229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473797D0-5386-4E4B-BFF5-05F6F7D2D2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2140" y="6662460"/>
            <a:ext cx="807720" cy="137538"/>
          </a:xfrm>
          <a:prstGeom prst="rect">
            <a:avLst/>
          </a:prstGeom>
        </p:spPr>
      </p:pic>
      <p:sp>
        <p:nvSpPr>
          <p:cNvPr id="2" name="Title 1" hidden="1">
            <a:extLst>
              <a:ext uri="{FF2B5EF4-FFF2-40B4-BE49-F238E27FC236}">
                <a16:creationId xmlns:a16="http://schemas.microsoft.com/office/drawing/2014/main" id="{46692DB6-B3B4-6F4D-BC32-A9348012D15B}"/>
              </a:ext>
            </a:extLst>
          </p:cNvPr>
          <p:cNvSpPr>
            <a:spLocks noGrp="1"/>
          </p:cNvSpPr>
          <p:nvPr>
            <p:ph type="ctrTitle"/>
          </p:nvPr>
        </p:nvSpPr>
        <p:spPr>
          <a:xfrm>
            <a:off x="4056434" y="2590634"/>
            <a:ext cx="4079132" cy="2891773"/>
          </a:xfrm>
        </p:spPr>
        <p:txBody>
          <a:bodyPr>
            <a:normAutofit/>
          </a:bodyPr>
          <a:lstStyle/>
          <a:p>
            <a:br>
              <a:rPr lang="en-US" altLang="zh-TW" sz="8800">
                <a:solidFill>
                  <a:srgbClr val="F080B3"/>
                </a:solidFill>
                <a:latin typeface="Bebas" pitchFamily="2" charset="0"/>
                <a:sym typeface="Arial" panose="020B0604020202020204" pitchFamily="34" charset="0"/>
              </a:rPr>
            </a:br>
            <a:r>
              <a:rPr lang="en-US" altLang="zh-TW" sz="8800">
                <a:solidFill>
                  <a:srgbClr val="F080B3"/>
                </a:solidFill>
                <a:latin typeface="Bebas" pitchFamily="2" charset="0"/>
                <a:sym typeface="Arial" panose="020B0604020202020204" pitchFamily="34" charset="0"/>
              </a:rPr>
              <a:t>DEMO</a:t>
            </a:r>
            <a:endParaRPr lang="en-US" sz="8800">
              <a:solidFill>
                <a:srgbClr val="F080B3"/>
              </a:solidFill>
              <a:latin typeface="Bebas" pitchFamily="2" charset="0"/>
              <a:sym typeface="Arial" panose="020B0604020202020204" pitchFamily="34" charset="0"/>
            </a:endParaRPr>
          </a:p>
        </p:txBody>
      </p:sp>
      <p:sp>
        <p:nvSpPr>
          <p:cNvPr id="25" name="矩形 24" hidden="1">
            <a:extLst>
              <a:ext uri="{FF2B5EF4-FFF2-40B4-BE49-F238E27FC236}">
                <a16:creationId xmlns:a16="http://schemas.microsoft.com/office/drawing/2014/main" id="{31AC397C-B6AF-49D4-B7B5-C0FB56A12986}"/>
              </a:ext>
            </a:extLst>
          </p:cNvPr>
          <p:cNvSpPr/>
          <p:nvPr/>
        </p:nvSpPr>
        <p:spPr>
          <a:xfrm>
            <a:off x="4959957" y="2787134"/>
            <a:ext cx="2214068"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0" b="0" i="0" u="none" strike="noStrike" kern="1200" cap="none" spc="0" normalizeH="0" baseline="0" noProof="0">
                <a:ln>
                  <a:noFill/>
                </a:ln>
                <a:solidFill>
                  <a:srgbClr val="F080B3"/>
                </a:solidFill>
                <a:effectLst/>
                <a:uLnTx/>
                <a:uFillTx/>
                <a:latin typeface="Bebas" pitchFamily="2" charset="0"/>
                <a:ea typeface="新細明體" panose="02020500000000000000" pitchFamily="18" charset="-120"/>
                <a:cs typeface="+mn-cs"/>
                <a:sym typeface="Arial" panose="020B0604020202020204" pitchFamily="34" charset="0"/>
              </a:rPr>
              <a:t>LIVE</a:t>
            </a:r>
            <a:endParaRPr kumimoji="0" lang="zh-TW" altLang="en-US" sz="8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6" name="圖片 25">
            <a:extLst>
              <a:ext uri="{FF2B5EF4-FFF2-40B4-BE49-F238E27FC236}">
                <a16:creationId xmlns:a16="http://schemas.microsoft.com/office/drawing/2014/main" id="{21086BE7-F0F6-479D-8477-ADF83A4C8161}"/>
              </a:ext>
            </a:extLst>
          </p:cNvPr>
          <p:cNvPicPr>
            <a:picLocks noChangeAspect="1"/>
          </p:cNvPicPr>
          <p:nvPr/>
        </p:nvPicPr>
        <p:blipFill rotWithShape="1">
          <a:blip r:embed="rId4"/>
          <a:srcRect t="42318" b="17516"/>
          <a:stretch/>
        </p:blipFill>
        <p:spPr>
          <a:xfrm>
            <a:off x="4053663" y="4070809"/>
            <a:ext cx="4084674" cy="1337009"/>
          </a:xfrm>
          <a:prstGeom prst="rect">
            <a:avLst/>
          </a:prstGeom>
        </p:spPr>
      </p:pic>
      <p:pic>
        <p:nvPicPr>
          <p:cNvPr id="27" name="圖片 26">
            <a:extLst>
              <a:ext uri="{FF2B5EF4-FFF2-40B4-BE49-F238E27FC236}">
                <a16:creationId xmlns:a16="http://schemas.microsoft.com/office/drawing/2014/main" id="{68B01256-3DF2-4411-9AB5-E5F165CB0EAF}"/>
              </a:ext>
            </a:extLst>
          </p:cNvPr>
          <p:cNvPicPr>
            <a:picLocks noChangeAspect="1"/>
          </p:cNvPicPr>
          <p:nvPr/>
        </p:nvPicPr>
        <p:blipFill rotWithShape="1">
          <a:blip r:embed="rId5"/>
          <a:srcRect t="10447" b="31976"/>
          <a:stretch/>
        </p:blipFill>
        <p:spPr>
          <a:xfrm>
            <a:off x="4419455" y="2597944"/>
            <a:ext cx="3353091" cy="1354932"/>
          </a:xfrm>
          <a:prstGeom prst="rect">
            <a:avLst/>
          </a:prstGeom>
        </p:spPr>
      </p:pic>
      <p:pic>
        <p:nvPicPr>
          <p:cNvPr id="24" name="圖形 23">
            <a:extLst>
              <a:ext uri="{FF2B5EF4-FFF2-40B4-BE49-F238E27FC236}">
                <a16:creationId xmlns:a16="http://schemas.microsoft.com/office/drawing/2014/main" id="{8A370170-D827-4AB4-980A-E411F5298ED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4451"/>
          <a:stretch/>
        </p:blipFill>
        <p:spPr>
          <a:xfrm>
            <a:off x="3509898" y="1741431"/>
            <a:ext cx="5172203" cy="4787956"/>
          </a:xfrm>
          <a:prstGeom prst="rect">
            <a:avLst/>
          </a:prstGeom>
        </p:spPr>
      </p:pic>
      <p:grpSp>
        <p:nvGrpSpPr>
          <p:cNvPr id="5" name="群組 4" hidden="1">
            <a:extLst>
              <a:ext uri="{FF2B5EF4-FFF2-40B4-BE49-F238E27FC236}">
                <a16:creationId xmlns:a16="http://schemas.microsoft.com/office/drawing/2014/main" id="{1A0179CB-F253-4539-8966-92820E91C1A2}"/>
              </a:ext>
            </a:extLst>
          </p:cNvPr>
          <p:cNvGrpSpPr/>
          <p:nvPr/>
        </p:nvGrpSpPr>
        <p:grpSpPr>
          <a:xfrm>
            <a:off x="4362116" y="440415"/>
            <a:ext cx="3467768" cy="1870356"/>
            <a:chOff x="1601151" y="1475587"/>
            <a:chExt cx="9065366" cy="4889449"/>
          </a:xfrm>
        </p:grpSpPr>
        <p:pic>
          <p:nvPicPr>
            <p:cNvPr id="6" name="副標">
              <a:extLst>
                <a:ext uri="{FF2B5EF4-FFF2-40B4-BE49-F238E27FC236}">
                  <a16:creationId xmlns:a16="http://schemas.microsoft.com/office/drawing/2014/main" id="{73C3F663-04E5-4579-9F1E-4EDAA00BB7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1151" y="3429175"/>
              <a:ext cx="9065366" cy="2935861"/>
            </a:xfrm>
            <a:prstGeom prst="rect">
              <a:avLst/>
            </a:prstGeom>
          </p:spPr>
        </p:pic>
        <p:grpSp>
          <p:nvGrpSpPr>
            <p:cNvPr id="7" name="群組 6">
              <a:extLst>
                <a:ext uri="{FF2B5EF4-FFF2-40B4-BE49-F238E27FC236}">
                  <a16:creationId xmlns:a16="http://schemas.microsoft.com/office/drawing/2014/main" id="{A282C0DB-23D8-43E4-B25F-55EBFF087E68}"/>
                </a:ext>
              </a:extLst>
            </p:cNvPr>
            <p:cNvGrpSpPr/>
            <p:nvPr/>
          </p:nvGrpSpPr>
          <p:grpSpPr>
            <a:xfrm>
              <a:off x="2778720" y="1475587"/>
              <a:ext cx="6598861" cy="3092785"/>
              <a:chOff x="2778720" y="1475587"/>
              <a:chExt cx="6598861" cy="3092785"/>
            </a:xfrm>
          </p:grpSpPr>
          <p:pic>
            <p:nvPicPr>
              <p:cNvPr id="8" name="圖片 7">
                <a:extLst>
                  <a:ext uri="{FF2B5EF4-FFF2-40B4-BE49-F238E27FC236}">
                    <a16:creationId xmlns:a16="http://schemas.microsoft.com/office/drawing/2014/main" id="{3C6C7CE8-1B9B-4CD6-9063-9ECD2537835F}"/>
                  </a:ext>
                </a:extLst>
              </p:cNvPr>
              <p:cNvPicPr>
                <a:picLocks noChangeAspect="1"/>
              </p:cNvPicPr>
              <p:nvPr/>
            </p:nvPicPr>
            <p:blipFill>
              <a:blip r:embed="rId10">
                <a:extLst>
                  <a:ext uri="{BEBA8EAE-BF5A-486C-A8C5-ECC9F3942E4B}">
                    <a14:imgProps xmlns:a14="http://schemas.microsoft.com/office/drawing/2010/main">
                      <a14:imgLayer r:embed="rId11">
                        <a14:imgEffect>
                          <a14:artisticBlur radius="8"/>
                        </a14:imgEffect>
                      </a14:imgLayer>
                    </a14:imgProps>
                  </a:ext>
                </a:extLst>
              </a:blip>
              <a:stretch>
                <a:fillRect/>
              </a:stretch>
            </p:blipFill>
            <p:spPr>
              <a:xfrm>
                <a:off x="2793330" y="1483529"/>
                <a:ext cx="6584251" cy="3084843"/>
              </a:xfrm>
              <a:prstGeom prst="rect">
                <a:avLst/>
              </a:prstGeom>
              <a:effectLst>
                <a:outerShdw blurRad="50800" dist="88900" dir="2700000" algn="ctr" rotWithShape="0">
                  <a:srgbClr val="7030A0">
                    <a:alpha val="41000"/>
                  </a:srgbClr>
                </a:outerShdw>
              </a:effectLst>
            </p:spPr>
          </p:pic>
          <p:grpSp>
            <p:nvGrpSpPr>
              <p:cNvPr id="9" name="圖形 29">
                <a:extLst>
                  <a:ext uri="{FF2B5EF4-FFF2-40B4-BE49-F238E27FC236}">
                    <a16:creationId xmlns:a16="http://schemas.microsoft.com/office/drawing/2014/main" id="{F8ECA381-D6AA-4474-AE76-06F319D1F561}"/>
                  </a:ext>
                </a:extLst>
              </p:cNvPr>
              <p:cNvGrpSpPr/>
              <p:nvPr/>
            </p:nvGrpSpPr>
            <p:grpSpPr>
              <a:xfrm>
                <a:off x="2778720" y="1475587"/>
                <a:ext cx="6582391" cy="3082892"/>
                <a:chOff x="2688609" y="1518335"/>
                <a:chExt cx="6582391" cy="3082892"/>
              </a:xfrm>
              <a:solidFill>
                <a:srgbClr val="FF79BC"/>
              </a:solidFill>
            </p:grpSpPr>
            <p:sp>
              <p:nvSpPr>
                <p:cNvPr id="10" name="手繪多邊形: 圖案 9">
                  <a:extLst>
                    <a:ext uri="{FF2B5EF4-FFF2-40B4-BE49-F238E27FC236}">
                      <a16:creationId xmlns:a16="http://schemas.microsoft.com/office/drawing/2014/main" id="{6CCE26C1-2C5E-4B0B-A984-79527947A039}"/>
                    </a:ext>
                  </a:extLst>
                </p:cNvPr>
                <p:cNvSpPr/>
                <p:nvPr/>
              </p:nvSpPr>
              <p:spPr>
                <a:xfrm>
                  <a:off x="4331514" y="1913204"/>
                  <a:ext cx="1124839" cy="1326199"/>
                </a:xfrm>
                <a:custGeom>
                  <a:avLst/>
                  <a:gdLst>
                    <a:gd name="connsiteX0" fmla="*/ 3595 w 1124838"/>
                    <a:gd name="connsiteY0" fmla="*/ 744343 h 1326199"/>
                    <a:gd name="connsiteX1" fmla="*/ 194749 w 1124838"/>
                    <a:gd name="connsiteY1" fmla="*/ 254066 h 1326199"/>
                    <a:gd name="connsiteX2" fmla="*/ 617813 w 1124838"/>
                    <a:gd name="connsiteY2" fmla="*/ 9657 h 1326199"/>
                    <a:gd name="connsiteX3" fmla="*/ 988801 w 1124838"/>
                    <a:gd name="connsiteY3" fmla="*/ 110198 h 1326199"/>
                    <a:gd name="connsiteX4" fmla="*/ 1096494 w 1124838"/>
                    <a:gd name="connsiteY4" fmla="*/ 523333 h 1326199"/>
                    <a:gd name="connsiteX5" fmla="*/ 906036 w 1124838"/>
                    <a:gd name="connsiteY5" fmla="*/ 1014304 h 1326199"/>
                    <a:gd name="connsiteX6" fmla="*/ 823409 w 1124838"/>
                    <a:gd name="connsiteY6" fmla="*/ 1099223 h 1326199"/>
                    <a:gd name="connsiteX7" fmla="*/ 1124893 w 1124838"/>
                    <a:gd name="connsiteY7" fmla="*/ 1284682 h 1326199"/>
                    <a:gd name="connsiteX8" fmla="*/ 880831 w 1124838"/>
                    <a:gd name="connsiteY8" fmla="*/ 1327732 h 1326199"/>
                    <a:gd name="connsiteX9" fmla="*/ 677596 w 1124838"/>
                    <a:gd name="connsiteY9" fmla="*/ 1196848 h 1326199"/>
                    <a:gd name="connsiteX10" fmla="*/ 490540 w 1124838"/>
                    <a:gd name="connsiteY10" fmla="*/ 1256631 h 1326199"/>
                    <a:gd name="connsiteX11" fmla="*/ 112885 w 1124838"/>
                    <a:gd name="connsiteY11" fmla="*/ 1157270 h 1326199"/>
                    <a:gd name="connsiteX12" fmla="*/ 3595 w 1124838"/>
                    <a:gd name="connsiteY12" fmla="*/ 744343 h 1326199"/>
                    <a:gd name="connsiteX13" fmla="*/ 160448 w 1124838"/>
                    <a:gd name="connsiteY13" fmla="*/ 704418 h 1326199"/>
                    <a:gd name="connsiteX14" fmla="*/ 236270 w 1124838"/>
                    <a:gd name="connsiteY14" fmla="*/ 1035621 h 1326199"/>
                    <a:gd name="connsiteX15" fmla="*/ 502552 w 1124838"/>
                    <a:gd name="connsiteY15" fmla="*/ 1118317 h 1326199"/>
                    <a:gd name="connsiteX16" fmla="*/ 802509 w 1124838"/>
                    <a:gd name="connsiteY16" fmla="*/ 941121 h 1326199"/>
                    <a:gd name="connsiteX17" fmla="*/ 938392 w 1124838"/>
                    <a:gd name="connsiteY17" fmla="*/ 569576 h 1326199"/>
                    <a:gd name="connsiteX18" fmla="*/ 867152 w 1124838"/>
                    <a:gd name="connsiteY18" fmla="*/ 228028 h 1326199"/>
                    <a:gd name="connsiteX19" fmla="*/ 596705 w 1124838"/>
                    <a:gd name="connsiteY19" fmla="*/ 151025 h 1326199"/>
                    <a:gd name="connsiteX20" fmla="*/ 300150 w 1124838"/>
                    <a:gd name="connsiteY20" fmla="*/ 334888 h 1326199"/>
                    <a:gd name="connsiteX21" fmla="*/ 160448 w 1124838"/>
                    <a:gd name="connsiteY21" fmla="*/ 704418 h 132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4838" h="1326199">
                      <a:moveTo>
                        <a:pt x="3595" y="744343"/>
                      </a:moveTo>
                      <a:cubicBezTo>
                        <a:pt x="20607" y="550135"/>
                        <a:pt x="84278" y="386686"/>
                        <a:pt x="194749" y="254066"/>
                      </a:cubicBezTo>
                      <a:cubicBezTo>
                        <a:pt x="305149" y="121377"/>
                        <a:pt x="446171" y="39930"/>
                        <a:pt x="617813" y="9657"/>
                      </a:cubicBezTo>
                      <a:cubicBezTo>
                        <a:pt x="777512" y="-18534"/>
                        <a:pt x="901175" y="15003"/>
                        <a:pt x="988801" y="110198"/>
                      </a:cubicBezTo>
                      <a:cubicBezTo>
                        <a:pt x="1076358" y="205392"/>
                        <a:pt x="1112326" y="343081"/>
                        <a:pt x="1096494" y="523333"/>
                      </a:cubicBezTo>
                      <a:cubicBezTo>
                        <a:pt x="1079414" y="718583"/>
                        <a:pt x="1015881" y="882240"/>
                        <a:pt x="906036" y="1014304"/>
                      </a:cubicBezTo>
                      <a:cubicBezTo>
                        <a:pt x="879928" y="1045411"/>
                        <a:pt x="852363" y="1073740"/>
                        <a:pt x="823409" y="1099223"/>
                      </a:cubicBezTo>
                      <a:lnTo>
                        <a:pt x="1124893" y="1284682"/>
                      </a:lnTo>
                      <a:lnTo>
                        <a:pt x="880831" y="1327732"/>
                      </a:lnTo>
                      <a:lnTo>
                        <a:pt x="677596" y="1196848"/>
                      </a:lnTo>
                      <a:cubicBezTo>
                        <a:pt x="619618" y="1224899"/>
                        <a:pt x="557266" y="1244827"/>
                        <a:pt x="490540" y="1256631"/>
                      </a:cubicBezTo>
                      <a:cubicBezTo>
                        <a:pt x="327368" y="1285377"/>
                        <a:pt x="201484" y="1252257"/>
                        <a:pt x="112885" y="1157270"/>
                      </a:cubicBezTo>
                      <a:cubicBezTo>
                        <a:pt x="24217" y="1062214"/>
                        <a:pt x="-12236" y="924526"/>
                        <a:pt x="3595" y="744343"/>
                      </a:cubicBezTo>
                      <a:close/>
                      <a:moveTo>
                        <a:pt x="160448" y="704418"/>
                      </a:moveTo>
                      <a:cubicBezTo>
                        <a:pt x="147741" y="849953"/>
                        <a:pt x="173015" y="960354"/>
                        <a:pt x="236270" y="1035621"/>
                      </a:cubicBezTo>
                      <a:cubicBezTo>
                        <a:pt x="299525" y="1110888"/>
                        <a:pt x="388332" y="1138453"/>
                        <a:pt x="502552" y="1118317"/>
                      </a:cubicBezTo>
                      <a:cubicBezTo>
                        <a:pt x="625173" y="1096723"/>
                        <a:pt x="725159" y="1037634"/>
                        <a:pt x="802509" y="941121"/>
                      </a:cubicBezTo>
                      <a:cubicBezTo>
                        <a:pt x="879859" y="844607"/>
                        <a:pt x="925130" y="720805"/>
                        <a:pt x="938392" y="569576"/>
                      </a:cubicBezTo>
                      <a:cubicBezTo>
                        <a:pt x="952001" y="414182"/>
                        <a:pt x="928255" y="300379"/>
                        <a:pt x="867152" y="228028"/>
                      </a:cubicBezTo>
                      <a:cubicBezTo>
                        <a:pt x="806050" y="155677"/>
                        <a:pt x="715924" y="130056"/>
                        <a:pt x="596705" y="151025"/>
                      </a:cubicBezTo>
                      <a:cubicBezTo>
                        <a:pt x="479500" y="171717"/>
                        <a:pt x="380625" y="232958"/>
                        <a:pt x="300150" y="334888"/>
                      </a:cubicBezTo>
                      <a:cubicBezTo>
                        <a:pt x="219606" y="436748"/>
                        <a:pt x="173085" y="559925"/>
                        <a:pt x="160448" y="704418"/>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1" name="手繪多邊形: 圖案 10">
                  <a:extLst>
                    <a:ext uri="{FF2B5EF4-FFF2-40B4-BE49-F238E27FC236}">
                      <a16:creationId xmlns:a16="http://schemas.microsoft.com/office/drawing/2014/main" id="{2BB6B0B4-F2E4-43B7-8998-9F0B963A5A14}"/>
                    </a:ext>
                  </a:extLst>
                </p:cNvPr>
                <p:cNvSpPr/>
                <p:nvPr/>
              </p:nvSpPr>
              <p:spPr>
                <a:xfrm>
                  <a:off x="5651102" y="1673868"/>
                  <a:ext cx="819327" cy="1284538"/>
                </a:xfrm>
                <a:custGeom>
                  <a:avLst/>
                  <a:gdLst>
                    <a:gd name="connsiteX0" fmla="*/ 810717 w 819327"/>
                    <a:gd name="connsiteY0" fmla="*/ 138314 h 1284538"/>
                    <a:gd name="connsiteX1" fmla="*/ 479168 w 819327"/>
                    <a:gd name="connsiteY1" fmla="*/ 196777 h 1284538"/>
                    <a:gd name="connsiteX2" fmla="*/ 385986 w 819327"/>
                    <a:gd name="connsiteY2" fmla="*/ 1261764 h 1284538"/>
                    <a:gd name="connsiteX3" fmla="*/ 236911 w 819327"/>
                    <a:gd name="connsiteY3" fmla="*/ 1288080 h 1284538"/>
                    <a:gd name="connsiteX4" fmla="*/ 330092 w 819327"/>
                    <a:gd name="connsiteY4" fmla="*/ 223024 h 1284538"/>
                    <a:gd name="connsiteX5" fmla="*/ 0 w 819327"/>
                    <a:gd name="connsiteY5" fmla="*/ 281210 h 1284538"/>
                    <a:gd name="connsiteX6" fmla="*/ 12082 w 819327"/>
                    <a:gd name="connsiteY6" fmla="*/ 142966 h 1284538"/>
                    <a:gd name="connsiteX7" fmla="*/ 822868 w 819327"/>
                    <a:gd name="connsiteY7" fmla="*/ 0 h 1284538"/>
                    <a:gd name="connsiteX8" fmla="*/ 810717 w 819327"/>
                    <a:gd name="connsiteY8" fmla="*/ 138314 h 1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327" h="1284538">
                      <a:moveTo>
                        <a:pt x="810717" y="138314"/>
                      </a:moveTo>
                      <a:lnTo>
                        <a:pt x="479168" y="196777"/>
                      </a:lnTo>
                      <a:lnTo>
                        <a:pt x="385986" y="1261764"/>
                      </a:lnTo>
                      <a:lnTo>
                        <a:pt x="236911" y="1288080"/>
                      </a:lnTo>
                      <a:lnTo>
                        <a:pt x="330092" y="223024"/>
                      </a:lnTo>
                      <a:lnTo>
                        <a:pt x="0" y="281210"/>
                      </a:lnTo>
                      <a:lnTo>
                        <a:pt x="12082" y="142966"/>
                      </a:lnTo>
                      <a:lnTo>
                        <a:pt x="822868" y="0"/>
                      </a:lnTo>
                      <a:lnTo>
                        <a:pt x="810717" y="138314"/>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2" name="手繪多邊形: 圖案 11">
                  <a:extLst>
                    <a:ext uri="{FF2B5EF4-FFF2-40B4-BE49-F238E27FC236}">
                      <a16:creationId xmlns:a16="http://schemas.microsoft.com/office/drawing/2014/main" id="{591B17EE-D129-4571-9641-C3636D09EAEB}"/>
                    </a:ext>
                  </a:extLst>
                </p:cNvPr>
                <p:cNvSpPr/>
                <p:nvPr/>
              </p:nvSpPr>
              <p:spPr>
                <a:xfrm>
                  <a:off x="6647973" y="1518228"/>
                  <a:ext cx="749893" cy="1284538"/>
                </a:xfrm>
                <a:custGeom>
                  <a:avLst/>
                  <a:gdLst>
                    <a:gd name="connsiteX0" fmla="*/ 15553 w 749892"/>
                    <a:gd name="connsiteY0" fmla="*/ 1084396 h 1284538"/>
                    <a:gd name="connsiteX1" fmla="*/ 149562 w 749892"/>
                    <a:gd name="connsiteY1" fmla="*/ 1138764 h 1284538"/>
                    <a:gd name="connsiteX2" fmla="*/ 314469 w 749892"/>
                    <a:gd name="connsiteY2" fmla="*/ 1140291 h 1284538"/>
                    <a:gd name="connsiteX3" fmla="*/ 572071 w 749892"/>
                    <a:gd name="connsiteY3" fmla="*/ 917406 h 1284538"/>
                    <a:gd name="connsiteX4" fmla="*/ 554088 w 749892"/>
                    <a:gd name="connsiteY4" fmla="*/ 831099 h 1284538"/>
                    <a:gd name="connsiteX5" fmla="*/ 489097 w 749892"/>
                    <a:gd name="connsiteY5" fmla="*/ 772149 h 1284538"/>
                    <a:gd name="connsiteX6" fmla="*/ 327592 w 749892"/>
                    <a:gd name="connsiteY6" fmla="*/ 706534 h 1284538"/>
                    <a:gd name="connsiteX7" fmla="*/ 114497 w 749892"/>
                    <a:gd name="connsiteY7" fmla="*/ 579260 h 1284538"/>
                    <a:gd name="connsiteX8" fmla="*/ 75059 w 749892"/>
                    <a:gd name="connsiteY8" fmla="*/ 412201 h 1284538"/>
                    <a:gd name="connsiteX9" fmla="*/ 210803 w 749892"/>
                    <a:gd name="connsiteY9" fmla="*/ 154252 h 1284538"/>
                    <a:gd name="connsiteX10" fmla="*/ 508538 w 749892"/>
                    <a:gd name="connsiteY10" fmla="*/ 15313 h 1284538"/>
                    <a:gd name="connsiteX11" fmla="*/ 756211 w 749892"/>
                    <a:gd name="connsiteY11" fmla="*/ 14480 h 1284538"/>
                    <a:gd name="connsiteX12" fmla="*/ 741352 w 749892"/>
                    <a:gd name="connsiteY12" fmla="*/ 183900 h 1284538"/>
                    <a:gd name="connsiteX13" fmla="*/ 485347 w 749892"/>
                    <a:gd name="connsiteY13" fmla="*/ 154877 h 1284538"/>
                    <a:gd name="connsiteX14" fmla="*/ 309609 w 749892"/>
                    <a:gd name="connsiteY14" fmla="*/ 231393 h 1284538"/>
                    <a:gd name="connsiteX15" fmla="*/ 231981 w 749892"/>
                    <a:gd name="connsiteY15" fmla="*/ 371651 h 1284538"/>
                    <a:gd name="connsiteX16" fmla="*/ 267601 w 749892"/>
                    <a:gd name="connsiteY16" fmla="*/ 482399 h 1284538"/>
                    <a:gd name="connsiteX17" fmla="*/ 456185 w 749892"/>
                    <a:gd name="connsiteY17" fmla="*/ 572317 h 1284538"/>
                    <a:gd name="connsiteX18" fmla="*/ 678028 w 749892"/>
                    <a:gd name="connsiteY18" fmla="*/ 699937 h 1284538"/>
                    <a:gd name="connsiteX19" fmla="*/ 728854 w 749892"/>
                    <a:gd name="connsiteY19" fmla="*/ 878384 h 1284538"/>
                    <a:gd name="connsiteX20" fmla="*/ 597762 w 749892"/>
                    <a:gd name="connsiteY20" fmla="*/ 1140916 h 1284538"/>
                    <a:gd name="connsiteX21" fmla="*/ 285515 w 749892"/>
                    <a:gd name="connsiteY21" fmla="*/ 1279368 h 1284538"/>
                    <a:gd name="connsiteX22" fmla="*/ 128107 w 749892"/>
                    <a:gd name="connsiteY22" fmla="*/ 1287631 h 1284538"/>
                    <a:gd name="connsiteX23" fmla="*/ 0 w 749892"/>
                    <a:gd name="connsiteY23" fmla="*/ 1261663 h 1284538"/>
                    <a:gd name="connsiteX24" fmla="*/ 15553 w 749892"/>
                    <a:gd name="connsiteY24" fmla="*/ 1084396 h 1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9892" h="1284538">
                      <a:moveTo>
                        <a:pt x="15553" y="1084396"/>
                      </a:moveTo>
                      <a:cubicBezTo>
                        <a:pt x="47840" y="1110295"/>
                        <a:pt x="92487" y="1128487"/>
                        <a:pt x="149562" y="1138764"/>
                      </a:cubicBezTo>
                      <a:cubicBezTo>
                        <a:pt x="206568" y="1149109"/>
                        <a:pt x="261560" y="1149595"/>
                        <a:pt x="314469" y="1140291"/>
                      </a:cubicBezTo>
                      <a:cubicBezTo>
                        <a:pt x="475696" y="1111892"/>
                        <a:pt x="561517" y="1037597"/>
                        <a:pt x="572071" y="917406"/>
                      </a:cubicBezTo>
                      <a:cubicBezTo>
                        <a:pt x="574987" y="883731"/>
                        <a:pt x="569016" y="854985"/>
                        <a:pt x="554088" y="831099"/>
                      </a:cubicBezTo>
                      <a:cubicBezTo>
                        <a:pt x="539090" y="807214"/>
                        <a:pt x="517496" y="787564"/>
                        <a:pt x="489097" y="772149"/>
                      </a:cubicBezTo>
                      <a:cubicBezTo>
                        <a:pt x="460768" y="756804"/>
                        <a:pt x="406886" y="734932"/>
                        <a:pt x="327592" y="706534"/>
                      </a:cubicBezTo>
                      <a:cubicBezTo>
                        <a:pt x="217608" y="666817"/>
                        <a:pt x="146577" y="624393"/>
                        <a:pt x="114497" y="579260"/>
                      </a:cubicBezTo>
                      <a:cubicBezTo>
                        <a:pt x="82419" y="534197"/>
                        <a:pt x="69296" y="478511"/>
                        <a:pt x="75059" y="412201"/>
                      </a:cubicBezTo>
                      <a:cubicBezTo>
                        <a:pt x="83808" y="312285"/>
                        <a:pt x="129079" y="226255"/>
                        <a:pt x="210803" y="154252"/>
                      </a:cubicBezTo>
                      <a:cubicBezTo>
                        <a:pt x="292597" y="82248"/>
                        <a:pt x="391819" y="35935"/>
                        <a:pt x="508538" y="15313"/>
                      </a:cubicBezTo>
                      <a:cubicBezTo>
                        <a:pt x="622758" y="-4823"/>
                        <a:pt x="705316" y="-5101"/>
                        <a:pt x="756211" y="14480"/>
                      </a:cubicBezTo>
                      <a:lnTo>
                        <a:pt x="741352" y="183900"/>
                      </a:lnTo>
                      <a:cubicBezTo>
                        <a:pt x="676500" y="145850"/>
                        <a:pt x="591166" y="136199"/>
                        <a:pt x="485347" y="154877"/>
                      </a:cubicBezTo>
                      <a:cubicBezTo>
                        <a:pt x="415149" y="167236"/>
                        <a:pt x="356546" y="192788"/>
                        <a:pt x="309609" y="231393"/>
                      </a:cubicBezTo>
                      <a:cubicBezTo>
                        <a:pt x="262671" y="269999"/>
                        <a:pt x="236772" y="316798"/>
                        <a:pt x="231981" y="371651"/>
                      </a:cubicBezTo>
                      <a:cubicBezTo>
                        <a:pt x="227746" y="420325"/>
                        <a:pt x="239549" y="457264"/>
                        <a:pt x="267601" y="482399"/>
                      </a:cubicBezTo>
                      <a:cubicBezTo>
                        <a:pt x="295583" y="507534"/>
                        <a:pt x="358421" y="537530"/>
                        <a:pt x="456185" y="572317"/>
                      </a:cubicBezTo>
                      <a:cubicBezTo>
                        <a:pt x="564017" y="608909"/>
                        <a:pt x="637964" y="651403"/>
                        <a:pt x="678028" y="699937"/>
                      </a:cubicBezTo>
                      <a:cubicBezTo>
                        <a:pt x="718092" y="748472"/>
                        <a:pt x="735034" y="807908"/>
                        <a:pt x="728854" y="878384"/>
                      </a:cubicBezTo>
                      <a:cubicBezTo>
                        <a:pt x="719619" y="984064"/>
                        <a:pt x="675945" y="1071551"/>
                        <a:pt x="597762" y="1140916"/>
                      </a:cubicBezTo>
                      <a:cubicBezTo>
                        <a:pt x="519648" y="1210281"/>
                        <a:pt x="415566" y="1256386"/>
                        <a:pt x="285515" y="1279368"/>
                      </a:cubicBezTo>
                      <a:cubicBezTo>
                        <a:pt x="240035" y="1287423"/>
                        <a:pt x="187543" y="1290131"/>
                        <a:pt x="128107" y="1287631"/>
                      </a:cubicBezTo>
                      <a:cubicBezTo>
                        <a:pt x="68671" y="1285132"/>
                        <a:pt x="25968" y="1276452"/>
                        <a:pt x="0" y="1261663"/>
                      </a:cubicBezTo>
                      <a:lnTo>
                        <a:pt x="15553" y="1084396"/>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3" name="手繪多邊形: 圖案 12">
                  <a:extLst>
                    <a:ext uri="{FF2B5EF4-FFF2-40B4-BE49-F238E27FC236}">
                      <a16:creationId xmlns:a16="http://schemas.microsoft.com/office/drawing/2014/main" id="{79D77BBE-71A6-4F3B-9218-36DECD8AD286}"/>
                    </a:ext>
                  </a:extLst>
                </p:cNvPr>
                <p:cNvSpPr/>
                <p:nvPr/>
              </p:nvSpPr>
              <p:spPr>
                <a:xfrm>
                  <a:off x="2688540" y="3755237"/>
                  <a:ext cx="770723" cy="840158"/>
                </a:xfrm>
                <a:custGeom>
                  <a:avLst/>
                  <a:gdLst>
                    <a:gd name="connsiteX0" fmla="*/ 767737 w 770722"/>
                    <a:gd name="connsiteY0" fmla="*/ 0 h 840157"/>
                    <a:gd name="connsiteX1" fmla="*/ 762183 w 770722"/>
                    <a:gd name="connsiteY1" fmla="*/ 63671 h 840157"/>
                    <a:gd name="connsiteX2" fmla="*/ 715453 w 770722"/>
                    <a:gd name="connsiteY2" fmla="*/ 155255 h 840157"/>
                    <a:gd name="connsiteX3" fmla="*/ 625952 w 770722"/>
                    <a:gd name="connsiteY3" fmla="*/ 151159 h 840157"/>
                    <a:gd name="connsiteX4" fmla="*/ 656920 w 770722"/>
                    <a:gd name="connsiteY4" fmla="*/ 97486 h 840157"/>
                    <a:gd name="connsiteX5" fmla="*/ 547144 w 770722"/>
                    <a:gd name="connsiteY5" fmla="*/ 116928 h 840157"/>
                    <a:gd name="connsiteX6" fmla="*/ 541242 w 770722"/>
                    <a:gd name="connsiteY6" fmla="*/ 134009 h 840157"/>
                    <a:gd name="connsiteX7" fmla="*/ 771626 w 770722"/>
                    <a:gd name="connsiteY7" fmla="*/ 189001 h 840157"/>
                    <a:gd name="connsiteX8" fmla="*/ 720661 w 770722"/>
                    <a:gd name="connsiteY8" fmla="*/ 287459 h 840157"/>
                    <a:gd name="connsiteX9" fmla="*/ 498054 w 770722"/>
                    <a:gd name="connsiteY9" fmla="*/ 218857 h 840157"/>
                    <a:gd name="connsiteX10" fmla="*/ 284890 w 770722"/>
                    <a:gd name="connsiteY10" fmla="*/ 359671 h 840157"/>
                    <a:gd name="connsiteX11" fmla="*/ 678028 w 770722"/>
                    <a:gd name="connsiteY11" fmla="*/ 290375 h 840157"/>
                    <a:gd name="connsiteX12" fmla="*/ 649976 w 770722"/>
                    <a:gd name="connsiteY12" fmla="*/ 611232 h 840157"/>
                    <a:gd name="connsiteX13" fmla="*/ 469724 w 770722"/>
                    <a:gd name="connsiteY13" fmla="*/ 643033 h 840157"/>
                    <a:gd name="connsiteX14" fmla="*/ 724896 w 770722"/>
                    <a:gd name="connsiteY14" fmla="*/ 639353 h 840157"/>
                    <a:gd name="connsiteX15" fmla="*/ 670668 w 770722"/>
                    <a:gd name="connsiteY15" fmla="*/ 733020 h 840157"/>
                    <a:gd name="connsiteX16" fmla="*/ 400637 w 770722"/>
                    <a:gd name="connsiteY16" fmla="*/ 722535 h 840157"/>
                    <a:gd name="connsiteX17" fmla="*/ 451880 w 770722"/>
                    <a:gd name="connsiteY17" fmla="*/ 646227 h 840157"/>
                    <a:gd name="connsiteX18" fmla="*/ 271628 w 770722"/>
                    <a:gd name="connsiteY18" fmla="*/ 678028 h 840157"/>
                    <a:gd name="connsiteX19" fmla="*/ 324329 w 770722"/>
                    <a:gd name="connsiteY19" fmla="*/ 735242 h 840157"/>
                    <a:gd name="connsiteX20" fmla="*/ 36314 w 770722"/>
                    <a:gd name="connsiteY20" fmla="*/ 846476 h 840157"/>
                    <a:gd name="connsiteX21" fmla="*/ 0 w 770722"/>
                    <a:gd name="connsiteY21" fmla="*/ 768709 h 840157"/>
                    <a:gd name="connsiteX22" fmla="*/ 260449 w 770722"/>
                    <a:gd name="connsiteY22" fmla="*/ 679972 h 840157"/>
                    <a:gd name="connsiteX23" fmla="*/ 84641 w 770722"/>
                    <a:gd name="connsiteY23" fmla="*/ 710940 h 840157"/>
                    <a:gd name="connsiteX24" fmla="*/ 112692 w 770722"/>
                    <a:gd name="connsiteY24" fmla="*/ 390083 h 840157"/>
                    <a:gd name="connsiteX25" fmla="*/ 252117 w 770722"/>
                    <a:gd name="connsiteY25" fmla="*/ 365503 h 840157"/>
                    <a:gd name="connsiteX26" fmla="*/ 219066 w 770722"/>
                    <a:gd name="connsiteY26" fmla="*/ 292528 h 840157"/>
                    <a:gd name="connsiteX27" fmla="*/ 70198 w 770722"/>
                    <a:gd name="connsiteY27" fmla="*/ 399873 h 840157"/>
                    <a:gd name="connsiteX28" fmla="*/ 34578 w 770722"/>
                    <a:gd name="connsiteY28" fmla="*/ 314399 h 840157"/>
                    <a:gd name="connsiteX29" fmla="*/ 211498 w 770722"/>
                    <a:gd name="connsiteY29" fmla="*/ 195250 h 840157"/>
                    <a:gd name="connsiteX30" fmla="*/ 246284 w 770722"/>
                    <a:gd name="connsiteY30" fmla="*/ 273225 h 840157"/>
                    <a:gd name="connsiteX31" fmla="*/ 228440 w 770722"/>
                    <a:gd name="connsiteY31" fmla="*/ 285584 h 840157"/>
                    <a:gd name="connsiteX32" fmla="*/ 450560 w 770722"/>
                    <a:gd name="connsiteY32" fmla="*/ 134009 h 840157"/>
                    <a:gd name="connsiteX33" fmla="*/ 365226 w 770722"/>
                    <a:gd name="connsiteY33" fmla="*/ 149076 h 840157"/>
                    <a:gd name="connsiteX34" fmla="*/ 306484 w 770722"/>
                    <a:gd name="connsiteY34" fmla="*/ 227468 h 840157"/>
                    <a:gd name="connsiteX35" fmla="*/ 230523 w 770722"/>
                    <a:gd name="connsiteY35" fmla="*/ 194208 h 840157"/>
                    <a:gd name="connsiteX36" fmla="*/ 345923 w 770722"/>
                    <a:gd name="connsiteY36" fmla="*/ 27010 h 840157"/>
                    <a:gd name="connsiteX37" fmla="*/ 445353 w 770722"/>
                    <a:gd name="connsiteY37" fmla="*/ 17150 h 840157"/>
                    <a:gd name="connsiteX38" fmla="*/ 421051 w 770722"/>
                    <a:gd name="connsiteY38" fmla="*/ 61241 h 840157"/>
                    <a:gd name="connsiteX39" fmla="*/ 767737 w 770722"/>
                    <a:gd name="connsiteY39" fmla="*/ 0 h 840157"/>
                    <a:gd name="connsiteX40" fmla="*/ 63741 w 770722"/>
                    <a:gd name="connsiteY40" fmla="*/ 149423 h 840157"/>
                    <a:gd name="connsiteX41" fmla="*/ 130051 w 770722"/>
                    <a:gd name="connsiteY41" fmla="*/ 67351 h 840157"/>
                    <a:gd name="connsiteX42" fmla="*/ 241563 w 770722"/>
                    <a:gd name="connsiteY42" fmla="*/ 120330 h 840157"/>
                    <a:gd name="connsiteX43" fmla="*/ 169490 w 770722"/>
                    <a:gd name="connsiteY43" fmla="*/ 209553 h 840157"/>
                    <a:gd name="connsiteX44" fmla="*/ 63741 w 770722"/>
                    <a:gd name="connsiteY44" fmla="*/ 149423 h 840157"/>
                    <a:gd name="connsiteX45" fmla="*/ 552699 w 770722"/>
                    <a:gd name="connsiteY45" fmla="*/ 571029 h 840157"/>
                    <a:gd name="connsiteX46" fmla="*/ 555893 w 770722"/>
                    <a:gd name="connsiteY46" fmla="*/ 534507 h 840157"/>
                    <a:gd name="connsiteX47" fmla="*/ 195389 w 770722"/>
                    <a:gd name="connsiteY47" fmla="*/ 598039 h 840157"/>
                    <a:gd name="connsiteX48" fmla="*/ 192195 w 770722"/>
                    <a:gd name="connsiteY48" fmla="*/ 634562 h 840157"/>
                    <a:gd name="connsiteX49" fmla="*/ 552699 w 770722"/>
                    <a:gd name="connsiteY49" fmla="*/ 571029 h 840157"/>
                    <a:gd name="connsiteX50" fmla="*/ 199624 w 770722"/>
                    <a:gd name="connsiteY50" fmla="*/ 549921 h 840157"/>
                    <a:gd name="connsiteX51" fmla="*/ 560128 w 770722"/>
                    <a:gd name="connsiteY51" fmla="*/ 486389 h 840157"/>
                    <a:gd name="connsiteX52" fmla="*/ 563322 w 770722"/>
                    <a:gd name="connsiteY52" fmla="*/ 449866 h 840157"/>
                    <a:gd name="connsiteX53" fmla="*/ 202818 w 770722"/>
                    <a:gd name="connsiteY53" fmla="*/ 513399 h 840157"/>
                    <a:gd name="connsiteX54" fmla="*/ 199624 w 770722"/>
                    <a:gd name="connsiteY54" fmla="*/ 549921 h 840157"/>
                    <a:gd name="connsiteX55" fmla="*/ 570613 w 770722"/>
                    <a:gd name="connsiteY55" fmla="*/ 365989 h 840157"/>
                    <a:gd name="connsiteX56" fmla="*/ 210109 w 770722"/>
                    <a:gd name="connsiteY56" fmla="*/ 429522 h 840157"/>
                    <a:gd name="connsiteX57" fmla="*/ 206984 w 770722"/>
                    <a:gd name="connsiteY57" fmla="*/ 465281 h 840157"/>
                    <a:gd name="connsiteX58" fmla="*/ 567488 w 770722"/>
                    <a:gd name="connsiteY58" fmla="*/ 401748 h 840157"/>
                    <a:gd name="connsiteX59" fmla="*/ 570613 w 770722"/>
                    <a:gd name="connsiteY59" fmla="*/ 365989 h 84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70722" h="840157">
                      <a:moveTo>
                        <a:pt x="767737" y="0"/>
                      </a:moveTo>
                      <a:lnTo>
                        <a:pt x="762183" y="63671"/>
                      </a:lnTo>
                      <a:lnTo>
                        <a:pt x="715453" y="155255"/>
                      </a:lnTo>
                      <a:lnTo>
                        <a:pt x="625952" y="151159"/>
                      </a:lnTo>
                      <a:lnTo>
                        <a:pt x="656920" y="97486"/>
                      </a:lnTo>
                      <a:lnTo>
                        <a:pt x="547144" y="116928"/>
                      </a:lnTo>
                      <a:cubicBezTo>
                        <a:pt x="545200" y="122899"/>
                        <a:pt x="543186" y="128593"/>
                        <a:pt x="541242" y="134009"/>
                      </a:cubicBezTo>
                      <a:cubicBezTo>
                        <a:pt x="586236" y="182196"/>
                        <a:pt x="662961" y="200527"/>
                        <a:pt x="771626" y="189001"/>
                      </a:cubicBezTo>
                      <a:cubicBezTo>
                        <a:pt x="750865" y="225801"/>
                        <a:pt x="733853" y="258644"/>
                        <a:pt x="720661" y="287459"/>
                      </a:cubicBezTo>
                      <a:cubicBezTo>
                        <a:pt x="615398" y="293777"/>
                        <a:pt x="541242" y="270933"/>
                        <a:pt x="498054" y="218857"/>
                      </a:cubicBezTo>
                      <a:cubicBezTo>
                        <a:pt x="460142" y="273989"/>
                        <a:pt x="389042" y="320926"/>
                        <a:pt x="284890" y="359671"/>
                      </a:cubicBezTo>
                      <a:lnTo>
                        <a:pt x="678028" y="290375"/>
                      </a:lnTo>
                      <a:lnTo>
                        <a:pt x="649976" y="611232"/>
                      </a:lnTo>
                      <a:lnTo>
                        <a:pt x="469724" y="643033"/>
                      </a:lnTo>
                      <a:cubicBezTo>
                        <a:pt x="574223" y="639353"/>
                        <a:pt x="659281" y="638173"/>
                        <a:pt x="724896" y="639353"/>
                      </a:cubicBezTo>
                      <a:lnTo>
                        <a:pt x="670668" y="733020"/>
                      </a:lnTo>
                      <a:cubicBezTo>
                        <a:pt x="588457" y="726632"/>
                        <a:pt x="498470" y="723091"/>
                        <a:pt x="400637" y="722535"/>
                      </a:cubicBezTo>
                      <a:lnTo>
                        <a:pt x="451880" y="646227"/>
                      </a:lnTo>
                      <a:lnTo>
                        <a:pt x="271628" y="678028"/>
                      </a:lnTo>
                      <a:lnTo>
                        <a:pt x="324329" y="735242"/>
                      </a:lnTo>
                      <a:cubicBezTo>
                        <a:pt x="231564" y="777111"/>
                        <a:pt x="135606" y="814189"/>
                        <a:pt x="36314" y="846476"/>
                      </a:cubicBezTo>
                      <a:cubicBezTo>
                        <a:pt x="25830" y="821271"/>
                        <a:pt x="13748" y="795372"/>
                        <a:pt x="0" y="768709"/>
                      </a:cubicBezTo>
                      <a:cubicBezTo>
                        <a:pt x="90890" y="742463"/>
                        <a:pt x="177752" y="712884"/>
                        <a:pt x="260449" y="679972"/>
                      </a:cubicBezTo>
                      <a:lnTo>
                        <a:pt x="84641" y="710940"/>
                      </a:lnTo>
                      <a:lnTo>
                        <a:pt x="112692" y="390083"/>
                      </a:lnTo>
                      <a:lnTo>
                        <a:pt x="252117" y="365503"/>
                      </a:lnTo>
                      <a:cubicBezTo>
                        <a:pt x="242882" y="343145"/>
                        <a:pt x="231842" y="318843"/>
                        <a:pt x="219066" y="292528"/>
                      </a:cubicBezTo>
                      <a:cubicBezTo>
                        <a:pt x="164074" y="331272"/>
                        <a:pt x="114428" y="367100"/>
                        <a:pt x="70198" y="399873"/>
                      </a:cubicBezTo>
                      <a:lnTo>
                        <a:pt x="34578" y="314399"/>
                      </a:lnTo>
                      <a:cubicBezTo>
                        <a:pt x="97833" y="276210"/>
                        <a:pt x="156783" y="236494"/>
                        <a:pt x="211498" y="195250"/>
                      </a:cubicBezTo>
                      <a:cubicBezTo>
                        <a:pt x="226565" y="229342"/>
                        <a:pt x="238091" y="255311"/>
                        <a:pt x="246284" y="273225"/>
                      </a:cubicBezTo>
                      <a:cubicBezTo>
                        <a:pt x="240105" y="277391"/>
                        <a:pt x="234133" y="281488"/>
                        <a:pt x="228440" y="285584"/>
                      </a:cubicBezTo>
                      <a:cubicBezTo>
                        <a:pt x="360435" y="246006"/>
                        <a:pt x="434452" y="195458"/>
                        <a:pt x="450560" y="134009"/>
                      </a:cubicBezTo>
                      <a:lnTo>
                        <a:pt x="365226" y="149076"/>
                      </a:lnTo>
                      <a:cubicBezTo>
                        <a:pt x="346895" y="175253"/>
                        <a:pt x="327314" y="201430"/>
                        <a:pt x="306484" y="227468"/>
                      </a:cubicBezTo>
                      <a:cubicBezTo>
                        <a:pt x="286417" y="217747"/>
                        <a:pt x="261074" y="206637"/>
                        <a:pt x="230523" y="194208"/>
                      </a:cubicBezTo>
                      <a:cubicBezTo>
                        <a:pt x="283432" y="134425"/>
                        <a:pt x="321968" y="78669"/>
                        <a:pt x="345923" y="27010"/>
                      </a:cubicBezTo>
                      <a:lnTo>
                        <a:pt x="445353" y="17150"/>
                      </a:lnTo>
                      <a:cubicBezTo>
                        <a:pt x="437715" y="31732"/>
                        <a:pt x="429661" y="46452"/>
                        <a:pt x="421051" y="61241"/>
                      </a:cubicBezTo>
                      <a:lnTo>
                        <a:pt x="767737" y="0"/>
                      </a:lnTo>
                      <a:close/>
                      <a:moveTo>
                        <a:pt x="63741" y="149423"/>
                      </a:moveTo>
                      <a:lnTo>
                        <a:pt x="130051" y="67351"/>
                      </a:lnTo>
                      <a:cubicBezTo>
                        <a:pt x="172892" y="84293"/>
                        <a:pt x="210039" y="101930"/>
                        <a:pt x="241563" y="120330"/>
                      </a:cubicBezTo>
                      <a:lnTo>
                        <a:pt x="169490" y="209553"/>
                      </a:lnTo>
                      <a:cubicBezTo>
                        <a:pt x="138244" y="188515"/>
                        <a:pt x="102971" y="168517"/>
                        <a:pt x="63741" y="149423"/>
                      </a:cubicBezTo>
                      <a:close/>
                      <a:moveTo>
                        <a:pt x="552699" y="571029"/>
                      </a:moveTo>
                      <a:lnTo>
                        <a:pt x="555893" y="534507"/>
                      </a:lnTo>
                      <a:lnTo>
                        <a:pt x="195389" y="598039"/>
                      </a:lnTo>
                      <a:lnTo>
                        <a:pt x="192195" y="634562"/>
                      </a:lnTo>
                      <a:lnTo>
                        <a:pt x="552699" y="571029"/>
                      </a:lnTo>
                      <a:close/>
                      <a:moveTo>
                        <a:pt x="199624" y="549921"/>
                      </a:moveTo>
                      <a:lnTo>
                        <a:pt x="560128" y="486389"/>
                      </a:lnTo>
                      <a:lnTo>
                        <a:pt x="563322" y="449866"/>
                      </a:lnTo>
                      <a:lnTo>
                        <a:pt x="202818" y="513399"/>
                      </a:lnTo>
                      <a:lnTo>
                        <a:pt x="199624" y="549921"/>
                      </a:lnTo>
                      <a:close/>
                      <a:moveTo>
                        <a:pt x="570613" y="365989"/>
                      </a:moveTo>
                      <a:lnTo>
                        <a:pt x="210109" y="429522"/>
                      </a:lnTo>
                      <a:lnTo>
                        <a:pt x="206984" y="465281"/>
                      </a:lnTo>
                      <a:lnTo>
                        <a:pt x="567488" y="401748"/>
                      </a:lnTo>
                      <a:lnTo>
                        <a:pt x="570613" y="365989"/>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4" name="手繪多邊形: 圖案 13">
                  <a:extLst>
                    <a:ext uri="{FF2B5EF4-FFF2-40B4-BE49-F238E27FC236}">
                      <a16:creationId xmlns:a16="http://schemas.microsoft.com/office/drawing/2014/main" id="{37D4F742-5B75-42CB-AA4D-58FF48203E00}"/>
                    </a:ext>
                  </a:extLst>
                </p:cNvPr>
                <p:cNvSpPr/>
                <p:nvPr/>
              </p:nvSpPr>
              <p:spPr>
                <a:xfrm>
                  <a:off x="3521962" y="3614979"/>
                  <a:ext cx="763780" cy="826271"/>
                </a:xfrm>
                <a:custGeom>
                  <a:avLst/>
                  <a:gdLst>
                    <a:gd name="connsiteX0" fmla="*/ 31662 w 763779"/>
                    <a:gd name="connsiteY0" fmla="*/ 383140 h 826270"/>
                    <a:gd name="connsiteX1" fmla="*/ 256422 w 763779"/>
                    <a:gd name="connsiteY1" fmla="*/ 343493 h 826270"/>
                    <a:gd name="connsiteX2" fmla="*/ 314816 w 763779"/>
                    <a:gd name="connsiteY2" fmla="*/ 218441 h 826270"/>
                    <a:gd name="connsiteX3" fmla="*/ 431397 w 763779"/>
                    <a:gd name="connsiteY3" fmla="*/ 230037 h 826270"/>
                    <a:gd name="connsiteX4" fmla="*/ 380293 w 763779"/>
                    <a:gd name="connsiteY4" fmla="*/ 321621 h 826270"/>
                    <a:gd name="connsiteX5" fmla="*/ 765307 w 763779"/>
                    <a:gd name="connsiteY5" fmla="*/ 253714 h 826270"/>
                    <a:gd name="connsiteX6" fmla="*/ 756767 w 763779"/>
                    <a:gd name="connsiteY6" fmla="*/ 351616 h 826270"/>
                    <a:gd name="connsiteX7" fmla="*/ 621786 w 763779"/>
                    <a:gd name="connsiteY7" fmla="*/ 375432 h 826270"/>
                    <a:gd name="connsiteX8" fmla="*/ 508122 w 763779"/>
                    <a:gd name="connsiteY8" fmla="*/ 568321 h 826270"/>
                    <a:gd name="connsiteX9" fmla="*/ 713995 w 763779"/>
                    <a:gd name="connsiteY9" fmla="*/ 615398 h 826270"/>
                    <a:gd name="connsiteX10" fmla="*/ 651504 w 763779"/>
                    <a:gd name="connsiteY10" fmla="*/ 728924 h 826270"/>
                    <a:gd name="connsiteX11" fmla="*/ 409039 w 763779"/>
                    <a:gd name="connsiteY11" fmla="*/ 657753 h 826270"/>
                    <a:gd name="connsiteX12" fmla="*/ 43535 w 763779"/>
                    <a:gd name="connsiteY12" fmla="*/ 833075 h 826270"/>
                    <a:gd name="connsiteX13" fmla="*/ 0 w 763779"/>
                    <a:gd name="connsiteY13" fmla="*/ 738297 h 826270"/>
                    <a:gd name="connsiteX14" fmla="*/ 288223 w 763779"/>
                    <a:gd name="connsiteY14" fmla="*/ 624355 h 826270"/>
                    <a:gd name="connsiteX15" fmla="*/ 118802 w 763779"/>
                    <a:gd name="connsiteY15" fmla="*/ 582694 h 826270"/>
                    <a:gd name="connsiteX16" fmla="*/ 199833 w 763779"/>
                    <a:gd name="connsiteY16" fmla="*/ 449866 h 826270"/>
                    <a:gd name="connsiteX17" fmla="*/ 23261 w 763779"/>
                    <a:gd name="connsiteY17" fmla="*/ 480973 h 826270"/>
                    <a:gd name="connsiteX18" fmla="*/ 31662 w 763779"/>
                    <a:gd name="connsiteY18" fmla="*/ 383140 h 826270"/>
                    <a:gd name="connsiteX19" fmla="*/ 349533 w 763779"/>
                    <a:gd name="connsiteY19" fmla="*/ 47216 h 826270"/>
                    <a:gd name="connsiteX20" fmla="*/ 474168 w 763779"/>
                    <a:gd name="connsiteY20" fmla="*/ 0 h 826270"/>
                    <a:gd name="connsiteX21" fmla="*/ 495068 w 763779"/>
                    <a:gd name="connsiteY21" fmla="*/ 78114 h 826270"/>
                    <a:gd name="connsiteX22" fmla="*/ 758364 w 763779"/>
                    <a:gd name="connsiteY22" fmla="*/ 31662 h 826270"/>
                    <a:gd name="connsiteX23" fmla="*/ 743574 w 763779"/>
                    <a:gd name="connsiteY23" fmla="*/ 201013 h 826270"/>
                    <a:gd name="connsiteX24" fmla="*/ 636020 w 763779"/>
                    <a:gd name="connsiteY24" fmla="*/ 219969 h 826270"/>
                    <a:gd name="connsiteX25" fmla="*/ 642408 w 763779"/>
                    <a:gd name="connsiteY25" fmla="*/ 146923 h 826270"/>
                    <a:gd name="connsiteX26" fmla="*/ 179558 w 763779"/>
                    <a:gd name="connsiteY26" fmla="*/ 228509 h 826270"/>
                    <a:gd name="connsiteX27" fmla="*/ 173447 w 763779"/>
                    <a:gd name="connsiteY27" fmla="*/ 298499 h 826270"/>
                    <a:gd name="connsiteX28" fmla="*/ 65893 w 763779"/>
                    <a:gd name="connsiteY28" fmla="*/ 317455 h 826270"/>
                    <a:gd name="connsiteX29" fmla="*/ 80405 w 763779"/>
                    <a:gd name="connsiteY29" fmla="*/ 151228 h 826270"/>
                    <a:gd name="connsiteX30" fmla="*/ 365225 w 763779"/>
                    <a:gd name="connsiteY30" fmla="*/ 101027 h 826270"/>
                    <a:gd name="connsiteX31" fmla="*/ 349533 w 763779"/>
                    <a:gd name="connsiteY31" fmla="*/ 47216 h 826270"/>
                    <a:gd name="connsiteX32" fmla="*/ 266212 w 763779"/>
                    <a:gd name="connsiteY32" fmla="*/ 514649 h 826270"/>
                    <a:gd name="connsiteX33" fmla="*/ 403067 w 763779"/>
                    <a:gd name="connsiteY33" fmla="*/ 544853 h 826270"/>
                    <a:gd name="connsiteX34" fmla="*/ 502567 w 763779"/>
                    <a:gd name="connsiteY34" fmla="*/ 396541 h 826270"/>
                    <a:gd name="connsiteX35" fmla="*/ 318218 w 763779"/>
                    <a:gd name="connsiteY35" fmla="*/ 429036 h 826270"/>
                    <a:gd name="connsiteX36" fmla="*/ 266212 w 763779"/>
                    <a:gd name="connsiteY36" fmla="*/ 514649 h 82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3779" h="826270">
                      <a:moveTo>
                        <a:pt x="31662" y="383140"/>
                      </a:moveTo>
                      <a:lnTo>
                        <a:pt x="256422" y="343493"/>
                      </a:lnTo>
                      <a:cubicBezTo>
                        <a:pt x="276766" y="302665"/>
                        <a:pt x="296277" y="261004"/>
                        <a:pt x="314816" y="218441"/>
                      </a:cubicBezTo>
                      <a:lnTo>
                        <a:pt x="431397" y="230037"/>
                      </a:lnTo>
                      <a:lnTo>
                        <a:pt x="380293" y="321621"/>
                      </a:lnTo>
                      <a:lnTo>
                        <a:pt x="765307" y="253714"/>
                      </a:lnTo>
                      <a:lnTo>
                        <a:pt x="756767" y="351616"/>
                      </a:lnTo>
                      <a:lnTo>
                        <a:pt x="621786" y="375432"/>
                      </a:lnTo>
                      <a:cubicBezTo>
                        <a:pt x="592276" y="450977"/>
                        <a:pt x="554435" y="515274"/>
                        <a:pt x="508122" y="568321"/>
                      </a:cubicBezTo>
                      <a:lnTo>
                        <a:pt x="713995" y="615398"/>
                      </a:lnTo>
                      <a:lnTo>
                        <a:pt x="651504" y="728924"/>
                      </a:lnTo>
                      <a:lnTo>
                        <a:pt x="409039" y="657753"/>
                      </a:lnTo>
                      <a:cubicBezTo>
                        <a:pt x="320718" y="721286"/>
                        <a:pt x="198860" y="779680"/>
                        <a:pt x="43535" y="833075"/>
                      </a:cubicBezTo>
                      <a:cubicBezTo>
                        <a:pt x="27010" y="793637"/>
                        <a:pt x="12498" y="762044"/>
                        <a:pt x="0" y="738297"/>
                      </a:cubicBezTo>
                      <a:cubicBezTo>
                        <a:pt x="118247" y="702677"/>
                        <a:pt x="214344" y="664697"/>
                        <a:pt x="288223" y="624355"/>
                      </a:cubicBezTo>
                      <a:cubicBezTo>
                        <a:pt x="225384" y="607899"/>
                        <a:pt x="168934" y="594012"/>
                        <a:pt x="118802" y="582694"/>
                      </a:cubicBezTo>
                      <a:cubicBezTo>
                        <a:pt x="147132" y="539715"/>
                        <a:pt x="174142" y="495415"/>
                        <a:pt x="199833" y="449866"/>
                      </a:cubicBezTo>
                      <a:lnTo>
                        <a:pt x="23261" y="480973"/>
                      </a:lnTo>
                      <a:lnTo>
                        <a:pt x="31662" y="383140"/>
                      </a:lnTo>
                      <a:close/>
                      <a:moveTo>
                        <a:pt x="349533" y="47216"/>
                      </a:moveTo>
                      <a:lnTo>
                        <a:pt x="474168" y="0"/>
                      </a:lnTo>
                      <a:lnTo>
                        <a:pt x="495068" y="78114"/>
                      </a:lnTo>
                      <a:lnTo>
                        <a:pt x="758364" y="31662"/>
                      </a:lnTo>
                      <a:lnTo>
                        <a:pt x="743574" y="201013"/>
                      </a:lnTo>
                      <a:lnTo>
                        <a:pt x="636020" y="219969"/>
                      </a:lnTo>
                      <a:lnTo>
                        <a:pt x="642408" y="146923"/>
                      </a:lnTo>
                      <a:lnTo>
                        <a:pt x="179558" y="228509"/>
                      </a:lnTo>
                      <a:lnTo>
                        <a:pt x="173447" y="298499"/>
                      </a:lnTo>
                      <a:lnTo>
                        <a:pt x="65893" y="317455"/>
                      </a:lnTo>
                      <a:lnTo>
                        <a:pt x="80405" y="151228"/>
                      </a:lnTo>
                      <a:lnTo>
                        <a:pt x="365225" y="101027"/>
                      </a:lnTo>
                      <a:cubicBezTo>
                        <a:pt x="360087" y="82072"/>
                        <a:pt x="354810" y="64088"/>
                        <a:pt x="349533" y="47216"/>
                      </a:cubicBezTo>
                      <a:close/>
                      <a:moveTo>
                        <a:pt x="266212" y="514649"/>
                      </a:moveTo>
                      <a:lnTo>
                        <a:pt x="403067" y="544853"/>
                      </a:lnTo>
                      <a:cubicBezTo>
                        <a:pt x="443895" y="506803"/>
                        <a:pt x="477084" y="457365"/>
                        <a:pt x="502567" y="396541"/>
                      </a:cubicBezTo>
                      <a:lnTo>
                        <a:pt x="318218" y="429036"/>
                      </a:lnTo>
                      <a:cubicBezTo>
                        <a:pt x="300027" y="460004"/>
                        <a:pt x="282668" y="488541"/>
                        <a:pt x="266212" y="514649"/>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5" name="手繪多邊形: 圖案 14">
                  <a:extLst>
                    <a:ext uri="{FF2B5EF4-FFF2-40B4-BE49-F238E27FC236}">
                      <a16:creationId xmlns:a16="http://schemas.microsoft.com/office/drawing/2014/main" id="{74138DE2-BFEC-46A8-A0B3-4C6A8BF82BBF}"/>
                    </a:ext>
                  </a:extLst>
                </p:cNvPr>
                <p:cNvSpPr/>
                <p:nvPr/>
              </p:nvSpPr>
              <p:spPr>
                <a:xfrm>
                  <a:off x="4375104" y="3447573"/>
                  <a:ext cx="756836" cy="854044"/>
                </a:xfrm>
                <a:custGeom>
                  <a:avLst/>
                  <a:gdLst>
                    <a:gd name="connsiteX0" fmla="*/ 235661 w 756836"/>
                    <a:gd name="connsiteY0" fmla="*/ 374113 h 854044"/>
                    <a:gd name="connsiteX1" fmla="*/ 283362 w 756836"/>
                    <a:gd name="connsiteY1" fmla="*/ 546936 h 854044"/>
                    <a:gd name="connsiteX2" fmla="*/ 244479 w 756836"/>
                    <a:gd name="connsiteY2" fmla="*/ 647268 h 854044"/>
                    <a:gd name="connsiteX3" fmla="*/ 116233 w 756836"/>
                    <a:gd name="connsiteY3" fmla="*/ 704135 h 854044"/>
                    <a:gd name="connsiteX4" fmla="*/ 110331 w 756836"/>
                    <a:gd name="connsiteY4" fmla="*/ 621439 h 854044"/>
                    <a:gd name="connsiteX5" fmla="*/ 91237 w 756836"/>
                    <a:gd name="connsiteY5" fmla="*/ 839324 h 854044"/>
                    <a:gd name="connsiteX6" fmla="*/ 0 w 756836"/>
                    <a:gd name="connsiteY6" fmla="*/ 855433 h 854044"/>
                    <a:gd name="connsiteX7" fmla="*/ 63810 w 756836"/>
                    <a:gd name="connsiteY7" fmla="*/ 126024 h 854044"/>
                    <a:gd name="connsiteX8" fmla="*/ 316760 w 756836"/>
                    <a:gd name="connsiteY8" fmla="*/ 81447 h 854044"/>
                    <a:gd name="connsiteX9" fmla="*/ 308914 w 756836"/>
                    <a:gd name="connsiteY9" fmla="*/ 170809 h 854044"/>
                    <a:gd name="connsiteX10" fmla="*/ 235661 w 756836"/>
                    <a:gd name="connsiteY10" fmla="*/ 374113 h 854044"/>
                    <a:gd name="connsiteX11" fmla="*/ 142480 w 756836"/>
                    <a:gd name="connsiteY11" fmla="*/ 395915 h 854044"/>
                    <a:gd name="connsiteX12" fmla="*/ 211775 w 756836"/>
                    <a:gd name="connsiteY12" fmla="*/ 187890 h 854044"/>
                    <a:gd name="connsiteX13" fmla="*/ 147201 w 756836"/>
                    <a:gd name="connsiteY13" fmla="*/ 199277 h 854044"/>
                    <a:gd name="connsiteX14" fmla="*/ 112137 w 756836"/>
                    <a:gd name="connsiteY14" fmla="*/ 599706 h 854044"/>
                    <a:gd name="connsiteX15" fmla="*/ 143035 w 756836"/>
                    <a:gd name="connsiteY15" fmla="*/ 596928 h 854044"/>
                    <a:gd name="connsiteX16" fmla="*/ 192542 w 756836"/>
                    <a:gd name="connsiteY16" fmla="*/ 539992 h 854044"/>
                    <a:gd name="connsiteX17" fmla="*/ 142480 w 756836"/>
                    <a:gd name="connsiteY17" fmla="*/ 395915 h 854044"/>
                    <a:gd name="connsiteX18" fmla="*/ 443825 w 756836"/>
                    <a:gd name="connsiteY18" fmla="*/ 766487 h 854044"/>
                    <a:gd name="connsiteX19" fmla="*/ 429244 w 756836"/>
                    <a:gd name="connsiteY19" fmla="*/ 657406 h 854044"/>
                    <a:gd name="connsiteX20" fmla="*/ 504303 w 756836"/>
                    <a:gd name="connsiteY20" fmla="*/ 646852 h 854044"/>
                    <a:gd name="connsiteX21" fmla="*/ 553254 w 756836"/>
                    <a:gd name="connsiteY21" fmla="*/ 627480 h 854044"/>
                    <a:gd name="connsiteX22" fmla="*/ 574640 w 756836"/>
                    <a:gd name="connsiteY22" fmla="*/ 575334 h 854044"/>
                    <a:gd name="connsiteX23" fmla="*/ 595401 w 756836"/>
                    <a:gd name="connsiteY23" fmla="*/ 394041 h 854044"/>
                    <a:gd name="connsiteX24" fmla="*/ 455560 w 756836"/>
                    <a:gd name="connsiteY24" fmla="*/ 418690 h 854044"/>
                    <a:gd name="connsiteX25" fmla="*/ 389042 w 756836"/>
                    <a:gd name="connsiteY25" fmla="*/ 657406 h 854044"/>
                    <a:gd name="connsiteX26" fmla="*/ 291764 w 756836"/>
                    <a:gd name="connsiteY26" fmla="*/ 809329 h 854044"/>
                    <a:gd name="connsiteX27" fmla="*/ 205040 w 756836"/>
                    <a:gd name="connsiteY27" fmla="*/ 757322 h 854044"/>
                    <a:gd name="connsiteX28" fmla="*/ 291486 w 756836"/>
                    <a:gd name="connsiteY28" fmla="*/ 629077 h 854044"/>
                    <a:gd name="connsiteX29" fmla="*/ 343007 w 756836"/>
                    <a:gd name="connsiteY29" fmla="*/ 486944 h 854044"/>
                    <a:gd name="connsiteX30" fmla="*/ 374530 w 756836"/>
                    <a:gd name="connsiteY30" fmla="*/ 247951 h 854044"/>
                    <a:gd name="connsiteX31" fmla="*/ 307734 w 756836"/>
                    <a:gd name="connsiteY31" fmla="*/ 259755 h 854044"/>
                    <a:gd name="connsiteX32" fmla="*/ 316760 w 756836"/>
                    <a:gd name="connsiteY32" fmla="*/ 156436 h 854044"/>
                    <a:gd name="connsiteX33" fmla="*/ 480348 w 756836"/>
                    <a:gd name="connsiteY33" fmla="*/ 127621 h 854044"/>
                    <a:gd name="connsiteX34" fmla="*/ 459934 w 756836"/>
                    <a:gd name="connsiteY34" fmla="*/ 39439 h 854044"/>
                    <a:gd name="connsiteX35" fmla="*/ 570752 w 756836"/>
                    <a:gd name="connsiteY35" fmla="*/ 0 h 854044"/>
                    <a:gd name="connsiteX36" fmla="*/ 589360 w 756836"/>
                    <a:gd name="connsiteY36" fmla="*/ 108387 h 854044"/>
                    <a:gd name="connsiteX37" fmla="*/ 762599 w 756836"/>
                    <a:gd name="connsiteY37" fmla="*/ 77836 h 854044"/>
                    <a:gd name="connsiteX38" fmla="*/ 753573 w 756836"/>
                    <a:gd name="connsiteY38" fmla="*/ 181155 h 854044"/>
                    <a:gd name="connsiteX39" fmla="*/ 478751 w 756836"/>
                    <a:gd name="connsiteY39" fmla="*/ 229620 h 854044"/>
                    <a:gd name="connsiteX40" fmla="*/ 470280 w 756836"/>
                    <a:gd name="connsiteY40" fmla="*/ 313705 h 854044"/>
                    <a:gd name="connsiteX41" fmla="*/ 712815 w 756836"/>
                    <a:gd name="connsiteY41" fmla="*/ 270933 h 854044"/>
                    <a:gd name="connsiteX42" fmla="*/ 688582 w 756836"/>
                    <a:gd name="connsiteY42" fmla="*/ 481320 h 854044"/>
                    <a:gd name="connsiteX43" fmla="*/ 667057 w 756836"/>
                    <a:gd name="connsiteY43" fmla="*/ 625258 h 854044"/>
                    <a:gd name="connsiteX44" fmla="*/ 639075 w 756836"/>
                    <a:gd name="connsiteY44" fmla="*/ 690596 h 854044"/>
                    <a:gd name="connsiteX45" fmla="*/ 587138 w 756836"/>
                    <a:gd name="connsiteY45" fmla="*/ 731493 h 854044"/>
                    <a:gd name="connsiteX46" fmla="*/ 443825 w 756836"/>
                    <a:gd name="connsiteY46" fmla="*/ 766487 h 85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6836" h="854044">
                      <a:moveTo>
                        <a:pt x="235661" y="374113"/>
                      </a:moveTo>
                      <a:cubicBezTo>
                        <a:pt x="272808" y="427717"/>
                        <a:pt x="288709" y="485347"/>
                        <a:pt x="283362" y="546936"/>
                      </a:cubicBezTo>
                      <a:cubicBezTo>
                        <a:pt x="279821" y="587069"/>
                        <a:pt x="266906" y="620536"/>
                        <a:pt x="244479" y="647268"/>
                      </a:cubicBezTo>
                      <a:cubicBezTo>
                        <a:pt x="222052" y="674070"/>
                        <a:pt x="179349" y="692956"/>
                        <a:pt x="116233" y="704135"/>
                      </a:cubicBezTo>
                      <a:cubicBezTo>
                        <a:pt x="115956" y="676917"/>
                        <a:pt x="113942" y="649351"/>
                        <a:pt x="110331" y="621439"/>
                      </a:cubicBezTo>
                      <a:lnTo>
                        <a:pt x="91237" y="839324"/>
                      </a:lnTo>
                      <a:lnTo>
                        <a:pt x="0" y="855433"/>
                      </a:lnTo>
                      <a:lnTo>
                        <a:pt x="63810" y="126024"/>
                      </a:lnTo>
                      <a:lnTo>
                        <a:pt x="316760" y="81447"/>
                      </a:lnTo>
                      <a:lnTo>
                        <a:pt x="308914" y="170809"/>
                      </a:lnTo>
                      <a:cubicBezTo>
                        <a:pt x="282321" y="247326"/>
                        <a:pt x="257880" y="315094"/>
                        <a:pt x="235661" y="374113"/>
                      </a:cubicBezTo>
                      <a:close/>
                      <a:moveTo>
                        <a:pt x="142480" y="395915"/>
                      </a:moveTo>
                      <a:cubicBezTo>
                        <a:pt x="168170" y="324606"/>
                        <a:pt x="191292" y="255241"/>
                        <a:pt x="211775" y="187890"/>
                      </a:cubicBezTo>
                      <a:lnTo>
                        <a:pt x="147201" y="199277"/>
                      </a:lnTo>
                      <a:lnTo>
                        <a:pt x="112137" y="599706"/>
                      </a:lnTo>
                      <a:cubicBezTo>
                        <a:pt x="123385" y="599498"/>
                        <a:pt x="133662" y="598595"/>
                        <a:pt x="143035" y="596928"/>
                      </a:cubicBezTo>
                      <a:cubicBezTo>
                        <a:pt x="173170" y="591582"/>
                        <a:pt x="189695" y="572626"/>
                        <a:pt x="192542" y="539992"/>
                      </a:cubicBezTo>
                      <a:cubicBezTo>
                        <a:pt x="196500" y="496526"/>
                        <a:pt x="179766" y="448477"/>
                        <a:pt x="142480" y="395915"/>
                      </a:cubicBezTo>
                      <a:close/>
                      <a:moveTo>
                        <a:pt x="443825" y="766487"/>
                      </a:moveTo>
                      <a:cubicBezTo>
                        <a:pt x="439659" y="725382"/>
                        <a:pt x="434799" y="689068"/>
                        <a:pt x="429244" y="657406"/>
                      </a:cubicBezTo>
                      <a:cubicBezTo>
                        <a:pt x="464656" y="652962"/>
                        <a:pt x="489722" y="649421"/>
                        <a:pt x="504303" y="646852"/>
                      </a:cubicBezTo>
                      <a:cubicBezTo>
                        <a:pt x="526800" y="642894"/>
                        <a:pt x="543117" y="636437"/>
                        <a:pt x="553254" y="627480"/>
                      </a:cubicBezTo>
                      <a:cubicBezTo>
                        <a:pt x="563392" y="618523"/>
                        <a:pt x="570543" y="601164"/>
                        <a:pt x="574640" y="575334"/>
                      </a:cubicBezTo>
                      <a:cubicBezTo>
                        <a:pt x="578737" y="549505"/>
                        <a:pt x="585680" y="489097"/>
                        <a:pt x="595401" y="394041"/>
                      </a:cubicBezTo>
                      <a:lnTo>
                        <a:pt x="455560" y="418690"/>
                      </a:lnTo>
                      <a:cubicBezTo>
                        <a:pt x="440423" y="519023"/>
                        <a:pt x="418274" y="598595"/>
                        <a:pt x="389042" y="657406"/>
                      </a:cubicBezTo>
                      <a:cubicBezTo>
                        <a:pt x="359810" y="716217"/>
                        <a:pt x="327384" y="766904"/>
                        <a:pt x="291764" y="809329"/>
                      </a:cubicBezTo>
                      <a:cubicBezTo>
                        <a:pt x="263990" y="787179"/>
                        <a:pt x="235105" y="769890"/>
                        <a:pt x="205040" y="757322"/>
                      </a:cubicBezTo>
                      <a:cubicBezTo>
                        <a:pt x="238994" y="717467"/>
                        <a:pt x="267809" y="674695"/>
                        <a:pt x="291486" y="629077"/>
                      </a:cubicBezTo>
                      <a:cubicBezTo>
                        <a:pt x="315233" y="583458"/>
                        <a:pt x="332383" y="536104"/>
                        <a:pt x="343007" y="486944"/>
                      </a:cubicBezTo>
                      <a:cubicBezTo>
                        <a:pt x="353630" y="437784"/>
                        <a:pt x="364114" y="358074"/>
                        <a:pt x="374530" y="247951"/>
                      </a:cubicBezTo>
                      <a:lnTo>
                        <a:pt x="307734" y="259755"/>
                      </a:lnTo>
                      <a:lnTo>
                        <a:pt x="316760" y="156436"/>
                      </a:lnTo>
                      <a:lnTo>
                        <a:pt x="480348" y="127621"/>
                      </a:lnTo>
                      <a:cubicBezTo>
                        <a:pt x="474099" y="98666"/>
                        <a:pt x="467294" y="69226"/>
                        <a:pt x="459934" y="39439"/>
                      </a:cubicBezTo>
                      <a:lnTo>
                        <a:pt x="570752" y="0"/>
                      </a:lnTo>
                      <a:cubicBezTo>
                        <a:pt x="578320" y="41244"/>
                        <a:pt x="584569" y="77350"/>
                        <a:pt x="589360" y="108387"/>
                      </a:cubicBezTo>
                      <a:lnTo>
                        <a:pt x="762599" y="77836"/>
                      </a:lnTo>
                      <a:lnTo>
                        <a:pt x="753573" y="181155"/>
                      </a:lnTo>
                      <a:lnTo>
                        <a:pt x="478751" y="229620"/>
                      </a:lnTo>
                      <a:cubicBezTo>
                        <a:pt x="476182" y="259130"/>
                        <a:pt x="473335" y="287181"/>
                        <a:pt x="470280" y="313705"/>
                      </a:cubicBezTo>
                      <a:lnTo>
                        <a:pt x="712815" y="270933"/>
                      </a:lnTo>
                      <a:lnTo>
                        <a:pt x="688582" y="481320"/>
                      </a:lnTo>
                      <a:cubicBezTo>
                        <a:pt x="680597" y="550546"/>
                        <a:pt x="673376" y="598525"/>
                        <a:pt x="667057" y="625258"/>
                      </a:cubicBezTo>
                      <a:cubicBezTo>
                        <a:pt x="660669" y="651990"/>
                        <a:pt x="651365" y="673793"/>
                        <a:pt x="639075" y="690596"/>
                      </a:cubicBezTo>
                      <a:cubicBezTo>
                        <a:pt x="626785" y="707399"/>
                        <a:pt x="609427" y="721077"/>
                        <a:pt x="587138" y="731493"/>
                      </a:cubicBezTo>
                      <a:cubicBezTo>
                        <a:pt x="564780" y="741908"/>
                        <a:pt x="517009" y="753573"/>
                        <a:pt x="443825" y="766487"/>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6" name="手繪多邊形: 圖案 15">
                  <a:extLst>
                    <a:ext uri="{FF2B5EF4-FFF2-40B4-BE49-F238E27FC236}">
                      <a16:creationId xmlns:a16="http://schemas.microsoft.com/office/drawing/2014/main" id="{00CD476E-536C-4CB3-91E2-4E3A0B48DDDA}"/>
                    </a:ext>
                  </a:extLst>
                </p:cNvPr>
                <p:cNvSpPr/>
                <p:nvPr/>
              </p:nvSpPr>
              <p:spPr>
                <a:xfrm>
                  <a:off x="5213109" y="3282805"/>
                  <a:ext cx="756836" cy="847101"/>
                </a:xfrm>
                <a:custGeom>
                  <a:avLst/>
                  <a:gdLst>
                    <a:gd name="connsiteX0" fmla="*/ 0 w 756836"/>
                    <a:gd name="connsiteY0" fmla="*/ 853281 h 847100"/>
                    <a:gd name="connsiteX1" fmla="*/ 25552 w 756836"/>
                    <a:gd name="connsiteY1" fmla="*/ 561239 h 847100"/>
                    <a:gd name="connsiteX2" fmla="*/ 231772 w 756836"/>
                    <a:gd name="connsiteY2" fmla="*/ 524855 h 847100"/>
                    <a:gd name="connsiteX3" fmla="*/ 210317 w 756836"/>
                    <a:gd name="connsiteY3" fmla="*/ 770306 h 847100"/>
                    <a:gd name="connsiteX4" fmla="*/ 77558 w 756836"/>
                    <a:gd name="connsiteY4" fmla="*/ 793706 h 847100"/>
                    <a:gd name="connsiteX5" fmla="*/ 73462 w 756836"/>
                    <a:gd name="connsiteY5" fmla="*/ 840297 h 847100"/>
                    <a:gd name="connsiteX6" fmla="*/ 0 w 756836"/>
                    <a:gd name="connsiteY6" fmla="*/ 853281 h 847100"/>
                    <a:gd name="connsiteX7" fmla="*/ 274266 w 756836"/>
                    <a:gd name="connsiteY7" fmla="*/ 239757 h 847100"/>
                    <a:gd name="connsiteX8" fmla="*/ 26524 w 756836"/>
                    <a:gd name="connsiteY8" fmla="*/ 283432 h 847100"/>
                    <a:gd name="connsiteX9" fmla="*/ 33537 w 756836"/>
                    <a:gd name="connsiteY9" fmla="*/ 203443 h 847100"/>
                    <a:gd name="connsiteX10" fmla="*/ 115123 w 756836"/>
                    <a:gd name="connsiteY10" fmla="*/ 189070 h 847100"/>
                    <a:gd name="connsiteX11" fmla="*/ 98458 w 756836"/>
                    <a:gd name="connsiteY11" fmla="*/ 112484 h 847100"/>
                    <a:gd name="connsiteX12" fmla="*/ 197125 w 756836"/>
                    <a:gd name="connsiteY12" fmla="*/ 86654 h 847100"/>
                    <a:gd name="connsiteX13" fmla="*/ 206359 w 756836"/>
                    <a:gd name="connsiteY13" fmla="*/ 172961 h 847100"/>
                    <a:gd name="connsiteX14" fmla="*/ 281279 w 756836"/>
                    <a:gd name="connsiteY14" fmla="*/ 159769 h 847100"/>
                    <a:gd name="connsiteX15" fmla="*/ 274266 w 756836"/>
                    <a:gd name="connsiteY15" fmla="*/ 239757 h 847100"/>
                    <a:gd name="connsiteX16" fmla="*/ 237883 w 756836"/>
                    <a:gd name="connsiteY16" fmla="*/ 480209 h 847100"/>
                    <a:gd name="connsiteX17" fmla="*/ 27218 w 756836"/>
                    <a:gd name="connsiteY17" fmla="*/ 517357 h 847100"/>
                    <a:gd name="connsiteX18" fmla="*/ 33745 w 756836"/>
                    <a:gd name="connsiteY18" fmla="*/ 442784 h 847100"/>
                    <a:gd name="connsiteX19" fmla="*/ 244410 w 756836"/>
                    <a:gd name="connsiteY19" fmla="*/ 405636 h 847100"/>
                    <a:gd name="connsiteX20" fmla="*/ 237883 w 756836"/>
                    <a:gd name="connsiteY20" fmla="*/ 480209 h 847100"/>
                    <a:gd name="connsiteX21" fmla="*/ 248228 w 756836"/>
                    <a:gd name="connsiteY21" fmla="*/ 361337 h 847100"/>
                    <a:gd name="connsiteX22" fmla="*/ 37564 w 756836"/>
                    <a:gd name="connsiteY22" fmla="*/ 398485 h 847100"/>
                    <a:gd name="connsiteX23" fmla="*/ 44091 w 756836"/>
                    <a:gd name="connsiteY23" fmla="*/ 323912 h 847100"/>
                    <a:gd name="connsiteX24" fmla="*/ 254755 w 756836"/>
                    <a:gd name="connsiteY24" fmla="*/ 286765 h 847100"/>
                    <a:gd name="connsiteX25" fmla="*/ 248228 w 756836"/>
                    <a:gd name="connsiteY25" fmla="*/ 361337 h 847100"/>
                    <a:gd name="connsiteX26" fmla="*/ 151367 w 756836"/>
                    <a:gd name="connsiteY26" fmla="*/ 617064 h 847100"/>
                    <a:gd name="connsiteX27" fmla="*/ 92001 w 756836"/>
                    <a:gd name="connsiteY27" fmla="*/ 627549 h 847100"/>
                    <a:gd name="connsiteX28" fmla="*/ 84363 w 756836"/>
                    <a:gd name="connsiteY28" fmla="*/ 714551 h 847100"/>
                    <a:gd name="connsiteX29" fmla="*/ 143730 w 756836"/>
                    <a:gd name="connsiteY29" fmla="*/ 704066 h 847100"/>
                    <a:gd name="connsiteX30" fmla="*/ 151367 w 756836"/>
                    <a:gd name="connsiteY30" fmla="*/ 617064 h 847100"/>
                    <a:gd name="connsiteX31" fmla="*/ 679833 w 756836"/>
                    <a:gd name="connsiteY31" fmla="*/ 504025 h 847100"/>
                    <a:gd name="connsiteX32" fmla="*/ 674279 w 756836"/>
                    <a:gd name="connsiteY32" fmla="*/ 567697 h 847100"/>
                    <a:gd name="connsiteX33" fmla="*/ 557837 w 756836"/>
                    <a:gd name="connsiteY33" fmla="*/ 679972 h 847100"/>
                    <a:gd name="connsiteX34" fmla="*/ 718994 w 756836"/>
                    <a:gd name="connsiteY34" fmla="*/ 674487 h 847100"/>
                    <a:gd name="connsiteX35" fmla="*/ 683444 w 756836"/>
                    <a:gd name="connsiteY35" fmla="*/ 754961 h 847100"/>
                    <a:gd name="connsiteX36" fmla="*/ 460490 w 756836"/>
                    <a:gd name="connsiteY36" fmla="*/ 740727 h 847100"/>
                    <a:gd name="connsiteX37" fmla="*/ 242951 w 756836"/>
                    <a:gd name="connsiteY37" fmla="*/ 831062 h 847100"/>
                    <a:gd name="connsiteX38" fmla="*/ 215803 w 756836"/>
                    <a:gd name="connsiteY38" fmla="*/ 765515 h 847100"/>
                    <a:gd name="connsiteX39" fmla="*/ 378418 w 756836"/>
                    <a:gd name="connsiteY39" fmla="*/ 710037 h 847100"/>
                    <a:gd name="connsiteX40" fmla="*/ 297458 w 756836"/>
                    <a:gd name="connsiteY40" fmla="*/ 650115 h 847100"/>
                    <a:gd name="connsiteX41" fmla="*/ 320718 w 756836"/>
                    <a:gd name="connsiteY41" fmla="*/ 634562 h 847100"/>
                    <a:gd name="connsiteX42" fmla="*/ 254686 w 756836"/>
                    <a:gd name="connsiteY42" fmla="*/ 646227 h 847100"/>
                    <a:gd name="connsiteX43" fmla="*/ 260657 w 756836"/>
                    <a:gd name="connsiteY43" fmla="*/ 577834 h 847100"/>
                    <a:gd name="connsiteX44" fmla="*/ 679833 w 756836"/>
                    <a:gd name="connsiteY44" fmla="*/ 504025 h 847100"/>
                    <a:gd name="connsiteX45" fmla="*/ 477918 w 756836"/>
                    <a:gd name="connsiteY45" fmla="*/ 174003 h 847100"/>
                    <a:gd name="connsiteX46" fmla="*/ 562975 w 756836"/>
                    <a:gd name="connsiteY46" fmla="*/ 145257 h 847100"/>
                    <a:gd name="connsiteX47" fmla="*/ 578876 w 756836"/>
                    <a:gd name="connsiteY47" fmla="*/ 197541 h 847100"/>
                    <a:gd name="connsiteX48" fmla="*/ 739825 w 756836"/>
                    <a:gd name="connsiteY48" fmla="*/ 169143 h 847100"/>
                    <a:gd name="connsiteX49" fmla="*/ 735173 w 756836"/>
                    <a:gd name="connsiteY49" fmla="*/ 222746 h 847100"/>
                    <a:gd name="connsiteX50" fmla="*/ 578667 w 756836"/>
                    <a:gd name="connsiteY50" fmla="*/ 250312 h 847100"/>
                    <a:gd name="connsiteX51" fmla="*/ 575890 w 756836"/>
                    <a:gd name="connsiteY51" fmla="*/ 282182 h 847100"/>
                    <a:gd name="connsiteX52" fmla="*/ 719828 w 756836"/>
                    <a:gd name="connsiteY52" fmla="*/ 256838 h 847100"/>
                    <a:gd name="connsiteX53" fmla="*/ 715384 w 756836"/>
                    <a:gd name="connsiteY53" fmla="*/ 307317 h 847100"/>
                    <a:gd name="connsiteX54" fmla="*/ 571446 w 756836"/>
                    <a:gd name="connsiteY54" fmla="*/ 332661 h 847100"/>
                    <a:gd name="connsiteX55" fmla="*/ 568808 w 756836"/>
                    <a:gd name="connsiteY55" fmla="*/ 362934 h 847100"/>
                    <a:gd name="connsiteX56" fmla="*/ 712745 w 756836"/>
                    <a:gd name="connsiteY56" fmla="*/ 337591 h 847100"/>
                    <a:gd name="connsiteX57" fmla="*/ 708301 w 756836"/>
                    <a:gd name="connsiteY57" fmla="*/ 388070 h 847100"/>
                    <a:gd name="connsiteX58" fmla="*/ 564364 w 756836"/>
                    <a:gd name="connsiteY58" fmla="*/ 413413 h 847100"/>
                    <a:gd name="connsiteX59" fmla="*/ 561586 w 756836"/>
                    <a:gd name="connsiteY59" fmla="*/ 445284 h 847100"/>
                    <a:gd name="connsiteX60" fmla="*/ 721841 w 756836"/>
                    <a:gd name="connsiteY60" fmla="*/ 417024 h 847100"/>
                    <a:gd name="connsiteX61" fmla="*/ 717189 w 756836"/>
                    <a:gd name="connsiteY61" fmla="*/ 469863 h 847100"/>
                    <a:gd name="connsiteX62" fmla="*/ 366337 w 756836"/>
                    <a:gd name="connsiteY62" fmla="*/ 531730 h 847100"/>
                    <a:gd name="connsiteX63" fmla="*/ 365156 w 756836"/>
                    <a:gd name="connsiteY63" fmla="*/ 544922 h 847100"/>
                    <a:gd name="connsiteX64" fmla="*/ 283571 w 756836"/>
                    <a:gd name="connsiteY64" fmla="*/ 559295 h 847100"/>
                    <a:gd name="connsiteX65" fmla="*/ 295305 w 756836"/>
                    <a:gd name="connsiteY65" fmla="*/ 424939 h 847100"/>
                    <a:gd name="connsiteX66" fmla="*/ 282876 w 756836"/>
                    <a:gd name="connsiteY66" fmla="*/ 441673 h 847100"/>
                    <a:gd name="connsiteX67" fmla="*/ 238577 w 756836"/>
                    <a:gd name="connsiteY67" fmla="*/ 380640 h 847100"/>
                    <a:gd name="connsiteX68" fmla="*/ 359185 w 756836"/>
                    <a:gd name="connsiteY68" fmla="*/ 187265 h 847100"/>
                    <a:gd name="connsiteX69" fmla="*/ 376752 w 756836"/>
                    <a:gd name="connsiteY69" fmla="*/ 187265 h 847100"/>
                    <a:gd name="connsiteX70" fmla="*/ 378488 w 756836"/>
                    <a:gd name="connsiteY70" fmla="*/ 167059 h 847100"/>
                    <a:gd name="connsiteX71" fmla="*/ 290931 w 756836"/>
                    <a:gd name="connsiteY71" fmla="*/ 182474 h 847100"/>
                    <a:gd name="connsiteX72" fmla="*/ 296902 w 756836"/>
                    <a:gd name="connsiteY72" fmla="*/ 114081 h 847100"/>
                    <a:gd name="connsiteX73" fmla="*/ 384459 w 756836"/>
                    <a:gd name="connsiteY73" fmla="*/ 98666 h 847100"/>
                    <a:gd name="connsiteX74" fmla="*/ 388694 w 756836"/>
                    <a:gd name="connsiteY74" fmla="*/ 50479 h 847100"/>
                    <a:gd name="connsiteX75" fmla="*/ 471808 w 756836"/>
                    <a:gd name="connsiteY75" fmla="*/ 35828 h 847100"/>
                    <a:gd name="connsiteX76" fmla="*/ 467572 w 756836"/>
                    <a:gd name="connsiteY76" fmla="*/ 84016 h 847100"/>
                    <a:gd name="connsiteX77" fmla="*/ 586999 w 756836"/>
                    <a:gd name="connsiteY77" fmla="*/ 62977 h 847100"/>
                    <a:gd name="connsiteX78" fmla="*/ 591235 w 756836"/>
                    <a:gd name="connsiteY78" fmla="*/ 14790 h 847100"/>
                    <a:gd name="connsiteX79" fmla="*/ 675042 w 756836"/>
                    <a:gd name="connsiteY79" fmla="*/ 0 h 847100"/>
                    <a:gd name="connsiteX80" fmla="*/ 670807 w 756836"/>
                    <a:gd name="connsiteY80" fmla="*/ 48188 h 847100"/>
                    <a:gd name="connsiteX81" fmla="*/ 758364 w 756836"/>
                    <a:gd name="connsiteY81" fmla="*/ 32773 h 847100"/>
                    <a:gd name="connsiteX82" fmla="*/ 752392 w 756836"/>
                    <a:gd name="connsiteY82" fmla="*/ 101166 h 847100"/>
                    <a:gd name="connsiteX83" fmla="*/ 664835 w 756836"/>
                    <a:gd name="connsiteY83" fmla="*/ 116581 h 847100"/>
                    <a:gd name="connsiteX84" fmla="*/ 661572 w 756836"/>
                    <a:gd name="connsiteY84" fmla="*/ 153867 h 847100"/>
                    <a:gd name="connsiteX85" fmla="*/ 577765 w 756836"/>
                    <a:gd name="connsiteY85" fmla="*/ 168656 h 847100"/>
                    <a:gd name="connsiteX86" fmla="*/ 581028 w 756836"/>
                    <a:gd name="connsiteY86" fmla="*/ 131370 h 847100"/>
                    <a:gd name="connsiteX87" fmla="*/ 461601 w 756836"/>
                    <a:gd name="connsiteY87" fmla="*/ 152409 h 847100"/>
                    <a:gd name="connsiteX88" fmla="*/ 458337 w 756836"/>
                    <a:gd name="connsiteY88" fmla="*/ 189695 h 847100"/>
                    <a:gd name="connsiteX89" fmla="*/ 435354 w 756836"/>
                    <a:gd name="connsiteY89" fmla="*/ 193722 h 847100"/>
                    <a:gd name="connsiteX90" fmla="*/ 418690 w 756836"/>
                    <a:gd name="connsiteY90" fmla="*/ 225732 h 847100"/>
                    <a:gd name="connsiteX91" fmla="*/ 494374 w 756836"/>
                    <a:gd name="connsiteY91" fmla="*/ 212400 h 847100"/>
                    <a:gd name="connsiteX92" fmla="*/ 477918 w 756836"/>
                    <a:gd name="connsiteY92" fmla="*/ 174003 h 847100"/>
                    <a:gd name="connsiteX93" fmla="*/ 370919 w 756836"/>
                    <a:gd name="connsiteY93" fmla="*/ 478959 h 847100"/>
                    <a:gd name="connsiteX94" fmla="*/ 479237 w 756836"/>
                    <a:gd name="connsiteY94" fmla="*/ 459865 h 847100"/>
                    <a:gd name="connsiteX95" fmla="*/ 482014 w 756836"/>
                    <a:gd name="connsiteY95" fmla="*/ 427994 h 847100"/>
                    <a:gd name="connsiteX96" fmla="*/ 373697 w 756836"/>
                    <a:gd name="connsiteY96" fmla="*/ 447089 h 847100"/>
                    <a:gd name="connsiteX97" fmla="*/ 370919 w 756836"/>
                    <a:gd name="connsiteY97" fmla="*/ 478959 h 847100"/>
                    <a:gd name="connsiteX98" fmla="*/ 378071 w 756836"/>
                    <a:gd name="connsiteY98" fmla="*/ 396610 h 847100"/>
                    <a:gd name="connsiteX99" fmla="*/ 486389 w 756836"/>
                    <a:gd name="connsiteY99" fmla="*/ 377515 h 847100"/>
                    <a:gd name="connsiteX100" fmla="*/ 489027 w 756836"/>
                    <a:gd name="connsiteY100" fmla="*/ 347242 h 847100"/>
                    <a:gd name="connsiteX101" fmla="*/ 380710 w 756836"/>
                    <a:gd name="connsiteY101" fmla="*/ 366337 h 847100"/>
                    <a:gd name="connsiteX102" fmla="*/ 378071 w 756836"/>
                    <a:gd name="connsiteY102" fmla="*/ 396610 h 847100"/>
                    <a:gd name="connsiteX103" fmla="*/ 385153 w 756836"/>
                    <a:gd name="connsiteY103" fmla="*/ 315788 h 847100"/>
                    <a:gd name="connsiteX104" fmla="*/ 493471 w 756836"/>
                    <a:gd name="connsiteY104" fmla="*/ 296694 h 847100"/>
                    <a:gd name="connsiteX105" fmla="*/ 496248 w 756836"/>
                    <a:gd name="connsiteY105" fmla="*/ 264823 h 847100"/>
                    <a:gd name="connsiteX106" fmla="*/ 387931 w 756836"/>
                    <a:gd name="connsiteY106" fmla="*/ 283918 h 847100"/>
                    <a:gd name="connsiteX107" fmla="*/ 385153 w 756836"/>
                    <a:gd name="connsiteY107" fmla="*/ 315788 h 847100"/>
                    <a:gd name="connsiteX108" fmla="*/ 470280 w 756836"/>
                    <a:gd name="connsiteY108" fmla="*/ 661780 h 847100"/>
                    <a:gd name="connsiteX109" fmla="*/ 561795 w 756836"/>
                    <a:gd name="connsiteY109" fmla="*/ 592068 h 847100"/>
                    <a:gd name="connsiteX110" fmla="*/ 391194 w 756836"/>
                    <a:gd name="connsiteY110" fmla="*/ 622133 h 847100"/>
                    <a:gd name="connsiteX111" fmla="*/ 470280 w 756836"/>
                    <a:gd name="connsiteY111" fmla="*/ 661780 h 8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756836" h="847100">
                      <a:moveTo>
                        <a:pt x="0" y="853281"/>
                      </a:moveTo>
                      <a:lnTo>
                        <a:pt x="25552" y="561239"/>
                      </a:lnTo>
                      <a:lnTo>
                        <a:pt x="231772" y="524855"/>
                      </a:lnTo>
                      <a:lnTo>
                        <a:pt x="210317" y="770306"/>
                      </a:lnTo>
                      <a:lnTo>
                        <a:pt x="77558" y="793706"/>
                      </a:lnTo>
                      <a:lnTo>
                        <a:pt x="73462" y="840297"/>
                      </a:lnTo>
                      <a:lnTo>
                        <a:pt x="0" y="853281"/>
                      </a:lnTo>
                      <a:close/>
                      <a:moveTo>
                        <a:pt x="274266" y="239757"/>
                      </a:moveTo>
                      <a:lnTo>
                        <a:pt x="26524" y="283432"/>
                      </a:lnTo>
                      <a:lnTo>
                        <a:pt x="33537" y="203443"/>
                      </a:lnTo>
                      <a:lnTo>
                        <a:pt x="115123" y="189070"/>
                      </a:lnTo>
                      <a:cubicBezTo>
                        <a:pt x="110679" y="161783"/>
                        <a:pt x="105124" y="136300"/>
                        <a:pt x="98458" y="112484"/>
                      </a:cubicBezTo>
                      <a:lnTo>
                        <a:pt x="197125" y="86654"/>
                      </a:lnTo>
                      <a:cubicBezTo>
                        <a:pt x="200596" y="114081"/>
                        <a:pt x="203652" y="142896"/>
                        <a:pt x="206359" y="172961"/>
                      </a:cubicBezTo>
                      <a:lnTo>
                        <a:pt x="281279" y="159769"/>
                      </a:lnTo>
                      <a:lnTo>
                        <a:pt x="274266" y="239757"/>
                      </a:lnTo>
                      <a:close/>
                      <a:moveTo>
                        <a:pt x="237883" y="480209"/>
                      </a:moveTo>
                      <a:lnTo>
                        <a:pt x="27218" y="517357"/>
                      </a:lnTo>
                      <a:lnTo>
                        <a:pt x="33745" y="442784"/>
                      </a:lnTo>
                      <a:lnTo>
                        <a:pt x="244410" y="405636"/>
                      </a:lnTo>
                      <a:lnTo>
                        <a:pt x="237883" y="480209"/>
                      </a:lnTo>
                      <a:close/>
                      <a:moveTo>
                        <a:pt x="248228" y="361337"/>
                      </a:moveTo>
                      <a:lnTo>
                        <a:pt x="37564" y="398485"/>
                      </a:lnTo>
                      <a:lnTo>
                        <a:pt x="44091" y="323912"/>
                      </a:lnTo>
                      <a:lnTo>
                        <a:pt x="254755" y="286765"/>
                      </a:lnTo>
                      <a:lnTo>
                        <a:pt x="248228" y="361337"/>
                      </a:lnTo>
                      <a:close/>
                      <a:moveTo>
                        <a:pt x="151367" y="617064"/>
                      </a:moveTo>
                      <a:lnTo>
                        <a:pt x="92001" y="627549"/>
                      </a:lnTo>
                      <a:lnTo>
                        <a:pt x="84363" y="714551"/>
                      </a:lnTo>
                      <a:lnTo>
                        <a:pt x="143730" y="704066"/>
                      </a:lnTo>
                      <a:lnTo>
                        <a:pt x="151367" y="617064"/>
                      </a:lnTo>
                      <a:close/>
                      <a:moveTo>
                        <a:pt x="679833" y="504025"/>
                      </a:moveTo>
                      <a:lnTo>
                        <a:pt x="674279" y="567697"/>
                      </a:lnTo>
                      <a:cubicBezTo>
                        <a:pt x="642477" y="608455"/>
                        <a:pt x="603664" y="645949"/>
                        <a:pt x="557837" y="679972"/>
                      </a:cubicBezTo>
                      <a:cubicBezTo>
                        <a:pt x="606094" y="684694"/>
                        <a:pt x="659836" y="682888"/>
                        <a:pt x="718994" y="674487"/>
                      </a:cubicBezTo>
                      <a:cubicBezTo>
                        <a:pt x="706427" y="701150"/>
                        <a:pt x="694623" y="728021"/>
                        <a:pt x="683444" y="754961"/>
                      </a:cubicBezTo>
                      <a:cubicBezTo>
                        <a:pt x="598109" y="761835"/>
                        <a:pt x="523814" y="757114"/>
                        <a:pt x="460490" y="740727"/>
                      </a:cubicBezTo>
                      <a:cubicBezTo>
                        <a:pt x="397652" y="774750"/>
                        <a:pt x="325092" y="804885"/>
                        <a:pt x="242951" y="831062"/>
                      </a:cubicBezTo>
                      <a:cubicBezTo>
                        <a:pt x="234619" y="809051"/>
                        <a:pt x="225593" y="787179"/>
                        <a:pt x="215803" y="765515"/>
                      </a:cubicBezTo>
                      <a:cubicBezTo>
                        <a:pt x="275586" y="749893"/>
                        <a:pt x="329814" y="731423"/>
                        <a:pt x="378418" y="710037"/>
                      </a:cubicBezTo>
                      <a:cubicBezTo>
                        <a:pt x="347659" y="694067"/>
                        <a:pt x="320718" y="674070"/>
                        <a:pt x="297458" y="650115"/>
                      </a:cubicBezTo>
                      <a:lnTo>
                        <a:pt x="320718" y="634562"/>
                      </a:lnTo>
                      <a:lnTo>
                        <a:pt x="254686" y="646227"/>
                      </a:lnTo>
                      <a:lnTo>
                        <a:pt x="260657" y="577834"/>
                      </a:lnTo>
                      <a:lnTo>
                        <a:pt x="679833" y="504025"/>
                      </a:lnTo>
                      <a:close/>
                      <a:moveTo>
                        <a:pt x="477918" y="174003"/>
                      </a:moveTo>
                      <a:lnTo>
                        <a:pt x="562975" y="145257"/>
                      </a:lnTo>
                      <a:cubicBezTo>
                        <a:pt x="568252" y="162685"/>
                        <a:pt x="573529" y="180113"/>
                        <a:pt x="578876" y="197541"/>
                      </a:cubicBezTo>
                      <a:lnTo>
                        <a:pt x="739825" y="169143"/>
                      </a:lnTo>
                      <a:lnTo>
                        <a:pt x="735173" y="222746"/>
                      </a:lnTo>
                      <a:lnTo>
                        <a:pt x="578667" y="250312"/>
                      </a:lnTo>
                      <a:lnTo>
                        <a:pt x="575890" y="282182"/>
                      </a:lnTo>
                      <a:lnTo>
                        <a:pt x="719828" y="256838"/>
                      </a:lnTo>
                      <a:lnTo>
                        <a:pt x="715384" y="307317"/>
                      </a:lnTo>
                      <a:lnTo>
                        <a:pt x="571446" y="332661"/>
                      </a:lnTo>
                      <a:lnTo>
                        <a:pt x="568808" y="362934"/>
                      </a:lnTo>
                      <a:lnTo>
                        <a:pt x="712745" y="337591"/>
                      </a:lnTo>
                      <a:lnTo>
                        <a:pt x="708301" y="388070"/>
                      </a:lnTo>
                      <a:lnTo>
                        <a:pt x="564364" y="413413"/>
                      </a:lnTo>
                      <a:lnTo>
                        <a:pt x="561586" y="445284"/>
                      </a:lnTo>
                      <a:lnTo>
                        <a:pt x="721841" y="417024"/>
                      </a:lnTo>
                      <a:lnTo>
                        <a:pt x="717189" y="469863"/>
                      </a:lnTo>
                      <a:lnTo>
                        <a:pt x="366337" y="531730"/>
                      </a:lnTo>
                      <a:lnTo>
                        <a:pt x="365156" y="544922"/>
                      </a:lnTo>
                      <a:lnTo>
                        <a:pt x="283571" y="559295"/>
                      </a:lnTo>
                      <a:lnTo>
                        <a:pt x="295305" y="424939"/>
                      </a:lnTo>
                      <a:cubicBezTo>
                        <a:pt x="290931" y="430286"/>
                        <a:pt x="286765" y="435841"/>
                        <a:pt x="282876" y="441673"/>
                      </a:cubicBezTo>
                      <a:cubicBezTo>
                        <a:pt x="266976" y="417440"/>
                        <a:pt x="252186" y="397096"/>
                        <a:pt x="238577" y="380640"/>
                      </a:cubicBezTo>
                      <a:cubicBezTo>
                        <a:pt x="287737" y="319468"/>
                        <a:pt x="327939" y="254964"/>
                        <a:pt x="359185" y="187265"/>
                      </a:cubicBezTo>
                      <a:lnTo>
                        <a:pt x="376752" y="187265"/>
                      </a:lnTo>
                      <a:lnTo>
                        <a:pt x="378488" y="167059"/>
                      </a:lnTo>
                      <a:lnTo>
                        <a:pt x="290931" y="182474"/>
                      </a:lnTo>
                      <a:lnTo>
                        <a:pt x="296902" y="114081"/>
                      </a:lnTo>
                      <a:lnTo>
                        <a:pt x="384459" y="98666"/>
                      </a:lnTo>
                      <a:lnTo>
                        <a:pt x="388694" y="50479"/>
                      </a:lnTo>
                      <a:lnTo>
                        <a:pt x="471808" y="35828"/>
                      </a:lnTo>
                      <a:lnTo>
                        <a:pt x="467572" y="84016"/>
                      </a:lnTo>
                      <a:lnTo>
                        <a:pt x="586999" y="62977"/>
                      </a:lnTo>
                      <a:lnTo>
                        <a:pt x="591235" y="14790"/>
                      </a:lnTo>
                      <a:lnTo>
                        <a:pt x="675042" y="0"/>
                      </a:lnTo>
                      <a:lnTo>
                        <a:pt x="670807" y="48188"/>
                      </a:lnTo>
                      <a:lnTo>
                        <a:pt x="758364" y="32773"/>
                      </a:lnTo>
                      <a:lnTo>
                        <a:pt x="752392" y="101166"/>
                      </a:lnTo>
                      <a:lnTo>
                        <a:pt x="664835" y="116581"/>
                      </a:lnTo>
                      <a:lnTo>
                        <a:pt x="661572" y="153867"/>
                      </a:lnTo>
                      <a:lnTo>
                        <a:pt x="577765" y="168656"/>
                      </a:lnTo>
                      <a:lnTo>
                        <a:pt x="581028" y="131370"/>
                      </a:lnTo>
                      <a:lnTo>
                        <a:pt x="461601" y="152409"/>
                      </a:lnTo>
                      <a:lnTo>
                        <a:pt x="458337" y="189695"/>
                      </a:lnTo>
                      <a:lnTo>
                        <a:pt x="435354" y="193722"/>
                      </a:lnTo>
                      <a:cubicBezTo>
                        <a:pt x="430008" y="204346"/>
                        <a:pt x="424453" y="215039"/>
                        <a:pt x="418690" y="225732"/>
                      </a:cubicBezTo>
                      <a:lnTo>
                        <a:pt x="494374" y="212400"/>
                      </a:lnTo>
                      <a:cubicBezTo>
                        <a:pt x="490277" y="202402"/>
                        <a:pt x="484792" y="189626"/>
                        <a:pt x="477918" y="174003"/>
                      </a:cubicBezTo>
                      <a:close/>
                      <a:moveTo>
                        <a:pt x="370919" y="478959"/>
                      </a:moveTo>
                      <a:lnTo>
                        <a:pt x="479237" y="459865"/>
                      </a:lnTo>
                      <a:lnTo>
                        <a:pt x="482014" y="427994"/>
                      </a:lnTo>
                      <a:lnTo>
                        <a:pt x="373697" y="447089"/>
                      </a:lnTo>
                      <a:lnTo>
                        <a:pt x="370919" y="478959"/>
                      </a:lnTo>
                      <a:close/>
                      <a:moveTo>
                        <a:pt x="378071" y="396610"/>
                      </a:moveTo>
                      <a:lnTo>
                        <a:pt x="486389" y="377515"/>
                      </a:lnTo>
                      <a:lnTo>
                        <a:pt x="489027" y="347242"/>
                      </a:lnTo>
                      <a:lnTo>
                        <a:pt x="380710" y="366337"/>
                      </a:lnTo>
                      <a:lnTo>
                        <a:pt x="378071" y="396610"/>
                      </a:lnTo>
                      <a:close/>
                      <a:moveTo>
                        <a:pt x="385153" y="315788"/>
                      </a:moveTo>
                      <a:lnTo>
                        <a:pt x="493471" y="296694"/>
                      </a:lnTo>
                      <a:lnTo>
                        <a:pt x="496248" y="264823"/>
                      </a:lnTo>
                      <a:lnTo>
                        <a:pt x="387931" y="283918"/>
                      </a:lnTo>
                      <a:lnTo>
                        <a:pt x="385153" y="315788"/>
                      </a:lnTo>
                      <a:close/>
                      <a:moveTo>
                        <a:pt x="470280" y="661780"/>
                      </a:moveTo>
                      <a:cubicBezTo>
                        <a:pt x="504234" y="641019"/>
                        <a:pt x="534715" y="617759"/>
                        <a:pt x="561795" y="592068"/>
                      </a:cubicBezTo>
                      <a:lnTo>
                        <a:pt x="391194" y="622133"/>
                      </a:lnTo>
                      <a:cubicBezTo>
                        <a:pt x="415079" y="638867"/>
                        <a:pt x="441465" y="652129"/>
                        <a:pt x="470280" y="661780"/>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7" name="手繪多邊形: 圖案 16">
                  <a:extLst>
                    <a:ext uri="{FF2B5EF4-FFF2-40B4-BE49-F238E27FC236}">
                      <a16:creationId xmlns:a16="http://schemas.microsoft.com/office/drawing/2014/main" id="{3A899C4E-0B56-4B0C-B929-66FBD4CCEBDF}"/>
                    </a:ext>
                  </a:extLst>
                </p:cNvPr>
                <p:cNvSpPr/>
                <p:nvPr/>
              </p:nvSpPr>
              <p:spPr>
                <a:xfrm>
                  <a:off x="6029936" y="3184555"/>
                  <a:ext cx="749893" cy="784610"/>
                </a:xfrm>
                <a:custGeom>
                  <a:avLst/>
                  <a:gdLst>
                    <a:gd name="connsiteX0" fmla="*/ 621994 w 749892"/>
                    <a:gd name="connsiteY0" fmla="*/ 11040 h 784609"/>
                    <a:gd name="connsiteX1" fmla="*/ 712745 w 749892"/>
                    <a:gd name="connsiteY1" fmla="*/ 42494 h 784609"/>
                    <a:gd name="connsiteX2" fmla="*/ 308636 w 749892"/>
                    <a:gd name="connsiteY2" fmla="*/ 570752 h 784609"/>
                    <a:gd name="connsiteX3" fmla="*/ 304956 w 749892"/>
                    <a:gd name="connsiteY3" fmla="*/ 613107 h 784609"/>
                    <a:gd name="connsiteX4" fmla="*/ 354324 w 749892"/>
                    <a:gd name="connsiteY4" fmla="*/ 649490 h 784609"/>
                    <a:gd name="connsiteX5" fmla="*/ 431466 w 749892"/>
                    <a:gd name="connsiteY5" fmla="*/ 635881 h 784609"/>
                    <a:gd name="connsiteX6" fmla="*/ 494026 w 749892"/>
                    <a:gd name="connsiteY6" fmla="*/ 603247 h 784609"/>
                    <a:gd name="connsiteX7" fmla="*/ 524994 w 749892"/>
                    <a:gd name="connsiteY7" fmla="*/ 477154 h 784609"/>
                    <a:gd name="connsiteX8" fmla="*/ 631437 w 749892"/>
                    <a:gd name="connsiteY8" fmla="*/ 495832 h 784609"/>
                    <a:gd name="connsiteX9" fmla="*/ 565683 w 749892"/>
                    <a:gd name="connsiteY9" fmla="*/ 675667 h 784609"/>
                    <a:gd name="connsiteX10" fmla="*/ 444173 w 749892"/>
                    <a:gd name="connsiteY10" fmla="*/ 733020 h 784609"/>
                    <a:gd name="connsiteX11" fmla="*/ 306970 w 749892"/>
                    <a:gd name="connsiteY11" fmla="*/ 757183 h 784609"/>
                    <a:gd name="connsiteX12" fmla="*/ 198791 w 749892"/>
                    <a:gd name="connsiteY12" fmla="*/ 670737 h 784609"/>
                    <a:gd name="connsiteX13" fmla="*/ 43327 w 749892"/>
                    <a:gd name="connsiteY13" fmla="*/ 790720 h 784609"/>
                    <a:gd name="connsiteX14" fmla="*/ 0 w 749892"/>
                    <a:gd name="connsiteY14" fmla="*/ 701983 h 784609"/>
                    <a:gd name="connsiteX15" fmla="*/ 210039 w 749892"/>
                    <a:gd name="connsiteY15" fmla="*/ 538742 h 784609"/>
                    <a:gd name="connsiteX16" fmla="*/ 241424 w 749892"/>
                    <a:gd name="connsiteY16" fmla="*/ 179835 h 784609"/>
                    <a:gd name="connsiteX17" fmla="*/ 344534 w 749892"/>
                    <a:gd name="connsiteY17" fmla="*/ 161644 h 784609"/>
                    <a:gd name="connsiteX18" fmla="*/ 320926 w 749892"/>
                    <a:gd name="connsiteY18" fmla="*/ 431188 h 784609"/>
                    <a:gd name="connsiteX19" fmla="*/ 621994 w 749892"/>
                    <a:gd name="connsiteY19" fmla="*/ 11040 h 784609"/>
                    <a:gd name="connsiteX20" fmla="*/ 97764 w 749892"/>
                    <a:gd name="connsiteY20" fmla="*/ 267948 h 784609"/>
                    <a:gd name="connsiteX21" fmla="*/ 190875 w 749892"/>
                    <a:gd name="connsiteY21" fmla="*/ 272183 h 784609"/>
                    <a:gd name="connsiteX22" fmla="*/ 97070 w 749892"/>
                    <a:gd name="connsiteY22" fmla="*/ 584708 h 784609"/>
                    <a:gd name="connsiteX23" fmla="*/ 7152 w 749892"/>
                    <a:gd name="connsiteY23" fmla="*/ 569224 h 784609"/>
                    <a:gd name="connsiteX24" fmla="*/ 97764 w 749892"/>
                    <a:gd name="connsiteY24" fmla="*/ 267948 h 784609"/>
                    <a:gd name="connsiteX25" fmla="*/ 359254 w 749892"/>
                    <a:gd name="connsiteY25" fmla="*/ 0 h 784609"/>
                    <a:gd name="connsiteX26" fmla="*/ 511941 w 749892"/>
                    <a:gd name="connsiteY26" fmla="*/ 116095 h 784609"/>
                    <a:gd name="connsiteX27" fmla="*/ 432994 w 749892"/>
                    <a:gd name="connsiteY27" fmla="*/ 200388 h 784609"/>
                    <a:gd name="connsiteX28" fmla="*/ 286695 w 749892"/>
                    <a:gd name="connsiteY28" fmla="*/ 77836 h 784609"/>
                    <a:gd name="connsiteX29" fmla="*/ 359254 w 749892"/>
                    <a:gd name="connsiteY29" fmla="*/ 0 h 784609"/>
                    <a:gd name="connsiteX30" fmla="*/ 667890 w 749892"/>
                    <a:gd name="connsiteY30" fmla="*/ 229342 h 784609"/>
                    <a:gd name="connsiteX31" fmla="*/ 751490 w 749892"/>
                    <a:gd name="connsiteY31" fmla="*/ 425703 h 784609"/>
                    <a:gd name="connsiteX32" fmla="*/ 652059 w 749892"/>
                    <a:gd name="connsiteY32" fmla="*/ 485278 h 784609"/>
                    <a:gd name="connsiteX33" fmla="*/ 576931 w 749892"/>
                    <a:gd name="connsiteY33" fmla="*/ 283640 h 784609"/>
                    <a:gd name="connsiteX34" fmla="*/ 667890 w 749892"/>
                    <a:gd name="connsiteY34" fmla="*/ 229342 h 78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9892" h="784609">
                      <a:moveTo>
                        <a:pt x="621994" y="11040"/>
                      </a:moveTo>
                      <a:lnTo>
                        <a:pt x="712745" y="42494"/>
                      </a:lnTo>
                      <a:cubicBezTo>
                        <a:pt x="597970" y="244271"/>
                        <a:pt x="463267" y="420357"/>
                        <a:pt x="308636" y="570752"/>
                      </a:cubicBezTo>
                      <a:lnTo>
                        <a:pt x="304956" y="613107"/>
                      </a:lnTo>
                      <a:cubicBezTo>
                        <a:pt x="302318" y="643658"/>
                        <a:pt x="318774" y="655809"/>
                        <a:pt x="354324" y="649490"/>
                      </a:cubicBezTo>
                      <a:lnTo>
                        <a:pt x="431466" y="635881"/>
                      </a:lnTo>
                      <a:cubicBezTo>
                        <a:pt x="460906" y="630674"/>
                        <a:pt x="481736" y="619842"/>
                        <a:pt x="494026" y="603247"/>
                      </a:cubicBezTo>
                      <a:cubicBezTo>
                        <a:pt x="506317" y="586652"/>
                        <a:pt x="516593" y="544644"/>
                        <a:pt x="524994" y="477154"/>
                      </a:cubicBezTo>
                      <a:cubicBezTo>
                        <a:pt x="553948" y="485278"/>
                        <a:pt x="589499" y="491527"/>
                        <a:pt x="631437" y="495832"/>
                      </a:cubicBezTo>
                      <a:cubicBezTo>
                        <a:pt x="611023" y="587624"/>
                        <a:pt x="589082" y="647616"/>
                        <a:pt x="565683" y="675667"/>
                      </a:cubicBezTo>
                      <a:cubicBezTo>
                        <a:pt x="542284" y="703719"/>
                        <a:pt x="501803" y="722883"/>
                        <a:pt x="444173" y="733020"/>
                      </a:cubicBezTo>
                      <a:lnTo>
                        <a:pt x="306970" y="757183"/>
                      </a:lnTo>
                      <a:cubicBezTo>
                        <a:pt x="228856" y="770931"/>
                        <a:pt x="192750" y="742116"/>
                        <a:pt x="198791" y="670737"/>
                      </a:cubicBezTo>
                      <a:cubicBezTo>
                        <a:pt x="148868" y="712953"/>
                        <a:pt x="97000" y="752948"/>
                        <a:pt x="43327" y="790720"/>
                      </a:cubicBezTo>
                      <a:cubicBezTo>
                        <a:pt x="31662" y="762669"/>
                        <a:pt x="17220" y="733159"/>
                        <a:pt x="0" y="701983"/>
                      </a:cubicBezTo>
                      <a:cubicBezTo>
                        <a:pt x="74781" y="651087"/>
                        <a:pt x="144771" y="596651"/>
                        <a:pt x="210039" y="538742"/>
                      </a:cubicBezTo>
                      <a:lnTo>
                        <a:pt x="241424" y="179835"/>
                      </a:lnTo>
                      <a:lnTo>
                        <a:pt x="344534" y="161644"/>
                      </a:lnTo>
                      <a:lnTo>
                        <a:pt x="320926" y="431188"/>
                      </a:lnTo>
                      <a:cubicBezTo>
                        <a:pt x="440354" y="305928"/>
                        <a:pt x="540756" y="165879"/>
                        <a:pt x="621994" y="11040"/>
                      </a:cubicBezTo>
                      <a:close/>
                      <a:moveTo>
                        <a:pt x="97764" y="267948"/>
                      </a:moveTo>
                      <a:lnTo>
                        <a:pt x="190875" y="272183"/>
                      </a:lnTo>
                      <a:cubicBezTo>
                        <a:pt x="159838" y="399040"/>
                        <a:pt x="128523" y="503192"/>
                        <a:pt x="97070" y="584708"/>
                      </a:cubicBezTo>
                      <a:lnTo>
                        <a:pt x="7152" y="569224"/>
                      </a:lnTo>
                      <a:cubicBezTo>
                        <a:pt x="43397" y="477640"/>
                        <a:pt x="73601" y="377238"/>
                        <a:pt x="97764" y="267948"/>
                      </a:cubicBezTo>
                      <a:close/>
                      <a:moveTo>
                        <a:pt x="359254" y="0"/>
                      </a:moveTo>
                      <a:cubicBezTo>
                        <a:pt x="406678" y="30898"/>
                        <a:pt x="457643" y="69573"/>
                        <a:pt x="511941" y="116095"/>
                      </a:cubicBezTo>
                      <a:lnTo>
                        <a:pt x="432994" y="200388"/>
                      </a:lnTo>
                      <a:cubicBezTo>
                        <a:pt x="381265" y="151923"/>
                        <a:pt x="332452" y="111026"/>
                        <a:pt x="286695" y="77836"/>
                      </a:cubicBezTo>
                      <a:lnTo>
                        <a:pt x="359254" y="0"/>
                      </a:lnTo>
                      <a:close/>
                      <a:moveTo>
                        <a:pt x="667890" y="229342"/>
                      </a:moveTo>
                      <a:cubicBezTo>
                        <a:pt x="695803" y="288639"/>
                        <a:pt x="723646" y="354116"/>
                        <a:pt x="751490" y="425703"/>
                      </a:cubicBezTo>
                      <a:lnTo>
                        <a:pt x="652059" y="485278"/>
                      </a:lnTo>
                      <a:cubicBezTo>
                        <a:pt x="628521" y="415010"/>
                        <a:pt x="603455" y="347728"/>
                        <a:pt x="576931" y="283640"/>
                      </a:cubicBezTo>
                      <a:lnTo>
                        <a:pt x="667890" y="229342"/>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8" name="手繪多邊形: 圖案 17">
                  <a:extLst>
                    <a:ext uri="{FF2B5EF4-FFF2-40B4-BE49-F238E27FC236}">
                      <a16:creationId xmlns:a16="http://schemas.microsoft.com/office/drawing/2014/main" id="{C848A713-7105-40FD-8E7B-1B83C45C737D}"/>
                    </a:ext>
                  </a:extLst>
                </p:cNvPr>
                <p:cNvSpPr/>
                <p:nvPr/>
              </p:nvSpPr>
              <p:spPr>
                <a:xfrm>
                  <a:off x="6875649" y="3003678"/>
                  <a:ext cx="763780" cy="854044"/>
                </a:xfrm>
                <a:custGeom>
                  <a:avLst/>
                  <a:gdLst>
                    <a:gd name="connsiteX0" fmla="*/ 7291 w 763779"/>
                    <a:gd name="connsiteY0" fmla="*/ 542770 h 854044"/>
                    <a:gd name="connsiteX1" fmla="*/ 225732 w 763779"/>
                    <a:gd name="connsiteY1" fmla="*/ 504233 h 854044"/>
                    <a:gd name="connsiteX2" fmla="*/ 260657 w 763779"/>
                    <a:gd name="connsiteY2" fmla="*/ 447575 h 854044"/>
                    <a:gd name="connsiteX3" fmla="*/ 48118 w 763779"/>
                    <a:gd name="connsiteY3" fmla="*/ 485069 h 854044"/>
                    <a:gd name="connsiteX4" fmla="*/ 68115 w 763779"/>
                    <a:gd name="connsiteY4" fmla="*/ 256699 h 854044"/>
                    <a:gd name="connsiteX5" fmla="*/ 260240 w 763779"/>
                    <a:gd name="connsiteY5" fmla="*/ 222815 h 854044"/>
                    <a:gd name="connsiteX6" fmla="*/ 264962 w 763779"/>
                    <a:gd name="connsiteY6" fmla="*/ 169212 h 854044"/>
                    <a:gd name="connsiteX7" fmla="*/ 49854 w 763779"/>
                    <a:gd name="connsiteY7" fmla="*/ 207123 h 854044"/>
                    <a:gd name="connsiteX8" fmla="*/ 57075 w 763779"/>
                    <a:gd name="connsiteY8" fmla="*/ 124774 h 854044"/>
                    <a:gd name="connsiteX9" fmla="*/ 764751 w 763779"/>
                    <a:gd name="connsiteY9" fmla="*/ 0 h 854044"/>
                    <a:gd name="connsiteX10" fmla="*/ 757530 w 763779"/>
                    <a:gd name="connsiteY10" fmla="*/ 82349 h 854044"/>
                    <a:gd name="connsiteX11" fmla="*/ 541659 w 763779"/>
                    <a:gd name="connsiteY11" fmla="*/ 120399 h 854044"/>
                    <a:gd name="connsiteX12" fmla="*/ 536937 w 763779"/>
                    <a:gd name="connsiteY12" fmla="*/ 174003 h 854044"/>
                    <a:gd name="connsiteX13" fmla="*/ 729062 w 763779"/>
                    <a:gd name="connsiteY13" fmla="*/ 140119 h 854044"/>
                    <a:gd name="connsiteX14" fmla="*/ 709065 w 763779"/>
                    <a:gd name="connsiteY14" fmla="*/ 368558 h 854044"/>
                    <a:gd name="connsiteX15" fmla="*/ 368558 w 763779"/>
                    <a:gd name="connsiteY15" fmla="*/ 428619 h 854044"/>
                    <a:gd name="connsiteX16" fmla="*/ 333286 w 763779"/>
                    <a:gd name="connsiteY16" fmla="*/ 485347 h 854044"/>
                    <a:gd name="connsiteX17" fmla="*/ 740866 w 763779"/>
                    <a:gd name="connsiteY17" fmla="*/ 413483 h 854044"/>
                    <a:gd name="connsiteX18" fmla="*/ 733645 w 763779"/>
                    <a:gd name="connsiteY18" fmla="*/ 495832 h 854044"/>
                    <a:gd name="connsiteX19" fmla="*/ 591929 w 763779"/>
                    <a:gd name="connsiteY19" fmla="*/ 520828 h 854044"/>
                    <a:gd name="connsiteX20" fmla="*/ 491943 w 763779"/>
                    <a:gd name="connsiteY20" fmla="*/ 632548 h 854044"/>
                    <a:gd name="connsiteX21" fmla="*/ 686499 w 763779"/>
                    <a:gd name="connsiteY21" fmla="*/ 650254 h 854044"/>
                    <a:gd name="connsiteX22" fmla="*/ 632965 w 763779"/>
                    <a:gd name="connsiteY22" fmla="*/ 753017 h 854044"/>
                    <a:gd name="connsiteX23" fmla="*/ 389458 w 763779"/>
                    <a:gd name="connsiteY23" fmla="*/ 710662 h 854044"/>
                    <a:gd name="connsiteX24" fmla="*/ 33606 w 763779"/>
                    <a:gd name="connsiteY24" fmla="*/ 858697 h 854044"/>
                    <a:gd name="connsiteX25" fmla="*/ 7499 w 763779"/>
                    <a:gd name="connsiteY25" fmla="*/ 773014 h 854044"/>
                    <a:gd name="connsiteX26" fmla="*/ 262670 w 763779"/>
                    <a:gd name="connsiteY26" fmla="*/ 694762 h 854044"/>
                    <a:gd name="connsiteX27" fmla="*/ 92070 w 763779"/>
                    <a:gd name="connsiteY27" fmla="*/ 683166 h 854044"/>
                    <a:gd name="connsiteX28" fmla="*/ 160602 w 763779"/>
                    <a:gd name="connsiteY28" fmla="*/ 596929 h 854044"/>
                    <a:gd name="connsiteX29" fmla="*/ 0 w 763779"/>
                    <a:gd name="connsiteY29" fmla="*/ 625258 h 854044"/>
                    <a:gd name="connsiteX30" fmla="*/ 7291 w 763779"/>
                    <a:gd name="connsiteY30" fmla="*/ 542770 h 854044"/>
                    <a:gd name="connsiteX31" fmla="*/ 148520 w 763779"/>
                    <a:gd name="connsiteY31" fmla="*/ 389389 h 854044"/>
                    <a:gd name="connsiteX32" fmla="*/ 247187 w 763779"/>
                    <a:gd name="connsiteY32" fmla="*/ 372030 h 854044"/>
                    <a:gd name="connsiteX33" fmla="*/ 253297 w 763779"/>
                    <a:gd name="connsiteY33" fmla="*/ 302110 h 854044"/>
                    <a:gd name="connsiteX34" fmla="*/ 154630 w 763779"/>
                    <a:gd name="connsiteY34" fmla="*/ 319468 h 854044"/>
                    <a:gd name="connsiteX35" fmla="*/ 148520 w 763779"/>
                    <a:gd name="connsiteY35" fmla="*/ 389389 h 854044"/>
                    <a:gd name="connsiteX36" fmla="*/ 241702 w 763779"/>
                    <a:gd name="connsiteY36" fmla="*/ 618453 h 854044"/>
                    <a:gd name="connsiteX37" fmla="*/ 390500 w 763779"/>
                    <a:gd name="connsiteY37" fmla="*/ 624702 h 854044"/>
                    <a:gd name="connsiteX38" fmla="*/ 479653 w 763779"/>
                    <a:gd name="connsiteY38" fmla="*/ 540548 h 854044"/>
                    <a:gd name="connsiteX39" fmla="*/ 271975 w 763779"/>
                    <a:gd name="connsiteY39" fmla="*/ 577140 h 854044"/>
                    <a:gd name="connsiteX40" fmla="*/ 241702 w 763779"/>
                    <a:gd name="connsiteY40" fmla="*/ 618453 h 854044"/>
                    <a:gd name="connsiteX41" fmla="*/ 336202 w 763779"/>
                    <a:gd name="connsiteY41" fmla="*/ 356269 h 854044"/>
                    <a:gd name="connsiteX42" fmla="*/ 434868 w 763779"/>
                    <a:gd name="connsiteY42" fmla="*/ 338910 h 854044"/>
                    <a:gd name="connsiteX43" fmla="*/ 440979 w 763779"/>
                    <a:gd name="connsiteY43" fmla="*/ 268989 h 854044"/>
                    <a:gd name="connsiteX44" fmla="*/ 342312 w 763779"/>
                    <a:gd name="connsiteY44" fmla="*/ 286348 h 854044"/>
                    <a:gd name="connsiteX45" fmla="*/ 336202 w 763779"/>
                    <a:gd name="connsiteY45" fmla="*/ 356269 h 854044"/>
                    <a:gd name="connsiteX46" fmla="*/ 349255 w 763779"/>
                    <a:gd name="connsiteY46" fmla="*/ 207123 h 854044"/>
                    <a:gd name="connsiteX47" fmla="*/ 447922 w 763779"/>
                    <a:gd name="connsiteY47" fmla="*/ 189765 h 854044"/>
                    <a:gd name="connsiteX48" fmla="*/ 452644 w 763779"/>
                    <a:gd name="connsiteY48" fmla="*/ 136161 h 854044"/>
                    <a:gd name="connsiteX49" fmla="*/ 353977 w 763779"/>
                    <a:gd name="connsiteY49" fmla="*/ 153520 h 854044"/>
                    <a:gd name="connsiteX50" fmla="*/ 349255 w 763779"/>
                    <a:gd name="connsiteY50" fmla="*/ 207123 h 854044"/>
                    <a:gd name="connsiteX51" fmla="*/ 622550 w 763779"/>
                    <a:gd name="connsiteY51" fmla="*/ 305790 h 854044"/>
                    <a:gd name="connsiteX52" fmla="*/ 628660 w 763779"/>
                    <a:gd name="connsiteY52" fmla="*/ 235869 h 854044"/>
                    <a:gd name="connsiteX53" fmla="*/ 529993 w 763779"/>
                    <a:gd name="connsiteY53" fmla="*/ 253297 h 854044"/>
                    <a:gd name="connsiteX54" fmla="*/ 523883 w 763779"/>
                    <a:gd name="connsiteY54" fmla="*/ 323218 h 854044"/>
                    <a:gd name="connsiteX55" fmla="*/ 622550 w 763779"/>
                    <a:gd name="connsiteY55" fmla="*/ 305790 h 85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63779" h="854044">
                      <a:moveTo>
                        <a:pt x="7291" y="542770"/>
                      </a:moveTo>
                      <a:lnTo>
                        <a:pt x="225732" y="504233"/>
                      </a:lnTo>
                      <a:cubicBezTo>
                        <a:pt x="238368" y="484931"/>
                        <a:pt x="250034" y="466044"/>
                        <a:pt x="260657" y="447575"/>
                      </a:cubicBezTo>
                      <a:lnTo>
                        <a:pt x="48118" y="485069"/>
                      </a:lnTo>
                      <a:lnTo>
                        <a:pt x="68115" y="256699"/>
                      </a:lnTo>
                      <a:lnTo>
                        <a:pt x="260240" y="222815"/>
                      </a:lnTo>
                      <a:lnTo>
                        <a:pt x="264962" y="169212"/>
                      </a:lnTo>
                      <a:lnTo>
                        <a:pt x="49854" y="207123"/>
                      </a:lnTo>
                      <a:lnTo>
                        <a:pt x="57075" y="124774"/>
                      </a:lnTo>
                      <a:lnTo>
                        <a:pt x="764751" y="0"/>
                      </a:lnTo>
                      <a:lnTo>
                        <a:pt x="757530" y="82349"/>
                      </a:lnTo>
                      <a:lnTo>
                        <a:pt x="541659" y="120399"/>
                      </a:lnTo>
                      <a:lnTo>
                        <a:pt x="536937" y="174003"/>
                      </a:lnTo>
                      <a:lnTo>
                        <a:pt x="729062" y="140119"/>
                      </a:lnTo>
                      <a:lnTo>
                        <a:pt x="709065" y="368558"/>
                      </a:lnTo>
                      <a:lnTo>
                        <a:pt x="368558" y="428619"/>
                      </a:lnTo>
                      <a:cubicBezTo>
                        <a:pt x="356616" y="448339"/>
                        <a:pt x="344881" y="467225"/>
                        <a:pt x="333286" y="485347"/>
                      </a:cubicBezTo>
                      <a:lnTo>
                        <a:pt x="740866" y="413483"/>
                      </a:lnTo>
                      <a:lnTo>
                        <a:pt x="733645" y="495832"/>
                      </a:lnTo>
                      <a:lnTo>
                        <a:pt x="591929" y="520828"/>
                      </a:lnTo>
                      <a:cubicBezTo>
                        <a:pt x="563114" y="560823"/>
                        <a:pt x="529785" y="598109"/>
                        <a:pt x="491943" y="632548"/>
                      </a:cubicBezTo>
                      <a:lnTo>
                        <a:pt x="686499" y="650254"/>
                      </a:lnTo>
                      <a:lnTo>
                        <a:pt x="632965" y="753017"/>
                      </a:lnTo>
                      <a:cubicBezTo>
                        <a:pt x="544922" y="735659"/>
                        <a:pt x="463683" y="721563"/>
                        <a:pt x="389458" y="710662"/>
                      </a:cubicBezTo>
                      <a:cubicBezTo>
                        <a:pt x="291972" y="772737"/>
                        <a:pt x="173378" y="822035"/>
                        <a:pt x="33606" y="858697"/>
                      </a:cubicBezTo>
                      <a:cubicBezTo>
                        <a:pt x="28746" y="830506"/>
                        <a:pt x="20066" y="801969"/>
                        <a:pt x="7499" y="773014"/>
                      </a:cubicBezTo>
                      <a:cubicBezTo>
                        <a:pt x="106304" y="751004"/>
                        <a:pt x="191361" y="724896"/>
                        <a:pt x="262670" y="694762"/>
                      </a:cubicBezTo>
                      <a:cubicBezTo>
                        <a:pt x="199694" y="688027"/>
                        <a:pt x="142827" y="684138"/>
                        <a:pt x="92070" y="683166"/>
                      </a:cubicBezTo>
                      <a:cubicBezTo>
                        <a:pt x="116511" y="653865"/>
                        <a:pt x="139355" y="625119"/>
                        <a:pt x="160602" y="596929"/>
                      </a:cubicBezTo>
                      <a:lnTo>
                        <a:pt x="0" y="625258"/>
                      </a:lnTo>
                      <a:lnTo>
                        <a:pt x="7291" y="542770"/>
                      </a:lnTo>
                      <a:close/>
                      <a:moveTo>
                        <a:pt x="148520" y="389389"/>
                      </a:moveTo>
                      <a:lnTo>
                        <a:pt x="247187" y="372030"/>
                      </a:lnTo>
                      <a:lnTo>
                        <a:pt x="253297" y="302110"/>
                      </a:lnTo>
                      <a:lnTo>
                        <a:pt x="154630" y="319468"/>
                      </a:lnTo>
                      <a:lnTo>
                        <a:pt x="148520" y="389389"/>
                      </a:lnTo>
                      <a:close/>
                      <a:moveTo>
                        <a:pt x="241702" y="618453"/>
                      </a:moveTo>
                      <a:cubicBezTo>
                        <a:pt x="281348" y="618870"/>
                        <a:pt x="330925" y="620953"/>
                        <a:pt x="390500" y="624702"/>
                      </a:cubicBezTo>
                      <a:cubicBezTo>
                        <a:pt x="425842" y="599081"/>
                        <a:pt x="455560" y="571029"/>
                        <a:pt x="479653" y="540548"/>
                      </a:cubicBezTo>
                      <a:lnTo>
                        <a:pt x="271975" y="577140"/>
                      </a:lnTo>
                      <a:cubicBezTo>
                        <a:pt x="261699" y="591721"/>
                        <a:pt x="251561" y="605538"/>
                        <a:pt x="241702" y="618453"/>
                      </a:cubicBezTo>
                      <a:close/>
                      <a:moveTo>
                        <a:pt x="336202" y="356269"/>
                      </a:moveTo>
                      <a:lnTo>
                        <a:pt x="434868" y="338910"/>
                      </a:lnTo>
                      <a:lnTo>
                        <a:pt x="440979" y="268989"/>
                      </a:lnTo>
                      <a:lnTo>
                        <a:pt x="342312" y="286348"/>
                      </a:lnTo>
                      <a:lnTo>
                        <a:pt x="336202" y="356269"/>
                      </a:lnTo>
                      <a:close/>
                      <a:moveTo>
                        <a:pt x="349255" y="207123"/>
                      </a:moveTo>
                      <a:lnTo>
                        <a:pt x="447922" y="189765"/>
                      </a:lnTo>
                      <a:lnTo>
                        <a:pt x="452644" y="136161"/>
                      </a:lnTo>
                      <a:lnTo>
                        <a:pt x="353977" y="153520"/>
                      </a:lnTo>
                      <a:lnTo>
                        <a:pt x="349255" y="207123"/>
                      </a:lnTo>
                      <a:close/>
                      <a:moveTo>
                        <a:pt x="622550" y="305790"/>
                      </a:moveTo>
                      <a:lnTo>
                        <a:pt x="628660" y="235869"/>
                      </a:lnTo>
                      <a:lnTo>
                        <a:pt x="529993" y="253297"/>
                      </a:lnTo>
                      <a:lnTo>
                        <a:pt x="523883" y="323218"/>
                      </a:lnTo>
                      <a:lnTo>
                        <a:pt x="622550" y="305790"/>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19" name="手繪多邊形: 圖案 18">
                  <a:extLst>
                    <a:ext uri="{FF2B5EF4-FFF2-40B4-BE49-F238E27FC236}">
                      <a16:creationId xmlns:a16="http://schemas.microsoft.com/office/drawing/2014/main" id="{715FF445-1F07-4D11-8B54-7A507A99344D}"/>
                    </a:ext>
                  </a:extLst>
                </p:cNvPr>
                <p:cNvSpPr/>
                <p:nvPr/>
              </p:nvSpPr>
              <p:spPr>
                <a:xfrm>
                  <a:off x="7699142" y="2885986"/>
                  <a:ext cx="736006" cy="819327"/>
                </a:xfrm>
                <a:custGeom>
                  <a:avLst/>
                  <a:gdLst>
                    <a:gd name="connsiteX0" fmla="*/ 740450 w 736005"/>
                    <a:gd name="connsiteY0" fmla="*/ 568808 h 819327"/>
                    <a:gd name="connsiteX1" fmla="*/ 697053 w 736005"/>
                    <a:gd name="connsiteY1" fmla="*/ 688860 h 819327"/>
                    <a:gd name="connsiteX2" fmla="*/ 477918 w 736005"/>
                    <a:gd name="connsiteY2" fmla="*/ 727118 h 819327"/>
                    <a:gd name="connsiteX3" fmla="*/ 358351 w 736005"/>
                    <a:gd name="connsiteY3" fmla="*/ 745518 h 819327"/>
                    <a:gd name="connsiteX4" fmla="*/ 141716 w 736005"/>
                    <a:gd name="connsiteY4" fmla="*/ 691915 h 819327"/>
                    <a:gd name="connsiteX5" fmla="*/ 33745 w 736005"/>
                    <a:gd name="connsiteY5" fmla="*/ 824118 h 819327"/>
                    <a:gd name="connsiteX6" fmla="*/ 0 w 736005"/>
                    <a:gd name="connsiteY6" fmla="*/ 709204 h 819327"/>
                    <a:gd name="connsiteX7" fmla="*/ 68115 w 736005"/>
                    <a:gd name="connsiteY7" fmla="*/ 636367 h 819327"/>
                    <a:gd name="connsiteX8" fmla="*/ 121927 w 736005"/>
                    <a:gd name="connsiteY8" fmla="*/ 587138 h 819327"/>
                    <a:gd name="connsiteX9" fmla="*/ 149423 w 736005"/>
                    <a:gd name="connsiteY9" fmla="*/ 575404 h 819327"/>
                    <a:gd name="connsiteX10" fmla="*/ 165115 w 736005"/>
                    <a:gd name="connsiteY10" fmla="*/ 575334 h 819327"/>
                    <a:gd name="connsiteX11" fmla="*/ 553879 w 736005"/>
                    <a:gd name="connsiteY11" fmla="*/ 222260 h 819327"/>
                    <a:gd name="connsiteX12" fmla="*/ 76170 w 736005"/>
                    <a:gd name="connsiteY12" fmla="*/ 306484 h 819327"/>
                    <a:gd name="connsiteX13" fmla="*/ 85335 w 736005"/>
                    <a:gd name="connsiteY13" fmla="*/ 201638 h 819327"/>
                    <a:gd name="connsiteX14" fmla="*/ 367933 w 736005"/>
                    <a:gd name="connsiteY14" fmla="*/ 151784 h 819327"/>
                    <a:gd name="connsiteX15" fmla="*/ 319191 w 736005"/>
                    <a:gd name="connsiteY15" fmla="*/ 66310 h 819327"/>
                    <a:gd name="connsiteX16" fmla="*/ 422092 w 736005"/>
                    <a:gd name="connsiteY16" fmla="*/ 0 h 819327"/>
                    <a:gd name="connsiteX17" fmla="*/ 485139 w 736005"/>
                    <a:gd name="connsiteY17" fmla="*/ 105888 h 819327"/>
                    <a:gd name="connsiteX18" fmla="*/ 431744 w 736005"/>
                    <a:gd name="connsiteY18" fmla="*/ 140535 h 819327"/>
                    <a:gd name="connsiteX19" fmla="*/ 715870 w 736005"/>
                    <a:gd name="connsiteY19" fmla="*/ 90473 h 819327"/>
                    <a:gd name="connsiteX20" fmla="*/ 706913 w 736005"/>
                    <a:gd name="connsiteY20" fmla="*/ 193028 h 819327"/>
                    <a:gd name="connsiteX21" fmla="*/ 250381 w 736005"/>
                    <a:gd name="connsiteY21" fmla="*/ 632201 h 819327"/>
                    <a:gd name="connsiteX22" fmla="*/ 371475 w 736005"/>
                    <a:gd name="connsiteY22" fmla="*/ 637617 h 819327"/>
                    <a:gd name="connsiteX23" fmla="*/ 740450 w 736005"/>
                    <a:gd name="connsiteY23" fmla="*/ 568808 h 81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005" h="819327">
                      <a:moveTo>
                        <a:pt x="740450" y="568808"/>
                      </a:moveTo>
                      <a:cubicBezTo>
                        <a:pt x="724618" y="604705"/>
                        <a:pt x="710176" y="644769"/>
                        <a:pt x="697053" y="688860"/>
                      </a:cubicBezTo>
                      <a:cubicBezTo>
                        <a:pt x="648171" y="698997"/>
                        <a:pt x="575126" y="711773"/>
                        <a:pt x="477918" y="727118"/>
                      </a:cubicBezTo>
                      <a:lnTo>
                        <a:pt x="358351" y="745518"/>
                      </a:lnTo>
                      <a:cubicBezTo>
                        <a:pt x="250520" y="764543"/>
                        <a:pt x="178308" y="746699"/>
                        <a:pt x="141716" y="691915"/>
                      </a:cubicBezTo>
                      <a:cubicBezTo>
                        <a:pt x="121302" y="713856"/>
                        <a:pt x="85266" y="757947"/>
                        <a:pt x="33745" y="824118"/>
                      </a:cubicBezTo>
                      <a:lnTo>
                        <a:pt x="0" y="709204"/>
                      </a:lnTo>
                      <a:cubicBezTo>
                        <a:pt x="18955" y="687263"/>
                        <a:pt x="41661" y="662961"/>
                        <a:pt x="68115" y="636367"/>
                      </a:cubicBezTo>
                      <a:cubicBezTo>
                        <a:pt x="94500" y="609774"/>
                        <a:pt x="112484" y="593387"/>
                        <a:pt x="121927" y="587138"/>
                      </a:cubicBezTo>
                      <a:cubicBezTo>
                        <a:pt x="131370" y="580889"/>
                        <a:pt x="140535" y="577001"/>
                        <a:pt x="149423" y="575404"/>
                      </a:cubicBezTo>
                      <a:cubicBezTo>
                        <a:pt x="154839" y="574432"/>
                        <a:pt x="160116" y="574432"/>
                        <a:pt x="165115" y="575334"/>
                      </a:cubicBezTo>
                      <a:cubicBezTo>
                        <a:pt x="321065" y="454241"/>
                        <a:pt x="450630" y="336618"/>
                        <a:pt x="553879" y="222260"/>
                      </a:cubicBezTo>
                      <a:lnTo>
                        <a:pt x="76170" y="306484"/>
                      </a:lnTo>
                      <a:lnTo>
                        <a:pt x="85335" y="201638"/>
                      </a:lnTo>
                      <a:lnTo>
                        <a:pt x="367933" y="151784"/>
                      </a:lnTo>
                      <a:cubicBezTo>
                        <a:pt x="356407" y="127551"/>
                        <a:pt x="340160" y="99083"/>
                        <a:pt x="319191" y="66310"/>
                      </a:cubicBezTo>
                      <a:lnTo>
                        <a:pt x="422092" y="0"/>
                      </a:lnTo>
                      <a:cubicBezTo>
                        <a:pt x="451324" y="44299"/>
                        <a:pt x="472363" y="79572"/>
                        <a:pt x="485139" y="105888"/>
                      </a:cubicBezTo>
                      <a:lnTo>
                        <a:pt x="431744" y="140535"/>
                      </a:lnTo>
                      <a:lnTo>
                        <a:pt x="715870" y="90473"/>
                      </a:lnTo>
                      <a:lnTo>
                        <a:pt x="706913" y="193028"/>
                      </a:lnTo>
                      <a:cubicBezTo>
                        <a:pt x="571654" y="353005"/>
                        <a:pt x="419523" y="499442"/>
                        <a:pt x="250381" y="632201"/>
                      </a:cubicBezTo>
                      <a:cubicBezTo>
                        <a:pt x="282946" y="644283"/>
                        <a:pt x="323287" y="646088"/>
                        <a:pt x="371475" y="637617"/>
                      </a:cubicBezTo>
                      <a:cubicBezTo>
                        <a:pt x="535826" y="608663"/>
                        <a:pt x="658864" y="585749"/>
                        <a:pt x="740450" y="568808"/>
                      </a:cubicBez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20" name="手繪多邊形: 圖案 19">
                  <a:extLst>
                    <a:ext uri="{FF2B5EF4-FFF2-40B4-BE49-F238E27FC236}">
                      <a16:creationId xmlns:a16="http://schemas.microsoft.com/office/drawing/2014/main" id="{4BCA56A8-CE00-48F8-85C4-8C4444255773}"/>
                    </a:ext>
                  </a:extLst>
                </p:cNvPr>
                <p:cNvSpPr/>
                <p:nvPr/>
              </p:nvSpPr>
              <p:spPr>
                <a:xfrm>
                  <a:off x="8544299" y="2773294"/>
                  <a:ext cx="722119" cy="708232"/>
                </a:xfrm>
                <a:custGeom>
                  <a:avLst/>
                  <a:gdLst>
                    <a:gd name="connsiteX0" fmla="*/ 10346 w 722118"/>
                    <a:gd name="connsiteY0" fmla="*/ 596165 h 708231"/>
                    <a:gd name="connsiteX1" fmla="*/ 723924 w 722118"/>
                    <a:gd name="connsiteY1" fmla="*/ 470349 h 708231"/>
                    <a:gd name="connsiteX2" fmla="*/ 713578 w 722118"/>
                    <a:gd name="connsiteY2" fmla="*/ 588388 h 708231"/>
                    <a:gd name="connsiteX3" fmla="*/ 0 w 722118"/>
                    <a:gd name="connsiteY3" fmla="*/ 714203 h 708231"/>
                    <a:gd name="connsiteX4" fmla="*/ 10346 w 722118"/>
                    <a:gd name="connsiteY4" fmla="*/ 596165 h 708231"/>
                    <a:gd name="connsiteX5" fmla="*/ 105818 w 722118"/>
                    <a:gd name="connsiteY5" fmla="*/ 106721 h 708231"/>
                    <a:gd name="connsiteX6" fmla="*/ 711079 w 722118"/>
                    <a:gd name="connsiteY6" fmla="*/ 0 h 708231"/>
                    <a:gd name="connsiteX7" fmla="*/ 700872 w 722118"/>
                    <a:gd name="connsiteY7" fmla="*/ 116511 h 708231"/>
                    <a:gd name="connsiteX8" fmla="*/ 95611 w 722118"/>
                    <a:gd name="connsiteY8" fmla="*/ 223232 h 708231"/>
                    <a:gd name="connsiteX9" fmla="*/ 105818 w 722118"/>
                    <a:gd name="connsiteY9" fmla="*/ 106721 h 70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18" h="708231">
                      <a:moveTo>
                        <a:pt x="10346" y="596165"/>
                      </a:moveTo>
                      <a:lnTo>
                        <a:pt x="723924" y="470349"/>
                      </a:lnTo>
                      <a:lnTo>
                        <a:pt x="713578" y="588388"/>
                      </a:lnTo>
                      <a:lnTo>
                        <a:pt x="0" y="714203"/>
                      </a:lnTo>
                      <a:lnTo>
                        <a:pt x="10346" y="596165"/>
                      </a:lnTo>
                      <a:close/>
                      <a:moveTo>
                        <a:pt x="105818" y="106721"/>
                      </a:moveTo>
                      <a:lnTo>
                        <a:pt x="711079" y="0"/>
                      </a:lnTo>
                      <a:lnTo>
                        <a:pt x="700872" y="116511"/>
                      </a:lnTo>
                      <a:lnTo>
                        <a:pt x="95611" y="223232"/>
                      </a:lnTo>
                      <a:lnTo>
                        <a:pt x="105818" y="106721"/>
                      </a:lnTo>
                      <a:close/>
                    </a:path>
                  </a:pathLst>
                </a:custGeom>
                <a:grpFill/>
                <a:ln w="69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grpSp>
        </p:grpSp>
      </p:grpSp>
      <p:grpSp>
        <p:nvGrpSpPr>
          <p:cNvPr id="4" name="群組 3">
            <a:extLst>
              <a:ext uri="{FF2B5EF4-FFF2-40B4-BE49-F238E27FC236}">
                <a16:creationId xmlns:a16="http://schemas.microsoft.com/office/drawing/2014/main" id="{AEC5EE68-0684-484C-BF9E-47D21222F139}"/>
              </a:ext>
            </a:extLst>
          </p:cNvPr>
          <p:cNvGrpSpPr/>
          <p:nvPr/>
        </p:nvGrpSpPr>
        <p:grpSpPr>
          <a:xfrm>
            <a:off x="5090323" y="461531"/>
            <a:ext cx="1994310" cy="1656738"/>
            <a:chOff x="3347964" y="1507925"/>
            <a:chExt cx="5479027" cy="4551605"/>
          </a:xfrm>
        </p:grpSpPr>
        <p:grpSp>
          <p:nvGrpSpPr>
            <p:cNvPr id="28" name="群組 27">
              <a:extLst>
                <a:ext uri="{FF2B5EF4-FFF2-40B4-BE49-F238E27FC236}">
                  <a16:creationId xmlns:a16="http://schemas.microsoft.com/office/drawing/2014/main" id="{E29C7009-46A3-4A10-955C-281C7FBC273E}"/>
                </a:ext>
              </a:extLst>
            </p:cNvPr>
            <p:cNvGrpSpPr/>
            <p:nvPr/>
          </p:nvGrpSpPr>
          <p:grpSpPr>
            <a:xfrm>
              <a:off x="3585423" y="4503527"/>
              <a:ext cx="4994970" cy="1556003"/>
              <a:chOff x="3585423" y="4503527"/>
              <a:chExt cx="4994970" cy="1556003"/>
            </a:xfrm>
          </p:grpSpPr>
          <p:pic>
            <p:nvPicPr>
              <p:cNvPr id="29" name="圖片 28">
                <a:extLst>
                  <a:ext uri="{FF2B5EF4-FFF2-40B4-BE49-F238E27FC236}">
                    <a16:creationId xmlns:a16="http://schemas.microsoft.com/office/drawing/2014/main" id="{BA5FB6FE-E554-410C-8B50-AEDA9A17D342}"/>
                  </a:ext>
                </a:extLst>
              </p:cNvPr>
              <p:cNvPicPr>
                <a:picLocks noChangeAspect="1"/>
              </p:cNvPicPr>
              <p:nvPr/>
            </p:nvPicPr>
            <p:blipFill>
              <a:blip r:embed="rId12">
                <a:extLst>
                  <a:ext uri="{BEBA8EAE-BF5A-486C-A8C5-ECC9F3942E4B}">
                    <a14:imgProps xmlns:a14="http://schemas.microsoft.com/office/drawing/2010/main">
                      <a14:imgLayer r:embed="rId13">
                        <a14:imgEffect>
                          <a14:artisticBlur radius="8"/>
                        </a14:imgEffect>
                      </a14:imgLayer>
                    </a14:imgProps>
                  </a:ext>
                </a:extLst>
              </a:blip>
              <a:stretch>
                <a:fillRect/>
              </a:stretch>
            </p:blipFill>
            <p:spPr>
              <a:xfrm>
                <a:off x="3585423" y="4505659"/>
                <a:ext cx="4994970" cy="1553871"/>
              </a:xfrm>
              <a:prstGeom prst="rect">
                <a:avLst/>
              </a:prstGeom>
            </p:spPr>
          </p:pic>
          <p:pic>
            <p:nvPicPr>
              <p:cNvPr id="30" name="圖形 29">
                <a:extLst>
                  <a:ext uri="{FF2B5EF4-FFF2-40B4-BE49-F238E27FC236}">
                    <a16:creationId xmlns:a16="http://schemas.microsoft.com/office/drawing/2014/main" id="{620B8A59-A06E-4C77-A518-9D6B5DE1993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86618" y="4503527"/>
                <a:ext cx="4992032" cy="1554314"/>
              </a:xfrm>
              <a:prstGeom prst="rect">
                <a:avLst/>
              </a:prstGeom>
              <a:effectLst>
                <a:outerShdw blurRad="50800" dist="88900" dir="2700000" algn="tl" rotWithShape="0">
                  <a:srgbClr val="002060">
                    <a:alpha val="51000"/>
                  </a:srgbClr>
                </a:outerShdw>
              </a:effectLst>
            </p:spPr>
          </p:pic>
        </p:grpSp>
        <p:grpSp>
          <p:nvGrpSpPr>
            <p:cNvPr id="31" name="群組 30">
              <a:extLst>
                <a:ext uri="{FF2B5EF4-FFF2-40B4-BE49-F238E27FC236}">
                  <a16:creationId xmlns:a16="http://schemas.microsoft.com/office/drawing/2014/main" id="{96021286-CE12-4204-9F56-DC38FF599564}"/>
                </a:ext>
              </a:extLst>
            </p:cNvPr>
            <p:cNvGrpSpPr/>
            <p:nvPr/>
          </p:nvGrpSpPr>
          <p:grpSpPr>
            <a:xfrm>
              <a:off x="3347964" y="1507925"/>
              <a:ext cx="5479027" cy="3347847"/>
              <a:chOff x="3347964" y="1507925"/>
              <a:chExt cx="5479027" cy="3347847"/>
            </a:xfrm>
          </p:grpSpPr>
          <p:pic>
            <p:nvPicPr>
              <p:cNvPr id="32" name="圖片 31">
                <a:extLst>
                  <a:ext uri="{FF2B5EF4-FFF2-40B4-BE49-F238E27FC236}">
                    <a16:creationId xmlns:a16="http://schemas.microsoft.com/office/drawing/2014/main" id="{F385F844-1376-4D7A-892A-0E5FF6C67E77}"/>
                  </a:ext>
                </a:extLst>
              </p:cNvPr>
              <p:cNvPicPr>
                <a:picLocks noChangeAspect="1"/>
              </p:cNvPicPr>
              <p:nvPr/>
            </p:nvPicPr>
            <p:blipFill>
              <a:blip r:embed="rId16">
                <a:extLst>
                  <a:ext uri="{BEBA8EAE-BF5A-486C-A8C5-ECC9F3942E4B}">
                    <a14:imgProps xmlns:a14="http://schemas.microsoft.com/office/drawing/2010/main">
                      <a14:imgLayer r:embed="rId17">
                        <a14:imgEffect>
                          <a14:artisticBlur radius="17"/>
                        </a14:imgEffect>
                      </a14:imgLayer>
                    </a14:imgProps>
                  </a:ext>
                </a:extLst>
              </a:blip>
              <a:stretch>
                <a:fillRect/>
              </a:stretch>
            </p:blipFill>
            <p:spPr>
              <a:xfrm>
                <a:off x="3352309" y="1507925"/>
                <a:ext cx="5474682" cy="3346994"/>
              </a:xfrm>
              <a:prstGeom prst="rect">
                <a:avLst/>
              </a:prstGeom>
              <a:effectLst>
                <a:outerShdw blurRad="50800" dist="88900" dir="2700000" algn="tl" rotWithShape="0">
                  <a:srgbClr val="6D1957">
                    <a:alpha val="65000"/>
                  </a:srgbClr>
                </a:outerShdw>
              </a:effectLst>
            </p:spPr>
          </p:pic>
          <p:grpSp>
            <p:nvGrpSpPr>
              <p:cNvPr id="33" name="圖形 111">
                <a:extLst>
                  <a:ext uri="{FF2B5EF4-FFF2-40B4-BE49-F238E27FC236}">
                    <a16:creationId xmlns:a16="http://schemas.microsoft.com/office/drawing/2014/main" id="{A3184297-F659-41A1-955C-6FB335122F29}"/>
                  </a:ext>
                </a:extLst>
              </p:cNvPr>
              <p:cNvGrpSpPr/>
              <p:nvPr/>
            </p:nvGrpSpPr>
            <p:grpSpPr>
              <a:xfrm>
                <a:off x="3347964" y="1513123"/>
                <a:ext cx="5473414" cy="3342649"/>
                <a:chOff x="3347964" y="1513123"/>
                <a:chExt cx="5473414" cy="3342649"/>
              </a:xfrm>
              <a:solidFill>
                <a:srgbClr val="FF79BC"/>
              </a:solidFill>
            </p:grpSpPr>
            <p:sp>
              <p:nvSpPr>
                <p:cNvPr id="34" name="手繪多邊形: 圖案 33">
                  <a:extLst>
                    <a:ext uri="{FF2B5EF4-FFF2-40B4-BE49-F238E27FC236}">
                      <a16:creationId xmlns:a16="http://schemas.microsoft.com/office/drawing/2014/main" id="{1BE96B3C-319A-4A1D-8A56-E52CBE8A180F}"/>
                    </a:ext>
                  </a:extLst>
                </p:cNvPr>
                <p:cNvSpPr/>
                <p:nvPr/>
              </p:nvSpPr>
              <p:spPr>
                <a:xfrm>
                  <a:off x="4815012" y="1948538"/>
                  <a:ext cx="305401" cy="479916"/>
                </a:xfrm>
                <a:custGeom>
                  <a:avLst/>
                  <a:gdLst>
                    <a:gd name="connsiteX0" fmla="*/ 98289 w 305401"/>
                    <a:gd name="connsiteY0" fmla="*/ 216586 h 479916"/>
                    <a:gd name="connsiteX1" fmla="*/ 267818 w 305401"/>
                    <a:gd name="connsiteY1" fmla="*/ 183178 h 479916"/>
                    <a:gd name="connsiteX2" fmla="*/ 264016 w 305401"/>
                    <a:gd name="connsiteY2" fmla="*/ 254106 h 479916"/>
                    <a:gd name="connsiteX3" fmla="*/ 94487 w 305401"/>
                    <a:gd name="connsiteY3" fmla="*/ 287513 h 479916"/>
                    <a:gd name="connsiteX4" fmla="*/ 88566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6" y="254106"/>
                      </a:lnTo>
                      <a:lnTo>
                        <a:pt x="94487" y="287513"/>
                      </a:lnTo>
                      <a:lnTo>
                        <a:pt x="88566"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97B07F4F-7435-4AFA-A3A3-A0652EB3C9C7}"/>
                    </a:ext>
                  </a:extLst>
                </p:cNvPr>
                <p:cNvSpPr/>
                <p:nvPr/>
              </p:nvSpPr>
              <p:spPr>
                <a:xfrm>
                  <a:off x="5223938" y="1857915"/>
                  <a:ext cx="355263" cy="492382"/>
                </a:xfrm>
                <a:custGeom>
                  <a:avLst/>
                  <a:gdLst>
                    <a:gd name="connsiteX0" fmla="*/ 333822 w 355262"/>
                    <a:gd name="connsiteY0" fmla="*/ 429494 h 492381"/>
                    <a:gd name="connsiteX1" fmla="*/ 249058 w 355262"/>
                    <a:gd name="connsiteY1" fmla="*/ 446197 h 492381"/>
                    <a:gd name="connsiteX2" fmla="*/ 99162 w 355262"/>
                    <a:gd name="connsiteY2" fmla="*/ 210353 h 492381"/>
                    <a:gd name="connsiteX3" fmla="*/ 84764 w 355262"/>
                    <a:gd name="connsiteY3" fmla="*/ 478607 h 492381"/>
                    <a:gd name="connsiteX4" fmla="*/ 0 w 355262"/>
                    <a:gd name="connsiteY4" fmla="*/ 495311 h 492381"/>
                    <a:gd name="connsiteX5" fmla="*/ 22999 w 355262"/>
                    <a:gd name="connsiteY5" fmla="*/ 65817 h 492381"/>
                    <a:gd name="connsiteX6" fmla="*/ 107763 w 355262"/>
                    <a:gd name="connsiteY6" fmla="*/ 49114 h 492381"/>
                    <a:gd name="connsiteX7" fmla="*/ 257721 w 355262"/>
                    <a:gd name="connsiteY7" fmla="*/ 285581 h 492381"/>
                    <a:gd name="connsiteX8" fmla="*/ 272119 w 355262"/>
                    <a:gd name="connsiteY8" fmla="*/ 16704 h 492381"/>
                    <a:gd name="connsiteX9" fmla="*/ 356883 w 355262"/>
                    <a:gd name="connsiteY9" fmla="*/ 0 h 492381"/>
                    <a:gd name="connsiteX10" fmla="*/ 333822 w 355262"/>
                    <a:gd name="connsiteY10" fmla="*/ 429494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262" h="492381">
                      <a:moveTo>
                        <a:pt x="333822" y="429494"/>
                      </a:moveTo>
                      <a:lnTo>
                        <a:pt x="249058" y="446197"/>
                      </a:lnTo>
                      <a:lnTo>
                        <a:pt x="99162" y="210353"/>
                      </a:lnTo>
                      <a:lnTo>
                        <a:pt x="84764" y="478607"/>
                      </a:lnTo>
                      <a:lnTo>
                        <a:pt x="0" y="495311"/>
                      </a:lnTo>
                      <a:lnTo>
                        <a:pt x="22999" y="65817"/>
                      </a:lnTo>
                      <a:lnTo>
                        <a:pt x="107763" y="49114"/>
                      </a:lnTo>
                      <a:lnTo>
                        <a:pt x="257721" y="285581"/>
                      </a:lnTo>
                      <a:lnTo>
                        <a:pt x="272119" y="16704"/>
                      </a:lnTo>
                      <a:lnTo>
                        <a:pt x="356883" y="0"/>
                      </a:lnTo>
                      <a:lnTo>
                        <a:pt x="333822" y="4294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FC0535F7-9941-4F73-94AD-14F3361217AD}"/>
                    </a:ext>
                  </a:extLst>
                </p:cNvPr>
                <p:cNvSpPr/>
                <p:nvPr/>
              </p:nvSpPr>
              <p:spPr>
                <a:xfrm>
                  <a:off x="5680606" y="1793058"/>
                  <a:ext cx="311634" cy="448753"/>
                </a:xfrm>
                <a:custGeom>
                  <a:avLst/>
                  <a:gdLst>
                    <a:gd name="connsiteX0" fmla="*/ 0 w 311633"/>
                    <a:gd name="connsiteY0" fmla="*/ 340840 h 448752"/>
                    <a:gd name="connsiteX1" fmla="*/ 80215 w 311633"/>
                    <a:gd name="connsiteY1" fmla="*/ 325009 h 448752"/>
                    <a:gd name="connsiteX2" fmla="*/ 101156 w 311633"/>
                    <a:gd name="connsiteY2" fmla="*/ 370445 h 448752"/>
                    <a:gd name="connsiteX3" fmla="*/ 157001 w 311633"/>
                    <a:gd name="connsiteY3" fmla="*/ 373935 h 448752"/>
                    <a:gd name="connsiteX4" fmla="*/ 231856 w 311633"/>
                    <a:gd name="connsiteY4" fmla="*/ 303132 h 448752"/>
                    <a:gd name="connsiteX5" fmla="*/ 219702 w 311633"/>
                    <a:gd name="connsiteY5" fmla="*/ 267045 h 448752"/>
                    <a:gd name="connsiteX6" fmla="*/ 175387 w 311633"/>
                    <a:gd name="connsiteY6" fmla="*/ 257634 h 448752"/>
                    <a:gd name="connsiteX7" fmla="*/ 133691 w 311633"/>
                    <a:gd name="connsiteY7" fmla="*/ 259067 h 448752"/>
                    <a:gd name="connsiteX8" fmla="*/ 19134 w 311633"/>
                    <a:gd name="connsiteY8" fmla="*/ 163395 h 448752"/>
                    <a:gd name="connsiteX9" fmla="*/ 65318 w 311633"/>
                    <a:gd name="connsiteY9" fmla="*/ 60681 h 448752"/>
                    <a:gd name="connsiteX10" fmla="*/ 176198 w 311633"/>
                    <a:gd name="connsiteY10" fmla="*/ 4337 h 448752"/>
                    <a:gd name="connsiteX11" fmla="*/ 278912 w 311633"/>
                    <a:gd name="connsiteY11" fmla="*/ 17364 h 448752"/>
                    <a:gd name="connsiteX12" fmla="*/ 317493 w 311633"/>
                    <a:gd name="connsiteY12" fmla="*/ 103375 h 448752"/>
                    <a:gd name="connsiteX13" fmla="*/ 235969 w 311633"/>
                    <a:gd name="connsiteY13" fmla="*/ 119455 h 448752"/>
                    <a:gd name="connsiteX14" fmla="*/ 219640 w 311633"/>
                    <a:gd name="connsiteY14" fmla="*/ 77696 h 448752"/>
                    <a:gd name="connsiteX15" fmla="*/ 171212 w 311633"/>
                    <a:gd name="connsiteY15" fmla="*/ 73084 h 448752"/>
                    <a:gd name="connsiteX16" fmla="*/ 120602 w 311633"/>
                    <a:gd name="connsiteY16" fmla="*/ 97516 h 448752"/>
                    <a:gd name="connsiteX17" fmla="*/ 101655 w 311633"/>
                    <a:gd name="connsiteY17" fmla="*/ 140958 h 448752"/>
                    <a:gd name="connsiteX18" fmla="*/ 114619 w 311633"/>
                    <a:gd name="connsiteY18" fmla="*/ 173492 h 448752"/>
                    <a:gd name="connsiteX19" fmla="*/ 160180 w 311633"/>
                    <a:gd name="connsiteY19" fmla="*/ 182966 h 448752"/>
                    <a:gd name="connsiteX20" fmla="*/ 206987 w 311633"/>
                    <a:gd name="connsiteY20" fmla="*/ 181719 h 448752"/>
                    <a:gd name="connsiteX21" fmla="*/ 315685 w 311633"/>
                    <a:gd name="connsiteY21" fmla="*/ 279760 h 448752"/>
                    <a:gd name="connsiteX22" fmla="*/ 267382 w 311633"/>
                    <a:gd name="connsiteY22" fmla="*/ 387211 h 448752"/>
                    <a:gd name="connsiteX23" fmla="*/ 149397 w 311633"/>
                    <a:gd name="connsiteY23" fmla="*/ 444365 h 448752"/>
                    <a:gd name="connsiteX24" fmla="*/ 39328 w 311633"/>
                    <a:gd name="connsiteY24" fmla="*/ 431899 h 448752"/>
                    <a:gd name="connsiteX25" fmla="*/ 0 w 311633"/>
                    <a:gd name="connsiteY25" fmla="*/ 340840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633" h="448752">
                      <a:moveTo>
                        <a:pt x="0" y="340840"/>
                      </a:moveTo>
                      <a:lnTo>
                        <a:pt x="80215" y="325009"/>
                      </a:lnTo>
                      <a:cubicBezTo>
                        <a:pt x="81960" y="348070"/>
                        <a:pt x="88940" y="363215"/>
                        <a:pt x="101156" y="370445"/>
                      </a:cubicBezTo>
                      <a:cubicBezTo>
                        <a:pt x="113372" y="377675"/>
                        <a:pt x="131946" y="378859"/>
                        <a:pt x="157001" y="373935"/>
                      </a:cubicBezTo>
                      <a:cubicBezTo>
                        <a:pt x="204868" y="364524"/>
                        <a:pt x="229861" y="340902"/>
                        <a:pt x="231856" y="303132"/>
                      </a:cubicBezTo>
                      <a:cubicBezTo>
                        <a:pt x="232790" y="286117"/>
                        <a:pt x="228739" y="274088"/>
                        <a:pt x="219702" y="267045"/>
                      </a:cubicBezTo>
                      <a:cubicBezTo>
                        <a:pt x="210664" y="260002"/>
                        <a:pt x="195955" y="256823"/>
                        <a:pt x="175387" y="257634"/>
                      </a:cubicBezTo>
                      <a:lnTo>
                        <a:pt x="133691" y="259067"/>
                      </a:lnTo>
                      <a:cubicBezTo>
                        <a:pt x="53726" y="262121"/>
                        <a:pt x="15519" y="230210"/>
                        <a:pt x="19134" y="163395"/>
                      </a:cubicBezTo>
                      <a:cubicBezTo>
                        <a:pt x="21253" y="123569"/>
                        <a:pt x="36648" y="89351"/>
                        <a:pt x="65318" y="60681"/>
                      </a:cubicBezTo>
                      <a:cubicBezTo>
                        <a:pt x="93926" y="32073"/>
                        <a:pt x="130886" y="13250"/>
                        <a:pt x="176198" y="4337"/>
                      </a:cubicBezTo>
                      <a:cubicBezTo>
                        <a:pt x="220200" y="-4326"/>
                        <a:pt x="254418" y="-25"/>
                        <a:pt x="278912" y="17364"/>
                      </a:cubicBezTo>
                      <a:cubicBezTo>
                        <a:pt x="303407" y="34691"/>
                        <a:pt x="316246" y="63361"/>
                        <a:pt x="317493" y="103375"/>
                      </a:cubicBezTo>
                      <a:lnTo>
                        <a:pt x="235969" y="119455"/>
                      </a:lnTo>
                      <a:cubicBezTo>
                        <a:pt x="235782" y="98950"/>
                        <a:pt x="230360" y="85051"/>
                        <a:pt x="219640" y="77696"/>
                      </a:cubicBezTo>
                      <a:cubicBezTo>
                        <a:pt x="208919" y="70342"/>
                        <a:pt x="192777" y="68846"/>
                        <a:pt x="171212" y="73084"/>
                      </a:cubicBezTo>
                      <a:cubicBezTo>
                        <a:pt x="149210" y="77447"/>
                        <a:pt x="132320" y="85549"/>
                        <a:pt x="120602" y="97516"/>
                      </a:cubicBezTo>
                      <a:cubicBezTo>
                        <a:pt x="108885" y="109483"/>
                        <a:pt x="102527" y="123943"/>
                        <a:pt x="101655" y="140958"/>
                      </a:cubicBezTo>
                      <a:cubicBezTo>
                        <a:pt x="100845" y="155916"/>
                        <a:pt x="105208" y="166761"/>
                        <a:pt x="114619" y="173492"/>
                      </a:cubicBezTo>
                      <a:cubicBezTo>
                        <a:pt x="124093" y="180224"/>
                        <a:pt x="139238" y="183402"/>
                        <a:pt x="160180" y="182966"/>
                      </a:cubicBezTo>
                      <a:lnTo>
                        <a:pt x="206987" y="181719"/>
                      </a:lnTo>
                      <a:cubicBezTo>
                        <a:pt x="283026" y="179850"/>
                        <a:pt x="319300" y="212571"/>
                        <a:pt x="315685" y="279760"/>
                      </a:cubicBezTo>
                      <a:cubicBezTo>
                        <a:pt x="313379" y="322890"/>
                        <a:pt x="297236" y="358728"/>
                        <a:pt x="267382" y="387211"/>
                      </a:cubicBezTo>
                      <a:cubicBezTo>
                        <a:pt x="237465" y="415694"/>
                        <a:pt x="198137" y="434704"/>
                        <a:pt x="149397" y="444365"/>
                      </a:cubicBezTo>
                      <a:cubicBezTo>
                        <a:pt x="101530" y="453776"/>
                        <a:pt x="64820" y="449662"/>
                        <a:pt x="39328" y="431899"/>
                      </a:cubicBezTo>
                      <a:cubicBezTo>
                        <a:pt x="13774" y="414136"/>
                        <a:pt x="686" y="383783"/>
                        <a:pt x="0" y="34084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300548E4-168F-47CE-861F-0479F08A3237}"/>
                    </a:ext>
                  </a:extLst>
                </p:cNvPr>
                <p:cNvSpPr/>
                <p:nvPr/>
              </p:nvSpPr>
              <p:spPr>
                <a:xfrm>
                  <a:off x="6122203" y="1684833"/>
                  <a:ext cx="330332" cy="467451"/>
                </a:xfrm>
                <a:custGeom>
                  <a:avLst/>
                  <a:gdLst>
                    <a:gd name="connsiteX0" fmla="*/ 16880 w 330331"/>
                    <a:gd name="connsiteY0" fmla="*/ 422389 h 467450"/>
                    <a:gd name="connsiteX1" fmla="*/ 238 w 330331"/>
                    <a:gd name="connsiteY1" fmla="*/ 350837 h 467450"/>
                    <a:gd name="connsiteX2" fmla="*/ 15633 w 330331"/>
                    <a:gd name="connsiteY2" fmla="*/ 63262 h 467450"/>
                    <a:gd name="connsiteX3" fmla="*/ 100397 w 330331"/>
                    <a:gd name="connsiteY3" fmla="*/ 46558 h 467450"/>
                    <a:gd name="connsiteX4" fmla="*/ 85127 w 330331"/>
                    <a:gd name="connsiteY4" fmla="*/ 331641 h 467450"/>
                    <a:gd name="connsiteX5" fmla="*/ 102143 w 330331"/>
                    <a:gd name="connsiteY5" fmla="*/ 384619 h 467450"/>
                    <a:gd name="connsiteX6" fmla="*/ 156055 w 330331"/>
                    <a:gd name="connsiteY6" fmla="*/ 394030 h 467450"/>
                    <a:gd name="connsiteX7" fmla="*/ 212461 w 330331"/>
                    <a:gd name="connsiteY7" fmla="*/ 362867 h 467450"/>
                    <a:gd name="connsiteX8" fmla="*/ 235896 w 330331"/>
                    <a:gd name="connsiteY8" fmla="*/ 301911 h 467450"/>
                    <a:gd name="connsiteX9" fmla="*/ 251166 w 330331"/>
                    <a:gd name="connsiteY9" fmla="*/ 16828 h 467450"/>
                    <a:gd name="connsiteX10" fmla="*/ 336554 w 330331"/>
                    <a:gd name="connsiteY10" fmla="*/ 0 h 467450"/>
                    <a:gd name="connsiteX11" fmla="*/ 321159 w 330331"/>
                    <a:gd name="connsiteY11" fmla="*/ 287576 h 467450"/>
                    <a:gd name="connsiteX12" fmla="*/ 296104 w 330331"/>
                    <a:gd name="connsiteY12" fmla="*/ 367354 h 467450"/>
                    <a:gd name="connsiteX13" fmla="*/ 235771 w 330331"/>
                    <a:gd name="connsiteY13" fmla="*/ 430366 h 467450"/>
                    <a:gd name="connsiteX14" fmla="*/ 152316 w 330331"/>
                    <a:gd name="connsiteY14" fmla="*/ 465020 h 467450"/>
                    <a:gd name="connsiteX15" fmla="*/ 71478 w 330331"/>
                    <a:gd name="connsiteY15" fmla="*/ 462776 h 467450"/>
                    <a:gd name="connsiteX16" fmla="*/ 16880 w 330331"/>
                    <a:gd name="connsiteY16" fmla="*/ 422389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31" h="467450">
                      <a:moveTo>
                        <a:pt x="16880" y="422389"/>
                      </a:moveTo>
                      <a:cubicBezTo>
                        <a:pt x="4289" y="402880"/>
                        <a:pt x="-1258" y="379072"/>
                        <a:pt x="238" y="350837"/>
                      </a:cubicBezTo>
                      <a:lnTo>
                        <a:pt x="15633" y="63262"/>
                      </a:lnTo>
                      <a:lnTo>
                        <a:pt x="100397" y="46558"/>
                      </a:lnTo>
                      <a:lnTo>
                        <a:pt x="85127" y="331641"/>
                      </a:lnTo>
                      <a:cubicBezTo>
                        <a:pt x="83819" y="356135"/>
                        <a:pt x="89490" y="373774"/>
                        <a:pt x="102143" y="384619"/>
                      </a:cubicBezTo>
                      <a:cubicBezTo>
                        <a:pt x="114795" y="395463"/>
                        <a:pt x="132745" y="398580"/>
                        <a:pt x="156055" y="394030"/>
                      </a:cubicBezTo>
                      <a:cubicBezTo>
                        <a:pt x="179366" y="389418"/>
                        <a:pt x="198126" y="379072"/>
                        <a:pt x="212461" y="362867"/>
                      </a:cubicBezTo>
                      <a:cubicBezTo>
                        <a:pt x="226796" y="346724"/>
                        <a:pt x="234587" y="326405"/>
                        <a:pt x="235896" y="301911"/>
                      </a:cubicBezTo>
                      <a:lnTo>
                        <a:pt x="251166" y="16828"/>
                      </a:lnTo>
                      <a:lnTo>
                        <a:pt x="336554" y="0"/>
                      </a:lnTo>
                      <a:lnTo>
                        <a:pt x="321159" y="287576"/>
                      </a:lnTo>
                      <a:cubicBezTo>
                        <a:pt x="319663" y="315810"/>
                        <a:pt x="311311" y="342361"/>
                        <a:pt x="296104" y="367354"/>
                      </a:cubicBezTo>
                      <a:cubicBezTo>
                        <a:pt x="280896" y="392285"/>
                        <a:pt x="260764" y="413351"/>
                        <a:pt x="235771" y="430366"/>
                      </a:cubicBezTo>
                      <a:cubicBezTo>
                        <a:pt x="210716" y="447382"/>
                        <a:pt x="182918" y="458974"/>
                        <a:pt x="152316" y="465020"/>
                      </a:cubicBezTo>
                      <a:cubicBezTo>
                        <a:pt x="122149" y="471004"/>
                        <a:pt x="95162" y="470256"/>
                        <a:pt x="71478" y="462776"/>
                      </a:cubicBezTo>
                      <a:cubicBezTo>
                        <a:pt x="47669" y="455297"/>
                        <a:pt x="29532" y="441835"/>
                        <a:pt x="16880" y="422389"/>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EAD459F0-43CC-4344-9A06-2316921E15D5}"/>
                    </a:ext>
                  </a:extLst>
                </p:cNvPr>
                <p:cNvSpPr/>
                <p:nvPr/>
              </p:nvSpPr>
              <p:spPr>
                <a:xfrm>
                  <a:off x="6576803" y="1619387"/>
                  <a:ext cx="330332" cy="461218"/>
                </a:xfrm>
                <a:custGeom>
                  <a:avLst/>
                  <a:gdLst>
                    <a:gd name="connsiteX0" fmla="*/ 94114 w 330331"/>
                    <a:gd name="connsiteY0" fmla="*/ 276111 h 461218"/>
                    <a:gd name="connsiteX1" fmla="*/ 84765 w 330331"/>
                    <a:gd name="connsiteY1" fmla="*/ 450377 h 461218"/>
                    <a:gd name="connsiteX2" fmla="*/ 0 w 330331"/>
                    <a:gd name="connsiteY2" fmla="*/ 467080 h 461218"/>
                    <a:gd name="connsiteX3" fmla="*/ 22999 w 330331"/>
                    <a:gd name="connsiteY3" fmla="*/ 37587 h 461218"/>
                    <a:gd name="connsiteX4" fmla="*/ 192528 w 330331"/>
                    <a:gd name="connsiteY4" fmla="*/ 4179 h 461218"/>
                    <a:gd name="connsiteX5" fmla="*/ 294868 w 330331"/>
                    <a:gd name="connsiteY5" fmla="*/ 18203 h 461218"/>
                    <a:gd name="connsiteX6" fmla="*/ 328649 w 330331"/>
                    <a:gd name="connsiteY6" fmla="*/ 104214 h 461218"/>
                    <a:gd name="connsiteX7" fmla="*/ 304404 w 330331"/>
                    <a:gd name="connsiteY7" fmla="*/ 179816 h 461218"/>
                    <a:gd name="connsiteX8" fmla="*/ 243573 w 330331"/>
                    <a:gd name="connsiteY8" fmla="*/ 234290 h 461218"/>
                    <a:gd name="connsiteX9" fmla="*/ 330644 w 330331"/>
                    <a:gd name="connsiteY9" fmla="*/ 401887 h 461218"/>
                    <a:gd name="connsiteX10" fmla="*/ 232978 w 330331"/>
                    <a:gd name="connsiteY10" fmla="*/ 421146 h 461218"/>
                    <a:gd name="connsiteX11" fmla="*/ 157562 w 330331"/>
                    <a:gd name="connsiteY11" fmla="*/ 263583 h 461218"/>
                    <a:gd name="connsiteX12" fmla="*/ 94114 w 330331"/>
                    <a:gd name="connsiteY12" fmla="*/ 276111 h 461218"/>
                    <a:gd name="connsiteX13" fmla="*/ 177943 w 330331"/>
                    <a:gd name="connsiteY13" fmla="*/ 192469 h 461218"/>
                    <a:gd name="connsiteX14" fmla="*/ 225000 w 330331"/>
                    <a:gd name="connsiteY14" fmla="*/ 168099 h 461218"/>
                    <a:gd name="connsiteX15" fmla="*/ 243822 w 330331"/>
                    <a:gd name="connsiteY15" fmla="*/ 120980 h 461218"/>
                    <a:gd name="connsiteX16" fmla="*/ 229238 w 330331"/>
                    <a:gd name="connsiteY16" fmla="*/ 82586 h 461218"/>
                    <a:gd name="connsiteX17" fmla="*/ 184114 w 330331"/>
                    <a:gd name="connsiteY17" fmla="*/ 76105 h 461218"/>
                    <a:gd name="connsiteX18" fmla="*/ 103899 w 330331"/>
                    <a:gd name="connsiteY18" fmla="*/ 91936 h 461218"/>
                    <a:gd name="connsiteX19" fmla="*/ 97666 w 330331"/>
                    <a:gd name="connsiteY19" fmla="*/ 208300 h 461218"/>
                    <a:gd name="connsiteX20" fmla="*/ 177943 w 330331"/>
                    <a:gd name="connsiteY20" fmla="*/ 192469 h 4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331" h="461218">
                      <a:moveTo>
                        <a:pt x="94114" y="276111"/>
                      </a:moveTo>
                      <a:lnTo>
                        <a:pt x="84765" y="450377"/>
                      </a:lnTo>
                      <a:lnTo>
                        <a:pt x="0" y="467080"/>
                      </a:lnTo>
                      <a:lnTo>
                        <a:pt x="22999" y="37587"/>
                      </a:lnTo>
                      <a:lnTo>
                        <a:pt x="192528" y="4179"/>
                      </a:lnTo>
                      <a:cubicBezTo>
                        <a:pt x="236094" y="-4422"/>
                        <a:pt x="270187" y="253"/>
                        <a:pt x="294868" y="18203"/>
                      </a:cubicBezTo>
                      <a:cubicBezTo>
                        <a:pt x="319550" y="36153"/>
                        <a:pt x="330768" y="64823"/>
                        <a:pt x="328649" y="104214"/>
                      </a:cubicBezTo>
                      <a:cubicBezTo>
                        <a:pt x="327153" y="132448"/>
                        <a:pt x="319051" y="157628"/>
                        <a:pt x="304404" y="179816"/>
                      </a:cubicBezTo>
                      <a:cubicBezTo>
                        <a:pt x="289757" y="202005"/>
                        <a:pt x="269501" y="220142"/>
                        <a:pt x="243573" y="234290"/>
                      </a:cubicBezTo>
                      <a:lnTo>
                        <a:pt x="330644" y="401887"/>
                      </a:lnTo>
                      <a:lnTo>
                        <a:pt x="232978" y="421146"/>
                      </a:lnTo>
                      <a:lnTo>
                        <a:pt x="157562" y="263583"/>
                      </a:lnTo>
                      <a:lnTo>
                        <a:pt x="94114" y="276111"/>
                      </a:lnTo>
                      <a:close/>
                      <a:moveTo>
                        <a:pt x="177943" y="192469"/>
                      </a:moveTo>
                      <a:cubicBezTo>
                        <a:pt x="197763" y="188542"/>
                        <a:pt x="213469" y="180440"/>
                        <a:pt x="225000" y="168099"/>
                      </a:cubicBezTo>
                      <a:cubicBezTo>
                        <a:pt x="236530" y="155758"/>
                        <a:pt x="242825" y="140052"/>
                        <a:pt x="243822" y="120980"/>
                      </a:cubicBezTo>
                      <a:cubicBezTo>
                        <a:pt x="244757" y="103528"/>
                        <a:pt x="239896" y="90751"/>
                        <a:pt x="229238" y="82586"/>
                      </a:cubicBezTo>
                      <a:cubicBezTo>
                        <a:pt x="218580" y="74422"/>
                        <a:pt x="203560" y="72240"/>
                        <a:pt x="184114" y="76105"/>
                      </a:cubicBezTo>
                      <a:lnTo>
                        <a:pt x="103899" y="91936"/>
                      </a:lnTo>
                      <a:lnTo>
                        <a:pt x="97666" y="208300"/>
                      </a:lnTo>
                      <a:lnTo>
                        <a:pt x="177943" y="192469"/>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09CB842C-15D7-4FA9-985F-D9B32C186764}"/>
                    </a:ext>
                  </a:extLst>
                </p:cNvPr>
                <p:cNvSpPr/>
                <p:nvPr/>
              </p:nvSpPr>
              <p:spPr>
                <a:xfrm>
                  <a:off x="7023188" y="1513123"/>
                  <a:ext cx="305401" cy="479916"/>
                </a:xfrm>
                <a:custGeom>
                  <a:avLst/>
                  <a:gdLst>
                    <a:gd name="connsiteX0" fmla="*/ 98289 w 305401"/>
                    <a:gd name="connsiteY0" fmla="*/ 216586 h 479916"/>
                    <a:gd name="connsiteX1" fmla="*/ 267818 w 305401"/>
                    <a:gd name="connsiteY1" fmla="*/ 183178 h 479916"/>
                    <a:gd name="connsiteX2" fmla="*/ 264017 w 305401"/>
                    <a:gd name="connsiteY2" fmla="*/ 254106 h 479916"/>
                    <a:gd name="connsiteX3" fmla="*/ 94488 w 305401"/>
                    <a:gd name="connsiteY3" fmla="*/ 287513 h 479916"/>
                    <a:gd name="connsiteX4" fmla="*/ 88567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7" y="254106"/>
                      </a:lnTo>
                      <a:lnTo>
                        <a:pt x="94488" y="287513"/>
                      </a:lnTo>
                      <a:lnTo>
                        <a:pt x="88567"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523B37D3-D9A9-49F3-A708-ECEE7521CF77}"/>
                    </a:ext>
                  </a:extLst>
                </p:cNvPr>
                <p:cNvSpPr/>
                <p:nvPr/>
              </p:nvSpPr>
              <p:spPr>
                <a:xfrm>
                  <a:off x="4705424" y="2653719"/>
                  <a:ext cx="754154" cy="1190441"/>
                </a:xfrm>
                <a:custGeom>
                  <a:avLst/>
                  <a:gdLst>
                    <a:gd name="connsiteX0" fmla="*/ 685861 w 754154"/>
                    <a:gd name="connsiteY0" fmla="*/ 1087586 h 1190441"/>
                    <a:gd name="connsiteX1" fmla="*/ 532849 w 754154"/>
                    <a:gd name="connsiteY1" fmla="*/ 1195661 h 1190441"/>
                    <a:gd name="connsiteX2" fmla="*/ 423714 w 754154"/>
                    <a:gd name="connsiteY2" fmla="*/ 1006125 h 1190441"/>
                    <a:gd name="connsiteX3" fmla="*/ 347614 w 754154"/>
                    <a:gd name="connsiteY3" fmla="*/ 1025384 h 1190441"/>
                    <a:gd name="connsiteX4" fmla="*/ 1139 w 754154"/>
                    <a:gd name="connsiteY4" fmla="*/ 704214 h 1190441"/>
                    <a:gd name="connsiteX5" fmla="*/ 13230 w 754154"/>
                    <a:gd name="connsiteY5" fmla="*/ 478031 h 1190441"/>
                    <a:gd name="connsiteX6" fmla="*/ 407821 w 754154"/>
                    <a:gd name="connsiteY6" fmla="*/ 10704 h 1190441"/>
                    <a:gd name="connsiteX7" fmla="*/ 673707 w 754154"/>
                    <a:gd name="connsiteY7" fmla="*/ 49659 h 1190441"/>
                    <a:gd name="connsiteX8" fmla="*/ 757287 w 754154"/>
                    <a:gd name="connsiteY8" fmla="*/ 331313 h 1190441"/>
                    <a:gd name="connsiteX9" fmla="*/ 745196 w 754154"/>
                    <a:gd name="connsiteY9" fmla="*/ 557497 h 1190441"/>
                    <a:gd name="connsiteX10" fmla="*/ 587509 w 754154"/>
                    <a:gd name="connsiteY10" fmla="*/ 917185 h 1190441"/>
                    <a:gd name="connsiteX11" fmla="*/ 685861 w 754154"/>
                    <a:gd name="connsiteY11" fmla="*/ 1087586 h 1190441"/>
                    <a:gd name="connsiteX12" fmla="*/ 362572 w 754154"/>
                    <a:gd name="connsiteY12" fmla="*/ 856790 h 1190441"/>
                    <a:gd name="connsiteX13" fmla="*/ 497946 w 754154"/>
                    <a:gd name="connsiteY13" fmla="*/ 775579 h 1190441"/>
                    <a:gd name="connsiteX14" fmla="*/ 550425 w 754154"/>
                    <a:gd name="connsiteY14" fmla="*/ 593148 h 1190441"/>
                    <a:gd name="connsiteX15" fmla="*/ 561831 w 754154"/>
                    <a:gd name="connsiteY15" fmla="*/ 379866 h 1190441"/>
                    <a:gd name="connsiteX16" fmla="*/ 528486 w 754154"/>
                    <a:gd name="connsiteY16" fmla="*/ 205849 h 1190441"/>
                    <a:gd name="connsiteX17" fmla="*/ 399095 w 754154"/>
                    <a:gd name="connsiteY17" fmla="*/ 175434 h 1190441"/>
                    <a:gd name="connsiteX18" fmla="*/ 260730 w 754154"/>
                    <a:gd name="connsiteY18" fmla="*/ 257269 h 1190441"/>
                    <a:gd name="connsiteX19" fmla="*/ 209186 w 754154"/>
                    <a:gd name="connsiteY19" fmla="*/ 449422 h 1190441"/>
                    <a:gd name="connsiteX20" fmla="*/ 197780 w 754154"/>
                    <a:gd name="connsiteY20" fmla="*/ 662705 h 1190441"/>
                    <a:gd name="connsiteX21" fmla="*/ 230065 w 754154"/>
                    <a:gd name="connsiteY21" fmla="*/ 829865 h 1190441"/>
                    <a:gd name="connsiteX22" fmla="*/ 362572 w 754154"/>
                    <a:gd name="connsiteY22" fmla="*/ 856790 h 11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4154" h="1190441">
                      <a:moveTo>
                        <a:pt x="685861" y="1087586"/>
                      </a:moveTo>
                      <a:lnTo>
                        <a:pt x="532849" y="1195661"/>
                      </a:lnTo>
                      <a:lnTo>
                        <a:pt x="423714" y="1006125"/>
                      </a:lnTo>
                      <a:cubicBezTo>
                        <a:pt x="399781" y="1013667"/>
                        <a:pt x="374352" y="1020087"/>
                        <a:pt x="347614" y="1025384"/>
                      </a:cubicBezTo>
                      <a:cubicBezTo>
                        <a:pt x="102607" y="1073687"/>
                        <a:pt x="-12885" y="966610"/>
                        <a:pt x="1139" y="704214"/>
                      </a:cubicBezTo>
                      <a:lnTo>
                        <a:pt x="13230" y="478031"/>
                      </a:lnTo>
                      <a:cubicBezTo>
                        <a:pt x="27316" y="215572"/>
                        <a:pt x="158826" y="59818"/>
                        <a:pt x="407821" y="10704"/>
                      </a:cubicBezTo>
                      <a:cubicBezTo>
                        <a:pt x="521879" y="-11796"/>
                        <a:pt x="610508" y="1168"/>
                        <a:pt x="673707" y="49659"/>
                      </a:cubicBezTo>
                      <a:cubicBezTo>
                        <a:pt x="736907" y="98086"/>
                        <a:pt x="764704" y="191951"/>
                        <a:pt x="757287" y="331313"/>
                      </a:cubicBezTo>
                      <a:lnTo>
                        <a:pt x="745196" y="557497"/>
                      </a:lnTo>
                      <a:cubicBezTo>
                        <a:pt x="736720" y="715932"/>
                        <a:pt x="684178" y="835786"/>
                        <a:pt x="587509" y="917185"/>
                      </a:cubicBezTo>
                      <a:lnTo>
                        <a:pt x="685861" y="1087586"/>
                      </a:lnTo>
                      <a:close/>
                      <a:moveTo>
                        <a:pt x="362572" y="856790"/>
                      </a:moveTo>
                      <a:cubicBezTo>
                        <a:pt x="422094" y="845073"/>
                        <a:pt x="467219" y="817961"/>
                        <a:pt x="497946" y="775579"/>
                      </a:cubicBezTo>
                      <a:cubicBezTo>
                        <a:pt x="528673" y="733196"/>
                        <a:pt x="546187" y="672365"/>
                        <a:pt x="550425" y="593148"/>
                      </a:cubicBezTo>
                      <a:lnTo>
                        <a:pt x="561831" y="379866"/>
                      </a:lnTo>
                      <a:cubicBezTo>
                        <a:pt x="566318" y="295912"/>
                        <a:pt x="555224" y="237885"/>
                        <a:pt x="528486" y="205849"/>
                      </a:cubicBezTo>
                      <a:cubicBezTo>
                        <a:pt x="501748" y="173813"/>
                        <a:pt x="458618" y="163717"/>
                        <a:pt x="399095" y="175434"/>
                      </a:cubicBezTo>
                      <a:cubicBezTo>
                        <a:pt x="336582" y="187775"/>
                        <a:pt x="290460" y="215011"/>
                        <a:pt x="260730" y="257269"/>
                      </a:cubicBezTo>
                      <a:cubicBezTo>
                        <a:pt x="231000" y="299464"/>
                        <a:pt x="213798" y="363536"/>
                        <a:pt x="209186" y="449422"/>
                      </a:cubicBezTo>
                      <a:lnTo>
                        <a:pt x="197780" y="662705"/>
                      </a:lnTo>
                      <a:cubicBezTo>
                        <a:pt x="193417" y="743792"/>
                        <a:pt x="204200" y="799512"/>
                        <a:pt x="230065" y="829865"/>
                      </a:cubicBezTo>
                      <a:cubicBezTo>
                        <a:pt x="255868" y="860094"/>
                        <a:pt x="300058" y="869131"/>
                        <a:pt x="362572" y="85679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F02A2DA0-9897-4B16-AC49-DE7F17C4E61A}"/>
                    </a:ext>
                  </a:extLst>
                </p:cNvPr>
                <p:cNvSpPr/>
                <p:nvPr/>
              </p:nvSpPr>
              <p:spPr>
                <a:xfrm>
                  <a:off x="5706410" y="2417983"/>
                  <a:ext cx="722991" cy="1072021"/>
                </a:xfrm>
                <a:custGeom>
                  <a:avLst/>
                  <a:gdLst>
                    <a:gd name="connsiteX0" fmla="*/ 458351 w 722990"/>
                    <a:gd name="connsiteY0" fmla="*/ 214840 h 1072020"/>
                    <a:gd name="connsiteX1" fmla="*/ 414162 w 722990"/>
                    <a:gd name="connsiteY1" fmla="*/ 1039361 h 1072020"/>
                    <a:gd name="connsiteX2" fmla="*/ 217707 w 722990"/>
                    <a:gd name="connsiteY2" fmla="*/ 1078066 h 1072020"/>
                    <a:gd name="connsiteX3" fmla="*/ 261897 w 722990"/>
                    <a:gd name="connsiteY3" fmla="*/ 253545 h 1072020"/>
                    <a:gd name="connsiteX4" fmla="*/ 0 w 722990"/>
                    <a:gd name="connsiteY4" fmla="*/ 305214 h 1072020"/>
                    <a:gd name="connsiteX5" fmla="*/ 8726 w 722990"/>
                    <a:gd name="connsiteY5" fmla="*/ 142043 h 1072020"/>
                    <a:gd name="connsiteX6" fmla="*/ 728974 w 722990"/>
                    <a:gd name="connsiteY6" fmla="*/ 0 h 1072020"/>
                    <a:gd name="connsiteX7" fmla="*/ 720248 w 722990"/>
                    <a:gd name="connsiteY7" fmla="*/ 163172 h 1072020"/>
                    <a:gd name="connsiteX8" fmla="*/ 458351 w 722990"/>
                    <a:gd name="connsiteY8" fmla="*/ 214840 h 107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90" h="1072020">
                      <a:moveTo>
                        <a:pt x="458351" y="214840"/>
                      </a:moveTo>
                      <a:lnTo>
                        <a:pt x="414162" y="1039361"/>
                      </a:lnTo>
                      <a:lnTo>
                        <a:pt x="217707" y="1078066"/>
                      </a:lnTo>
                      <a:lnTo>
                        <a:pt x="261897" y="253545"/>
                      </a:lnTo>
                      <a:lnTo>
                        <a:pt x="0" y="305214"/>
                      </a:lnTo>
                      <a:lnTo>
                        <a:pt x="8726" y="142043"/>
                      </a:lnTo>
                      <a:lnTo>
                        <a:pt x="728974" y="0"/>
                      </a:lnTo>
                      <a:lnTo>
                        <a:pt x="720248" y="163172"/>
                      </a:lnTo>
                      <a:lnTo>
                        <a:pt x="458351" y="21484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71080273-A917-4906-94AF-F37DD1B6845D}"/>
                    </a:ext>
                  </a:extLst>
                </p:cNvPr>
                <p:cNvSpPr/>
                <p:nvPr/>
              </p:nvSpPr>
              <p:spPr>
                <a:xfrm>
                  <a:off x="6593569" y="2282734"/>
                  <a:ext cx="729223" cy="1028392"/>
                </a:xfrm>
                <a:custGeom>
                  <a:avLst/>
                  <a:gdLst>
                    <a:gd name="connsiteX0" fmla="*/ 0 w 729223"/>
                    <a:gd name="connsiteY0" fmla="*/ 783884 h 1028391"/>
                    <a:gd name="connsiteX1" fmla="*/ 184550 w 729223"/>
                    <a:gd name="connsiteY1" fmla="*/ 747485 h 1028391"/>
                    <a:gd name="connsiteX2" fmla="*/ 232666 w 729223"/>
                    <a:gd name="connsiteY2" fmla="*/ 852007 h 1028391"/>
                    <a:gd name="connsiteX3" fmla="*/ 361059 w 729223"/>
                    <a:gd name="connsiteY3" fmla="*/ 859985 h 1028391"/>
                    <a:gd name="connsiteX4" fmla="*/ 533206 w 729223"/>
                    <a:gd name="connsiteY4" fmla="*/ 697125 h 1028391"/>
                    <a:gd name="connsiteX5" fmla="*/ 505283 w 729223"/>
                    <a:gd name="connsiteY5" fmla="*/ 614106 h 1028391"/>
                    <a:gd name="connsiteX6" fmla="*/ 403379 w 729223"/>
                    <a:gd name="connsiteY6" fmla="*/ 592416 h 1028391"/>
                    <a:gd name="connsiteX7" fmla="*/ 307521 w 729223"/>
                    <a:gd name="connsiteY7" fmla="*/ 595719 h 1028391"/>
                    <a:gd name="connsiteX8" fmla="*/ 44003 w 729223"/>
                    <a:gd name="connsiteY8" fmla="*/ 375768 h 1028391"/>
                    <a:gd name="connsiteX9" fmla="*/ 150145 w 729223"/>
                    <a:gd name="connsiteY9" fmla="*/ 139550 h 1028391"/>
                    <a:gd name="connsiteX10" fmla="*/ 405187 w 729223"/>
                    <a:gd name="connsiteY10" fmla="*/ 9972 h 1028391"/>
                    <a:gd name="connsiteX11" fmla="*/ 641343 w 729223"/>
                    <a:gd name="connsiteY11" fmla="*/ 39889 h 1028391"/>
                    <a:gd name="connsiteX12" fmla="*/ 730159 w 729223"/>
                    <a:gd name="connsiteY12" fmla="*/ 237652 h 1028391"/>
                    <a:gd name="connsiteX13" fmla="*/ 542679 w 729223"/>
                    <a:gd name="connsiteY13" fmla="*/ 274612 h 1028391"/>
                    <a:gd name="connsiteX14" fmla="*/ 505097 w 729223"/>
                    <a:gd name="connsiteY14" fmla="*/ 178629 h 1028391"/>
                    <a:gd name="connsiteX15" fmla="*/ 393781 w 729223"/>
                    <a:gd name="connsiteY15" fmla="*/ 168033 h 1028391"/>
                    <a:gd name="connsiteX16" fmla="*/ 277417 w 729223"/>
                    <a:gd name="connsiteY16" fmla="*/ 224252 h 1028391"/>
                    <a:gd name="connsiteX17" fmla="*/ 233788 w 729223"/>
                    <a:gd name="connsiteY17" fmla="*/ 324224 h 1028391"/>
                    <a:gd name="connsiteX18" fmla="*/ 263642 w 729223"/>
                    <a:gd name="connsiteY18" fmla="*/ 399078 h 1028391"/>
                    <a:gd name="connsiteX19" fmla="*/ 368476 w 729223"/>
                    <a:gd name="connsiteY19" fmla="*/ 420893 h 1028391"/>
                    <a:gd name="connsiteX20" fmla="*/ 476114 w 729223"/>
                    <a:gd name="connsiteY20" fmla="*/ 418088 h 1028391"/>
                    <a:gd name="connsiteX21" fmla="*/ 726107 w 729223"/>
                    <a:gd name="connsiteY21" fmla="*/ 643524 h 1028391"/>
                    <a:gd name="connsiteX22" fmla="*/ 614978 w 729223"/>
                    <a:gd name="connsiteY22" fmla="*/ 890650 h 1028391"/>
                    <a:gd name="connsiteX23" fmla="*/ 343670 w 729223"/>
                    <a:gd name="connsiteY23" fmla="*/ 1022034 h 1028391"/>
                    <a:gd name="connsiteX24" fmla="*/ 90499 w 729223"/>
                    <a:gd name="connsiteY24" fmla="*/ 993364 h 1028391"/>
                    <a:gd name="connsiteX25" fmla="*/ 0 w 729223"/>
                    <a:gd name="connsiteY25" fmla="*/ 783884 h 10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9223" h="1028391">
                      <a:moveTo>
                        <a:pt x="0" y="783884"/>
                      </a:moveTo>
                      <a:lnTo>
                        <a:pt x="184550" y="747485"/>
                      </a:lnTo>
                      <a:cubicBezTo>
                        <a:pt x="188601" y="800525"/>
                        <a:pt x="204619" y="835366"/>
                        <a:pt x="232666" y="852007"/>
                      </a:cubicBezTo>
                      <a:cubicBezTo>
                        <a:pt x="260713" y="868648"/>
                        <a:pt x="303532" y="871328"/>
                        <a:pt x="361059" y="859985"/>
                      </a:cubicBezTo>
                      <a:cubicBezTo>
                        <a:pt x="471191" y="838295"/>
                        <a:pt x="528594" y="784009"/>
                        <a:pt x="533206" y="697125"/>
                      </a:cubicBezTo>
                      <a:cubicBezTo>
                        <a:pt x="535325" y="657984"/>
                        <a:pt x="525976" y="630311"/>
                        <a:pt x="505283" y="614106"/>
                      </a:cubicBezTo>
                      <a:cubicBezTo>
                        <a:pt x="484528" y="597901"/>
                        <a:pt x="450561" y="590671"/>
                        <a:pt x="403379" y="592416"/>
                      </a:cubicBezTo>
                      <a:lnTo>
                        <a:pt x="307521" y="595719"/>
                      </a:lnTo>
                      <a:cubicBezTo>
                        <a:pt x="123594" y="602700"/>
                        <a:pt x="35776" y="529404"/>
                        <a:pt x="44003" y="375768"/>
                      </a:cubicBezTo>
                      <a:cubicBezTo>
                        <a:pt x="48927" y="284148"/>
                        <a:pt x="84266" y="205429"/>
                        <a:pt x="150145" y="139550"/>
                      </a:cubicBezTo>
                      <a:cubicBezTo>
                        <a:pt x="216025" y="73670"/>
                        <a:pt x="301038" y="30478"/>
                        <a:pt x="405187" y="9972"/>
                      </a:cubicBezTo>
                      <a:cubicBezTo>
                        <a:pt x="506343" y="-9972"/>
                        <a:pt x="585124" y="0"/>
                        <a:pt x="641343" y="39889"/>
                      </a:cubicBezTo>
                      <a:cubicBezTo>
                        <a:pt x="697624" y="79778"/>
                        <a:pt x="727229" y="145720"/>
                        <a:pt x="730159" y="237652"/>
                      </a:cubicBezTo>
                      <a:lnTo>
                        <a:pt x="542679" y="274612"/>
                      </a:lnTo>
                      <a:cubicBezTo>
                        <a:pt x="542243" y="227493"/>
                        <a:pt x="529715" y="195519"/>
                        <a:pt x="505097" y="178629"/>
                      </a:cubicBezTo>
                      <a:cubicBezTo>
                        <a:pt x="480477" y="161738"/>
                        <a:pt x="443393" y="158248"/>
                        <a:pt x="393781" y="168033"/>
                      </a:cubicBezTo>
                      <a:cubicBezTo>
                        <a:pt x="343171" y="178005"/>
                        <a:pt x="304404" y="196766"/>
                        <a:pt x="277417" y="224252"/>
                      </a:cubicBezTo>
                      <a:cubicBezTo>
                        <a:pt x="250429" y="251738"/>
                        <a:pt x="235907" y="285083"/>
                        <a:pt x="233788" y="324224"/>
                      </a:cubicBezTo>
                      <a:cubicBezTo>
                        <a:pt x="231918" y="358566"/>
                        <a:pt x="241890" y="383497"/>
                        <a:pt x="263642" y="399078"/>
                      </a:cubicBezTo>
                      <a:cubicBezTo>
                        <a:pt x="285395" y="414598"/>
                        <a:pt x="320360" y="421890"/>
                        <a:pt x="368476" y="420893"/>
                      </a:cubicBezTo>
                      <a:lnTo>
                        <a:pt x="476114" y="418088"/>
                      </a:lnTo>
                      <a:cubicBezTo>
                        <a:pt x="651066" y="413787"/>
                        <a:pt x="734397" y="488954"/>
                        <a:pt x="726107" y="643524"/>
                      </a:cubicBezTo>
                      <a:cubicBezTo>
                        <a:pt x="720809" y="742748"/>
                        <a:pt x="683725" y="825144"/>
                        <a:pt x="614978" y="890650"/>
                      </a:cubicBezTo>
                      <a:cubicBezTo>
                        <a:pt x="546170" y="956155"/>
                        <a:pt x="455733" y="999971"/>
                        <a:pt x="343670" y="1022034"/>
                      </a:cubicBezTo>
                      <a:cubicBezTo>
                        <a:pt x="233539" y="1043724"/>
                        <a:pt x="149148" y="1034188"/>
                        <a:pt x="90499" y="993364"/>
                      </a:cubicBezTo>
                      <a:cubicBezTo>
                        <a:pt x="31662" y="952540"/>
                        <a:pt x="1558" y="882734"/>
                        <a:pt x="0" y="78388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5C263DBB-7E21-423F-9893-702DF53497BF}"/>
                    </a:ext>
                  </a:extLst>
                </p:cNvPr>
                <p:cNvSpPr/>
                <p:nvPr/>
              </p:nvSpPr>
              <p:spPr>
                <a:xfrm>
                  <a:off x="3347964" y="4388321"/>
                  <a:ext cx="373961" cy="467451"/>
                </a:xfrm>
                <a:custGeom>
                  <a:avLst/>
                  <a:gdLst>
                    <a:gd name="connsiteX0" fmla="*/ 197077 w 373960"/>
                    <a:gd name="connsiteY0" fmla="*/ 5732 h 467450"/>
                    <a:gd name="connsiteX1" fmla="*/ 332763 w 373960"/>
                    <a:gd name="connsiteY1" fmla="*/ 24555 h 467450"/>
                    <a:gd name="connsiteX2" fmla="*/ 374023 w 373960"/>
                    <a:gd name="connsiteY2" fmla="*/ 156812 h 467450"/>
                    <a:gd name="connsiteX3" fmla="*/ 371218 w 373960"/>
                    <a:gd name="connsiteY3" fmla="*/ 209728 h 467450"/>
                    <a:gd name="connsiteX4" fmla="*/ 313753 w 373960"/>
                    <a:gd name="connsiteY4" fmla="*/ 361805 h 467450"/>
                    <a:gd name="connsiteX5" fmla="*/ 170900 w 373960"/>
                    <a:gd name="connsiteY5" fmla="*/ 435849 h 467450"/>
                    <a:gd name="connsiteX6" fmla="*/ 0 w 373960"/>
                    <a:gd name="connsiteY6" fmla="*/ 469506 h 467450"/>
                    <a:gd name="connsiteX7" fmla="*/ 22999 w 373960"/>
                    <a:gd name="connsiteY7" fmla="*/ 40012 h 467450"/>
                    <a:gd name="connsiteX8" fmla="*/ 197077 w 373960"/>
                    <a:gd name="connsiteY8" fmla="*/ 5732 h 467450"/>
                    <a:gd name="connsiteX9" fmla="*/ 256350 w 373960"/>
                    <a:gd name="connsiteY9" fmla="*/ 320732 h 467450"/>
                    <a:gd name="connsiteX10" fmla="*/ 286392 w 373960"/>
                    <a:gd name="connsiteY10" fmla="*/ 226432 h 467450"/>
                    <a:gd name="connsiteX11" fmla="*/ 289009 w 373960"/>
                    <a:gd name="connsiteY11" fmla="*/ 177879 h 467450"/>
                    <a:gd name="connsiteX12" fmla="*/ 268753 w 373960"/>
                    <a:gd name="connsiteY12" fmla="*/ 90434 h 467450"/>
                    <a:gd name="connsiteX13" fmla="*/ 192652 w 373960"/>
                    <a:gd name="connsiteY13" fmla="*/ 76785 h 467450"/>
                    <a:gd name="connsiteX14" fmla="*/ 104023 w 373960"/>
                    <a:gd name="connsiteY14" fmla="*/ 94236 h 467450"/>
                    <a:gd name="connsiteX15" fmla="*/ 88629 w 373960"/>
                    <a:gd name="connsiteY15" fmla="*/ 381812 h 467450"/>
                    <a:gd name="connsiteX16" fmla="*/ 177257 w 373960"/>
                    <a:gd name="connsiteY16" fmla="*/ 364361 h 467450"/>
                    <a:gd name="connsiteX17" fmla="*/ 256350 w 373960"/>
                    <a:gd name="connsiteY17" fmla="*/ 320732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960" h="467450">
                      <a:moveTo>
                        <a:pt x="197077" y="5732"/>
                      </a:moveTo>
                      <a:cubicBezTo>
                        <a:pt x="256599" y="-5985"/>
                        <a:pt x="301849" y="248"/>
                        <a:pt x="332763" y="24555"/>
                      </a:cubicBezTo>
                      <a:cubicBezTo>
                        <a:pt x="363677" y="48862"/>
                        <a:pt x="377451" y="92927"/>
                        <a:pt x="374023" y="156812"/>
                      </a:cubicBezTo>
                      <a:lnTo>
                        <a:pt x="371218" y="209728"/>
                      </a:lnTo>
                      <a:cubicBezTo>
                        <a:pt x="367790" y="273613"/>
                        <a:pt x="348656" y="324285"/>
                        <a:pt x="313753" y="361805"/>
                      </a:cubicBezTo>
                      <a:cubicBezTo>
                        <a:pt x="278912" y="399264"/>
                        <a:pt x="231232" y="423945"/>
                        <a:pt x="170900" y="435849"/>
                      </a:cubicBezTo>
                      <a:lnTo>
                        <a:pt x="0" y="469506"/>
                      </a:lnTo>
                      <a:lnTo>
                        <a:pt x="22999" y="40012"/>
                      </a:lnTo>
                      <a:lnTo>
                        <a:pt x="197077" y="5732"/>
                      </a:lnTo>
                      <a:close/>
                      <a:moveTo>
                        <a:pt x="256350" y="320732"/>
                      </a:moveTo>
                      <a:cubicBezTo>
                        <a:pt x="274176" y="298543"/>
                        <a:pt x="284210" y="267131"/>
                        <a:pt x="286392" y="226432"/>
                      </a:cubicBezTo>
                      <a:lnTo>
                        <a:pt x="289009" y="177879"/>
                      </a:lnTo>
                      <a:cubicBezTo>
                        <a:pt x="291253" y="135559"/>
                        <a:pt x="284522" y="106390"/>
                        <a:pt x="268753" y="90434"/>
                      </a:cubicBezTo>
                      <a:cubicBezTo>
                        <a:pt x="252984" y="74479"/>
                        <a:pt x="227617" y="69929"/>
                        <a:pt x="192652" y="76785"/>
                      </a:cubicBezTo>
                      <a:lnTo>
                        <a:pt x="104023" y="94236"/>
                      </a:lnTo>
                      <a:lnTo>
                        <a:pt x="88629" y="381812"/>
                      </a:lnTo>
                      <a:lnTo>
                        <a:pt x="177257" y="364361"/>
                      </a:lnTo>
                      <a:cubicBezTo>
                        <a:pt x="212160" y="357505"/>
                        <a:pt x="238525" y="342920"/>
                        <a:pt x="256350" y="320732"/>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2B3E7546-461B-499D-A230-CAC385E5774A}"/>
                    </a:ext>
                  </a:extLst>
                </p:cNvPr>
                <p:cNvSpPr/>
                <p:nvPr/>
              </p:nvSpPr>
              <p:spPr>
                <a:xfrm>
                  <a:off x="3805380" y="4288410"/>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6 w 430054"/>
                    <a:gd name="connsiteY6" fmla="*/ 411232 h 473683"/>
                    <a:gd name="connsiteX7" fmla="*/ 317056 w 430054"/>
                    <a:gd name="connsiteY7" fmla="*/ 334196 h 473683"/>
                    <a:gd name="connsiteX8" fmla="*/ 127396 w 430054"/>
                    <a:gd name="connsiteY8" fmla="*/ 371592 h 473683"/>
                    <a:gd name="connsiteX9" fmla="*/ 234847 w 430054"/>
                    <a:gd name="connsiteY9" fmla="*/ 110194 h 473683"/>
                    <a:gd name="connsiteX10" fmla="*/ 157562 w 430054"/>
                    <a:gd name="connsiteY10" fmla="*/ 298483 h 473683"/>
                    <a:gd name="connsiteX11" fmla="*/ 294058 w 430054"/>
                    <a:gd name="connsiteY11" fmla="*/ 271558 h 473683"/>
                    <a:gd name="connsiteX12" fmla="*/ 234847 w 430054"/>
                    <a:gd name="connsiteY12" fmla="*/ 110194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6" y="411232"/>
                      </a:lnTo>
                      <a:lnTo>
                        <a:pt x="317056" y="334196"/>
                      </a:lnTo>
                      <a:lnTo>
                        <a:pt x="127396" y="371592"/>
                      </a:lnTo>
                      <a:close/>
                      <a:moveTo>
                        <a:pt x="234847" y="110194"/>
                      </a:moveTo>
                      <a:lnTo>
                        <a:pt x="157562" y="298483"/>
                      </a:lnTo>
                      <a:lnTo>
                        <a:pt x="294058" y="271558"/>
                      </a:lnTo>
                      <a:lnTo>
                        <a:pt x="234847" y="1101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022A608C-65DA-4755-A5F3-196816959E56}"/>
                    </a:ext>
                  </a:extLst>
                </p:cNvPr>
                <p:cNvSpPr/>
                <p:nvPr/>
              </p:nvSpPr>
              <p:spPr>
                <a:xfrm>
                  <a:off x="4291031" y="4176658"/>
                  <a:ext cx="355263" cy="467451"/>
                </a:xfrm>
                <a:custGeom>
                  <a:avLst/>
                  <a:gdLst>
                    <a:gd name="connsiteX0" fmla="*/ 218705 w 355262"/>
                    <a:gd name="connsiteY0" fmla="*/ 97354 h 467450"/>
                    <a:gd name="connsiteX1" fmla="*/ 199508 w 355262"/>
                    <a:gd name="connsiteY1" fmla="*/ 455858 h 467450"/>
                    <a:gd name="connsiteX2" fmla="*/ 114744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5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5" y="97354"/>
                      </a:moveTo>
                      <a:lnTo>
                        <a:pt x="199508" y="455858"/>
                      </a:lnTo>
                      <a:lnTo>
                        <a:pt x="114744" y="472562"/>
                      </a:lnTo>
                      <a:lnTo>
                        <a:pt x="133940" y="114058"/>
                      </a:lnTo>
                      <a:lnTo>
                        <a:pt x="0" y="140485"/>
                      </a:lnTo>
                      <a:lnTo>
                        <a:pt x="3802" y="69557"/>
                      </a:lnTo>
                      <a:lnTo>
                        <a:pt x="356385" y="0"/>
                      </a:lnTo>
                      <a:lnTo>
                        <a:pt x="352583" y="70928"/>
                      </a:lnTo>
                      <a:lnTo>
                        <a:pt x="218705"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7F7000CB-9A5D-4E80-A3AE-8E0F185E26D9}"/>
                    </a:ext>
                  </a:extLst>
                </p:cNvPr>
                <p:cNvSpPr/>
                <p:nvPr/>
              </p:nvSpPr>
              <p:spPr>
                <a:xfrm>
                  <a:off x="4655518" y="4120751"/>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7 w 430054"/>
                    <a:gd name="connsiteY6" fmla="*/ 411232 h 473683"/>
                    <a:gd name="connsiteX7" fmla="*/ 316994 w 430054"/>
                    <a:gd name="connsiteY7" fmla="*/ 334196 h 473683"/>
                    <a:gd name="connsiteX8" fmla="*/ 127396 w 430054"/>
                    <a:gd name="connsiteY8" fmla="*/ 371592 h 473683"/>
                    <a:gd name="connsiteX9" fmla="*/ 234847 w 430054"/>
                    <a:gd name="connsiteY9" fmla="*/ 110256 h 473683"/>
                    <a:gd name="connsiteX10" fmla="*/ 157562 w 430054"/>
                    <a:gd name="connsiteY10" fmla="*/ 298545 h 473683"/>
                    <a:gd name="connsiteX11" fmla="*/ 294058 w 430054"/>
                    <a:gd name="connsiteY11" fmla="*/ 271620 h 473683"/>
                    <a:gd name="connsiteX12" fmla="*/ 234847 w 430054"/>
                    <a:gd name="connsiteY12" fmla="*/ 11025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7" y="411232"/>
                      </a:lnTo>
                      <a:lnTo>
                        <a:pt x="316994" y="334196"/>
                      </a:lnTo>
                      <a:lnTo>
                        <a:pt x="127396" y="371592"/>
                      </a:lnTo>
                      <a:close/>
                      <a:moveTo>
                        <a:pt x="234847" y="110256"/>
                      </a:moveTo>
                      <a:lnTo>
                        <a:pt x="157562" y="298545"/>
                      </a:lnTo>
                      <a:lnTo>
                        <a:pt x="294058" y="271620"/>
                      </a:lnTo>
                      <a:lnTo>
                        <a:pt x="234847" y="11025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81329D14-9581-447D-B0F4-5BC2CF885990}"/>
                    </a:ext>
                  </a:extLst>
                </p:cNvPr>
                <p:cNvSpPr/>
                <p:nvPr/>
              </p:nvSpPr>
              <p:spPr>
                <a:xfrm>
                  <a:off x="5396209" y="3978607"/>
                  <a:ext cx="355263" cy="448753"/>
                </a:xfrm>
                <a:custGeom>
                  <a:avLst/>
                  <a:gdLst>
                    <a:gd name="connsiteX0" fmla="*/ 0 w 355262"/>
                    <a:gd name="connsiteY0" fmla="*/ 346015 h 448752"/>
                    <a:gd name="connsiteX1" fmla="*/ 80900 w 355262"/>
                    <a:gd name="connsiteY1" fmla="*/ 330059 h 448752"/>
                    <a:gd name="connsiteX2" fmla="*/ 107015 w 355262"/>
                    <a:gd name="connsiteY2" fmla="*/ 373875 h 448752"/>
                    <a:gd name="connsiteX3" fmla="*/ 177070 w 355262"/>
                    <a:gd name="connsiteY3" fmla="*/ 375183 h 448752"/>
                    <a:gd name="connsiteX4" fmla="*/ 271371 w 355262"/>
                    <a:gd name="connsiteY4" fmla="*/ 299332 h 448752"/>
                    <a:gd name="connsiteX5" fmla="*/ 255353 w 355262"/>
                    <a:gd name="connsiteY5" fmla="*/ 263992 h 448752"/>
                    <a:gd name="connsiteX6" fmla="*/ 196766 w 355262"/>
                    <a:gd name="connsiteY6" fmla="*/ 258009 h 448752"/>
                    <a:gd name="connsiteX7" fmla="*/ 149834 w 355262"/>
                    <a:gd name="connsiteY7" fmla="*/ 261749 h 448752"/>
                    <a:gd name="connsiteX8" fmla="*/ 20381 w 355262"/>
                    <a:gd name="connsiteY8" fmla="*/ 168383 h 448752"/>
                    <a:gd name="connsiteX9" fmla="*/ 70741 w 355262"/>
                    <a:gd name="connsiteY9" fmla="*/ 64547 h 448752"/>
                    <a:gd name="connsiteX10" fmla="*/ 196142 w 355262"/>
                    <a:gd name="connsiteY10" fmla="*/ 5648 h 448752"/>
                    <a:gd name="connsiteX11" fmla="*/ 312756 w 355262"/>
                    <a:gd name="connsiteY11" fmla="*/ 15309 h 448752"/>
                    <a:gd name="connsiteX12" fmla="*/ 355512 w 355262"/>
                    <a:gd name="connsiteY12" fmla="*/ 101070 h 448752"/>
                    <a:gd name="connsiteX13" fmla="*/ 273989 w 355262"/>
                    <a:gd name="connsiteY13" fmla="*/ 117151 h 448752"/>
                    <a:gd name="connsiteX14" fmla="*/ 252797 w 355262"/>
                    <a:gd name="connsiteY14" fmla="*/ 76389 h 448752"/>
                    <a:gd name="connsiteX15" fmla="*/ 190471 w 355262"/>
                    <a:gd name="connsiteY15" fmla="*/ 74519 h 448752"/>
                    <a:gd name="connsiteX16" fmla="*/ 126274 w 355262"/>
                    <a:gd name="connsiteY16" fmla="*/ 101320 h 448752"/>
                    <a:gd name="connsiteX17" fmla="*/ 102777 w 355262"/>
                    <a:gd name="connsiteY17" fmla="*/ 146008 h 448752"/>
                    <a:gd name="connsiteX18" fmla="*/ 119543 w 355262"/>
                    <a:gd name="connsiteY18" fmla="*/ 179041 h 448752"/>
                    <a:gd name="connsiteX19" fmla="*/ 178753 w 355262"/>
                    <a:gd name="connsiteY19" fmla="*/ 185212 h 448752"/>
                    <a:gd name="connsiteX20" fmla="*/ 232105 w 355262"/>
                    <a:gd name="connsiteY20" fmla="*/ 181472 h 448752"/>
                    <a:gd name="connsiteX21" fmla="*/ 326468 w 355262"/>
                    <a:gd name="connsiteY21" fmla="*/ 200731 h 448752"/>
                    <a:gd name="connsiteX22" fmla="*/ 355013 w 355262"/>
                    <a:gd name="connsiteY22" fmla="*/ 276707 h 448752"/>
                    <a:gd name="connsiteX23" fmla="*/ 301786 w 355262"/>
                    <a:gd name="connsiteY23" fmla="*/ 385405 h 448752"/>
                    <a:gd name="connsiteX24" fmla="*/ 168594 w 355262"/>
                    <a:gd name="connsiteY24" fmla="*/ 445862 h 448752"/>
                    <a:gd name="connsiteX25" fmla="*/ 44252 w 355262"/>
                    <a:gd name="connsiteY25" fmla="*/ 436201 h 448752"/>
                    <a:gd name="connsiteX26" fmla="*/ 0 w 355262"/>
                    <a:gd name="connsiteY26" fmla="*/ 346015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5262" h="448752">
                      <a:moveTo>
                        <a:pt x="0" y="346015"/>
                      </a:moveTo>
                      <a:lnTo>
                        <a:pt x="80900" y="330059"/>
                      </a:lnTo>
                      <a:cubicBezTo>
                        <a:pt x="82708" y="352310"/>
                        <a:pt x="91433" y="366894"/>
                        <a:pt x="107015" y="373875"/>
                      </a:cubicBezTo>
                      <a:cubicBezTo>
                        <a:pt x="122659" y="380855"/>
                        <a:pt x="145969" y="381292"/>
                        <a:pt x="177070" y="375183"/>
                      </a:cubicBezTo>
                      <a:cubicBezTo>
                        <a:pt x="237901" y="363217"/>
                        <a:pt x="269314" y="337912"/>
                        <a:pt x="271371" y="299332"/>
                      </a:cubicBezTo>
                      <a:cubicBezTo>
                        <a:pt x="272306" y="282317"/>
                        <a:pt x="266946" y="270537"/>
                        <a:pt x="255353" y="263992"/>
                      </a:cubicBezTo>
                      <a:cubicBezTo>
                        <a:pt x="243760" y="257448"/>
                        <a:pt x="224252" y="255454"/>
                        <a:pt x="196766" y="258009"/>
                      </a:cubicBezTo>
                      <a:lnTo>
                        <a:pt x="149834" y="261749"/>
                      </a:lnTo>
                      <a:cubicBezTo>
                        <a:pt x="59834" y="268792"/>
                        <a:pt x="16704" y="237691"/>
                        <a:pt x="20381" y="168383"/>
                      </a:cubicBezTo>
                      <a:cubicBezTo>
                        <a:pt x="22562" y="128120"/>
                        <a:pt x="39328" y="93529"/>
                        <a:pt x="70741" y="64547"/>
                      </a:cubicBezTo>
                      <a:cubicBezTo>
                        <a:pt x="102154" y="35565"/>
                        <a:pt x="143975" y="15932"/>
                        <a:pt x="196142" y="5648"/>
                      </a:cubicBezTo>
                      <a:cubicBezTo>
                        <a:pt x="246627" y="-4324"/>
                        <a:pt x="285457" y="-1083"/>
                        <a:pt x="312756" y="15309"/>
                      </a:cubicBezTo>
                      <a:cubicBezTo>
                        <a:pt x="340055" y="31701"/>
                        <a:pt x="354328" y="60309"/>
                        <a:pt x="355512" y="101070"/>
                      </a:cubicBezTo>
                      <a:lnTo>
                        <a:pt x="273989" y="117151"/>
                      </a:lnTo>
                      <a:cubicBezTo>
                        <a:pt x="273365" y="96770"/>
                        <a:pt x="266322" y="83183"/>
                        <a:pt x="252797" y="76389"/>
                      </a:cubicBezTo>
                      <a:cubicBezTo>
                        <a:pt x="239272" y="69595"/>
                        <a:pt x="218518" y="68972"/>
                        <a:pt x="190471" y="74519"/>
                      </a:cubicBezTo>
                      <a:cubicBezTo>
                        <a:pt x="162424" y="80066"/>
                        <a:pt x="141046" y="88979"/>
                        <a:pt x="126274" y="101320"/>
                      </a:cubicBezTo>
                      <a:cubicBezTo>
                        <a:pt x="111503" y="113660"/>
                        <a:pt x="103712" y="128557"/>
                        <a:pt x="102777" y="146008"/>
                      </a:cubicBezTo>
                      <a:cubicBezTo>
                        <a:pt x="101904" y="161777"/>
                        <a:pt x="107514" y="172808"/>
                        <a:pt x="119543" y="179041"/>
                      </a:cubicBezTo>
                      <a:cubicBezTo>
                        <a:pt x="131572" y="185274"/>
                        <a:pt x="151329" y="187331"/>
                        <a:pt x="178753" y="185212"/>
                      </a:cubicBezTo>
                      <a:lnTo>
                        <a:pt x="232105" y="181472"/>
                      </a:lnTo>
                      <a:cubicBezTo>
                        <a:pt x="274113" y="178543"/>
                        <a:pt x="305526" y="184962"/>
                        <a:pt x="326468" y="200731"/>
                      </a:cubicBezTo>
                      <a:cubicBezTo>
                        <a:pt x="347409" y="216500"/>
                        <a:pt x="356883" y="241867"/>
                        <a:pt x="355013" y="276707"/>
                      </a:cubicBezTo>
                      <a:cubicBezTo>
                        <a:pt x="352707" y="319837"/>
                        <a:pt x="334944" y="356111"/>
                        <a:pt x="301786" y="385405"/>
                      </a:cubicBezTo>
                      <a:cubicBezTo>
                        <a:pt x="268629" y="414761"/>
                        <a:pt x="224252" y="434893"/>
                        <a:pt x="168594" y="445862"/>
                      </a:cubicBezTo>
                      <a:cubicBezTo>
                        <a:pt x="114245" y="456582"/>
                        <a:pt x="72798" y="453341"/>
                        <a:pt x="44252" y="436201"/>
                      </a:cubicBezTo>
                      <a:cubicBezTo>
                        <a:pt x="15956" y="418937"/>
                        <a:pt x="1122" y="388895"/>
                        <a:pt x="0" y="346015"/>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F9EBE4E6-5F88-4A24-9FA7-71202FC62BDB}"/>
                    </a:ext>
                  </a:extLst>
                </p:cNvPr>
                <p:cNvSpPr/>
                <p:nvPr/>
              </p:nvSpPr>
              <p:spPr>
                <a:xfrm>
                  <a:off x="5867275" y="3868701"/>
                  <a:ext cx="336565" cy="492382"/>
                </a:xfrm>
                <a:custGeom>
                  <a:avLst/>
                  <a:gdLst>
                    <a:gd name="connsiteX0" fmla="*/ 98289 w 336564"/>
                    <a:gd name="connsiteY0" fmla="*/ 223566 h 492381"/>
                    <a:gd name="connsiteX1" fmla="*/ 299480 w 336564"/>
                    <a:gd name="connsiteY1" fmla="*/ 183864 h 492381"/>
                    <a:gd name="connsiteX2" fmla="*/ 295678 w 336564"/>
                    <a:gd name="connsiteY2" fmla="*/ 254854 h 492381"/>
                    <a:gd name="connsiteX3" fmla="*/ 94487 w 336564"/>
                    <a:gd name="connsiteY3" fmla="*/ 294556 h 492381"/>
                    <a:gd name="connsiteX4" fmla="*/ 88567 w 336564"/>
                    <a:gd name="connsiteY4" fmla="*/ 404750 h 492381"/>
                    <a:gd name="connsiteX5" fmla="*/ 322791 w 336564"/>
                    <a:gd name="connsiteY5" fmla="*/ 358566 h 492381"/>
                    <a:gd name="connsiteX6" fmla="*/ 318989 w 336564"/>
                    <a:gd name="connsiteY6" fmla="*/ 429494 h 492381"/>
                    <a:gd name="connsiteX7" fmla="*/ 0 w 336564"/>
                    <a:gd name="connsiteY7" fmla="*/ 492382 h 492381"/>
                    <a:gd name="connsiteX8" fmla="*/ 22999 w 336564"/>
                    <a:gd name="connsiteY8" fmla="*/ 62888 h 492381"/>
                    <a:gd name="connsiteX9" fmla="*/ 341987 w 336564"/>
                    <a:gd name="connsiteY9" fmla="*/ 0 h 492381"/>
                    <a:gd name="connsiteX10" fmla="*/ 338185 w 336564"/>
                    <a:gd name="connsiteY10" fmla="*/ 70928 h 492381"/>
                    <a:gd name="connsiteX11" fmla="*/ 103961 w 336564"/>
                    <a:gd name="connsiteY11" fmla="*/ 117112 h 492381"/>
                    <a:gd name="connsiteX12" fmla="*/ 98289 w 336564"/>
                    <a:gd name="connsiteY12" fmla="*/ 223566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564" h="492381">
                      <a:moveTo>
                        <a:pt x="98289" y="223566"/>
                      </a:moveTo>
                      <a:lnTo>
                        <a:pt x="299480" y="183864"/>
                      </a:lnTo>
                      <a:lnTo>
                        <a:pt x="295678" y="254854"/>
                      </a:lnTo>
                      <a:lnTo>
                        <a:pt x="94487" y="294556"/>
                      </a:lnTo>
                      <a:lnTo>
                        <a:pt x="88567" y="404750"/>
                      </a:lnTo>
                      <a:lnTo>
                        <a:pt x="322791" y="358566"/>
                      </a:lnTo>
                      <a:lnTo>
                        <a:pt x="318989" y="429494"/>
                      </a:lnTo>
                      <a:lnTo>
                        <a:pt x="0" y="492382"/>
                      </a:lnTo>
                      <a:lnTo>
                        <a:pt x="22999" y="62888"/>
                      </a:lnTo>
                      <a:lnTo>
                        <a:pt x="341987" y="0"/>
                      </a:lnTo>
                      <a:lnTo>
                        <a:pt x="338185" y="70928"/>
                      </a:lnTo>
                      <a:lnTo>
                        <a:pt x="103961" y="117112"/>
                      </a:lnTo>
                      <a:lnTo>
                        <a:pt x="98289" y="22356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手繪多邊形: 圖案 48">
                  <a:extLst>
                    <a:ext uri="{FF2B5EF4-FFF2-40B4-BE49-F238E27FC236}">
                      <a16:creationId xmlns:a16="http://schemas.microsoft.com/office/drawing/2014/main" id="{9A41C3C0-72A6-4E3F-9E53-F407F9D1DC5C}"/>
                    </a:ext>
                  </a:extLst>
                </p:cNvPr>
                <p:cNvSpPr/>
                <p:nvPr/>
              </p:nvSpPr>
              <p:spPr>
                <a:xfrm>
                  <a:off x="6305525" y="3795444"/>
                  <a:ext cx="373961" cy="454985"/>
                </a:xfrm>
                <a:custGeom>
                  <a:avLst/>
                  <a:gdLst>
                    <a:gd name="connsiteX0" fmla="*/ 469 w 373960"/>
                    <a:gd name="connsiteY0" fmla="*/ 299254 h 454985"/>
                    <a:gd name="connsiteX1" fmla="*/ 4084 w 373960"/>
                    <a:gd name="connsiteY1" fmla="*/ 232004 h 454985"/>
                    <a:gd name="connsiteX2" fmla="*/ 62110 w 373960"/>
                    <a:gd name="connsiteY2" fmla="*/ 80737 h 454985"/>
                    <a:gd name="connsiteX3" fmla="*/ 205025 w 373960"/>
                    <a:gd name="connsiteY3" fmla="*/ 5757 h 454985"/>
                    <a:gd name="connsiteX4" fmla="*/ 333979 w 373960"/>
                    <a:gd name="connsiteY4" fmla="*/ 18846 h 454985"/>
                    <a:gd name="connsiteX5" fmla="*/ 377047 w 373960"/>
                    <a:gd name="connsiteY5" fmla="*/ 117198 h 454985"/>
                    <a:gd name="connsiteX6" fmla="*/ 376798 w 373960"/>
                    <a:gd name="connsiteY6" fmla="*/ 122184 h 454985"/>
                    <a:gd name="connsiteX7" fmla="*/ 292034 w 373960"/>
                    <a:gd name="connsiteY7" fmla="*/ 138887 h 454985"/>
                    <a:gd name="connsiteX8" fmla="*/ 292158 w 373960"/>
                    <a:gd name="connsiteY8" fmla="*/ 136394 h 454985"/>
                    <a:gd name="connsiteX9" fmla="*/ 269970 w 373960"/>
                    <a:gd name="connsiteY9" fmla="*/ 84414 h 454985"/>
                    <a:gd name="connsiteX10" fmla="*/ 201223 w 373960"/>
                    <a:gd name="connsiteY10" fmla="*/ 77371 h 454985"/>
                    <a:gd name="connsiteX11" fmla="*/ 120386 w 373960"/>
                    <a:gd name="connsiteY11" fmla="*/ 122869 h 454985"/>
                    <a:gd name="connsiteX12" fmla="*/ 89285 w 373960"/>
                    <a:gd name="connsiteY12" fmla="*/ 219538 h 454985"/>
                    <a:gd name="connsiteX13" fmla="*/ 85981 w 373960"/>
                    <a:gd name="connsiteY13" fmla="*/ 281179 h 454985"/>
                    <a:gd name="connsiteX14" fmla="*/ 107796 w 373960"/>
                    <a:gd name="connsiteY14" fmla="*/ 363700 h 454985"/>
                    <a:gd name="connsiteX15" fmla="*/ 185829 w 373960"/>
                    <a:gd name="connsiteY15" fmla="*/ 376664 h 454985"/>
                    <a:gd name="connsiteX16" fmla="*/ 256445 w 373960"/>
                    <a:gd name="connsiteY16" fmla="*/ 342696 h 454985"/>
                    <a:gd name="connsiteX17" fmla="*/ 284367 w 373960"/>
                    <a:gd name="connsiteY17" fmla="*/ 282052 h 454985"/>
                    <a:gd name="connsiteX18" fmla="*/ 284554 w 373960"/>
                    <a:gd name="connsiteY18" fmla="*/ 278936 h 454985"/>
                    <a:gd name="connsiteX19" fmla="*/ 368633 w 373960"/>
                    <a:gd name="connsiteY19" fmla="*/ 262357 h 454985"/>
                    <a:gd name="connsiteX20" fmla="*/ 368446 w 373960"/>
                    <a:gd name="connsiteY20" fmla="*/ 265473 h 454985"/>
                    <a:gd name="connsiteX21" fmla="*/ 314035 w 373960"/>
                    <a:gd name="connsiteY21" fmla="*/ 385203 h 454985"/>
                    <a:gd name="connsiteX22" fmla="*/ 180593 w 373960"/>
                    <a:gd name="connsiteY22" fmla="*/ 450334 h 454985"/>
                    <a:gd name="connsiteX23" fmla="*/ 43038 w 373960"/>
                    <a:gd name="connsiteY23" fmla="*/ 430639 h 454985"/>
                    <a:gd name="connsiteX24" fmla="*/ 469 w 373960"/>
                    <a:gd name="connsiteY24" fmla="*/ 299254 h 4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960" h="454985">
                      <a:moveTo>
                        <a:pt x="469" y="299254"/>
                      </a:moveTo>
                      <a:lnTo>
                        <a:pt x="4084" y="232004"/>
                      </a:lnTo>
                      <a:cubicBezTo>
                        <a:pt x="7449" y="169365"/>
                        <a:pt x="26771" y="118943"/>
                        <a:pt x="62110" y="80737"/>
                      </a:cubicBezTo>
                      <a:cubicBezTo>
                        <a:pt x="97449" y="42592"/>
                        <a:pt x="145067" y="17537"/>
                        <a:pt x="205025" y="5757"/>
                      </a:cubicBezTo>
                      <a:cubicBezTo>
                        <a:pt x="259811" y="-5025"/>
                        <a:pt x="302754" y="-662"/>
                        <a:pt x="333979" y="18846"/>
                      </a:cubicBezTo>
                      <a:cubicBezTo>
                        <a:pt x="365143" y="38354"/>
                        <a:pt x="379540" y="71138"/>
                        <a:pt x="377047" y="117198"/>
                      </a:cubicBezTo>
                      <a:lnTo>
                        <a:pt x="376798" y="122184"/>
                      </a:lnTo>
                      <a:lnTo>
                        <a:pt x="292034" y="138887"/>
                      </a:lnTo>
                      <a:lnTo>
                        <a:pt x="292158" y="136394"/>
                      </a:lnTo>
                      <a:cubicBezTo>
                        <a:pt x="293467" y="112336"/>
                        <a:pt x="286050" y="95009"/>
                        <a:pt x="269970" y="84414"/>
                      </a:cubicBezTo>
                      <a:cubicBezTo>
                        <a:pt x="253890" y="73818"/>
                        <a:pt x="230953" y="71450"/>
                        <a:pt x="201223" y="77371"/>
                      </a:cubicBezTo>
                      <a:cubicBezTo>
                        <a:pt x="165884" y="84351"/>
                        <a:pt x="138897" y="99497"/>
                        <a:pt x="120386" y="122869"/>
                      </a:cubicBezTo>
                      <a:cubicBezTo>
                        <a:pt x="101874" y="146242"/>
                        <a:pt x="91466" y="178465"/>
                        <a:pt x="89285" y="219538"/>
                      </a:cubicBezTo>
                      <a:lnTo>
                        <a:pt x="85981" y="281179"/>
                      </a:lnTo>
                      <a:cubicBezTo>
                        <a:pt x="83862" y="320570"/>
                        <a:pt x="91154" y="348118"/>
                        <a:pt x="107796" y="363700"/>
                      </a:cubicBezTo>
                      <a:cubicBezTo>
                        <a:pt x="124437" y="379282"/>
                        <a:pt x="150489" y="383645"/>
                        <a:pt x="185829" y="376664"/>
                      </a:cubicBezTo>
                      <a:cubicBezTo>
                        <a:pt x="215558" y="370805"/>
                        <a:pt x="239118" y="359462"/>
                        <a:pt x="256445" y="342696"/>
                      </a:cubicBezTo>
                      <a:cubicBezTo>
                        <a:pt x="273772" y="325930"/>
                        <a:pt x="283058" y="305736"/>
                        <a:pt x="284367" y="282052"/>
                      </a:cubicBezTo>
                      <a:lnTo>
                        <a:pt x="284554" y="278936"/>
                      </a:lnTo>
                      <a:lnTo>
                        <a:pt x="368633" y="262357"/>
                      </a:lnTo>
                      <a:lnTo>
                        <a:pt x="368446" y="265473"/>
                      </a:lnTo>
                      <a:cubicBezTo>
                        <a:pt x="365891" y="312779"/>
                        <a:pt x="347754" y="352668"/>
                        <a:pt x="314035" y="385203"/>
                      </a:cubicBezTo>
                      <a:cubicBezTo>
                        <a:pt x="280316" y="417737"/>
                        <a:pt x="235815" y="439427"/>
                        <a:pt x="180593" y="450334"/>
                      </a:cubicBezTo>
                      <a:cubicBezTo>
                        <a:pt x="120635" y="462176"/>
                        <a:pt x="74825" y="455570"/>
                        <a:pt x="43038" y="430639"/>
                      </a:cubicBezTo>
                      <a:cubicBezTo>
                        <a:pt x="11314" y="405708"/>
                        <a:pt x="-2834" y="361955"/>
                        <a:pt x="469" y="29925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BABD1A1F-1F4C-49F3-9543-EC4F02F038D7}"/>
                    </a:ext>
                  </a:extLst>
                </p:cNvPr>
                <p:cNvSpPr/>
                <p:nvPr/>
              </p:nvSpPr>
              <p:spPr>
                <a:xfrm>
                  <a:off x="6806992" y="3676672"/>
                  <a:ext cx="373961" cy="473684"/>
                </a:xfrm>
                <a:custGeom>
                  <a:avLst/>
                  <a:gdLst>
                    <a:gd name="connsiteX0" fmla="*/ 18121 w 373960"/>
                    <a:gd name="connsiteY0" fmla="*/ 425630 h 473683"/>
                    <a:gd name="connsiteX1" fmla="*/ 296 w 373960"/>
                    <a:gd name="connsiteY1" fmla="*/ 346288 h 473683"/>
                    <a:gd name="connsiteX2" fmla="*/ 15005 w 373960"/>
                    <a:gd name="connsiteY2" fmla="*/ 71177 h 473683"/>
                    <a:gd name="connsiteX3" fmla="*/ 99769 w 373960"/>
                    <a:gd name="connsiteY3" fmla="*/ 54474 h 473683"/>
                    <a:gd name="connsiteX4" fmla="*/ 85185 w 373960"/>
                    <a:gd name="connsiteY4" fmla="*/ 327091 h 473683"/>
                    <a:gd name="connsiteX5" fmla="*/ 106189 w 373960"/>
                    <a:gd name="connsiteY5" fmla="*/ 388857 h 473683"/>
                    <a:gd name="connsiteX6" fmla="*/ 175496 w 373960"/>
                    <a:gd name="connsiteY6" fmla="*/ 397957 h 473683"/>
                    <a:gd name="connsiteX7" fmla="*/ 247920 w 373960"/>
                    <a:gd name="connsiteY7" fmla="*/ 360872 h 473683"/>
                    <a:gd name="connsiteX8" fmla="*/ 276715 w 373960"/>
                    <a:gd name="connsiteY8" fmla="*/ 289321 h 473683"/>
                    <a:gd name="connsiteX9" fmla="*/ 291299 w 373960"/>
                    <a:gd name="connsiteY9" fmla="*/ 16704 h 473683"/>
                    <a:gd name="connsiteX10" fmla="*/ 376064 w 373960"/>
                    <a:gd name="connsiteY10" fmla="*/ 0 h 473683"/>
                    <a:gd name="connsiteX11" fmla="*/ 361355 w 373960"/>
                    <a:gd name="connsiteY11" fmla="*/ 275110 h 473683"/>
                    <a:gd name="connsiteX12" fmla="*/ 334554 w 373960"/>
                    <a:gd name="connsiteY12" fmla="*/ 363240 h 473683"/>
                    <a:gd name="connsiteX13" fmla="*/ 268176 w 373960"/>
                    <a:gd name="connsiteY13" fmla="*/ 430803 h 473683"/>
                    <a:gd name="connsiteX14" fmla="*/ 171694 w 373960"/>
                    <a:gd name="connsiteY14" fmla="*/ 468884 h 473683"/>
                    <a:gd name="connsiteX15" fmla="*/ 78266 w 373960"/>
                    <a:gd name="connsiteY15" fmla="*/ 468199 h 473683"/>
                    <a:gd name="connsiteX16" fmla="*/ 18121 w 373960"/>
                    <a:gd name="connsiteY16" fmla="*/ 425630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960" h="473683">
                      <a:moveTo>
                        <a:pt x="18121" y="425630"/>
                      </a:moveTo>
                      <a:cubicBezTo>
                        <a:pt x="4534" y="404688"/>
                        <a:pt x="-1450" y="378261"/>
                        <a:pt x="296" y="346288"/>
                      </a:cubicBezTo>
                      <a:lnTo>
                        <a:pt x="15005" y="71177"/>
                      </a:lnTo>
                      <a:lnTo>
                        <a:pt x="99769" y="54474"/>
                      </a:lnTo>
                      <a:lnTo>
                        <a:pt x="85185" y="327091"/>
                      </a:lnTo>
                      <a:cubicBezTo>
                        <a:pt x="83627" y="356135"/>
                        <a:pt x="90607" y="376703"/>
                        <a:pt x="106189" y="388857"/>
                      </a:cubicBezTo>
                      <a:cubicBezTo>
                        <a:pt x="121771" y="401010"/>
                        <a:pt x="144831" y="404002"/>
                        <a:pt x="175496" y="397957"/>
                      </a:cubicBezTo>
                      <a:cubicBezTo>
                        <a:pt x="206099" y="391911"/>
                        <a:pt x="230281" y="379570"/>
                        <a:pt x="247920" y="360872"/>
                      </a:cubicBezTo>
                      <a:cubicBezTo>
                        <a:pt x="265559" y="342174"/>
                        <a:pt x="275157" y="318365"/>
                        <a:pt x="276715" y="289321"/>
                      </a:cubicBezTo>
                      <a:lnTo>
                        <a:pt x="291299" y="16704"/>
                      </a:lnTo>
                      <a:lnTo>
                        <a:pt x="376064" y="0"/>
                      </a:lnTo>
                      <a:lnTo>
                        <a:pt x="361355" y="275110"/>
                      </a:lnTo>
                      <a:cubicBezTo>
                        <a:pt x="359672" y="307084"/>
                        <a:pt x="350697" y="336440"/>
                        <a:pt x="334554" y="363240"/>
                      </a:cubicBezTo>
                      <a:cubicBezTo>
                        <a:pt x="318412" y="390041"/>
                        <a:pt x="296286" y="412541"/>
                        <a:pt x="268176" y="430803"/>
                      </a:cubicBezTo>
                      <a:cubicBezTo>
                        <a:pt x="240129" y="449064"/>
                        <a:pt x="207968" y="461779"/>
                        <a:pt x="171694" y="468884"/>
                      </a:cubicBezTo>
                      <a:cubicBezTo>
                        <a:pt x="135919" y="475927"/>
                        <a:pt x="104755" y="475740"/>
                        <a:pt x="78266" y="468199"/>
                      </a:cubicBezTo>
                      <a:cubicBezTo>
                        <a:pt x="51777" y="460782"/>
                        <a:pt x="31708" y="446571"/>
                        <a:pt x="18121" y="42563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F153EE10-7AB8-4036-90E7-D2AB2BCBF7A9}"/>
                    </a:ext>
                  </a:extLst>
                </p:cNvPr>
                <p:cNvSpPr/>
                <p:nvPr/>
              </p:nvSpPr>
              <p:spPr>
                <a:xfrm>
                  <a:off x="7301041" y="3605314"/>
                  <a:ext cx="367728" cy="467451"/>
                </a:xfrm>
                <a:custGeom>
                  <a:avLst/>
                  <a:gdLst>
                    <a:gd name="connsiteX0" fmla="*/ 93802 w 367728"/>
                    <a:gd name="connsiteY0" fmla="*/ 287632 h 467450"/>
                    <a:gd name="connsiteX1" fmla="*/ 84764 w 367728"/>
                    <a:gd name="connsiteY1" fmla="*/ 456288 h 467450"/>
                    <a:gd name="connsiteX2" fmla="*/ 0 w 367728"/>
                    <a:gd name="connsiteY2" fmla="*/ 472992 h 467450"/>
                    <a:gd name="connsiteX3" fmla="*/ 22999 w 367728"/>
                    <a:gd name="connsiteY3" fmla="*/ 43498 h 467450"/>
                    <a:gd name="connsiteX4" fmla="*/ 217084 w 367728"/>
                    <a:gd name="connsiteY4" fmla="*/ 5229 h 467450"/>
                    <a:gd name="connsiteX5" fmla="*/ 330768 w 367728"/>
                    <a:gd name="connsiteY5" fmla="*/ 16074 h 467450"/>
                    <a:gd name="connsiteX6" fmla="*/ 367915 w 367728"/>
                    <a:gd name="connsiteY6" fmla="*/ 104827 h 467450"/>
                    <a:gd name="connsiteX7" fmla="*/ 340865 w 367728"/>
                    <a:gd name="connsiteY7" fmla="*/ 185603 h 467450"/>
                    <a:gd name="connsiteX8" fmla="*/ 270872 w 367728"/>
                    <a:gd name="connsiteY8" fmla="*/ 242819 h 467450"/>
                    <a:gd name="connsiteX9" fmla="*/ 371966 w 367728"/>
                    <a:gd name="connsiteY9" fmla="*/ 399633 h 467450"/>
                    <a:gd name="connsiteX10" fmla="*/ 271122 w 367728"/>
                    <a:gd name="connsiteY10" fmla="*/ 419578 h 467450"/>
                    <a:gd name="connsiteX11" fmla="*/ 182493 w 367728"/>
                    <a:gd name="connsiteY11" fmla="*/ 270180 h 467450"/>
                    <a:gd name="connsiteX12" fmla="*/ 93802 w 367728"/>
                    <a:gd name="connsiteY12" fmla="*/ 287632 h 467450"/>
                    <a:gd name="connsiteX13" fmla="*/ 209480 w 367728"/>
                    <a:gd name="connsiteY13" fmla="*/ 195825 h 467450"/>
                    <a:gd name="connsiteX14" fmla="*/ 283898 w 367728"/>
                    <a:gd name="connsiteY14" fmla="*/ 121406 h 467450"/>
                    <a:gd name="connsiteX15" fmla="*/ 267506 w 367728"/>
                    <a:gd name="connsiteY15" fmla="*/ 80271 h 467450"/>
                    <a:gd name="connsiteX16" fmla="*/ 215900 w 367728"/>
                    <a:gd name="connsiteY16" fmla="*/ 75659 h 467450"/>
                    <a:gd name="connsiteX17" fmla="*/ 103961 w 367728"/>
                    <a:gd name="connsiteY17" fmla="*/ 97722 h 467450"/>
                    <a:gd name="connsiteX18" fmla="*/ 97542 w 367728"/>
                    <a:gd name="connsiteY18" fmla="*/ 217826 h 467450"/>
                    <a:gd name="connsiteX19" fmla="*/ 209480 w 367728"/>
                    <a:gd name="connsiteY19" fmla="*/ 195825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728" h="467450">
                      <a:moveTo>
                        <a:pt x="93802" y="287632"/>
                      </a:moveTo>
                      <a:lnTo>
                        <a:pt x="84764" y="456288"/>
                      </a:lnTo>
                      <a:lnTo>
                        <a:pt x="0" y="472992"/>
                      </a:lnTo>
                      <a:lnTo>
                        <a:pt x="22999" y="43498"/>
                      </a:lnTo>
                      <a:lnTo>
                        <a:pt x="217084" y="5229"/>
                      </a:lnTo>
                      <a:cubicBezTo>
                        <a:pt x="265824" y="-4369"/>
                        <a:pt x="303718" y="-754"/>
                        <a:pt x="330768" y="16074"/>
                      </a:cubicBezTo>
                      <a:cubicBezTo>
                        <a:pt x="357818" y="32902"/>
                        <a:pt x="370221" y="62508"/>
                        <a:pt x="367915" y="104827"/>
                      </a:cubicBezTo>
                      <a:cubicBezTo>
                        <a:pt x="366295" y="135555"/>
                        <a:pt x="357257" y="162480"/>
                        <a:pt x="340865" y="185603"/>
                      </a:cubicBezTo>
                      <a:cubicBezTo>
                        <a:pt x="324473" y="208726"/>
                        <a:pt x="301163" y="227798"/>
                        <a:pt x="270872" y="242819"/>
                      </a:cubicBezTo>
                      <a:lnTo>
                        <a:pt x="371966" y="399633"/>
                      </a:lnTo>
                      <a:lnTo>
                        <a:pt x="271122" y="419578"/>
                      </a:lnTo>
                      <a:lnTo>
                        <a:pt x="182493" y="270180"/>
                      </a:lnTo>
                      <a:lnTo>
                        <a:pt x="93802" y="287632"/>
                      </a:lnTo>
                      <a:close/>
                      <a:moveTo>
                        <a:pt x="209480" y="195825"/>
                      </a:moveTo>
                      <a:cubicBezTo>
                        <a:pt x="256911" y="186476"/>
                        <a:pt x="281717" y="161669"/>
                        <a:pt x="283898" y="121406"/>
                      </a:cubicBezTo>
                      <a:cubicBezTo>
                        <a:pt x="284958" y="101462"/>
                        <a:pt x="279536" y="87812"/>
                        <a:pt x="267506" y="80271"/>
                      </a:cubicBezTo>
                      <a:cubicBezTo>
                        <a:pt x="255540" y="72791"/>
                        <a:pt x="238338" y="71233"/>
                        <a:pt x="215900" y="75659"/>
                      </a:cubicBezTo>
                      <a:lnTo>
                        <a:pt x="103961" y="97722"/>
                      </a:lnTo>
                      <a:lnTo>
                        <a:pt x="97542" y="217826"/>
                      </a:lnTo>
                      <a:lnTo>
                        <a:pt x="209480" y="195825"/>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手繪多邊形: 圖案 51">
                  <a:extLst>
                    <a:ext uri="{FF2B5EF4-FFF2-40B4-BE49-F238E27FC236}">
                      <a16:creationId xmlns:a16="http://schemas.microsoft.com/office/drawing/2014/main" id="{33FF5B0B-6968-4EC3-9691-A44B9D63565C}"/>
                    </a:ext>
                  </a:extLst>
                </p:cNvPr>
                <p:cNvSpPr/>
                <p:nvPr/>
              </p:nvSpPr>
              <p:spPr>
                <a:xfrm>
                  <a:off x="7792737" y="3535191"/>
                  <a:ext cx="105956" cy="442520"/>
                </a:xfrm>
                <a:custGeom>
                  <a:avLst/>
                  <a:gdLst>
                    <a:gd name="connsiteX0" fmla="*/ 107763 w 105955"/>
                    <a:gd name="connsiteY0" fmla="*/ 0 h 442520"/>
                    <a:gd name="connsiteX1" fmla="*/ 84764 w 105955"/>
                    <a:gd name="connsiteY1" fmla="*/ 429494 h 442520"/>
                    <a:gd name="connsiteX2" fmla="*/ 0 w 105955"/>
                    <a:gd name="connsiteY2" fmla="*/ 446197 h 442520"/>
                    <a:gd name="connsiteX3" fmla="*/ 22999 w 105955"/>
                    <a:gd name="connsiteY3" fmla="*/ 16704 h 442520"/>
                    <a:gd name="connsiteX4" fmla="*/ 107763 w 105955"/>
                    <a:gd name="connsiteY4" fmla="*/ 0 h 44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55" h="442520">
                      <a:moveTo>
                        <a:pt x="107763" y="0"/>
                      </a:moveTo>
                      <a:lnTo>
                        <a:pt x="84764" y="429494"/>
                      </a:lnTo>
                      <a:lnTo>
                        <a:pt x="0" y="446197"/>
                      </a:lnTo>
                      <a:lnTo>
                        <a:pt x="22999" y="16704"/>
                      </a:lnTo>
                      <a:lnTo>
                        <a:pt x="107763" y="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FE2D5A8A-602A-48CC-A9FE-477AF17F7537}"/>
                    </a:ext>
                  </a:extLst>
                </p:cNvPr>
                <p:cNvSpPr/>
                <p:nvPr/>
              </p:nvSpPr>
              <p:spPr>
                <a:xfrm>
                  <a:off x="8007328" y="3443882"/>
                  <a:ext cx="355263" cy="467451"/>
                </a:xfrm>
                <a:custGeom>
                  <a:avLst/>
                  <a:gdLst>
                    <a:gd name="connsiteX0" fmla="*/ 218704 w 355262"/>
                    <a:gd name="connsiteY0" fmla="*/ 97354 h 467450"/>
                    <a:gd name="connsiteX1" fmla="*/ 199508 w 355262"/>
                    <a:gd name="connsiteY1" fmla="*/ 455858 h 467450"/>
                    <a:gd name="connsiteX2" fmla="*/ 114743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4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4" y="97354"/>
                      </a:moveTo>
                      <a:lnTo>
                        <a:pt x="199508" y="455858"/>
                      </a:lnTo>
                      <a:lnTo>
                        <a:pt x="114743" y="472562"/>
                      </a:lnTo>
                      <a:lnTo>
                        <a:pt x="133940" y="114058"/>
                      </a:lnTo>
                      <a:lnTo>
                        <a:pt x="0" y="140485"/>
                      </a:lnTo>
                      <a:lnTo>
                        <a:pt x="3802" y="69557"/>
                      </a:lnTo>
                      <a:lnTo>
                        <a:pt x="356385" y="0"/>
                      </a:lnTo>
                      <a:lnTo>
                        <a:pt x="352583" y="70928"/>
                      </a:lnTo>
                      <a:lnTo>
                        <a:pt x="218704"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ED75446C-E4E0-4458-BDC2-66D25014100E}"/>
                    </a:ext>
                  </a:extLst>
                </p:cNvPr>
                <p:cNvSpPr/>
                <p:nvPr/>
              </p:nvSpPr>
              <p:spPr>
                <a:xfrm>
                  <a:off x="8434952" y="3353321"/>
                  <a:ext cx="386426" cy="473684"/>
                </a:xfrm>
                <a:custGeom>
                  <a:avLst/>
                  <a:gdLst>
                    <a:gd name="connsiteX0" fmla="*/ 213781 w 386426"/>
                    <a:gd name="connsiteY0" fmla="*/ 459286 h 473683"/>
                    <a:gd name="connsiteX1" fmla="*/ 129017 w 386426"/>
                    <a:gd name="connsiteY1" fmla="*/ 475990 h 473683"/>
                    <a:gd name="connsiteX2" fmla="*/ 138490 w 386426"/>
                    <a:gd name="connsiteY2" fmla="*/ 299231 h 473683"/>
                    <a:gd name="connsiteX3" fmla="*/ 0 w 386426"/>
                    <a:gd name="connsiteY3" fmla="*/ 76537 h 473683"/>
                    <a:gd name="connsiteX4" fmla="*/ 95734 w 386426"/>
                    <a:gd name="connsiteY4" fmla="*/ 57652 h 473683"/>
                    <a:gd name="connsiteX5" fmla="*/ 184425 w 386426"/>
                    <a:gd name="connsiteY5" fmla="*/ 218144 h 473683"/>
                    <a:gd name="connsiteX6" fmla="*/ 292437 w 386426"/>
                    <a:gd name="connsiteY6" fmla="*/ 18885 h 473683"/>
                    <a:gd name="connsiteX7" fmla="*/ 388171 w 386426"/>
                    <a:gd name="connsiteY7" fmla="*/ 0 h 473683"/>
                    <a:gd name="connsiteX8" fmla="*/ 223255 w 386426"/>
                    <a:gd name="connsiteY8" fmla="*/ 281904 h 473683"/>
                    <a:gd name="connsiteX9" fmla="*/ 213781 w 386426"/>
                    <a:gd name="connsiteY9" fmla="*/ 45928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426" h="473683">
                      <a:moveTo>
                        <a:pt x="213781" y="459286"/>
                      </a:moveTo>
                      <a:lnTo>
                        <a:pt x="129017" y="475990"/>
                      </a:lnTo>
                      <a:lnTo>
                        <a:pt x="138490" y="299231"/>
                      </a:lnTo>
                      <a:lnTo>
                        <a:pt x="0" y="76537"/>
                      </a:lnTo>
                      <a:lnTo>
                        <a:pt x="95734" y="57652"/>
                      </a:lnTo>
                      <a:lnTo>
                        <a:pt x="184425" y="218144"/>
                      </a:lnTo>
                      <a:lnTo>
                        <a:pt x="292437" y="18885"/>
                      </a:lnTo>
                      <a:lnTo>
                        <a:pt x="388171" y="0"/>
                      </a:lnTo>
                      <a:lnTo>
                        <a:pt x="223255" y="281904"/>
                      </a:lnTo>
                      <a:lnTo>
                        <a:pt x="213781" y="4592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grpSp>
    </p:spTree>
    <p:extLst>
      <p:ext uri="{BB962C8B-B14F-4D97-AF65-F5344CB8AC3E}">
        <p14:creationId xmlns:p14="http://schemas.microsoft.com/office/powerpoint/2010/main" val="1428942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0E79EA-F9F1-4EEB-885E-6717BF24BECC}"/>
              </a:ext>
            </a:extLst>
          </p:cNvPr>
          <p:cNvSpPr>
            <a:spLocks noGrp="1"/>
          </p:cNvSpPr>
          <p:nvPr>
            <p:ph type="ctrTitle"/>
          </p:nvPr>
        </p:nvSpPr>
        <p:spPr>
          <a:xfrm>
            <a:off x="379748" y="449631"/>
            <a:ext cx="11432504" cy="1235714"/>
          </a:xfrm>
        </p:spPr>
        <p:txBody>
          <a:bodyPr>
            <a:noAutofit/>
          </a:bodyPr>
          <a:lstStyle/>
          <a:p>
            <a:pPr>
              <a:lnSpc>
                <a:spcPct val="100000"/>
              </a:lnSpc>
            </a:pPr>
            <a:r>
              <a:rPr lang="en-US" altLang="zh-TW" sz="2800" b="1" dirty="0">
                <a:latin typeface="Arial"/>
                <a:ea typeface="微軟正黑體"/>
                <a:cs typeface="Arial"/>
                <a:sym typeface="Arial" panose="020B0604020202020204" pitchFamily="34" charset="0"/>
              </a:rPr>
              <a:t>6</a:t>
            </a:r>
            <a:r>
              <a:rPr lang="zh-TW" altLang="en-US" sz="2800" b="1" dirty="0">
                <a:latin typeface="Arial"/>
                <a:ea typeface="微軟正黑體"/>
                <a:cs typeface="Arial"/>
                <a:sym typeface="Arial" panose="020B0604020202020204" pitchFamily="34" charset="0"/>
              </a:rPr>
              <a:t> </a:t>
            </a:r>
            <a:r>
              <a:rPr lang="en-US" sz="2800" b="1" dirty="0">
                <a:latin typeface="Arial"/>
                <a:ea typeface="微軟正黑體"/>
                <a:cs typeface="Arial"/>
                <a:sym typeface="Arial" panose="020B0604020202020204" pitchFamily="34" charset="0"/>
              </a:rPr>
              <a:t>Minutes Set To Complete, The Basic </a:t>
            </a:r>
            <a:br>
              <a:rPr lang="en-US" sz="2800" b="1" dirty="0">
                <a:latin typeface="Arial" panose="020B0604020202020204" pitchFamily="34" charset="0"/>
              </a:rPr>
            </a:br>
            <a:r>
              <a:rPr lang="en-US" altLang="zh-TW" b="1" dirty="0">
                <a:solidFill>
                  <a:srgbClr val="EB549A"/>
                </a:solidFill>
                <a:latin typeface="Arial"/>
                <a:ea typeface="微軟正黑體"/>
                <a:cs typeface="Arial"/>
                <a:sym typeface="Arial" panose="020B0604020202020204" pitchFamily="34" charset="0"/>
              </a:rPr>
              <a:t>S</a:t>
            </a:r>
            <a:r>
              <a:rPr lang="en-US" b="1" dirty="0">
                <a:solidFill>
                  <a:srgbClr val="EB549A"/>
                </a:solidFill>
                <a:latin typeface="Arial"/>
                <a:ea typeface="微軟正黑體"/>
                <a:cs typeface="Arial"/>
                <a:sym typeface="Arial" panose="020B0604020202020204" pitchFamily="34" charset="0"/>
              </a:rPr>
              <a:t>elf-protection</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For</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Beginners</a:t>
            </a:r>
            <a:endParaRPr lang="en-US" b="1" dirty="0">
              <a:solidFill>
                <a:srgbClr val="EB549A"/>
              </a:solidFill>
              <a:latin typeface="Arial" panose="020B0604020202020204" pitchFamily="34" charset="0"/>
              <a:sym typeface="Arial" panose="020B0604020202020204" pitchFamily="34" charset="0"/>
            </a:endParaRPr>
          </a:p>
        </p:txBody>
      </p:sp>
      <p:sp>
        <p:nvSpPr>
          <p:cNvPr id="5" name="Freeform 17">
            <a:extLst>
              <a:ext uri="{FF2B5EF4-FFF2-40B4-BE49-F238E27FC236}">
                <a16:creationId xmlns:a16="http://schemas.microsoft.com/office/drawing/2014/main" id="{71CEBA7E-95ED-4EE9-A8C8-8C4692236A28}"/>
              </a:ext>
            </a:extLst>
          </p:cNvPr>
          <p:cNvSpPr/>
          <p:nvPr/>
        </p:nvSpPr>
        <p:spPr>
          <a:xfrm>
            <a:off x="3176522"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400">
                <a:latin typeface="Arial" panose="020B0604020202020204" pitchFamily="34" charset="0"/>
                <a:ea typeface="微軟正黑體" panose="020B0604030504040204" pitchFamily="34" charset="-120"/>
                <a:sym typeface="Arial" panose="020B0604020202020204" pitchFamily="34" charset="0"/>
              </a:rPr>
              <a:t>vulnerabilit</a:t>
            </a:r>
            <a:r>
              <a:rPr lang="en-US" altLang="zh-TW" sz="1400">
                <a:latin typeface="Arial" panose="020B0604020202020204" pitchFamily="34" charset="0"/>
                <a:ea typeface="微軟正黑體" panose="020B0604030504040204" pitchFamily="34" charset="-120"/>
                <a:sym typeface="Arial" panose="020B0604020202020204" pitchFamily="34" charset="0"/>
              </a:rPr>
              <a:t>ies</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in</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the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service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use?</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Freeform 18">
            <a:extLst>
              <a:ext uri="{FF2B5EF4-FFF2-40B4-BE49-F238E27FC236}">
                <a16:creationId xmlns:a16="http://schemas.microsoft.com/office/drawing/2014/main" id="{6B74A18B-7D47-49B2-9AB9-1BD9060BA194}"/>
              </a:ext>
            </a:extLst>
          </p:cNvPr>
          <p:cNvSpPr/>
          <p:nvPr/>
        </p:nvSpPr>
        <p:spPr>
          <a:xfrm>
            <a:off x="6158657"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non-QNAP</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store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apps,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abnormal login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improper access control</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Freeform 19">
            <a:extLst>
              <a:ext uri="{FF2B5EF4-FFF2-40B4-BE49-F238E27FC236}">
                <a16:creationId xmlns:a16="http://schemas.microsoft.com/office/drawing/2014/main" id="{661C5524-6661-44A4-B255-385C608FB4E4}"/>
              </a:ext>
            </a:extLst>
          </p:cNvPr>
          <p:cNvSpPr/>
          <p:nvPr/>
        </p:nvSpPr>
        <p:spPr>
          <a:xfrm>
            <a:off x="9140792"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What</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can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when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was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infected?</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Freeform 31">
            <a:extLst>
              <a:ext uri="{FF2B5EF4-FFF2-40B4-BE49-F238E27FC236}">
                <a16:creationId xmlns:a16="http://schemas.microsoft.com/office/drawing/2014/main" id="{8B0B3BF9-F9A0-411B-A22E-08E103A0BFEF}"/>
              </a:ext>
            </a:extLst>
          </p:cNvPr>
          <p:cNvSpPr/>
          <p:nvPr/>
        </p:nvSpPr>
        <p:spPr>
          <a:xfrm>
            <a:off x="194387" y="1789443"/>
            <a:ext cx="2835308" cy="881186"/>
          </a:xfrm>
          <a:prstGeom prst="roundRect">
            <a:avLst/>
          </a:prstGeom>
          <a:solidFill>
            <a:srgbClr val="EB549A"/>
          </a:solidFill>
          <a:ln>
            <a:no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algn="ctr" defTabSz="889000">
              <a:spcBef>
                <a:spcPct val="0"/>
              </a:spcBef>
              <a:spcAft>
                <a:spcPct val="0"/>
              </a:spcAft>
            </a:pPr>
            <a:r>
              <a:rPr lang="en-US" sz="1400">
                <a:latin typeface="Arial"/>
                <a:ea typeface="微軟正黑體"/>
                <a:cs typeface="Arial"/>
                <a:sym typeface="Arial" panose="020B0604020202020204" pitchFamily="34" charset="0"/>
              </a:rPr>
              <a:t>How to avoid installing the Unsafe app?</a:t>
            </a:r>
            <a:endParaRPr lang="en-US" sz="1400" kern="1200">
              <a:solidFill>
                <a:schemeClr val="bg1"/>
              </a:solidFill>
              <a:latin typeface="Arial"/>
              <a:ea typeface="微軟正黑體"/>
              <a:cs typeface="Arial"/>
              <a:sym typeface="Arial" panose="020B0604020202020204" pitchFamily="34" charset="0"/>
            </a:endParaRPr>
          </a:p>
        </p:txBody>
      </p:sp>
      <p:sp>
        <p:nvSpPr>
          <p:cNvPr id="9" name="Rounded Rectangle 40">
            <a:extLst>
              <a:ext uri="{FF2B5EF4-FFF2-40B4-BE49-F238E27FC236}">
                <a16:creationId xmlns:a16="http://schemas.microsoft.com/office/drawing/2014/main" id="{6CE592D6-4843-4CF2-9BF2-3A38DAF6B158}"/>
              </a:ext>
            </a:extLst>
          </p:cNvPr>
          <p:cNvSpPr/>
          <p:nvPr/>
        </p:nvSpPr>
        <p:spPr>
          <a:xfrm>
            <a:off x="507501" y="3029310"/>
            <a:ext cx="4395954" cy="1150273"/>
          </a:xfrm>
          <a:prstGeom prst="round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889000">
              <a:spcBef>
                <a:spcPct val="0"/>
              </a:spcBef>
              <a:spcAft>
                <a:spcPct val="0"/>
              </a:spcAft>
            </a:pPr>
            <a:r>
              <a:rPr lang="en-US" sz="2800" b="1">
                <a:latin typeface="Arial" panose="020B0604020202020204" pitchFamily="34" charset="0"/>
                <a:ea typeface="微軟正黑體" panose="020B0604030504040204" pitchFamily="34" charset="-120"/>
                <a:sym typeface="Arial" panose="020B0604020202020204" pitchFamily="34" charset="0"/>
              </a:rPr>
              <a:t>Use an app with a </a:t>
            </a:r>
            <a:r>
              <a:rPr lang="en-US" altLang="zh-TW" sz="2800" b="1">
                <a:latin typeface="Arial" panose="020B0604020202020204" pitchFamily="34" charset="0"/>
                <a:ea typeface="微軟正黑體" panose="020B0604030504040204" pitchFamily="34" charset="-120"/>
                <a:sym typeface="Arial" panose="020B0604020202020204" pitchFamily="34" charset="0"/>
              </a:rPr>
              <a:t>QNAP</a:t>
            </a:r>
            <a:r>
              <a:rPr lang="zh-TW" altLang="en-US" sz="2800" b="1">
                <a:latin typeface="Arial" panose="020B0604020202020204" pitchFamily="34" charset="0"/>
                <a:ea typeface="微軟正黑體" panose="020B0604030504040204" pitchFamily="34" charset="-120"/>
                <a:sym typeface="Arial" panose="020B0604020202020204" pitchFamily="34" charset="0"/>
              </a:rPr>
              <a:t> </a:t>
            </a:r>
            <a:r>
              <a:rPr lang="en-US" sz="2800" b="1">
                <a:latin typeface="Arial" panose="020B0604020202020204" pitchFamily="34" charset="0"/>
                <a:ea typeface="微軟正黑體" panose="020B0604030504040204" pitchFamily="34" charset="-120"/>
                <a:sym typeface="Arial" panose="020B0604020202020204" pitchFamily="34" charset="0"/>
              </a:rPr>
              <a:t>digital signature</a:t>
            </a:r>
            <a:endParaRPr lang="en-US" sz="28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76;p15">
            <a:extLst>
              <a:ext uri="{FF2B5EF4-FFF2-40B4-BE49-F238E27FC236}">
                <a16:creationId xmlns:a16="http://schemas.microsoft.com/office/drawing/2014/main" id="{6BF208AE-3C0C-4A8D-864A-72CE36A84B61}"/>
              </a:ext>
            </a:extLst>
          </p:cNvPr>
          <p:cNvSpPr txBox="1">
            <a:spLocks/>
          </p:cNvSpPr>
          <p:nvPr/>
        </p:nvSpPr>
        <p:spPr>
          <a:xfrm>
            <a:off x="568847" y="4314358"/>
            <a:ext cx="4273261" cy="1323439"/>
          </a:xfrm>
          <a:prstGeom prst="rect">
            <a:avLst/>
          </a:prstGeom>
        </p:spPr>
        <p:txBody>
          <a:bodyPr wrap="square">
            <a:spAutoFit/>
          </a:bodyPr>
          <a:lstStyle>
            <a:defPPr>
              <a:defRPr lang="en-US"/>
            </a:defPPr>
            <a:lvl1pPr>
              <a:defRPr sz="1200">
                <a:latin typeface="Microsoft JhengHei" panose="020B0604030504040204" pitchFamily="34" charset="-120"/>
                <a:ea typeface="Microsoft JhengHei" panose="020B0604030504040204" pitchFamily="34" charset="-12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The application in App Center is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start</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to</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 the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digital</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signature</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from</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QTS</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4.4.1</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to ensure application security.</a:t>
            </a:r>
            <a:endPar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4" name="logo">
            <a:extLst>
              <a:ext uri="{FF2B5EF4-FFF2-40B4-BE49-F238E27FC236}">
                <a16:creationId xmlns:a16="http://schemas.microsoft.com/office/drawing/2014/main" id="{B748C321-2D73-415A-A442-41CC8D757B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2140" y="6662460"/>
            <a:ext cx="807720" cy="137538"/>
          </a:xfrm>
          <a:prstGeom prst="rect">
            <a:avLst/>
          </a:prstGeom>
        </p:spPr>
      </p:pic>
      <p:grpSp>
        <p:nvGrpSpPr>
          <p:cNvPr id="15" name="群組 14">
            <a:extLst>
              <a:ext uri="{FF2B5EF4-FFF2-40B4-BE49-F238E27FC236}">
                <a16:creationId xmlns:a16="http://schemas.microsoft.com/office/drawing/2014/main" id="{EEAF5918-E26C-4F8F-B1C3-8CABCC2C4E42}"/>
              </a:ext>
            </a:extLst>
          </p:cNvPr>
          <p:cNvGrpSpPr/>
          <p:nvPr/>
        </p:nvGrpSpPr>
        <p:grpSpPr>
          <a:xfrm>
            <a:off x="4787262" y="3248503"/>
            <a:ext cx="904878" cy="834278"/>
            <a:chOff x="3486342" y="3248503"/>
            <a:chExt cx="904878" cy="834278"/>
          </a:xfrm>
        </p:grpSpPr>
        <p:sp>
          <p:nvSpPr>
            <p:cNvPr id="16" name="TextBox 52">
              <a:extLst>
                <a:ext uri="{FF2B5EF4-FFF2-40B4-BE49-F238E27FC236}">
                  <a16:creationId xmlns:a16="http://schemas.microsoft.com/office/drawing/2014/main" id="{EDFDD096-72DC-44A9-AC98-8275F7372F5D}"/>
                </a:ext>
              </a:extLst>
            </p:cNvPr>
            <p:cNvSpPr txBox="1"/>
            <p:nvPr/>
          </p:nvSpPr>
          <p:spPr>
            <a:xfrm>
              <a:off x="3486342" y="3713449"/>
              <a:ext cx="904878" cy="369332"/>
            </a:xfrm>
            <a:prstGeom prst="rect">
              <a:avLst/>
            </a:prstGeom>
            <a:noFill/>
          </p:spPr>
          <p:txBody>
            <a:bodyPr wrap="square" rtlCol="0">
              <a:spAutoFit/>
            </a:bodyPr>
            <a:lstStyle/>
            <a:p>
              <a:r>
                <a:rPr lang="en-US" altLang="zh-TW">
                  <a:solidFill>
                    <a:srgbClr val="86D8FA"/>
                  </a:solidFill>
                  <a:latin typeface="Arial" panose="020B0604020202020204" pitchFamily="34" charset="0"/>
                  <a:ea typeface="微軟正黑體" panose="020B0604030504040204" pitchFamily="34" charset="-120"/>
                  <a:sym typeface="Arial" panose="020B0604020202020204" pitchFamily="34" charset="0"/>
                </a:rPr>
                <a:t>1</a:t>
              </a:r>
              <a:r>
                <a:rPr lang="zh-TW" altLang="en-US">
                  <a:solidFill>
                    <a:srgbClr val="86D8FA"/>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rgbClr val="86D8FA"/>
                  </a:solidFill>
                  <a:latin typeface="Arial" panose="020B0604020202020204" pitchFamily="34" charset="0"/>
                  <a:ea typeface="微軟正黑體" panose="020B0604030504040204" pitchFamily="34" charset="-120"/>
                  <a:sym typeface="Arial" panose="020B0604020202020204" pitchFamily="34" charset="0"/>
                </a:rPr>
                <a:t>min</a:t>
              </a:r>
              <a:endParaRPr lang="en-US">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time_17274">
              <a:extLst>
                <a:ext uri="{FF2B5EF4-FFF2-40B4-BE49-F238E27FC236}">
                  <a16:creationId xmlns:a16="http://schemas.microsoft.com/office/drawing/2014/main" id="{1142FEC8-1CC2-4DED-9A0A-BD6F46166D95}"/>
                </a:ext>
              </a:extLst>
            </p:cNvPr>
            <p:cNvSpPr>
              <a:spLocks noChangeAspect="1"/>
            </p:cNvSpPr>
            <p:nvPr/>
          </p:nvSpPr>
          <p:spPr bwMode="auto">
            <a:xfrm>
              <a:off x="3626337" y="3248503"/>
              <a:ext cx="490874" cy="490018"/>
            </a:xfrm>
            <a:custGeom>
              <a:avLst/>
              <a:gdLst>
                <a:gd name="connsiteX0" fmla="*/ 126665 w 606862"/>
                <a:gd name="connsiteY0" fmla="*/ 114245 h 605804"/>
                <a:gd name="connsiteX1" fmla="*/ 293794 w 606862"/>
                <a:gd name="connsiteY1" fmla="*/ 255591 h 605804"/>
                <a:gd name="connsiteX2" fmla="*/ 309334 w 606862"/>
                <a:gd name="connsiteY2" fmla="*/ 254803 h 605804"/>
                <a:gd name="connsiteX3" fmla="*/ 348581 w 606862"/>
                <a:gd name="connsiteY3" fmla="*/ 275314 h 605804"/>
                <a:gd name="connsiteX4" fmla="*/ 361751 w 606862"/>
                <a:gd name="connsiteY4" fmla="*/ 317521 h 605804"/>
                <a:gd name="connsiteX5" fmla="*/ 304198 w 606862"/>
                <a:gd name="connsiteY5" fmla="*/ 370115 h 605804"/>
                <a:gd name="connsiteX6" fmla="*/ 298930 w 606862"/>
                <a:gd name="connsiteY6" fmla="*/ 369852 h 605804"/>
                <a:gd name="connsiteX7" fmla="*/ 259815 w 606862"/>
                <a:gd name="connsiteY7" fmla="*/ 349340 h 605804"/>
                <a:gd name="connsiteX8" fmla="*/ 246513 w 606862"/>
                <a:gd name="connsiteY8" fmla="*/ 307134 h 605804"/>
                <a:gd name="connsiteX9" fmla="*/ 249410 w 606862"/>
                <a:gd name="connsiteY9" fmla="*/ 294380 h 605804"/>
                <a:gd name="connsiteX10" fmla="*/ 276038 w 606862"/>
                <a:gd name="connsiteY10" fmla="*/ 0 h 605804"/>
                <a:gd name="connsiteX11" fmla="*/ 303431 w 606862"/>
                <a:gd name="connsiteY11" fmla="*/ 0 h 605804"/>
                <a:gd name="connsiteX12" fmla="*/ 606862 w 606862"/>
                <a:gd name="connsiteY12" fmla="*/ 302902 h 605804"/>
                <a:gd name="connsiteX13" fmla="*/ 303431 w 606862"/>
                <a:gd name="connsiteY13" fmla="*/ 605804 h 605804"/>
                <a:gd name="connsiteX14" fmla="*/ 0 w 606862"/>
                <a:gd name="connsiteY14" fmla="*/ 302902 h 605804"/>
                <a:gd name="connsiteX15" fmla="*/ 64400 w 606862"/>
                <a:gd name="connsiteY15" fmla="*/ 116349 h 605804"/>
                <a:gd name="connsiteX16" fmla="*/ 74014 w 606862"/>
                <a:gd name="connsiteY16" fmla="*/ 104123 h 605804"/>
                <a:gd name="connsiteX17" fmla="*/ 117079 w 606862"/>
                <a:gd name="connsiteY17" fmla="*/ 137778 h 605804"/>
                <a:gd name="connsiteX18" fmla="*/ 107465 w 606862"/>
                <a:gd name="connsiteY18" fmla="*/ 150005 h 605804"/>
                <a:gd name="connsiteX19" fmla="*/ 54786 w 606862"/>
                <a:gd name="connsiteY19" fmla="*/ 302902 h 605804"/>
                <a:gd name="connsiteX20" fmla="*/ 303431 w 606862"/>
                <a:gd name="connsiteY20" fmla="*/ 551113 h 605804"/>
                <a:gd name="connsiteX21" fmla="*/ 552076 w 606862"/>
                <a:gd name="connsiteY21" fmla="*/ 302902 h 605804"/>
                <a:gd name="connsiteX22" fmla="*/ 330692 w 606862"/>
                <a:gd name="connsiteY22" fmla="*/ 56137 h 605804"/>
                <a:gd name="connsiteX23" fmla="*/ 330692 w 606862"/>
                <a:gd name="connsiteY23" fmla="*/ 144089 h 605804"/>
                <a:gd name="connsiteX24" fmla="*/ 276038 w 606862"/>
                <a:gd name="connsiteY24" fmla="*/ 144089 h 60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862" h="605804">
                  <a:moveTo>
                    <a:pt x="126665" y="114245"/>
                  </a:moveTo>
                  <a:lnTo>
                    <a:pt x="293794" y="255591"/>
                  </a:lnTo>
                  <a:cubicBezTo>
                    <a:pt x="299193" y="254540"/>
                    <a:pt x="304330" y="254277"/>
                    <a:pt x="309334" y="254803"/>
                  </a:cubicBezTo>
                  <a:cubicBezTo>
                    <a:pt x="324743" y="256117"/>
                    <a:pt x="338704" y="263481"/>
                    <a:pt x="348581" y="275314"/>
                  </a:cubicBezTo>
                  <a:cubicBezTo>
                    <a:pt x="358459" y="287279"/>
                    <a:pt x="363200" y="302137"/>
                    <a:pt x="361751" y="317521"/>
                  </a:cubicBezTo>
                  <a:cubicBezTo>
                    <a:pt x="359117" y="346974"/>
                    <a:pt x="333831" y="370115"/>
                    <a:pt x="304198" y="370115"/>
                  </a:cubicBezTo>
                  <a:cubicBezTo>
                    <a:pt x="302486" y="370115"/>
                    <a:pt x="300774" y="369984"/>
                    <a:pt x="298930" y="369852"/>
                  </a:cubicBezTo>
                  <a:cubicBezTo>
                    <a:pt x="283653" y="368406"/>
                    <a:pt x="269692" y="361174"/>
                    <a:pt x="259815" y="349340"/>
                  </a:cubicBezTo>
                  <a:cubicBezTo>
                    <a:pt x="249805" y="337507"/>
                    <a:pt x="245196" y="322517"/>
                    <a:pt x="246513" y="307134"/>
                  </a:cubicBezTo>
                  <a:cubicBezTo>
                    <a:pt x="246908" y="303058"/>
                    <a:pt x="247830" y="298850"/>
                    <a:pt x="249410" y="294380"/>
                  </a:cubicBezTo>
                  <a:close/>
                  <a:moveTo>
                    <a:pt x="276038" y="0"/>
                  </a:moveTo>
                  <a:lnTo>
                    <a:pt x="303431" y="0"/>
                  </a:lnTo>
                  <a:cubicBezTo>
                    <a:pt x="470687" y="0"/>
                    <a:pt x="606862" y="135806"/>
                    <a:pt x="606862" y="302902"/>
                  </a:cubicBezTo>
                  <a:cubicBezTo>
                    <a:pt x="606862" y="469866"/>
                    <a:pt x="470687" y="605804"/>
                    <a:pt x="303431" y="605804"/>
                  </a:cubicBezTo>
                  <a:cubicBezTo>
                    <a:pt x="136044" y="605804"/>
                    <a:pt x="0" y="469866"/>
                    <a:pt x="0" y="302902"/>
                  </a:cubicBezTo>
                  <a:cubicBezTo>
                    <a:pt x="0" y="234539"/>
                    <a:pt x="22257" y="169988"/>
                    <a:pt x="64400" y="116349"/>
                  </a:cubicBezTo>
                  <a:lnTo>
                    <a:pt x="74014" y="104123"/>
                  </a:lnTo>
                  <a:lnTo>
                    <a:pt x="117079" y="137778"/>
                  </a:lnTo>
                  <a:lnTo>
                    <a:pt x="107465" y="150005"/>
                  </a:lnTo>
                  <a:cubicBezTo>
                    <a:pt x="72960" y="194047"/>
                    <a:pt x="54786" y="246897"/>
                    <a:pt x="54786" y="302902"/>
                  </a:cubicBezTo>
                  <a:cubicBezTo>
                    <a:pt x="54786" y="439760"/>
                    <a:pt x="166334" y="551113"/>
                    <a:pt x="303431" y="551113"/>
                  </a:cubicBezTo>
                  <a:cubicBezTo>
                    <a:pt x="440528" y="551113"/>
                    <a:pt x="552076" y="439760"/>
                    <a:pt x="552076" y="302902"/>
                  </a:cubicBezTo>
                  <a:cubicBezTo>
                    <a:pt x="552076" y="175115"/>
                    <a:pt x="456068" y="69809"/>
                    <a:pt x="330692" y="56137"/>
                  </a:cubicBezTo>
                  <a:lnTo>
                    <a:pt x="330692" y="144089"/>
                  </a:lnTo>
                  <a:lnTo>
                    <a:pt x="276038" y="144089"/>
                  </a:lnTo>
                  <a:close/>
                </a:path>
              </a:pathLst>
            </a:custGeom>
            <a:solidFill>
              <a:srgbClr val="86D8FA"/>
            </a:solidFill>
            <a:ln>
              <a:noFill/>
            </a:ln>
          </p:spPr>
        </p:sp>
      </p:grpSp>
      <p:pic>
        <p:nvPicPr>
          <p:cNvPr id="19" name="Picture 43">
            <a:extLst>
              <a:ext uri="{FF2B5EF4-FFF2-40B4-BE49-F238E27FC236}">
                <a16:creationId xmlns:a16="http://schemas.microsoft.com/office/drawing/2014/main" id="{A83FE5EC-C26F-42C4-8E3D-ACC09D722263}"/>
              </a:ext>
            </a:extLst>
          </p:cNvPr>
          <p:cNvPicPr>
            <a:picLocks noChangeAspect="1"/>
          </p:cNvPicPr>
          <p:nvPr/>
        </p:nvPicPr>
        <p:blipFill>
          <a:blip r:embed="rId4">
            <a:alphaModFix amt="50000"/>
          </a:blip>
          <a:stretch>
            <a:fillRect/>
          </a:stretch>
        </p:blipFill>
        <p:spPr>
          <a:xfrm>
            <a:off x="7713343" y="3562349"/>
            <a:ext cx="5690205" cy="2927923"/>
          </a:xfrm>
          <a:prstGeom prst="rect">
            <a:avLst/>
          </a:prstGeom>
          <a:noFill/>
          <a:ln>
            <a:noFill/>
          </a:ln>
          <a:scene3d>
            <a:camera prst="perspectiveLeft"/>
            <a:lightRig rig="threePt" dir="t"/>
          </a:scene3d>
        </p:spPr>
      </p:pic>
      <p:pic>
        <p:nvPicPr>
          <p:cNvPr id="18" name="Picture 46">
            <a:extLst>
              <a:ext uri="{FF2B5EF4-FFF2-40B4-BE49-F238E27FC236}">
                <a16:creationId xmlns:a16="http://schemas.microsoft.com/office/drawing/2014/main" id="{BB2F44CD-BFBC-444C-A811-0E34F6293CFE}"/>
              </a:ext>
            </a:extLst>
          </p:cNvPr>
          <p:cNvPicPr>
            <a:picLocks noChangeAspect="1"/>
          </p:cNvPicPr>
          <p:nvPr/>
        </p:nvPicPr>
        <p:blipFill>
          <a:blip r:embed="rId5">
            <a:alphaModFix amt="50000"/>
          </a:blip>
          <a:stretch>
            <a:fillRect/>
          </a:stretch>
        </p:blipFill>
        <p:spPr>
          <a:xfrm>
            <a:off x="6158657" y="3202496"/>
            <a:ext cx="6073253" cy="3179478"/>
          </a:xfrm>
          <a:prstGeom prst="rect">
            <a:avLst/>
          </a:prstGeom>
          <a:ln>
            <a:noFill/>
          </a:ln>
          <a:scene3d>
            <a:camera prst="perspectiveLeft"/>
            <a:lightRig rig="threePt" dir="t"/>
          </a:scene3d>
        </p:spPr>
      </p:pic>
      <p:pic>
        <p:nvPicPr>
          <p:cNvPr id="2" name="Picture 1">
            <a:extLst>
              <a:ext uri="{FF2B5EF4-FFF2-40B4-BE49-F238E27FC236}">
                <a16:creationId xmlns:a16="http://schemas.microsoft.com/office/drawing/2014/main" id="{27C40137-AD0B-624F-9F8B-D9048DF83205}"/>
              </a:ext>
            </a:extLst>
          </p:cNvPr>
          <p:cNvPicPr>
            <a:picLocks noChangeAspect="1"/>
          </p:cNvPicPr>
          <p:nvPr/>
        </p:nvPicPr>
        <p:blipFill>
          <a:blip r:embed="rId6"/>
          <a:stretch>
            <a:fillRect/>
          </a:stretch>
        </p:blipFill>
        <p:spPr>
          <a:xfrm>
            <a:off x="5718912" y="3044330"/>
            <a:ext cx="5693764" cy="3461910"/>
          </a:xfrm>
          <a:prstGeom prst="rect">
            <a:avLst/>
          </a:prstGeom>
          <a:effectLst/>
          <a:scene3d>
            <a:camera prst="perspectiveLeft"/>
            <a:lightRig rig="threePt" dir="t"/>
          </a:scene3d>
        </p:spPr>
      </p:pic>
    </p:spTree>
    <p:extLst>
      <p:ext uri="{BB962C8B-B14F-4D97-AF65-F5344CB8AC3E}">
        <p14:creationId xmlns:p14="http://schemas.microsoft.com/office/powerpoint/2010/main" val="846684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
            <a:extLst>
              <a:ext uri="{FF2B5EF4-FFF2-40B4-BE49-F238E27FC236}">
                <a16:creationId xmlns:a16="http://schemas.microsoft.com/office/drawing/2014/main" id="{71CEBA7E-95ED-4EE9-A8C8-8C4692236A28}"/>
              </a:ext>
            </a:extLst>
          </p:cNvPr>
          <p:cNvSpPr/>
          <p:nvPr/>
        </p:nvSpPr>
        <p:spPr>
          <a:xfrm>
            <a:off x="3176522" y="1789443"/>
            <a:ext cx="2835308" cy="881186"/>
          </a:xfrm>
          <a:prstGeom prst="roundRect">
            <a:avLst/>
          </a:prstGeom>
          <a:solidFill>
            <a:srgbClr val="EB549A"/>
          </a:solidFill>
          <a:ln>
            <a:no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400">
                <a:latin typeface="Arial" panose="020B0604020202020204" pitchFamily="34" charset="0"/>
                <a:ea typeface="微軟正黑體" panose="020B0604030504040204" pitchFamily="34" charset="-120"/>
                <a:sym typeface="Arial" panose="020B0604020202020204" pitchFamily="34" charset="0"/>
              </a:rPr>
              <a:t>vulnerabilit</a:t>
            </a:r>
            <a:r>
              <a:rPr lang="en-US" altLang="zh-TW" sz="1400">
                <a:latin typeface="Arial" panose="020B0604020202020204" pitchFamily="34" charset="0"/>
                <a:ea typeface="微軟正黑體" panose="020B0604030504040204" pitchFamily="34" charset="-120"/>
                <a:sym typeface="Arial" panose="020B0604020202020204" pitchFamily="34" charset="0"/>
              </a:rPr>
              <a:t>ies</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in</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the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service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use?</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Freeform 18">
            <a:extLst>
              <a:ext uri="{FF2B5EF4-FFF2-40B4-BE49-F238E27FC236}">
                <a16:creationId xmlns:a16="http://schemas.microsoft.com/office/drawing/2014/main" id="{6B74A18B-7D47-49B2-9AB9-1BD9060BA194}"/>
              </a:ext>
            </a:extLst>
          </p:cNvPr>
          <p:cNvSpPr/>
          <p:nvPr/>
        </p:nvSpPr>
        <p:spPr>
          <a:xfrm>
            <a:off x="6158657"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non-QNAP</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store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apps,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abnormal login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improper access control</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Freeform 19">
            <a:extLst>
              <a:ext uri="{FF2B5EF4-FFF2-40B4-BE49-F238E27FC236}">
                <a16:creationId xmlns:a16="http://schemas.microsoft.com/office/drawing/2014/main" id="{661C5524-6661-44A4-B255-385C608FB4E4}"/>
              </a:ext>
            </a:extLst>
          </p:cNvPr>
          <p:cNvSpPr/>
          <p:nvPr/>
        </p:nvSpPr>
        <p:spPr>
          <a:xfrm>
            <a:off x="9140792"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What</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can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when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was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infected?</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Freeform 31">
            <a:extLst>
              <a:ext uri="{FF2B5EF4-FFF2-40B4-BE49-F238E27FC236}">
                <a16:creationId xmlns:a16="http://schemas.microsoft.com/office/drawing/2014/main" id="{8B0B3BF9-F9A0-411B-A22E-08E103A0BFEF}"/>
              </a:ext>
            </a:extLst>
          </p:cNvPr>
          <p:cNvSpPr/>
          <p:nvPr/>
        </p:nvSpPr>
        <p:spPr>
          <a:xfrm>
            <a:off x="194387"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algn="ctr" defTabSz="889000">
              <a:spcBef>
                <a:spcPct val="0"/>
              </a:spcBef>
              <a:spcAft>
                <a:spcPct val="0"/>
              </a:spcAft>
            </a:pPr>
            <a:r>
              <a:rPr lang="en-US" sz="1400">
                <a:latin typeface="Arial" panose="020B0604020202020204" pitchFamily="34" charset="0"/>
                <a:ea typeface="微軟正黑體" panose="020B0604030504040204" pitchFamily="34" charset="-120"/>
                <a:sym typeface="Arial" panose="020B0604020202020204" pitchFamily="34" charset="0"/>
              </a:rPr>
              <a:t>How to avoid installing to Unsafe app?</a:t>
            </a:r>
            <a:endParaRPr lang="en-US" sz="1400" kern="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Rounded Rectangle 40">
            <a:extLst>
              <a:ext uri="{FF2B5EF4-FFF2-40B4-BE49-F238E27FC236}">
                <a16:creationId xmlns:a16="http://schemas.microsoft.com/office/drawing/2014/main" id="{6CE592D6-4843-4CF2-9BF2-3A38DAF6B158}"/>
              </a:ext>
            </a:extLst>
          </p:cNvPr>
          <p:cNvSpPr/>
          <p:nvPr/>
        </p:nvSpPr>
        <p:spPr>
          <a:xfrm>
            <a:off x="507501" y="3029310"/>
            <a:ext cx="4395954" cy="1150273"/>
          </a:xfrm>
          <a:prstGeom prst="round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89000"/>
            <a:r>
              <a:rPr lang="en-US" sz="2800" b="1">
                <a:latin typeface="Arial"/>
                <a:ea typeface="微軟正黑體"/>
                <a:cs typeface="Arial"/>
                <a:sym typeface="Arial" panose="020B0604020202020204" pitchFamily="34" charset="0"/>
              </a:rPr>
              <a:t>Subscribe to Security Advisory</a:t>
            </a:r>
            <a:endParaRPr lang="en-US" sz="2800" b="1">
              <a:solidFill>
                <a:schemeClr val="bg1"/>
              </a:solidFill>
              <a:latin typeface="Arial"/>
              <a:ea typeface="微軟正黑體"/>
              <a:cs typeface="Arial"/>
            </a:endParaRPr>
          </a:p>
        </p:txBody>
      </p:sp>
      <p:sp>
        <p:nvSpPr>
          <p:cNvPr id="11" name="Google Shape;76;p15">
            <a:extLst>
              <a:ext uri="{FF2B5EF4-FFF2-40B4-BE49-F238E27FC236}">
                <a16:creationId xmlns:a16="http://schemas.microsoft.com/office/drawing/2014/main" id="{6BF208AE-3C0C-4A8D-864A-72CE36A84B61}"/>
              </a:ext>
            </a:extLst>
          </p:cNvPr>
          <p:cNvSpPr txBox="1">
            <a:spLocks/>
          </p:cNvSpPr>
          <p:nvPr/>
        </p:nvSpPr>
        <p:spPr>
          <a:xfrm>
            <a:off x="568847" y="4188966"/>
            <a:ext cx="4273261" cy="2215991"/>
          </a:xfrm>
          <a:prstGeom prst="rect">
            <a:avLst/>
          </a:prstGeom>
        </p:spPr>
        <p:txBody>
          <a:bodyPr wrap="square" anchor="t">
            <a:spAutoFit/>
          </a:bodyPr>
          <a:lstStyle>
            <a:defPPr>
              <a:defRPr lang="en-US"/>
            </a:defPPr>
            <a:lvl1pPr>
              <a:defRPr sz="1200">
                <a:latin typeface="Microsoft JhengHei" panose="020B0604030504040204" pitchFamily="34" charset="-120"/>
                <a:ea typeface="Microsoft JhengHei" panose="020B0604030504040204" pitchFamily="34" charset="-12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Summarizes security vulnerabilities impacting QNAP products and provides patches and/or other solutions. </a:t>
            </a:r>
          </a:p>
          <a:p>
            <a:endParaRPr lang="en-US" sz="1400" dirty="0">
              <a:solidFill>
                <a:srgbClr val="FF79BC"/>
              </a:solidFill>
              <a:latin typeface="Arial"/>
              <a:ea typeface="微軟正黑體"/>
              <a:cs typeface="Arial"/>
              <a:sym typeface="Arial" panose="020B0604020202020204" pitchFamily="34" charset="0"/>
            </a:endParaRPr>
          </a:p>
          <a:p>
            <a:r>
              <a:rPr lang="en-US" sz="1400" dirty="0">
                <a:solidFill>
                  <a:srgbClr val="FF79BC"/>
                </a:solidFill>
                <a:latin typeface="Arial"/>
                <a:ea typeface="微軟正黑體"/>
                <a:cs typeface="Arial"/>
                <a:sym typeface="Arial" panose="020B0604020202020204" pitchFamily="34" charset="0"/>
              </a:rPr>
              <a:t>How to receive notice：</a:t>
            </a:r>
            <a:endParaRPr lang="en-US" sz="1400" dirty="0">
              <a:solidFill>
                <a:srgbClr val="FF79BC"/>
              </a:solidFill>
              <a:latin typeface="Arial"/>
              <a:ea typeface="微軟正黑體"/>
              <a:cs typeface="Arial"/>
            </a:endParaRPr>
          </a:p>
          <a:p>
            <a:r>
              <a:rPr lang="en-US" sz="1400" dirty="0">
                <a:solidFill>
                  <a:srgbClr val="FF79BC"/>
                </a:solidFill>
                <a:latin typeface="Arial"/>
                <a:ea typeface="微軟正黑體"/>
                <a:cs typeface="Arial"/>
                <a:sym typeface="Arial" panose="020B0604020202020204" pitchFamily="34" charset="0"/>
              </a:rPr>
              <a:t>1. Go to official website to subscribe to</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Security</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Advisory</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newsletter.</a:t>
            </a:r>
            <a:endParaRPr lang="en-US" altLang="zh-TW" sz="1400" dirty="0">
              <a:solidFill>
                <a:srgbClr val="FF79BC"/>
              </a:solidFill>
              <a:latin typeface="Arial"/>
              <a:ea typeface="微軟正黑體"/>
              <a:cs typeface="Arial"/>
            </a:endParaRPr>
          </a:p>
          <a:p>
            <a:r>
              <a:rPr lang="en-US" sz="1400" dirty="0">
                <a:solidFill>
                  <a:srgbClr val="FF79BC"/>
                </a:solidFill>
                <a:latin typeface="Arial"/>
                <a:ea typeface="微軟正黑體"/>
                <a:cs typeface="Arial"/>
                <a:sym typeface="Arial" panose="020B0604020202020204" pitchFamily="34" charset="0"/>
              </a:rPr>
              <a:t>2. Via</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Security</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Counselor,</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notify</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you</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of</a:t>
            </a:r>
            <a:r>
              <a:rPr lang="en-US" altLang="zh-TW" sz="1400" dirty="0">
                <a:solidFill>
                  <a:srgbClr val="FF79BC"/>
                </a:solidFill>
                <a:latin typeface="Arial"/>
                <a:ea typeface="微軟正黑體"/>
                <a:cs typeface="Arial"/>
                <a:sym typeface="Arial" panose="020B0604020202020204" pitchFamily="34" charset="0"/>
              </a:rPr>
              <a:t> </a:t>
            </a:r>
            <a:r>
              <a:rPr lang="en-US" sz="1400" dirty="0">
                <a:solidFill>
                  <a:srgbClr val="FF79BC"/>
                </a:solidFill>
                <a:latin typeface="Arial"/>
                <a:ea typeface="微軟正黑體"/>
                <a:cs typeface="Arial"/>
                <a:sym typeface="Arial" panose="020B0604020202020204" pitchFamily="34" charset="0"/>
              </a:rPr>
              <a:t>new when logging </a:t>
            </a:r>
            <a:r>
              <a:rPr lang="en-US" altLang="zh-TW" sz="1400" dirty="0">
                <a:solidFill>
                  <a:srgbClr val="FF79BC"/>
                </a:solidFill>
                <a:latin typeface="Arial"/>
                <a:ea typeface="微軟正黑體"/>
                <a:cs typeface="Arial"/>
                <a:sym typeface="Arial" panose="020B0604020202020204" pitchFamily="34" charset="0"/>
              </a:rPr>
              <a:t>into</a:t>
            </a:r>
            <a:r>
              <a:rPr lang="en-US" sz="1400" dirty="0">
                <a:solidFill>
                  <a:srgbClr val="FF79BC"/>
                </a:solidFill>
                <a:latin typeface="Arial"/>
                <a:ea typeface="微軟正黑體"/>
                <a:cs typeface="Arial"/>
                <a:sym typeface="Arial" panose="020B0604020202020204" pitchFamily="34" charset="0"/>
              </a:rPr>
              <a:t> QTS</a:t>
            </a:r>
            <a:r>
              <a:rPr lang="en-US" altLang="zh-TW" sz="1400" dirty="0">
                <a:solidFill>
                  <a:srgbClr val="FF79BC"/>
                </a:solidFill>
                <a:latin typeface="Arial"/>
                <a:ea typeface="微軟正黑體"/>
                <a:cs typeface="Arial"/>
                <a:sym typeface="Arial" panose="020B0604020202020204" pitchFamily="34" charset="0"/>
              </a:rPr>
              <a:t>. </a:t>
            </a:r>
            <a:endParaRPr lang="en-US" sz="1400" dirty="0">
              <a:solidFill>
                <a:srgbClr val="FF79BC"/>
              </a:solidFill>
              <a:latin typeface="Arial" panose="020B0604020202020204" pitchFamily="34" charset="0"/>
              <a:ea typeface="微軟正黑體" panose="020B0604030504040204" pitchFamily="34" charset="-120"/>
              <a:cs typeface="Arial"/>
            </a:endParaRPr>
          </a:p>
        </p:txBody>
      </p:sp>
      <p:pic>
        <p:nvPicPr>
          <p:cNvPr id="14" name="logo">
            <a:extLst>
              <a:ext uri="{FF2B5EF4-FFF2-40B4-BE49-F238E27FC236}">
                <a16:creationId xmlns:a16="http://schemas.microsoft.com/office/drawing/2014/main" id="{B748C321-2D73-415A-A442-41CC8D757B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2140" y="6662460"/>
            <a:ext cx="807720" cy="137538"/>
          </a:xfrm>
          <a:prstGeom prst="rect">
            <a:avLst/>
          </a:prstGeom>
        </p:spPr>
      </p:pic>
      <p:sp>
        <p:nvSpPr>
          <p:cNvPr id="16" name="TextBox 52">
            <a:extLst>
              <a:ext uri="{FF2B5EF4-FFF2-40B4-BE49-F238E27FC236}">
                <a16:creationId xmlns:a16="http://schemas.microsoft.com/office/drawing/2014/main" id="{EDFDD096-72DC-44A9-AC98-8275F7372F5D}"/>
              </a:ext>
            </a:extLst>
          </p:cNvPr>
          <p:cNvSpPr txBox="1"/>
          <p:nvPr/>
        </p:nvSpPr>
        <p:spPr>
          <a:xfrm>
            <a:off x="4467222" y="3713449"/>
            <a:ext cx="904878" cy="369332"/>
          </a:xfrm>
          <a:prstGeom prst="rect">
            <a:avLst/>
          </a:prstGeom>
          <a:noFill/>
        </p:spPr>
        <p:txBody>
          <a:bodyPr wrap="square" rtlCol="0">
            <a:spAutoFit/>
          </a:bodyPr>
          <a:lstStyle/>
          <a:p>
            <a:r>
              <a:rPr lang="en-US" altLang="zh-TW">
                <a:solidFill>
                  <a:srgbClr val="86D8FA"/>
                </a:solidFill>
                <a:latin typeface="Arial" panose="020B0604020202020204" pitchFamily="34" charset="0"/>
                <a:ea typeface="微軟正黑體" panose="020B0604030504040204" pitchFamily="34" charset="-120"/>
                <a:sym typeface="Arial" panose="020B0604020202020204" pitchFamily="34" charset="0"/>
              </a:rPr>
              <a:t>1</a:t>
            </a:r>
            <a:r>
              <a:rPr lang="zh-TW" altLang="en-US">
                <a:solidFill>
                  <a:srgbClr val="86D8FA"/>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rgbClr val="86D8FA"/>
                </a:solidFill>
                <a:latin typeface="Arial" panose="020B0604020202020204" pitchFamily="34" charset="0"/>
                <a:ea typeface="微軟正黑體" panose="020B0604030504040204" pitchFamily="34" charset="-120"/>
                <a:sym typeface="Arial" panose="020B0604020202020204" pitchFamily="34" charset="0"/>
              </a:rPr>
              <a:t>min</a:t>
            </a:r>
            <a:endParaRPr lang="en-US">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time_17274">
            <a:extLst>
              <a:ext uri="{FF2B5EF4-FFF2-40B4-BE49-F238E27FC236}">
                <a16:creationId xmlns:a16="http://schemas.microsoft.com/office/drawing/2014/main" id="{1142FEC8-1CC2-4DED-9A0A-BD6F46166D95}"/>
              </a:ext>
            </a:extLst>
          </p:cNvPr>
          <p:cNvSpPr>
            <a:spLocks noChangeAspect="1"/>
          </p:cNvSpPr>
          <p:nvPr/>
        </p:nvSpPr>
        <p:spPr bwMode="auto">
          <a:xfrm>
            <a:off x="4607217" y="3248503"/>
            <a:ext cx="490874" cy="490018"/>
          </a:xfrm>
          <a:custGeom>
            <a:avLst/>
            <a:gdLst>
              <a:gd name="connsiteX0" fmla="*/ 126665 w 606862"/>
              <a:gd name="connsiteY0" fmla="*/ 114245 h 605804"/>
              <a:gd name="connsiteX1" fmla="*/ 293794 w 606862"/>
              <a:gd name="connsiteY1" fmla="*/ 255591 h 605804"/>
              <a:gd name="connsiteX2" fmla="*/ 309334 w 606862"/>
              <a:gd name="connsiteY2" fmla="*/ 254803 h 605804"/>
              <a:gd name="connsiteX3" fmla="*/ 348581 w 606862"/>
              <a:gd name="connsiteY3" fmla="*/ 275314 h 605804"/>
              <a:gd name="connsiteX4" fmla="*/ 361751 w 606862"/>
              <a:gd name="connsiteY4" fmla="*/ 317521 h 605804"/>
              <a:gd name="connsiteX5" fmla="*/ 304198 w 606862"/>
              <a:gd name="connsiteY5" fmla="*/ 370115 h 605804"/>
              <a:gd name="connsiteX6" fmla="*/ 298930 w 606862"/>
              <a:gd name="connsiteY6" fmla="*/ 369852 h 605804"/>
              <a:gd name="connsiteX7" fmla="*/ 259815 w 606862"/>
              <a:gd name="connsiteY7" fmla="*/ 349340 h 605804"/>
              <a:gd name="connsiteX8" fmla="*/ 246513 w 606862"/>
              <a:gd name="connsiteY8" fmla="*/ 307134 h 605804"/>
              <a:gd name="connsiteX9" fmla="*/ 249410 w 606862"/>
              <a:gd name="connsiteY9" fmla="*/ 294380 h 605804"/>
              <a:gd name="connsiteX10" fmla="*/ 276038 w 606862"/>
              <a:gd name="connsiteY10" fmla="*/ 0 h 605804"/>
              <a:gd name="connsiteX11" fmla="*/ 303431 w 606862"/>
              <a:gd name="connsiteY11" fmla="*/ 0 h 605804"/>
              <a:gd name="connsiteX12" fmla="*/ 606862 w 606862"/>
              <a:gd name="connsiteY12" fmla="*/ 302902 h 605804"/>
              <a:gd name="connsiteX13" fmla="*/ 303431 w 606862"/>
              <a:gd name="connsiteY13" fmla="*/ 605804 h 605804"/>
              <a:gd name="connsiteX14" fmla="*/ 0 w 606862"/>
              <a:gd name="connsiteY14" fmla="*/ 302902 h 605804"/>
              <a:gd name="connsiteX15" fmla="*/ 64400 w 606862"/>
              <a:gd name="connsiteY15" fmla="*/ 116349 h 605804"/>
              <a:gd name="connsiteX16" fmla="*/ 74014 w 606862"/>
              <a:gd name="connsiteY16" fmla="*/ 104123 h 605804"/>
              <a:gd name="connsiteX17" fmla="*/ 117079 w 606862"/>
              <a:gd name="connsiteY17" fmla="*/ 137778 h 605804"/>
              <a:gd name="connsiteX18" fmla="*/ 107465 w 606862"/>
              <a:gd name="connsiteY18" fmla="*/ 150005 h 605804"/>
              <a:gd name="connsiteX19" fmla="*/ 54786 w 606862"/>
              <a:gd name="connsiteY19" fmla="*/ 302902 h 605804"/>
              <a:gd name="connsiteX20" fmla="*/ 303431 w 606862"/>
              <a:gd name="connsiteY20" fmla="*/ 551113 h 605804"/>
              <a:gd name="connsiteX21" fmla="*/ 552076 w 606862"/>
              <a:gd name="connsiteY21" fmla="*/ 302902 h 605804"/>
              <a:gd name="connsiteX22" fmla="*/ 330692 w 606862"/>
              <a:gd name="connsiteY22" fmla="*/ 56137 h 605804"/>
              <a:gd name="connsiteX23" fmla="*/ 330692 w 606862"/>
              <a:gd name="connsiteY23" fmla="*/ 144089 h 605804"/>
              <a:gd name="connsiteX24" fmla="*/ 276038 w 606862"/>
              <a:gd name="connsiteY24" fmla="*/ 144089 h 60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862" h="605804">
                <a:moveTo>
                  <a:pt x="126665" y="114245"/>
                </a:moveTo>
                <a:lnTo>
                  <a:pt x="293794" y="255591"/>
                </a:lnTo>
                <a:cubicBezTo>
                  <a:pt x="299193" y="254540"/>
                  <a:pt x="304330" y="254277"/>
                  <a:pt x="309334" y="254803"/>
                </a:cubicBezTo>
                <a:cubicBezTo>
                  <a:pt x="324743" y="256117"/>
                  <a:pt x="338704" y="263481"/>
                  <a:pt x="348581" y="275314"/>
                </a:cubicBezTo>
                <a:cubicBezTo>
                  <a:pt x="358459" y="287279"/>
                  <a:pt x="363200" y="302137"/>
                  <a:pt x="361751" y="317521"/>
                </a:cubicBezTo>
                <a:cubicBezTo>
                  <a:pt x="359117" y="346974"/>
                  <a:pt x="333831" y="370115"/>
                  <a:pt x="304198" y="370115"/>
                </a:cubicBezTo>
                <a:cubicBezTo>
                  <a:pt x="302486" y="370115"/>
                  <a:pt x="300774" y="369984"/>
                  <a:pt x="298930" y="369852"/>
                </a:cubicBezTo>
                <a:cubicBezTo>
                  <a:pt x="283653" y="368406"/>
                  <a:pt x="269692" y="361174"/>
                  <a:pt x="259815" y="349340"/>
                </a:cubicBezTo>
                <a:cubicBezTo>
                  <a:pt x="249805" y="337507"/>
                  <a:pt x="245196" y="322517"/>
                  <a:pt x="246513" y="307134"/>
                </a:cubicBezTo>
                <a:cubicBezTo>
                  <a:pt x="246908" y="303058"/>
                  <a:pt x="247830" y="298850"/>
                  <a:pt x="249410" y="294380"/>
                </a:cubicBezTo>
                <a:close/>
                <a:moveTo>
                  <a:pt x="276038" y="0"/>
                </a:moveTo>
                <a:lnTo>
                  <a:pt x="303431" y="0"/>
                </a:lnTo>
                <a:cubicBezTo>
                  <a:pt x="470687" y="0"/>
                  <a:pt x="606862" y="135806"/>
                  <a:pt x="606862" y="302902"/>
                </a:cubicBezTo>
                <a:cubicBezTo>
                  <a:pt x="606862" y="469866"/>
                  <a:pt x="470687" y="605804"/>
                  <a:pt x="303431" y="605804"/>
                </a:cubicBezTo>
                <a:cubicBezTo>
                  <a:pt x="136044" y="605804"/>
                  <a:pt x="0" y="469866"/>
                  <a:pt x="0" y="302902"/>
                </a:cubicBezTo>
                <a:cubicBezTo>
                  <a:pt x="0" y="234539"/>
                  <a:pt x="22257" y="169988"/>
                  <a:pt x="64400" y="116349"/>
                </a:cubicBezTo>
                <a:lnTo>
                  <a:pt x="74014" y="104123"/>
                </a:lnTo>
                <a:lnTo>
                  <a:pt x="117079" y="137778"/>
                </a:lnTo>
                <a:lnTo>
                  <a:pt x="107465" y="150005"/>
                </a:lnTo>
                <a:cubicBezTo>
                  <a:pt x="72960" y="194047"/>
                  <a:pt x="54786" y="246897"/>
                  <a:pt x="54786" y="302902"/>
                </a:cubicBezTo>
                <a:cubicBezTo>
                  <a:pt x="54786" y="439760"/>
                  <a:pt x="166334" y="551113"/>
                  <a:pt x="303431" y="551113"/>
                </a:cubicBezTo>
                <a:cubicBezTo>
                  <a:pt x="440528" y="551113"/>
                  <a:pt x="552076" y="439760"/>
                  <a:pt x="552076" y="302902"/>
                </a:cubicBezTo>
                <a:cubicBezTo>
                  <a:pt x="552076" y="175115"/>
                  <a:pt x="456068" y="69809"/>
                  <a:pt x="330692" y="56137"/>
                </a:cubicBezTo>
                <a:lnTo>
                  <a:pt x="330692" y="144089"/>
                </a:lnTo>
                <a:lnTo>
                  <a:pt x="276038" y="144089"/>
                </a:lnTo>
                <a:close/>
              </a:path>
            </a:pathLst>
          </a:custGeom>
          <a:solidFill>
            <a:srgbClr val="86D8FA"/>
          </a:solidFill>
          <a:ln>
            <a:noFill/>
          </a:ln>
        </p:spPr>
      </p:sp>
      <p:sp>
        <p:nvSpPr>
          <p:cNvPr id="19" name="Title 1">
            <a:extLst>
              <a:ext uri="{FF2B5EF4-FFF2-40B4-BE49-F238E27FC236}">
                <a16:creationId xmlns:a16="http://schemas.microsoft.com/office/drawing/2014/main" id="{593B5D09-781C-49EB-AD7D-B03B012D246B}"/>
              </a:ext>
            </a:extLst>
          </p:cNvPr>
          <p:cNvSpPr>
            <a:spLocks noGrp="1"/>
          </p:cNvSpPr>
          <p:nvPr>
            <p:ph type="ctrTitle"/>
          </p:nvPr>
        </p:nvSpPr>
        <p:spPr>
          <a:xfrm>
            <a:off x="379413" y="476026"/>
            <a:ext cx="11433175" cy="1236663"/>
          </a:xfrm>
        </p:spPr>
        <p:txBody>
          <a:bodyPr>
            <a:noAutofit/>
          </a:bodyPr>
          <a:lstStyle/>
          <a:p>
            <a:pPr>
              <a:lnSpc>
                <a:spcPct val="100000"/>
              </a:lnSpc>
            </a:pPr>
            <a:r>
              <a:rPr lang="en-US" altLang="zh-TW" sz="2800" b="1" dirty="0">
                <a:latin typeface="Arial"/>
                <a:ea typeface="微軟正黑體"/>
                <a:cs typeface="Arial"/>
                <a:sym typeface="Arial" panose="020B0604020202020204" pitchFamily="34" charset="0"/>
              </a:rPr>
              <a:t>6</a:t>
            </a:r>
            <a:r>
              <a:rPr lang="zh-TW" altLang="en-US" sz="2800" b="1" dirty="0">
                <a:latin typeface="Arial"/>
                <a:ea typeface="微軟正黑體"/>
                <a:cs typeface="Arial"/>
                <a:sym typeface="Arial" panose="020B0604020202020204" pitchFamily="34" charset="0"/>
              </a:rPr>
              <a:t> </a:t>
            </a:r>
            <a:r>
              <a:rPr lang="en-US" sz="2800" b="1" dirty="0">
                <a:latin typeface="Arial"/>
                <a:ea typeface="微軟正黑體"/>
                <a:cs typeface="Arial"/>
                <a:sym typeface="Arial" panose="020B0604020202020204" pitchFamily="34" charset="0"/>
              </a:rPr>
              <a:t>Minutes Set To Complete, The Basic </a:t>
            </a:r>
            <a:br>
              <a:rPr lang="en-US" sz="2800" b="1" dirty="0">
                <a:latin typeface="Arial" panose="020B0604020202020204" pitchFamily="34" charset="0"/>
              </a:rPr>
            </a:br>
            <a:r>
              <a:rPr lang="en-US" altLang="zh-TW" b="1" dirty="0">
                <a:solidFill>
                  <a:srgbClr val="EB549A"/>
                </a:solidFill>
                <a:latin typeface="Arial"/>
                <a:ea typeface="微軟正黑體"/>
                <a:cs typeface="Arial"/>
                <a:sym typeface="Arial" panose="020B0604020202020204" pitchFamily="34" charset="0"/>
              </a:rPr>
              <a:t>S</a:t>
            </a:r>
            <a:r>
              <a:rPr lang="en-US" b="1" dirty="0">
                <a:solidFill>
                  <a:srgbClr val="EB549A"/>
                </a:solidFill>
                <a:latin typeface="Arial"/>
                <a:ea typeface="微軟正黑體"/>
                <a:cs typeface="Arial"/>
                <a:sym typeface="Arial" panose="020B0604020202020204" pitchFamily="34" charset="0"/>
              </a:rPr>
              <a:t>elf-protection</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For</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Beginners</a:t>
            </a:r>
            <a:endParaRPr lang="en-US" b="1" dirty="0">
              <a:solidFill>
                <a:srgbClr val="EB549A"/>
              </a:solidFill>
              <a:latin typeface="Arial" panose="020B0604020202020204" pitchFamily="34" charset="0"/>
              <a:sym typeface="Arial" panose="020B0604020202020204" pitchFamily="34" charset="0"/>
            </a:endParaRPr>
          </a:p>
        </p:txBody>
      </p:sp>
      <p:pic>
        <p:nvPicPr>
          <p:cNvPr id="21" name="Picture 51">
            <a:extLst>
              <a:ext uri="{FF2B5EF4-FFF2-40B4-BE49-F238E27FC236}">
                <a16:creationId xmlns:a16="http://schemas.microsoft.com/office/drawing/2014/main" id="{68705EB1-3955-4250-9517-73320201DE47}"/>
              </a:ext>
            </a:extLst>
          </p:cNvPr>
          <p:cNvPicPr>
            <a:picLocks noChangeAspect="1"/>
          </p:cNvPicPr>
          <p:nvPr/>
        </p:nvPicPr>
        <p:blipFill>
          <a:blip r:embed="rId4">
            <a:alphaModFix amt="50000"/>
          </a:blip>
          <a:stretch>
            <a:fillRect/>
          </a:stretch>
        </p:blipFill>
        <p:spPr>
          <a:xfrm>
            <a:off x="9315600" y="3490222"/>
            <a:ext cx="4737798" cy="2939337"/>
          </a:xfrm>
          <a:prstGeom prst="rect">
            <a:avLst/>
          </a:prstGeom>
          <a:ln>
            <a:solidFill>
              <a:srgbClr val="002060"/>
            </a:solidFill>
          </a:ln>
          <a:scene3d>
            <a:camera prst="perspectiveLeft"/>
            <a:lightRig rig="threePt" dir="t"/>
          </a:scene3d>
        </p:spPr>
      </p:pic>
      <p:pic>
        <p:nvPicPr>
          <p:cNvPr id="20" name="Picture 43">
            <a:extLst>
              <a:ext uri="{FF2B5EF4-FFF2-40B4-BE49-F238E27FC236}">
                <a16:creationId xmlns:a16="http://schemas.microsoft.com/office/drawing/2014/main" id="{D0EAB3ED-392E-4B65-816A-7FCC2442737A}"/>
              </a:ext>
            </a:extLst>
          </p:cNvPr>
          <p:cNvPicPr>
            <a:picLocks noChangeAspect="1"/>
          </p:cNvPicPr>
          <p:nvPr/>
        </p:nvPicPr>
        <p:blipFill>
          <a:blip r:embed="rId5">
            <a:alphaModFix amt="50000"/>
          </a:blip>
          <a:stretch>
            <a:fillRect/>
          </a:stretch>
        </p:blipFill>
        <p:spPr>
          <a:xfrm>
            <a:off x="6338113" y="3416649"/>
            <a:ext cx="5690205" cy="2927923"/>
          </a:xfrm>
          <a:prstGeom prst="rect">
            <a:avLst/>
          </a:prstGeom>
          <a:noFill/>
          <a:ln>
            <a:noFill/>
          </a:ln>
          <a:scene3d>
            <a:camera prst="perspectiveLeft"/>
            <a:lightRig rig="threePt" dir="t"/>
          </a:scene3d>
        </p:spPr>
      </p:pic>
      <p:pic>
        <p:nvPicPr>
          <p:cNvPr id="18" name="Picture 46">
            <a:extLst>
              <a:ext uri="{FF2B5EF4-FFF2-40B4-BE49-F238E27FC236}">
                <a16:creationId xmlns:a16="http://schemas.microsoft.com/office/drawing/2014/main" id="{DFB8242F-1908-4F37-93BD-F749F71999A9}"/>
              </a:ext>
            </a:extLst>
          </p:cNvPr>
          <p:cNvPicPr>
            <a:picLocks noChangeAspect="1"/>
          </p:cNvPicPr>
          <p:nvPr/>
        </p:nvPicPr>
        <p:blipFill>
          <a:blip r:embed="rId6"/>
          <a:stretch>
            <a:fillRect/>
          </a:stretch>
        </p:blipFill>
        <p:spPr>
          <a:xfrm>
            <a:off x="5441933" y="3202496"/>
            <a:ext cx="6073253" cy="3179478"/>
          </a:xfrm>
          <a:prstGeom prst="rect">
            <a:avLst/>
          </a:prstGeom>
          <a:ln>
            <a:noFill/>
          </a:ln>
          <a:scene3d>
            <a:camera prst="perspectiveLeft"/>
            <a:lightRig rig="threePt" dir="t"/>
          </a:scene3d>
        </p:spPr>
      </p:pic>
      <p:pic>
        <p:nvPicPr>
          <p:cNvPr id="22" name="Picture 1">
            <a:extLst>
              <a:ext uri="{FF2B5EF4-FFF2-40B4-BE49-F238E27FC236}">
                <a16:creationId xmlns:a16="http://schemas.microsoft.com/office/drawing/2014/main" id="{FECA6088-FB87-4C65-B350-03903E4E4EF7}"/>
              </a:ext>
            </a:extLst>
          </p:cNvPr>
          <p:cNvPicPr>
            <a:picLocks noChangeAspect="1"/>
          </p:cNvPicPr>
          <p:nvPr/>
        </p:nvPicPr>
        <p:blipFill>
          <a:blip r:embed="rId7">
            <a:alphaModFix amt="0"/>
          </a:blip>
          <a:stretch>
            <a:fillRect/>
          </a:stretch>
        </p:blipFill>
        <p:spPr>
          <a:xfrm>
            <a:off x="4056443" y="3044330"/>
            <a:ext cx="5693764" cy="3461910"/>
          </a:xfrm>
          <a:prstGeom prst="rect">
            <a:avLst/>
          </a:prstGeom>
          <a:effectLst/>
          <a:scene3d>
            <a:camera prst="perspectiveLeft"/>
            <a:lightRig rig="threePt" dir="t"/>
          </a:scene3d>
        </p:spPr>
      </p:pic>
    </p:spTree>
    <p:extLst>
      <p:ext uri="{BB962C8B-B14F-4D97-AF65-F5344CB8AC3E}">
        <p14:creationId xmlns:p14="http://schemas.microsoft.com/office/powerpoint/2010/main" val="4076895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
            <a:extLst>
              <a:ext uri="{FF2B5EF4-FFF2-40B4-BE49-F238E27FC236}">
                <a16:creationId xmlns:a16="http://schemas.microsoft.com/office/drawing/2014/main" id="{71CEBA7E-95ED-4EE9-A8C8-8C4692236A28}"/>
              </a:ext>
            </a:extLst>
          </p:cNvPr>
          <p:cNvSpPr/>
          <p:nvPr/>
        </p:nvSpPr>
        <p:spPr>
          <a:xfrm>
            <a:off x="3176522"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400">
                <a:latin typeface="Arial" panose="020B0604020202020204" pitchFamily="34" charset="0"/>
                <a:ea typeface="微軟正黑體" panose="020B0604030504040204" pitchFamily="34" charset="-120"/>
                <a:sym typeface="Arial" panose="020B0604020202020204" pitchFamily="34" charset="0"/>
              </a:rPr>
              <a:t>vulnerabilit</a:t>
            </a:r>
            <a:r>
              <a:rPr lang="en-US" altLang="zh-TW" sz="1400">
                <a:latin typeface="Arial" panose="020B0604020202020204" pitchFamily="34" charset="0"/>
                <a:ea typeface="微軟正黑體" panose="020B0604030504040204" pitchFamily="34" charset="-120"/>
                <a:sym typeface="Arial" panose="020B0604020202020204" pitchFamily="34" charset="0"/>
              </a:rPr>
              <a:t>ies</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in</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the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service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use?</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Freeform 18">
            <a:extLst>
              <a:ext uri="{FF2B5EF4-FFF2-40B4-BE49-F238E27FC236}">
                <a16:creationId xmlns:a16="http://schemas.microsoft.com/office/drawing/2014/main" id="{6B74A18B-7D47-49B2-9AB9-1BD9060BA194}"/>
              </a:ext>
            </a:extLst>
          </p:cNvPr>
          <p:cNvSpPr/>
          <p:nvPr/>
        </p:nvSpPr>
        <p:spPr>
          <a:xfrm>
            <a:off x="6158657" y="1789443"/>
            <a:ext cx="2835308" cy="881186"/>
          </a:xfrm>
          <a:prstGeom prst="roundRect">
            <a:avLst/>
          </a:prstGeom>
          <a:solidFill>
            <a:srgbClr val="EB549A"/>
          </a:solidFill>
          <a:ln>
            <a:no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non-QNAP</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store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apps,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abnormal login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improper access control</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Freeform 19">
            <a:extLst>
              <a:ext uri="{FF2B5EF4-FFF2-40B4-BE49-F238E27FC236}">
                <a16:creationId xmlns:a16="http://schemas.microsoft.com/office/drawing/2014/main" id="{661C5524-6661-44A4-B255-385C608FB4E4}"/>
              </a:ext>
            </a:extLst>
          </p:cNvPr>
          <p:cNvSpPr/>
          <p:nvPr/>
        </p:nvSpPr>
        <p:spPr>
          <a:xfrm>
            <a:off x="9140792"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What</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can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when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was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infected?</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Freeform 31">
            <a:extLst>
              <a:ext uri="{FF2B5EF4-FFF2-40B4-BE49-F238E27FC236}">
                <a16:creationId xmlns:a16="http://schemas.microsoft.com/office/drawing/2014/main" id="{8B0B3BF9-F9A0-411B-A22E-08E103A0BFEF}"/>
              </a:ext>
            </a:extLst>
          </p:cNvPr>
          <p:cNvSpPr/>
          <p:nvPr/>
        </p:nvSpPr>
        <p:spPr>
          <a:xfrm>
            <a:off x="194387"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algn="ctr" defTabSz="889000">
              <a:spcBef>
                <a:spcPct val="0"/>
              </a:spcBef>
              <a:spcAft>
                <a:spcPct val="0"/>
              </a:spcAft>
            </a:pPr>
            <a:r>
              <a:rPr lang="en-US" sz="1400">
                <a:latin typeface="Arial" panose="020B0604020202020204" pitchFamily="34" charset="0"/>
                <a:ea typeface="微軟正黑體" panose="020B0604030504040204" pitchFamily="34" charset="-120"/>
                <a:sym typeface="Arial" panose="020B0604020202020204" pitchFamily="34" charset="0"/>
              </a:rPr>
              <a:t>How to avoid installing to Unsafe app?</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Rounded Rectangle 40">
            <a:extLst>
              <a:ext uri="{FF2B5EF4-FFF2-40B4-BE49-F238E27FC236}">
                <a16:creationId xmlns:a16="http://schemas.microsoft.com/office/drawing/2014/main" id="{6CE592D6-4843-4CF2-9BF2-3A38DAF6B158}"/>
              </a:ext>
            </a:extLst>
          </p:cNvPr>
          <p:cNvSpPr/>
          <p:nvPr/>
        </p:nvSpPr>
        <p:spPr>
          <a:xfrm>
            <a:off x="547268" y="3310313"/>
            <a:ext cx="4597182" cy="643865"/>
          </a:xfrm>
          <a:prstGeom prst="round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889000">
              <a:spcBef>
                <a:spcPct val="0"/>
              </a:spcBef>
              <a:spcAft>
                <a:spcPct val="0"/>
              </a:spcAft>
            </a:pPr>
            <a:r>
              <a:rPr lang="en-US" altLang="zh-TW"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Use</a:t>
            </a:r>
            <a:r>
              <a:rPr lang="zh-TW" altLang="en-US"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Security </a:t>
            </a:r>
          </a:p>
          <a:p>
            <a:pPr lvl="0" defTabSz="889000">
              <a:spcBef>
                <a:spcPct val="0"/>
              </a:spcBef>
              <a:spcAft>
                <a:spcPct val="0"/>
              </a:spcAft>
            </a:pPr>
            <a:r>
              <a:rPr lang="en-US" altLang="zh-TW"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Counselor </a:t>
            </a:r>
          </a:p>
        </p:txBody>
      </p:sp>
      <p:sp>
        <p:nvSpPr>
          <p:cNvPr id="11" name="Google Shape;76;p15">
            <a:extLst>
              <a:ext uri="{FF2B5EF4-FFF2-40B4-BE49-F238E27FC236}">
                <a16:creationId xmlns:a16="http://schemas.microsoft.com/office/drawing/2014/main" id="{6BF208AE-3C0C-4A8D-864A-72CE36A84B61}"/>
              </a:ext>
            </a:extLst>
          </p:cNvPr>
          <p:cNvSpPr txBox="1">
            <a:spLocks/>
          </p:cNvSpPr>
          <p:nvPr/>
        </p:nvSpPr>
        <p:spPr>
          <a:xfrm>
            <a:off x="596428" y="4349920"/>
            <a:ext cx="4394672" cy="2062103"/>
          </a:xfrm>
          <a:prstGeom prst="rect">
            <a:avLst/>
          </a:prstGeom>
        </p:spPr>
        <p:txBody>
          <a:bodyPr wrap="square" anchor="t">
            <a:spAutoFit/>
          </a:bodyPr>
          <a:lstStyle>
            <a:defPPr>
              <a:defRPr lang="en-US"/>
            </a:defPPr>
            <a:lvl1pPr>
              <a:defRPr sz="2000">
                <a:solidFill>
                  <a:schemeClr val="bg1"/>
                </a:solidFill>
                <a:latin typeface="Arial" panose="020B0604020202020204" pitchFamily="34" charset="0"/>
                <a:ea typeface="微軟正黑體" panose="020B0604030504040204" pitchFamily="34"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TW" sz="1800" dirty="0">
                <a:latin typeface="Arial"/>
                <a:ea typeface="微軟正黑體"/>
                <a:cs typeface="Arial"/>
                <a:sym typeface="Arial" panose="020B0604020202020204" pitchFamily="34" charset="0"/>
              </a:rPr>
              <a:t>This</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app</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can</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find</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out</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above</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problems,</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provide</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risks</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report</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and</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help</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you to</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setup</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a</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safety</a:t>
            </a:r>
            <a:r>
              <a:rPr lang="zh-TW" altLang="en-US" sz="1800" dirty="0">
                <a:latin typeface="Arial"/>
                <a:ea typeface="微軟正黑體"/>
                <a:cs typeface="Arial"/>
                <a:sym typeface="Arial" panose="020B0604020202020204" pitchFamily="34" charset="0"/>
              </a:rPr>
              <a:t> </a:t>
            </a:r>
            <a:r>
              <a:rPr lang="en-US" altLang="zh-TW" sz="1800" dirty="0">
                <a:latin typeface="Arial"/>
                <a:ea typeface="微軟正黑體"/>
                <a:cs typeface="Arial"/>
                <a:sym typeface="Arial" panose="020B0604020202020204" pitchFamily="34" charset="0"/>
              </a:rPr>
              <a:t>NAS.</a:t>
            </a:r>
          </a:p>
          <a:p>
            <a:endParaRPr lang="en-US" altLang="zh-TW" dirty="0">
              <a:sym typeface="Arial" panose="020B0604020202020204" pitchFamily="34" charset="0"/>
            </a:endParaRPr>
          </a:p>
          <a:p>
            <a:r>
              <a:rPr lang="en-US" altLang="zh-TW" sz="1800" dirty="0">
                <a:solidFill>
                  <a:srgbClr val="FF79BC"/>
                </a:solidFill>
                <a:latin typeface="Arial"/>
                <a:ea typeface="微軟正黑體"/>
                <a:cs typeface="Arial"/>
                <a:sym typeface="Arial" panose="020B0604020202020204" pitchFamily="34" charset="0"/>
              </a:rPr>
              <a:t>Tips:</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You</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must</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use</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it</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to</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check</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up</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your</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NAS</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regularly</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and</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correct</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the</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risks,</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so</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that</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you</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can</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avoid</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some</a:t>
            </a:r>
            <a:r>
              <a:rPr lang="zh-TW" altLang="en-US" sz="1800" dirty="0">
                <a:solidFill>
                  <a:srgbClr val="FF79BC"/>
                </a:solidFill>
                <a:latin typeface="Arial"/>
                <a:ea typeface="微軟正黑體"/>
                <a:cs typeface="Arial"/>
                <a:sym typeface="Arial" panose="020B0604020202020204" pitchFamily="34" charset="0"/>
              </a:rPr>
              <a:t> </a:t>
            </a:r>
            <a:r>
              <a:rPr lang="en-US" altLang="zh-TW" sz="1800" dirty="0">
                <a:solidFill>
                  <a:srgbClr val="FF79BC"/>
                </a:solidFill>
                <a:latin typeface="Arial"/>
                <a:ea typeface="微軟正黑體"/>
                <a:cs typeface="Arial"/>
                <a:sym typeface="Arial" panose="020B0604020202020204" pitchFamily="34" charset="0"/>
              </a:rPr>
              <a:t>risks.</a:t>
            </a:r>
            <a:endParaRPr lang="en-US" altLang="zh-TW" sz="1800" dirty="0">
              <a:solidFill>
                <a:srgbClr val="FF79BC"/>
              </a:solidFill>
              <a:latin typeface="Arial"/>
              <a:ea typeface="微軟正黑體"/>
              <a:cs typeface="Arial"/>
            </a:endParaRPr>
          </a:p>
        </p:txBody>
      </p:sp>
      <p:pic>
        <p:nvPicPr>
          <p:cNvPr id="14" name="logo">
            <a:extLst>
              <a:ext uri="{FF2B5EF4-FFF2-40B4-BE49-F238E27FC236}">
                <a16:creationId xmlns:a16="http://schemas.microsoft.com/office/drawing/2014/main" id="{42175ACC-A8C2-4F6F-B2FB-565E72C3A8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2140" y="6662460"/>
            <a:ext cx="807720" cy="137538"/>
          </a:xfrm>
          <a:prstGeom prst="rect">
            <a:avLst/>
          </a:prstGeom>
        </p:spPr>
      </p:pic>
      <p:grpSp>
        <p:nvGrpSpPr>
          <p:cNvPr id="10" name="群組 9">
            <a:extLst>
              <a:ext uri="{FF2B5EF4-FFF2-40B4-BE49-F238E27FC236}">
                <a16:creationId xmlns:a16="http://schemas.microsoft.com/office/drawing/2014/main" id="{BC3B3A86-C2EE-4165-8B02-2EF152D11145}"/>
              </a:ext>
            </a:extLst>
          </p:cNvPr>
          <p:cNvGrpSpPr/>
          <p:nvPr/>
        </p:nvGrpSpPr>
        <p:grpSpPr>
          <a:xfrm>
            <a:off x="3029695" y="3278321"/>
            <a:ext cx="904878" cy="834278"/>
            <a:chOff x="3029695" y="3278321"/>
            <a:chExt cx="904878" cy="834278"/>
          </a:xfrm>
        </p:grpSpPr>
        <p:sp>
          <p:nvSpPr>
            <p:cNvPr id="18" name="TextBox 52">
              <a:extLst>
                <a:ext uri="{FF2B5EF4-FFF2-40B4-BE49-F238E27FC236}">
                  <a16:creationId xmlns:a16="http://schemas.microsoft.com/office/drawing/2014/main" id="{73A18639-7584-41F4-BEF1-749644F3C308}"/>
                </a:ext>
              </a:extLst>
            </p:cNvPr>
            <p:cNvSpPr txBox="1"/>
            <p:nvPr/>
          </p:nvSpPr>
          <p:spPr>
            <a:xfrm>
              <a:off x="3029695" y="3743267"/>
              <a:ext cx="904878" cy="369332"/>
            </a:xfrm>
            <a:prstGeom prst="rect">
              <a:avLst/>
            </a:prstGeom>
            <a:noFill/>
          </p:spPr>
          <p:txBody>
            <a:bodyPr wrap="square" rtlCol="0">
              <a:spAutoFit/>
            </a:bodyPr>
            <a:lstStyle/>
            <a:p>
              <a:r>
                <a:rPr lang="en-US" altLang="zh-TW" dirty="0">
                  <a:solidFill>
                    <a:srgbClr val="86D8FA"/>
                  </a:solidFill>
                  <a:latin typeface="Arial" panose="020B0604020202020204" pitchFamily="34" charset="0"/>
                  <a:ea typeface="微軟正黑體" panose="020B0604030504040204" pitchFamily="34" charset="-120"/>
                  <a:sym typeface="Arial" panose="020B0604020202020204" pitchFamily="34" charset="0"/>
                </a:rPr>
                <a:t>2</a:t>
              </a:r>
              <a:r>
                <a:rPr lang="zh-TW" altLang="en-US" dirty="0">
                  <a:solidFill>
                    <a:srgbClr val="86D8FA"/>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rgbClr val="86D8FA"/>
                  </a:solidFill>
                  <a:latin typeface="Arial" panose="020B0604020202020204" pitchFamily="34" charset="0"/>
                  <a:ea typeface="微軟正黑體" panose="020B0604030504040204" pitchFamily="34" charset="-120"/>
                  <a:sym typeface="Arial" panose="020B0604020202020204" pitchFamily="34" charset="0"/>
                </a:rPr>
                <a:t>min</a:t>
              </a:r>
              <a:endParaRPr lang="en-US" dirty="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time_17274">
              <a:extLst>
                <a:ext uri="{FF2B5EF4-FFF2-40B4-BE49-F238E27FC236}">
                  <a16:creationId xmlns:a16="http://schemas.microsoft.com/office/drawing/2014/main" id="{7E1DE0B4-A95F-4687-98AB-34B0A94D2CCD}"/>
                </a:ext>
              </a:extLst>
            </p:cNvPr>
            <p:cNvSpPr>
              <a:spLocks noChangeAspect="1"/>
            </p:cNvSpPr>
            <p:nvPr/>
          </p:nvSpPr>
          <p:spPr bwMode="auto">
            <a:xfrm>
              <a:off x="3169690" y="3278321"/>
              <a:ext cx="490874" cy="490018"/>
            </a:xfrm>
            <a:custGeom>
              <a:avLst/>
              <a:gdLst>
                <a:gd name="connsiteX0" fmla="*/ 126665 w 606862"/>
                <a:gd name="connsiteY0" fmla="*/ 114245 h 605804"/>
                <a:gd name="connsiteX1" fmla="*/ 293794 w 606862"/>
                <a:gd name="connsiteY1" fmla="*/ 255591 h 605804"/>
                <a:gd name="connsiteX2" fmla="*/ 309334 w 606862"/>
                <a:gd name="connsiteY2" fmla="*/ 254803 h 605804"/>
                <a:gd name="connsiteX3" fmla="*/ 348581 w 606862"/>
                <a:gd name="connsiteY3" fmla="*/ 275314 h 605804"/>
                <a:gd name="connsiteX4" fmla="*/ 361751 w 606862"/>
                <a:gd name="connsiteY4" fmla="*/ 317521 h 605804"/>
                <a:gd name="connsiteX5" fmla="*/ 304198 w 606862"/>
                <a:gd name="connsiteY5" fmla="*/ 370115 h 605804"/>
                <a:gd name="connsiteX6" fmla="*/ 298930 w 606862"/>
                <a:gd name="connsiteY6" fmla="*/ 369852 h 605804"/>
                <a:gd name="connsiteX7" fmla="*/ 259815 w 606862"/>
                <a:gd name="connsiteY7" fmla="*/ 349340 h 605804"/>
                <a:gd name="connsiteX8" fmla="*/ 246513 w 606862"/>
                <a:gd name="connsiteY8" fmla="*/ 307134 h 605804"/>
                <a:gd name="connsiteX9" fmla="*/ 249410 w 606862"/>
                <a:gd name="connsiteY9" fmla="*/ 294380 h 605804"/>
                <a:gd name="connsiteX10" fmla="*/ 276038 w 606862"/>
                <a:gd name="connsiteY10" fmla="*/ 0 h 605804"/>
                <a:gd name="connsiteX11" fmla="*/ 303431 w 606862"/>
                <a:gd name="connsiteY11" fmla="*/ 0 h 605804"/>
                <a:gd name="connsiteX12" fmla="*/ 606862 w 606862"/>
                <a:gd name="connsiteY12" fmla="*/ 302902 h 605804"/>
                <a:gd name="connsiteX13" fmla="*/ 303431 w 606862"/>
                <a:gd name="connsiteY13" fmla="*/ 605804 h 605804"/>
                <a:gd name="connsiteX14" fmla="*/ 0 w 606862"/>
                <a:gd name="connsiteY14" fmla="*/ 302902 h 605804"/>
                <a:gd name="connsiteX15" fmla="*/ 64400 w 606862"/>
                <a:gd name="connsiteY15" fmla="*/ 116349 h 605804"/>
                <a:gd name="connsiteX16" fmla="*/ 74014 w 606862"/>
                <a:gd name="connsiteY16" fmla="*/ 104123 h 605804"/>
                <a:gd name="connsiteX17" fmla="*/ 117079 w 606862"/>
                <a:gd name="connsiteY17" fmla="*/ 137778 h 605804"/>
                <a:gd name="connsiteX18" fmla="*/ 107465 w 606862"/>
                <a:gd name="connsiteY18" fmla="*/ 150005 h 605804"/>
                <a:gd name="connsiteX19" fmla="*/ 54786 w 606862"/>
                <a:gd name="connsiteY19" fmla="*/ 302902 h 605804"/>
                <a:gd name="connsiteX20" fmla="*/ 303431 w 606862"/>
                <a:gd name="connsiteY20" fmla="*/ 551113 h 605804"/>
                <a:gd name="connsiteX21" fmla="*/ 552076 w 606862"/>
                <a:gd name="connsiteY21" fmla="*/ 302902 h 605804"/>
                <a:gd name="connsiteX22" fmla="*/ 330692 w 606862"/>
                <a:gd name="connsiteY22" fmla="*/ 56137 h 605804"/>
                <a:gd name="connsiteX23" fmla="*/ 330692 w 606862"/>
                <a:gd name="connsiteY23" fmla="*/ 144089 h 605804"/>
                <a:gd name="connsiteX24" fmla="*/ 276038 w 606862"/>
                <a:gd name="connsiteY24" fmla="*/ 144089 h 60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862" h="605804">
                  <a:moveTo>
                    <a:pt x="126665" y="114245"/>
                  </a:moveTo>
                  <a:lnTo>
                    <a:pt x="293794" y="255591"/>
                  </a:lnTo>
                  <a:cubicBezTo>
                    <a:pt x="299193" y="254540"/>
                    <a:pt x="304330" y="254277"/>
                    <a:pt x="309334" y="254803"/>
                  </a:cubicBezTo>
                  <a:cubicBezTo>
                    <a:pt x="324743" y="256117"/>
                    <a:pt x="338704" y="263481"/>
                    <a:pt x="348581" y="275314"/>
                  </a:cubicBezTo>
                  <a:cubicBezTo>
                    <a:pt x="358459" y="287279"/>
                    <a:pt x="363200" y="302137"/>
                    <a:pt x="361751" y="317521"/>
                  </a:cubicBezTo>
                  <a:cubicBezTo>
                    <a:pt x="359117" y="346974"/>
                    <a:pt x="333831" y="370115"/>
                    <a:pt x="304198" y="370115"/>
                  </a:cubicBezTo>
                  <a:cubicBezTo>
                    <a:pt x="302486" y="370115"/>
                    <a:pt x="300774" y="369984"/>
                    <a:pt x="298930" y="369852"/>
                  </a:cubicBezTo>
                  <a:cubicBezTo>
                    <a:pt x="283653" y="368406"/>
                    <a:pt x="269692" y="361174"/>
                    <a:pt x="259815" y="349340"/>
                  </a:cubicBezTo>
                  <a:cubicBezTo>
                    <a:pt x="249805" y="337507"/>
                    <a:pt x="245196" y="322517"/>
                    <a:pt x="246513" y="307134"/>
                  </a:cubicBezTo>
                  <a:cubicBezTo>
                    <a:pt x="246908" y="303058"/>
                    <a:pt x="247830" y="298850"/>
                    <a:pt x="249410" y="294380"/>
                  </a:cubicBezTo>
                  <a:close/>
                  <a:moveTo>
                    <a:pt x="276038" y="0"/>
                  </a:moveTo>
                  <a:lnTo>
                    <a:pt x="303431" y="0"/>
                  </a:lnTo>
                  <a:cubicBezTo>
                    <a:pt x="470687" y="0"/>
                    <a:pt x="606862" y="135806"/>
                    <a:pt x="606862" y="302902"/>
                  </a:cubicBezTo>
                  <a:cubicBezTo>
                    <a:pt x="606862" y="469866"/>
                    <a:pt x="470687" y="605804"/>
                    <a:pt x="303431" y="605804"/>
                  </a:cubicBezTo>
                  <a:cubicBezTo>
                    <a:pt x="136044" y="605804"/>
                    <a:pt x="0" y="469866"/>
                    <a:pt x="0" y="302902"/>
                  </a:cubicBezTo>
                  <a:cubicBezTo>
                    <a:pt x="0" y="234539"/>
                    <a:pt x="22257" y="169988"/>
                    <a:pt x="64400" y="116349"/>
                  </a:cubicBezTo>
                  <a:lnTo>
                    <a:pt x="74014" y="104123"/>
                  </a:lnTo>
                  <a:lnTo>
                    <a:pt x="117079" y="137778"/>
                  </a:lnTo>
                  <a:lnTo>
                    <a:pt x="107465" y="150005"/>
                  </a:lnTo>
                  <a:cubicBezTo>
                    <a:pt x="72960" y="194047"/>
                    <a:pt x="54786" y="246897"/>
                    <a:pt x="54786" y="302902"/>
                  </a:cubicBezTo>
                  <a:cubicBezTo>
                    <a:pt x="54786" y="439760"/>
                    <a:pt x="166334" y="551113"/>
                    <a:pt x="303431" y="551113"/>
                  </a:cubicBezTo>
                  <a:cubicBezTo>
                    <a:pt x="440528" y="551113"/>
                    <a:pt x="552076" y="439760"/>
                    <a:pt x="552076" y="302902"/>
                  </a:cubicBezTo>
                  <a:cubicBezTo>
                    <a:pt x="552076" y="175115"/>
                    <a:pt x="456068" y="69809"/>
                    <a:pt x="330692" y="56137"/>
                  </a:cubicBezTo>
                  <a:lnTo>
                    <a:pt x="330692" y="144089"/>
                  </a:lnTo>
                  <a:lnTo>
                    <a:pt x="276038" y="144089"/>
                  </a:lnTo>
                  <a:close/>
                </a:path>
              </a:pathLst>
            </a:custGeom>
            <a:solidFill>
              <a:srgbClr val="86D8FA"/>
            </a:solidFill>
            <a:ln>
              <a:noFill/>
            </a:ln>
          </p:spPr>
        </p:sp>
      </p:grpSp>
      <p:sp>
        <p:nvSpPr>
          <p:cNvPr id="22" name="Title 1">
            <a:extLst>
              <a:ext uri="{FF2B5EF4-FFF2-40B4-BE49-F238E27FC236}">
                <a16:creationId xmlns:a16="http://schemas.microsoft.com/office/drawing/2014/main" id="{1E44DC07-227F-4C05-8746-34BEC82EE9B8}"/>
              </a:ext>
            </a:extLst>
          </p:cNvPr>
          <p:cNvSpPr>
            <a:spLocks noGrp="1"/>
          </p:cNvSpPr>
          <p:nvPr>
            <p:ph type="ctrTitle"/>
          </p:nvPr>
        </p:nvSpPr>
        <p:spPr>
          <a:xfrm>
            <a:off x="379413" y="536575"/>
            <a:ext cx="11433175" cy="1094447"/>
          </a:xfrm>
        </p:spPr>
        <p:txBody>
          <a:bodyPr>
            <a:noAutofit/>
          </a:bodyPr>
          <a:lstStyle/>
          <a:p>
            <a:pPr>
              <a:lnSpc>
                <a:spcPct val="100000"/>
              </a:lnSpc>
            </a:pPr>
            <a:r>
              <a:rPr lang="en-US" altLang="zh-TW" sz="2800" b="1" dirty="0">
                <a:latin typeface="Arial"/>
                <a:ea typeface="微軟正黑體"/>
                <a:cs typeface="Arial"/>
                <a:sym typeface="Arial" panose="020B0604020202020204" pitchFamily="34" charset="0"/>
              </a:rPr>
              <a:t>6</a:t>
            </a:r>
            <a:r>
              <a:rPr lang="zh-TW" altLang="en-US" sz="2800" b="1" dirty="0">
                <a:latin typeface="Arial"/>
                <a:ea typeface="微軟正黑體"/>
                <a:cs typeface="Arial"/>
                <a:sym typeface="Arial" panose="020B0604020202020204" pitchFamily="34" charset="0"/>
              </a:rPr>
              <a:t> </a:t>
            </a:r>
            <a:r>
              <a:rPr lang="en-US" sz="2800" b="1" dirty="0">
                <a:latin typeface="Arial"/>
                <a:ea typeface="微軟正黑體"/>
                <a:cs typeface="Arial"/>
                <a:sym typeface="Arial" panose="020B0604020202020204" pitchFamily="34" charset="0"/>
              </a:rPr>
              <a:t>Minutes Set To Complete, The Basic </a:t>
            </a:r>
            <a:br>
              <a:rPr lang="en-US" sz="2800" b="1" dirty="0">
                <a:latin typeface="Arial" panose="020B0604020202020204" pitchFamily="34" charset="0"/>
              </a:rPr>
            </a:br>
            <a:r>
              <a:rPr lang="en-US" altLang="zh-TW" b="1" dirty="0">
                <a:solidFill>
                  <a:srgbClr val="EB549A"/>
                </a:solidFill>
                <a:latin typeface="Arial"/>
                <a:ea typeface="微軟正黑體"/>
                <a:cs typeface="Arial"/>
                <a:sym typeface="Arial" panose="020B0604020202020204" pitchFamily="34" charset="0"/>
              </a:rPr>
              <a:t>S</a:t>
            </a:r>
            <a:r>
              <a:rPr lang="en-US" b="1" dirty="0">
                <a:solidFill>
                  <a:srgbClr val="EB549A"/>
                </a:solidFill>
                <a:latin typeface="Arial"/>
                <a:ea typeface="微軟正黑體"/>
                <a:cs typeface="Arial"/>
                <a:sym typeface="Arial" panose="020B0604020202020204" pitchFamily="34" charset="0"/>
              </a:rPr>
              <a:t>elf-protection</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For</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Beginners</a:t>
            </a:r>
            <a:endParaRPr lang="en-US" b="1" dirty="0">
              <a:solidFill>
                <a:srgbClr val="EB549A"/>
              </a:solidFill>
              <a:latin typeface="Arial" panose="020B0604020202020204" pitchFamily="34" charset="0"/>
              <a:sym typeface="Arial" panose="020B0604020202020204" pitchFamily="34" charset="0"/>
            </a:endParaRPr>
          </a:p>
        </p:txBody>
      </p:sp>
      <p:pic>
        <p:nvPicPr>
          <p:cNvPr id="23" name="Picture 51">
            <a:extLst>
              <a:ext uri="{FF2B5EF4-FFF2-40B4-BE49-F238E27FC236}">
                <a16:creationId xmlns:a16="http://schemas.microsoft.com/office/drawing/2014/main" id="{54AE2F02-ED4C-4A75-98A5-A0ABB682C14E}"/>
              </a:ext>
            </a:extLst>
          </p:cNvPr>
          <p:cNvPicPr>
            <a:picLocks noChangeAspect="1"/>
          </p:cNvPicPr>
          <p:nvPr/>
        </p:nvPicPr>
        <p:blipFill>
          <a:blip r:embed="rId4">
            <a:alphaModFix amt="50000"/>
          </a:blip>
          <a:stretch>
            <a:fillRect/>
          </a:stretch>
        </p:blipFill>
        <p:spPr>
          <a:xfrm>
            <a:off x="8550355" y="3490222"/>
            <a:ext cx="4737798" cy="2939337"/>
          </a:xfrm>
          <a:prstGeom prst="rect">
            <a:avLst/>
          </a:prstGeom>
          <a:ln>
            <a:noFill/>
          </a:ln>
          <a:scene3d>
            <a:camera prst="perspectiveLeft"/>
            <a:lightRig rig="threePt" dir="t"/>
          </a:scene3d>
        </p:spPr>
      </p:pic>
      <p:pic>
        <p:nvPicPr>
          <p:cNvPr id="15" name="Picture 43">
            <a:extLst>
              <a:ext uri="{FF2B5EF4-FFF2-40B4-BE49-F238E27FC236}">
                <a16:creationId xmlns:a16="http://schemas.microsoft.com/office/drawing/2014/main" id="{983B6068-3F35-4860-80D6-D8764921F5DD}"/>
              </a:ext>
            </a:extLst>
          </p:cNvPr>
          <p:cNvPicPr>
            <a:picLocks noChangeAspect="1"/>
          </p:cNvPicPr>
          <p:nvPr/>
        </p:nvPicPr>
        <p:blipFill>
          <a:blip r:embed="rId5"/>
          <a:stretch>
            <a:fillRect/>
          </a:stretch>
        </p:blipFill>
        <p:spPr>
          <a:xfrm>
            <a:off x="4846001" y="3142513"/>
            <a:ext cx="6506128" cy="3347760"/>
          </a:xfrm>
          <a:prstGeom prst="rect">
            <a:avLst/>
          </a:prstGeom>
          <a:noFill/>
          <a:ln>
            <a:noFill/>
          </a:ln>
          <a:scene3d>
            <a:camera prst="perspectiveLeft"/>
            <a:lightRig rig="threePt" dir="t"/>
          </a:scene3d>
        </p:spPr>
      </p:pic>
      <p:pic>
        <p:nvPicPr>
          <p:cNvPr id="20" name="圖片 19">
            <a:extLst>
              <a:ext uri="{FF2B5EF4-FFF2-40B4-BE49-F238E27FC236}">
                <a16:creationId xmlns:a16="http://schemas.microsoft.com/office/drawing/2014/main" id="{34A9331B-B82B-4C45-A93A-6200614799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9524" y="2959180"/>
            <a:ext cx="881187" cy="881187"/>
          </a:xfrm>
          <a:prstGeom prst="rect">
            <a:avLst/>
          </a:prstGeom>
        </p:spPr>
      </p:pic>
      <p:pic>
        <p:nvPicPr>
          <p:cNvPr id="24" name="Picture 46">
            <a:extLst>
              <a:ext uri="{FF2B5EF4-FFF2-40B4-BE49-F238E27FC236}">
                <a16:creationId xmlns:a16="http://schemas.microsoft.com/office/drawing/2014/main" id="{287B1823-7D49-4632-82B4-D44F91DFC2F0}"/>
              </a:ext>
            </a:extLst>
          </p:cNvPr>
          <p:cNvPicPr>
            <a:picLocks noChangeAspect="1"/>
          </p:cNvPicPr>
          <p:nvPr/>
        </p:nvPicPr>
        <p:blipFill>
          <a:blip r:embed="rId7">
            <a:alphaModFix amt="0"/>
          </a:blip>
          <a:stretch>
            <a:fillRect/>
          </a:stretch>
        </p:blipFill>
        <p:spPr>
          <a:xfrm>
            <a:off x="3067539" y="3202496"/>
            <a:ext cx="6073253" cy="3179478"/>
          </a:xfrm>
          <a:prstGeom prst="rect">
            <a:avLst/>
          </a:prstGeom>
          <a:ln>
            <a:noFill/>
          </a:ln>
          <a:scene3d>
            <a:camera prst="perspectiveLeft"/>
            <a:lightRig rig="threePt" dir="t"/>
          </a:scene3d>
        </p:spPr>
      </p:pic>
    </p:spTree>
    <p:extLst>
      <p:ext uri="{BB962C8B-B14F-4D97-AF65-F5344CB8AC3E}">
        <p14:creationId xmlns:p14="http://schemas.microsoft.com/office/powerpoint/2010/main" val="1449160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43">
            <a:extLst>
              <a:ext uri="{FF2B5EF4-FFF2-40B4-BE49-F238E27FC236}">
                <a16:creationId xmlns:a16="http://schemas.microsoft.com/office/drawing/2014/main" id="{32FEDFAF-CD43-4144-A51F-696B758C1BD2}"/>
              </a:ext>
            </a:extLst>
          </p:cNvPr>
          <p:cNvPicPr>
            <a:picLocks noChangeAspect="1"/>
          </p:cNvPicPr>
          <p:nvPr/>
        </p:nvPicPr>
        <p:blipFill>
          <a:blip r:embed="rId2">
            <a:alphaModFix amt="0"/>
          </a:blip>
          <a:stretch>
            <a:fillRect/>
          </a:stretch>
        </p:blipFill>
        <p:spPr>
          <a:xfrm>
            <a:off x="3686934" y="3142513"/>
            <a:ext cx="6506128" cy="3347760"/>
          </a:xfrm>
          <a:prstGeom prst="rect">
            <a:avLst/>
          </a:prstGeom>
          <a:noFill/>
          <a:ln>
            <a:noFill/>
          </a:ln>
          <a:scene3d>
            <a:camera prst="perspectiveLeft"/>
            <a:lightRig rig="threePt" dir="t"/>
          </a:scene3d>
        </p:spPr>
      </p:pic>
      <p:pic>
        <p:nvPicPr>
          <p:cNvPr id="24" name="方">
            <a:extLst>
              <a:ext uri="{FF2B5EF4-FFF2-40B4-BE49-F238E27FC236}">
                <a16:creationId xmlns:a16="http://schemas.microsoft.com/office/drawing/2014/main" id="{5295F49A-C4F7-42B9-9557-8BBD198D92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3633" y="-5209218"/>
            <a:ext cx="17709784" cy="17709732"/>
          </a:xfrm>
          <a:prstGeom prst="rect">
            <a:avLst/>
          </a:prstGeom>
          <a:effectLst>
            <a:glow rad="88900">
              <a:schemeClr val="accent1">
                <a:lumMod val="75000"/>
                <a:alpha val="28000"/>
              </a:schemeClr>
            </a:glow>
          </a:effectLst>
        </p:spPr>
      </p:pic>
      <p:sp>
        <p:nvSpPr>
          <p:cNvPr id="5" name="Freeform 17">
            <a:extLst>
              <a:ext uri="{FF2B5EF4-FFF2-40B4-BE49-F238E27FC236}">
                <a16:creationId xmlns:a16="http://schemas.microsoft.com/office/drawing/2014/main" id="{71CEBA7E-95ED-4EE9-A8C8-8C4692236A28}"/>
              </a:ext>
            </a:extLst>
          </p:cNvPr>
          <p:cNvSpPr/>
          <p:nvPr/>
        </p:nvSpPr>
        <p:spPr>
          <a:xfrm>
            <a:off x="3176522"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400">
                <a:latin typeface="Arial" panose="020B0604020202020204" pitchFamily="34" charset="0"/>
                <a:ea typeface="微軟正黑體" panose="020B0604030504040204" pitchFamily="34" charset="-120"/>
                <a:sym typeface="Arial" panose="020B0604020202020204" pitchFamily="34" charset="0"/>
              </a:rPr>
              <a:t>vulnerabilit</a:t>
            </a:r>
            <a:r>
              <a:rPr lang="en-US" altLang="zh-TW" sz="1400">
                <a:latin typeface="Arial" panose="020B0604020202020204" pitchFamily="34" charset="0"/>
                <a:ea typeface="微軟正黑體" panose="020B0604030504040204" pitchFamily="34" charset="-120"/>
                <a:sym typeface="Arial" panose="020B0604020202020204" pitchFamily="34" charset="0"/>
              </a:rPr>
              <a:t>ies</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in</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the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service</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I</a:t>
            </a:r>
            <a:r>
              <a:rPr lang="zh-TW" altLang="en-US" sz="1400">
                <a:latin typeface="Arial" panose="020B0604020202020204" pitchFamily="34" charset="0"/>
                <a:ea typeface="微軟正黑體" panose="020B0604030504040204" pitchFamily="34" charset="-120"/>
                <a:sym typeface="Arial" panose="020B0604020202020204" pitchFamily="34" charset="0"/>
              </a:rPr>
              <a:t> </a:t>
            </a:r>
            <a:r>
              <a:rPr lang="en-US" altLang="zh-TW" sz="1400">
                <a:latin typeface="Arial" panose="020B0604020202020204" pitchFamily="34" charset="0"/>
                <a:ea typeface="微軟正黑體" panose="020B0604030504040204" pitchFamily="34" charset="-120"/>
                <a:sym typeface="Arial" panose="020B0604020202020204" pitchFamily="34" charset="0"/>
              </a:rPr>
              <a:t>use?</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Freeform 18">
            <a:extLst>
              <a:ext uri="{FF2B5EF4-FFF2-40B4-BE49-F238E27FC236}">
                <a16:creationId xmlns:a16="http://schemas.microsoft.com/office/drawing/2014/main" id="{6B74A18B-7D47-49B2-9AB9-1BD9060BA194}"/>
              </a:ext>
            </a:extLst>
          </p:cNvPr>
          <p:cNvSpPr/>
          <p:nvPr/>
        </p:nvSpPr>
        <p:spPr>
          <a:xfrm>
            <a:off x="6158657"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defTabSz="889000">
              <a:lnSpc>
                <a:spcPct val="90000"/>
              </a:lnSpc>
              <a:spcBef>
                <a:spcPct val="0"/>
              </a:spcBef>
              <a:spcAft>
                <a:spcPct val="35000"/>
              </a:spcAft>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do</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know</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if</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there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non-QNAP</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store</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apps,</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abnormal login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improper access control</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Freeform 19">
            <a:extLst>
              <a:ext uri="{FF2B5EF4-FFF2-40B4-BE49-F238E27FC236}">
                <a16:creationId xmlns:a16="http://schemas.microsoft.com/office/drawing/2014/main" id="{661C5524-6661-44A4-B255-385C608FB4E4}"/>
              </a:ext>
            </a:extLst>
          </p:cNvPr>
          <p:cNvSpPr/>
          <p:nvPr/>
        </p:nvSpPr>
        <p:spPr>
          <a:xfrm>
            <a:off x="9140792" y="1789443"/>
            <a:ext cx="2835308" cy="881186"/>
          </a:xfrm>
          <a:prstGeom prst="roundRect">
            <a:avLst/>
          </a:prstGeom>
          <a:solidFill>
            <a:srgbClr val="EB549A"/>
          </a:solidFill>
          <a:ln>
            <a:no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defTabSz="889000">
              <a:lnSpc>
                <a:spcPct val="90000"/>
              </a:lnSpc>
              <a:spcBef>
                <a:spcPct val="0"/>
              </a:spcBef>
              <a:spcAft>
                <a:spcPct val="35000"/>
              </a:spcAft>
            </a:pPr>
            <a:r>
              <a:rPr lang="en-US" altLang="zh-TW" sz="1400">
                <a:solidFill>
                  <a:schemeClr val="bg1"/>
                </a:solidFill>
                <a:latin typeface="Arial"/>
                <a:ea typeface="微軟正黑體"/>
                <a:cs typeface="Arial"/>
                <a:sym typeface="Arial" panose="020B0604020202020204" pitchFamily="34" charset="0"/>
              </a:rPr>
              <a:t>What</a:t>
            </a:r>
            <a:r>
              <a:rPr lang="zh-TW" altLang="en-US" sz="1400">
                <a:solidFill>
                  <a:schemeClr val="bg1"/>
                </a:solidFill>
                <a:latin typeface="Arial"/>
                <a:ea typeface="微軟正黑體"/>
                <a:cs typeface="Arial"/>
                <a:sym typeface="Arial" panose="020B0604020202020204" pitchFamily="34" charset="0"/>
              </a:rPr>
              <a:t> </a:t>
            </a:r>
            <a:r>
              <a:rPr lang="en-US" altLang="zh-TW" sz="1400">
                <a:solidFill>
                  <a:schemeClr val="bg1"/>
                </a:solidFill>
                <a:latin typeface="Arial"/>
                <a:ea typeface="微軟正黑體"/>
                <a:cs typeface="Arial"/>
                <a:sym typeface="Arial" panose="020B0604020202020204" pitchFamily="34" charset="0"/>
              </a:rPr>
              <a:t>can</a:t>
            </a:r>
            <a:r>
              <a:rPr lang="zh-TW" altLang="en-US" sz="1400">
                <a:solidFill>
                  <a:schemeClr val="bg1"/>
                </a:solidFill>
                <a:latin typeface="Arial"/>
                <a:ea typeface="微軟正黑體"/>
                <a:cs typeface="Arial"/>
                <a:sym typeface="Arial" panose="020B0604020202020204" pitchFamily="34" charset="0"/>
              </a:rPr>
              <a:t> </a:t>
            </a:r>
            <a:r>
              <a:rPr lang="en-US" altLang="zh-TW" sz="1400">
                <a:solidFill>
                  <a:schemeClr val="bg1"/>
                </a:solidFill>
                <a:latin typeface="Arial"/>
                <a:ea typeface="微軟正黑體"/>
                <a:cs typeface="Arial"/>
                <a:sym typeface="Arial" panose="020B0604020202020204" pitchFamily="34" charset="0"/>
              </a:rPr>
              <a:t>I</a:t>
            </a:r>
            <a:r>
              <a:rPr lang="zh-TW" altLang="en-US" sz="1400">
                <a:solidFill>
                  <a:schemeClr val="bg1"/>
                </a:solidFill>
                <a:latin typeface="Arial"/>
                <a:ea typeface="微軟正黑體"/>
                <a:cs typeface="Arial"/>
                <a:sym typeface="Arial" panose="020B0604020202020204" pitchFamily="34" charset="0"/>
              </a:rPr>
              <a:t> </a:t>
            </a:r>
            <a:r>
              <a:rPr lang="en-US" altLang="zh-TW" sz="1400">
                <a:solidFill>
                  <a:schemeClr val="bg1"/>
                </a:solidFill>
                <a:latin typeface="Arial"/>
                <a:ea typeface="微軟正黑體"/>
                <a:cs typeface="Arial"/>
                <a:sym typeface="Arial" panose="020B0604020202020204" pitchFamily="34" charset="0"/>
              </a:rPr>
              <a:t>do</a:t>
            </a:r>
            <a:r>
              <a:rPr lang="zh-TW" altLang="en-US" sz="1400">
                <a:solidFill>
                  <a:schemeClr val="bg1"/>
                </a:solidFill>
                <a:latin typeface="Arial"/>
                <a:ea typeface="微軟正黑體"/>
                <a:cs typeface="Arial"/>
                <a:sym typeface="Arial" panose="020B0604020202020204" pitchFamily="34" charset="0"/>
              </a:rPr>
              <a:t> </a:t>
            </a:r>
            <a:r>
              <a:rPr lang="en-US" altLang="zh-TW" sz="1400">
                <a:solidFill>
                  <a:schemeClr val="bg1"/>
                </a:solidFill>
                <a:latin typeface="Arial"/>
                <a:ea typeface="微軟正黑體"/>
                <a:cs typeface="Arial"/>
                <a:sym typeface="Arial" panose="020B0604020202020204" pitchFamily="34" charset="0"/>
              </a:rPr>
              <a:t>when</a:t>
            </a:r>
            <a:r>
              <a:rPr lang="zh-TW" altLang="en-US" sz="1400">
                <a:solidFill>
                  <a:schemeClr val="bg1"/>
                </a:solidFill>
                <a:latin typeface="Arial"/>
                <a:ea typeface="微軟正黑體"/>
                <a:cs typeface="Arial"/>
                <a:sym typeface="Arial" panose="020B0604020202020204" pitchFamily="34" charset="0"/>
              </a:rPr>
              <a:t> </a:t>
            </a:r>
            <a:r>
              <a:rPr lang="en-US" altLang="zh-TW" sz="1400">
                <a:solidFill>
                  <a:schemeClr val="bg1"/>
                </a:solidFill>
                <a:latin typeface="Arial"/>
                <a:ea typeface="微軟正黑體"/>
                <a:cs typeface="Arial"/>
                <a:sym typeface="Arial" panose="020B0604020202020204" pitchFamily="34" charset="0"/>
              </a:rPr>
              <a:t>my</a:t>
            </a:r>
            <a:r>
              <a:rPr lang="zh-TW" altLang="en-US" sz="1400">
                <a:solidFill>
                  <a:schemeClr val="bg1"/>
                </a:solidFill>
                <a:latin typeface="Arial"/>
                <a:ea typeface="微軟正黑體"/>
                <a:cs typeface="Arial"/>
                <a:sym typeface="Arial" panose="020B0604020202020204" pitchFamily="34" charset="0"/>
              </a:rPr>
              <a:t> </a:t>
            </a:r>
            <a:r>
              <a:rPr lang="en-US" altLang="zh-TW" sz="1400">
                <a:solidFill>
                  <a:schemeClr val="bg1"/>
                </a:solidFill>
                <a:latin typeface="Arial"/>
                <a:ea typeface="微軟正黑體"/>
                <a:cs typeface="Arial"/>
                <a:sym typeface="Arial" panose="020B0604020202020204" pitchFamily="34" charset="0"/>
              </a:rPr>
              <a:t>NAS</a:t>
            </a:r>
            <a:r>
              <a:rPr lang="zh-TW" altLang="en-US" sz="1400">
                <a:solidFill>
                  <a:schemeClr val="bg1"/>
                </a:solidFill>
                <a:latin typeface="Arial"/>
                <a:ea typeface="微軟正黑體"/>
                <a:cs typeface="Arial"/>
                <a:sym typeface="Arial" panose="020B0604020202020204" pitchFamily="34" charset="0"/>
              </a:rPr>
              <a:t> is </a:t>
            </a:r>
            <a:r>
              <a:rPr lang="en-US" altLang="zh-TW" sz="1400">
                <a:solidFill>
                  <a:schemeClr val="bg1"/>
                </a:solidFill>
                <a:latin typeface="Arial"/>
                <a:ea typeface="微軟正黑體"/>
                <a:cs typeface="Arial"/>
                <a:sym typeface="Arial" panose="020B0604020202020204" pitchFamily="34" charset="0"/>
              </a:rPr>
              <a:t>infected?</a:t>
            </a:r>
            <a:endParaRPr lang="en-US" sz="1400">
              <a:solidFill>
                <a:schemeClr val="bg1"/>
              </a:solidFill>
              <a:latin typeface="Arial"/>
              <a:ea typeface="微軟正黑體"/>
              <a:cs typeface="Arial"/>
              <a:sym typeface="Arial" panose="020B0604020202020204" pitchFamily="34" charset="0"/>
            </a:endParaRPr>
          </a:p>
        </p:txBody>
      </p:sp>
      <p:sp>
        <p:nvSpPr>
          <p:cNvPr id="8" name="Freeform 31">
            <a:extLst>
              <a:ext uri="{FF2B5EF4-FFF2-40B4-BE49-F238E27FC236}">
                <a16:creationId xmlns:a16="http://schemas.microsoft.com/office/drawing/2014/main" id="{8B0B3BF9-F9A0-411B-A22E-08E103A0BFEF}"/>
              </a:ext>
            </a:extLst>
          </p:cNvPr>
          <p:cNvSpPr/>
          <p:nvPr/>
        </p:nvSpPr>
        <p:spPr>
          <a:xfrm>
            <a:off x="194387" y="1789443"/>
            <a:ext cx="2835308" cy="881186"/>
          </a:xfrm>
          <a:prstGeom prst="roundRect">
            <a:avLst/>
          </a:prstGeom>
          <a:noFill/>
          <a:ln>
            <a:solidFill>
              <a:schemeClr val="bg1"/>
            </a:solidFill>
          </a:ln>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12330" tIns="112330" rIns="112330" bIns="112330" numCol="1" spcCol="1270" anchor="ctr" anchorCtr="0">
            <a:noAutofit/>
          </a:bodyPr>
          <a:lstStyle/>
          <a:p>
            <a:pPr lvl="0" algn="ctr" defTabSz="889000">
              <a:spcBef>
                <a:spcPct val="0"/>
              </a:spcBef>
              <a:spcAft>
                <a:spcPct val="0"/>
              </a:spcAft>
            </a:pPr>
            <a:r>
              <a:rPr lang="en-US" sz="1400" dirty="0">
                <a:latin typeface="Arial" panose="020B0604020202020204" pitchFamily="34" charset="0"/>
                <a:ea typeface="微軟正黑體" panose="020B0604030504040204" pitchFamily="34" charset="-120"/>
                <a:sym typeface="Arial" panose="020B0604020202020204" pitchFamily="34" charset="0"/>
              </a:rPr>
              <a:t>How to avoid installing to Unsafe app?</a:t>
            </a:r>
            <a:endParaRPr 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Rounded Rectangle 40">
            <a:extLst>
              <a:ext uri="{FF2B5EF4-FFF2-40B4-BE49-F238E27FC236}">
                <a16:creationId xmlns:a16="http://schemas.microsoft.com/office/drawing/2014/main" id="{6CE592D6-4843-4CF2-9BF2-3A38DAF6B158}"/>
              </a:ext>
            </a:extLst>
          </p:cNvPr>
          <p:cNvSpPr/>
          <p:nvPr/>
        </p:nvSpPr>
        <p:spPr>
          <a:xfrm>
            <a:off x="542657" y="3028349"/>
            <a:ext cx="4273930" cy="1235713"/>
          </a:xfrm>
          <a:prstGeom prst="round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889000">
              <a:spcBef>
                <a:spcPct val="0"/>
              </a:spcBef>
              <a:spcAft>
                <a:spcPct val="0"/>
              </a:spcAft>
            </a:pPr>
            <a:r>
              <a:rPr lang="en-US" altLang="zh-TW"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Install</a:t>
            </a:r>
            <a:r>
              <a:rPr lang="zh-TW" altLang="en-US"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Malware Remover &amp;</a:t>
            </a:r>
            <a:r>
              <a:rPr lang="zh-TW" altLang="en-US"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McAfee</a:t>
            </a:r>
          </a:p>
        </p:txBody>
      </p:sp>
      <p:sp>
        <p:nvSpPr>
          <p:cNvPr id="11" name="Google Shape;76;p15">
            <a:extLst>
              <a:ext uri="{FF2B5EF4-FFF2-40B4-BE49-F238E27FC236}">
                <a16:creationId xmlns:a16="http://schemas.microsoft.com/office/drawing/2014/main" id="{6BF208AE-3C0C-4A8D-864A-72CE36A84B61}"/>
              </a:ext>
            </a:extLst>
          </p:cNvPr>
          <p:cNvSpPr txBox="1">
            <a:spLocks/>
          </p:cNvSpPr>
          <p:nvPr/>
        </p:nvSpPr>
        <p:spPr>
          <a:xfrm>
            <a:off x="604849" y="4128380"/>
            <a:ext cx="5222001" cy="2308324"/>
          </a:xfrm>
          <a:prstGeom prst="rect">
            <a:avLst/>
          </a:prstGeom>
        </p:spPr>
        <p:txBody>
          <a:bodyPr wrap="square">
            <a:spAutoFit/>
          </a:bodyPr>
          <a:lstStyle>
            <a:defPPr>
              <a:defRPr lang="en-US"/>
            </a:defPPr>
            <a:lvl1pPr>
              <a:defRPr sz="2000">
                <a:solidFill>
                  <a:schemeClr val="bg1"/>
                </a:solidFill>
                <a:latin typeface="Arial" panose="020B0604020202020204" pitchFamily="34" charset="0"/>
                <a:ea typeface="微軟正黑體" panose="020B0604030504040204" pitchFamily="34"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ym typeface="Arial" panose="020B0604020202020204" pitchFamily="34" charset="0"/>
              </a:rPr>
              <a:t>Malware Remover </a:t>
            </a:r>
            <a:r>
              <a:rPr lang="en-US" altLang="zh-TW" sz="1800" dirty="0">
                <a:sym typeface="Arial" panose="020B0604020202020204" pitchFamily="34" charset="0"/>
              </a:rPr>
              <a:t>can</a:t>
            </a:r>
            <a:r>
              <a:rPr lang="zh-TW" altLang="en-US" sz="1800" dirty="0">
                <a:sym typeface="Arial" panose="020B0604020202020204" pitchFamily="34" charset="0"/>
              </a:rPr>
              <a:t> </a:t>
            </a:r>
            <a:r>
              <a:rPr lang="en-US" sz="1800" dirty="0">
                <a:sym typeface="Arial" panose="020B0604020202020204" pitchFamily="34" charset="0"/>
              </a:rPr>
              <a:t>detect and remove malware from your NAS. </a:t>
            </a:r>
            <a:r>
              <a:rPr lang="en-US" altLang="zh-TW" sz="1800" dirty="0">
                <a:sym typeface="Arial" panose="020B0604020202020204" pitchFamily="34" charset="0"/>
              </a:rPr>
              <a:t>You</a:t>
            </a:r>
            <a:r>
              <a:rPr lang="zh-TW" altLang="en-US" sz="1800" dirty="0">
                <a:sym typeface="Arial" panose="020B0604020202020204" pitchFamily="34" charset="0"/>
              </a:rPr>
              <a:t> </a:t>
            </a:r>
            <a:r>
              <a:rPr lang="en-US" altLang="zh-TW" sz="1800" dirty="0">
                <a:sym typeface="Arial" panose="020B0604020202020204" pitchFamily="34" charset="0"/>
              </a:rPr>
              <a:t>can</a:t>
            </a:r>
            <a:r>
              <a:rPr lang="zh-TW" altLang="en-US" sz="1800" dirty="0">
                <a:sym typeface="Arial" panose="020B0604020202020204" pitchFamily="34" charset="0"/>
              </a:rPr>
              <a:t> </a:t>
            </a:r>
            <a:r>
              <a:rPr lang="en-US" altLang="zh-TW" sz="1800" dirty="0">
                <a:sym typeface="Arial" panose="020B0604020202020204" pitchFamily="34" charset="0"/>
              </a:rPr>
              <a:t>also</a:t>
            </a:r>
            <a:r>
              <a:rPr lang="zh-TW" altLang="en-US" sz="1800" dirty="0">
                <a:sym typeface="Arial" panose="020B0604020202020204" pitchFamily="34" charset="0"/>
              </a:rPr>
              <a:t> </a:t>
            </a:r>
            <a:r>
              <a:rPr lang="en-US" altLang="zh-TW" sz="1800" dirty="0">
                <a:sym typeface="Arial" panose="020B0604020202020204" pitchFamily="34" charset="0"/>
              </a:rPr>
              <a:t>use</a:t>
            </a:r>
            <a:r>
              <a:rPr lang="zh-TW" altLang="en-US" sz="1800" dirty="0">
                <a:sym typeface="Arial" panose="020B0604020202020204" pitchFamily="34" charset="0"/>
              </a:rPr>
              <a:t> </a:t>
            </a:r>
            <a:r>
              <a:rPr lang="en-US" altLang="zh-TW" sz="1800" dirty="0">
                <a:sym typeface="Arial" panose="020B0604020202020204" pitchFamily="34" charset="0"/>
              </a:rPr>
              <a:t>McAfee</a:t>
            </a:r>
            <a:r>
              <a:rPr lang="zh-TW" altLang="en-US" sz="1800" dirty="0">
                <a:sym typeface="Arial" panose="020B0604020202020204" pitchFamily="34" charset="0"/>
              </a:rPr>
              <a:t> </a:t>
            </a:r>
            <a:r>
              <a:rPr lang="en-US" altLang="zh-TW" sz="1800" dirty="0">
                <a:sym typeface="Arial" panose="020B0604020202020204" pitchFamily="34" charset="0"/>
              </a:rPr>
              <a:t>extra.</a:t>
            </a:r>
          </a:p>
          <a:p>
            <a:endParaRPr lang="en-US" sz="1800" dirty="0">
              <a:sym typeface="Arial" panose="020B0604020202020204" pitchFamily="34" charset="0"/>
            </a:endParaRPr>
          </a:p>
          <a:p>
            <a:r>
              <a:rPr lang="en-US" sz="1800" dirty="0">
                <a:solidFill>
                  <a:srgbClr val="FF79BC"/>
                </a:solidFill>
                <a:sym typeface="Arial" panose="020B0604020202020204" pitchFamily="34" charset="0"/>
              </a:rPr>
              <a:t>Post processing</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SOP:</a:t>
            </a:r>
            <a:r>
              <a:rPr lang="zh-TW" altLang="en-US" sz="1800" dirty="0">
                <a:solidFill>
                  <a:srgbClr val="FF79BC"/>
                </a:solidFill>
                <a:sym typeface="Arial" panose="020B0604020202020204" pitchFamily="34" charset="0"/>
              </a:rPr>
              <a:t> </a:t>
            </a:r>
            <a:endParaRPr lang="en-US" altLang="zh-TW" sz="1800" dirty="0">
              <a:solidFill>
                <a:srgbClr val="FF79BC"/>
              </a:solidFill>
              <a:sym typeface="Arial" panose="020B0604020202020204" pitchFamily="34" charset="0"/>
            </a:endParaRPr>
          </a:p>
          <a:p>
            <a:r>
              <a:rPr lang="en-US" altLang="zh-TW" sz="1800" dirty="0">
                <a:solidFill>
                  <a:srgbClr val="FF79BC"/>
                </a:solidFill>
                <a:sym typeface="Arial" panose="020B0604020202020204" pitchFamily="34" charset="0"/>
              </a:rPr>
              <a:t>1.</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Update</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firmware</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and</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apps</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to</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the</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latest</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version.</a:t>
            </a:r>
          </a:p>
          <a:p>
            <a:r>
              <a:rPr lang="en-US" altLang="zh-TW" sz="1800" dirty="0">
                <a:solidFill>
                  <a:srgbClr val="FF79BC"/>
                </a:solidFill>
                <a:sym typeface="Arial" panose="020B0604020202020204" pitchFamily="34" charset="0"/>
              </a:rPr>
              <a:t>2.</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Update</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all</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account</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passwords.</a:t>
            </a:r>
          </a:p>
          <a:p>
            <a:r>
              <a:rPr lang="en-US" altLang="zh-TW" sz="1800" dirty="0">
                <a:solidFill>
                  <a:srgbClr val="FF79BC"/>
                </a:solidFill>
                <a:sym typeface="Arial" panose="020B0604020202020204" pitchFamily="34" charset="0"/>
              </a:rPr>
              <a:t>3.</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Contact</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QNAP</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support</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if</a:t>
            </a:r>
            <a:r>
              <a:rPr lang="zh-TW" altLang="en-US" sz="1800" dirty="0">
                <a:solidFill>
                  <a:srgbClr val="FF79BC"/>
                </a:solidFill>
                <a:sym typeface="Arial" panose="020B0604020202020204" pitchFamily="34" charset="0"/>
              </a:rPr>
              <a:t> </a:t>
            </a:r>
            <a:r>
              <a:rPr lang="en-US" altLang="zh-TW" sz="1800" dirty="0">
                <a:solidFill>
                  <a:srgbClr val="FF79BC"/>
                </a:solidFill>
                <a:sym typeface="Arial" panose="020B0604020202020204" pitchFamily="34" charset="0"/>
              </a:rPr>
              <a:t>necessary.</a:t>
            </a:r>
            <a:r>
              <a:rPr lang="zh-TW" altLang="en-US" sz="1800" dirty="0">
                <a:solidFill>
                  <a:srgbClr val="FF79BC"/>
                </a:solidFill>
                <a:sym typeface="Arial" panose="020B0604020202020204" pitchFamily="34" charset="0"/>
              </a:rPr>
              <a:t>  </a:t>
            </a:r>
            <a:endParaRPr lang="en-US" altLang="zh-TW" sz="1800" dirty="0">
              <a:solidFill>
                <a:srgbClr val="FF79BC"/>
              </a:solidFill>
              <a:sym typeface="Arial" panose="020B0604020202020204" pitchFamily="34" charset="0"/>
            </a:endParaRPr>
          </a:p>
        </p:txBody>
      </p:sp>
      <p:pic>
        <p:nvPicPr>
          <p:cNvPr id="16" name="Picture 51">
            <a:extLst>
              <a:ext uri="{FF2B5EF4-FFF2-40B4-BE49-F238E27FC236}">
                <a16:creationId xmlns:a16="http://schemas.microsoft.com/office/drawing/2014/main" id="{8C39E310-1F78-4ABD-88B5-7581BB607AB2}"/>
              </a:ext>
            </a:extLst>
          </p:cNvPr>
          <p:cNvPicPr>
            <a:picLocks noChangeAspect="1"/>
          </p:cNvPicPr>
          <p:nvPr/>
        </p:nvPicPr>
        <p:blipFill>
          <a:blip r:embed="rId5"/>
          <a:stretch>
            <a:fillRect/>
          </a:stretch>
        </p:blipFill>
        <p:spPr>
          <a:xfrm>
            <a:off x="6933844" y="3301336"/>
            <a:ext cx="5042256" cy="3128223"/>
          </a:xfrm>
          <a:prstGeom prst="rect">
            <a:avLst/>
          </a:prstGeom>
          <a:ln>
            <a:noFill/>
          </a:ln>
          <a:scene3d>
            <a:camera prst="perspectiveLeft"/>
            <a:lightRig rig="threePt" dir="t"/>
          </a:scene3d>
        </p:spPr>
      </p:pic>
      <p:pic>
        <p:nvPicPr>
          <p:cNvPr id="14" name="logo">
            <a:extLst>
              <a:ext uri="{FF2B5EF4-FFF2-40B4-BE49-F238E27FC236}">
                <a16:creationId xmlns:a16="http://schemas.microsoft.com/office/drawing/2014/main" id="{504B02DF-5A62-4D9A-AFD5-43A6E6B427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2140" y="6662460"/>
            <a:ext cx="807720" cy="137538"/>
          </a:xfrm>
          <a:prstGeom prst="rect">
            <a:avLst/>
          </a:prstGeom>
        </p:spPr>
      </p:pic>
      <p:sp>
        <p:nvSpPr>
          <p:cNvPr id="18" name="TextBox 52">
            <a:extLst>
              <a:ext uri="{FF2B5EF4-FFF2-40B4-BE49-F238E27FC236}">
                <a16:creationId xmlns:a16="http://schemas.microsoft.com/office/drawing/2014/main" id="{BB1E3646-2D15-4469-B7D6-286DCC754DEA}"/>
              </a:ext>
            </a:extLst>
          </p:cNvPr>
          <p:cNvSpPr txBox="1"/>
          <p:nvPr/>
        </p:nvSpPr>
        <p:spPr>
          <a:xfrm>
            <a:off x="4268560" y="3694012"/>
            <a:ext cx="904878" cy="369332"/>
          </a:xfrm>
          <a:prstGeom prst="rect">
            <a:avLst/>
          </a:prstGeom>
          <a:noFill/>
        </p:spPr>
        <p:txBody>
          <a:bodyPr wrap="square" rtlCol="0">
            <a:spAutoFit/>
          </a:bodyPr>
          <a:lstStyle/>
          <a:p>
            <a:r>
              <a:rPr lang="en-US" altLang="zh-TW" dirty="0">
                <a:solidFill>
                  <a:srgbClr val="86D8FA"/>
                </a:solidFill>
                <a:latin typeface="Arial" panose="020B0604020202020204" pitchFamily="34" charset="0"/>
                <a:ea typeface="微軟正黑體" panose="020B0604030504040204" pitchFamily="34" charset="-120"/>
                <a:sym typeface="Arial" panose="020B0604020202020204" pitchFamily="34" charset="0"/>
              </a:rPr>
              <a:t>2</a:t>
            </a:r>
            <a:r>
              <a:rPr lang="zh-TW" altLang="en-US" dirty="0">
                <a:solidFill>
                  <a:srgbClr val="86D8FA"/>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rgbClr val="86D8FA"/>
                </a:solidFill>
                <a:latin typeface="Arial" panose="020B0604020202020204" pitchFamily="34" charset="0"/>
                <a:ea typeface="微軟正黑體" panose="020B0604030504040204" pitchFamily="34" charset="-120"/>
                <a:sym typeface="Arial" panose="020B0604020202020204" pitchFamily="34" charset="0"/>
              </a:rPr>
              <a:t>min</a:t>
            </a:r>
            <a:endParaRPr lang="en-US" dirty="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time_17274">
            <a:extLst>
              <a:ext uri="{FF2B5EF4-FFF2-40B4-BE49-F238E27FC236}">
                <a16:creationId xmlns:a16="http://schemas.microsoft.com/office/drawing/2014/main" id="{89A8AD77-935D-4249-9392-6A321249AEDD}"/>
              </a:ext>
            </a:extLst>
          </p:cNvPr>
          <p:cNvSpPr>
            <a:spLocks noChangeAspect="1"/>
          </p:cNvSpPr>
          <p:nvPr/>
        </p:nvSpPr>
        <p:spPr bwMode="auto">
          <a:xfrm>
            <a:off x="4408555" y="3229066"/>
            <a:ext cx="490874" cy="490018"/>
          </a:xfrm>
          <a:custGeom>
            <a:avLst/>
            <a:gdLst>
              <a:gd name="connsiteX0" fmla="*/ 126665 w 606862"/>
              <a:gd name="connsiteY0" fmla="*/ 114245 h 605804"/>
              <a:gd name="connsiteX1" fmla="*/ 293794 w 606862"/>
              <a:gd name="connsiteY1" fmla="*/ 255591 h 605804"/>
              <a:gd name="connsiteX2" fmla="*/ 309334 w 606862"/>
              <a:gd name="connsiteY2" fmla="*/ 254803 h 605804"/>
              <a:gd name="connsiteX3" fmla="*/ 348581 w 606862"/>
              <a:gd name="connsiteY3" fmla="*/ 275314 h 605804"/>
              <a:gd name="connsiteX4" fmla="*/ 361751 w 606862"/>
              <a:gd name="connsiteY4" fmla="*/ 317521 h 605804"/>
              <a:gd name="connsiteX5" fmla="*/ 304198 w 606862"/>
              <a:gd name="connsiteY5" fmla="*/ 370115 h 605804"/>
              <a:gd name="connsiteX6" fmla="*/ 298930 w 606862"/>
              <a:gd name="connsiteY6" fmla="*/ 369852 h 605804"/>
              <a:gd name="connsiteX7" fmla="*/ 259815 w 606862"/>
              <a:gd name="connsiteY7" fmla="*/ 349340 h 605804"/>
              <a:gd name="connsiteX8" fmla="*/ 246513 w 606862"/>
              <a:gd name="connsiteY8" fmla="*/ 307134 h 605804"/>
              <a:gd name="connsiteX9" fmla="*/ 249410 w 606862"/>
              <a:gd name="connsiteY9" fmla="*/ 294380 h 605804"/>
              <a:gd name="connsiteX10" fmla="*/ 276038 w 606862"/>
              <a:gd name="connsiteY10" fmla="*/ 0 h 605804"/>
              <a:gd name="connsiteX11" fmla="*/ 303431 w 606862"/>
              <a:gd name="connsiteY11" fmla="*/ 0 h 605804"/>
              <a:gd name="connsiteX12" fmla="*/ 606862 w 606862"/>
              <a:gd name="connsiteY12" fmla="*/ 302902 h 605804"/>
              <a:gd name="connsiteX13" fmla="*/ 303431 w 606862"/>
              <a:gd name="connsiteY13" fmla="*/ 605804 h 605804"/>
              <a:gd name="connsiteX14" fmla="*/ 0 w 606862"/>
              <a:gd name="connsiteY14" fmla="*/ 302902 h 605804"/>
              <a:gd name="connsiteX15" fmla="*/ 64400 w 606862"/>
              <a:gd name="connsiteY15" fmla="*/ 116349 h 605804"/>
              <a:gd name="connsiteX16" fmla="*/ 74014 w 606862"/>
              <a:gd name="connsiteY16" fmla="*/ 104123 h 605804"/>
              <a:gd name="connsiteX17" fmla="*/ 117079 w 606862"/>
              <a:gd name="connsiteY17" fmla="*/ 137778 h 605804"/>
              <a:gd name="connsiteX18" fmla="*/ 107465 w 606862"/>
              <a:gd name="connsiteY18" fmla="*/ 150005 h 605804"/>
              <a:gd name="connsiteX19" fmla="*/ 54786 w 606862"/>
              <a:gd name="connsiteY19" fmla="*/ 302902 h 605804"/>
              <a:gd name="connsiteX20" fmla="*/ 303431 w 606862"/>
              <a:gd name="connsiteY20" fmla="*/ 551113 h 605804"/>
              <a:gd name="connsiteX21" fmla="*/ 552076 w 606862"/>
              <a:gd name="connsiteY21" fmla="*/ 302902 h 605804"/>
              <a:gd name="connsiteX22" fmla="*/ 330692 w 606862"/>
              <a:gd name="connsiteY22" fmla="*/ 56137 h 605804"/>
              <a:gd name="connsiteX23" fmla="*/ 330692 w 606862"/>
              <a:gd name="connsiteY23" fmla="*/ 144089 h 605804"/>
              <a:gd name="connsiteX24" fmla="*/ 276038 w 606862"/>
              <a:gd name="connsiteY24" fmla="*/ 144089 h 60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862" h="605804">
                <a:moveTo>
                  <a:pt x="126665" y="114245"/>
                </a:moveTo>
                <a:lnTo>
                  <a:pt x="293794" y="255591"/>
                </a:lnTo>
                <a:cubicBezTo>
                  <a:pt x="299193" y="254540"/>
                  <a:pt x="304330" y="254277"/>
                  <a:pt x="309334" y="254803"/>
                </a:cubicBezTo>
                <a:cubicBezTo>
                  <a:pt x="324743" y="256117"/>
                  <a:pt x="338704" y="263481"/>
                  <a:pt x="348581" y="275314"/>
                </a:cubicBezTo>
                <a:cubicBezTo>
                  <a:pt x="358459" y="287279"/>
                  <a:pt x="363200" y="302137"/>
                  <a:pt x="361751" y="317521"/>
                </a:cubicBezTo>
                <a:cubicBezTo>
                  <a:pt x="359117" y="346974"/>
                  <a:pt x="333831" y="370115"/>
                  <a:pt x="304198" y="370115"/>
                </a:cubicBezTo>
                <a:cubicBezTo>
                  <a:pt x="302486" y="370115"/>
                  <a:pt x="300774" y="369984"/>
                  <a:pt x="298930" y="369852"/>
                </a:cubicBezTo>
                <a:cubicBezTo>
                  <a:pt x="283653" y="368406"/>
                  <a:pt x="269692" y="361174"/>
                  <a:pt x="259815" y="349340"/>
                </a:cubicBezTo>
                <a:cubicBezTo>
                  <a:pt x="249805" y="337507"/>
                  <a:pt x="245196" y="322517"/>
                  <a:pt x="246513" y="307134"/>
                </a:cubicBezTo>
                <a:cubicBezTo>
                  <a:pt x="246908" y="303058"/>
                  <a:pt x="247830" y="298850"/>
                  <a:pt x="249410" y="294380"/>
                </a:cubicBezTo>
                <a:close/>
                <a:moveTo>
                  <a:pt x="276038" y="0"/>
                </a:moveTo>
                <a:lnTo>
                  <a:pt x="303431" y="0"/>
                </a:lnTo>
                <a:cubicBezTo>
                  <a:pt x="470687" y="0"/>
                  <a:pt x="606862" y="135806"/>
                  <a:pt x="606862" y="302902"/>
                </a:cubicBezTo>
                <a:cubicBezTo>
                  <a:pt x="606862" y="469866"/>
                  <a:pt x="470687" y="605804"/>
                  <a:pt x="303431" y="605804"/>
                </a:cubicBezTo>
                <a:cubicBezTo>
                  <a:pt x="136044" y="605804"/>
                  <a:pt x="0" y="469866"/>
                  <a:pt x="0" y="302902"/>
                </a:cubicBezTo>
                <a:cubicBezTo>
                  <a:pt x="0" y="234539"/>
                  <a:pt x="22257" y="169988"/>
                  <a:pt x="64400" y="116349"/>
                </a:cubicBezTo>
                <a:lnTo>
                  <a:pt x="74014" y="104123"/>
                </a:lnTo>
                <a:lnTo>
                  <a:pt x="117079" y="137778"/>
                </a:lnTo>
                <a:lnTo>
                  <a:pt x="107465" y="150005"/>
                </a:lnTo>
                <a:cubicBezTo>
                  <a:pt x="72960" y="194047"/>
                  <a:pt x="54786" y="246897"/>
                  <a:pt x="54786" y="302902"/>
                </a:cubicBezTo>
                <a:cubicBezTo>
                  <a:pt x="54786" y="439760"/>
                  <a:pt x="166334" y="551113"/>
                  <a:pt x="303431" y="551113"/>
                </a:cubicBezTo>
                <a:cubicBezTo>
                  <a:pt x="440528" y="551113"/>
                  <a:pt x="552076" y="439760"/>
                  <a:pt x="552076" y="302902"/>
                </a:cubicBezTo>
                <a:cubicBezTo>
                  <a:pt x="552076" y="175115"/>
                  <a:pt x="456068" y="69809"/>
                  <a:pt x="330692" y="56137"/>
                </a:cubicBezTo>
                <a:lnTo>
                  <a:pt x="330692" y="144089"/>
                </a:lnTo>
                <a:lnTo>
                  <a:pt x="276038" y="144089"/>
                </a:lnTo>
                <a:close/>
              </a:path>
            </a:pathLst>
          </a:custGeom>
          <a:solidFill>
            <a:srgbClr val="86D8FA"/>
          </a:solidFill>
          <a:ln>
            <a:noFill/>
          </a:ln>
        </p:spPr>
      </p:sp>
      <p:pic>
        <p:nvPicPr>
          <p:cNvPr id="20" name="Picture 50">
            <a:extLst>
              <a:ext uri="{FF2B5EF4-FFF2-40B4-BE49-F238E27FC236}">
                <a16:creationId xmlns:a16="http://schemas.microsoft.com/office/drawing/2014/main" id="{038D0E46-3E41-4770-AC66-7DA729F4DCED}"/>
              </a:ext>
            </a:extLst>
          </p:cNvPr>
          <p:cNvPicPr>
            <a:picLocks noChangeAspect="1"/>
          </p:cNvPicPr>
          <p:nvPr/>
        </p:nvPicPr>
        <p:blipFill>
          <a:blip r:embed="rId8"/>
          <a:stretch>
            <a:fillRect/>
          </a:stretch>
        </p:blipFill>
        <p:spPr>
          <a:xfrm>
            <a:off x="5524851" y="3911849"/>
            <a:ext cx="2336058" cy="2819380"/>
          </a:xfrm>
          <a:prstGeom prst="rect">
            <a:avLst/>
          </a:prstGeom>
        </p:spPr>
      </p:pic>
      <p:pic>
        <p:nvPicPr>
          <p:cNvPr id="21" name="Picture 2">
            <a:extLst>
              <a:ext uri="{FF2B5EF4-FFF2-40B4-BE49-F238E27FC236}">
                <a16:creationId xmlns:a16="http://schemas.microsoft.com/office/drawing/2014/main" id="{77B3A33F-7946-4EDF-8E36-23D16264769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47208" y="3646205"/>
            <a:ext cx="772818" cy="78471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itle 1">
            <a:extLst>
              <a:ext uri="{FF2B5EF4-FFF2-40B4-BE49-F238E27FC236}">
                <a16:creationId xmlns:a16="http://schemas.microsoft.com/office/drawing/2014/main" id="{9DFA6E33-7EFF-43F7-84E1-60D5179EB2D2}"/>
              </a:ext>
            </a:extLst>
          </p:cNvPr>
          <p:cNvSpPr>
            <a:spLocks noGrp="1"/>
          </p:cNvSpPr>
          <p:nvPr>
            <p:ph type="ctrTitle"/>
          </p:nvPr>
        </p:nvSpPr>
        <p:spPr>
          <a:xfrm>
            <a:off x="379413" y="536576"/>
            <a:ext cx="11433175" cy="1027112"/>
          </a:xfrm>
        </p:spPr>
        <p:txBody>
          <a:bodyPr>
            <a:noAutofit/>
          </a:bodyPr>
          <a:lstStyle/>
          <a:p>
            <a:pPr>
              <a:lnSpc>
                <a:spcPct val="100000"/>
              </a:lnSpc>
            </a:pPr>
            <a:r>
              <a:rPr lang="en-US" altLang="zh-TW" sz="2800" b="1" dirty="0">
                <a:latin typeface="Arial"/>
                <a:ea typeface="微軟正黑體"/>
                <a:cs typeface="Arial"/>
                <a:sym typeface="Arial" panose="020B0604020202020204" pitchFamily="34" charset="0"/>
              </a:rPr>
              <a:t>6</a:t>
            </a:r>
            <a:r>
              <a:rPr lang="zh-TW" altLang="en-US" sz="2800" b="1" dirty="0">
                <a:latin typeface="Arial"/>
                <a:ea typeface="微軟正黑體"/>
                <a:cs typeface="Arial"/>
                <a:sym typeface="Arial" panose="020B0604020202020204" pitchFamily="34" charset="0"/>
              </a:rPr>
              <a:t> </a:t>
            </a:r>
            <a:r>
              <a:rPr lang="en-US" sz="2800" b="1" dirty="0">
                <a:latin typeface="Arial"/>
                <a:ea typeface="微軟正黑體"/>
                <a:cs typeface="Arial"/>
                <a:sym typeface="Arial" panose="020B0604020202020204" pitchFamily="34" charset="0"/>
              </a:rPr>
              <a:t>Minutes Set To Complete, The Basic </a:t>
            </a:r>
            <a:br>
              <a:rPr lang="en-US" sz="2800" b="1" dirty="0">
                <a:latin typeface="Arial" panose="020B0604020202020204" pitchFamily="34" charset="0"/>
              </a:rPr>
            </a:br>
            <a:r>
              <a:rPr lang="en-US" altLang="zh-TW" b="1" dirty="0">
                <a:solidFill>
                  <a:srgbClr val="EB549A"/>
                </a:solidFill>
                <a:latin typeface="Arial"/>
                <a:ea typeface="微軟正黑體"/>
                <a:cs typeface="Arial"/>
                <a:sym typeface="Arial" panose="020B0604020202020204" pitchFamily="34" charset="0"/>
              </a:rPr>
              <a:t>S</a:t>
            </a:r>
            <a:r>
              <a:rPr lang="en-US" b="1" dirty="0">
                <a:solidFill>
                  <a:srgbClr val="EB549A"/>
                </a:solidFill>
                <a:latin typeface="Arial"/>
                <a:ea typeface="微軟正黑體"/>
                <a:cs typeface="Arial"/>
                <a:sym typeface="Arial" panose="020B0604020202020204" pitchFamily="34" charset="0"/>
              </a:rPr>
              <a:t>elf-protection</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For</a:t>
            </a:r>
            <a:r>
              <a:rPr lang="zh-TW" altLang="en-US" b="1" dirty="0">
                <a:solidFill>
                  <a:srgbClr val="EB549A"/>
                </a:solidFill>
                <a:latin typeface="Arial"/>
                <a:ea typeface="微軟正黑體"/>
                <a:cs typeface="Arial"/>
                <a:sym typeface="Arial" panose="020B0604020202020204" pitchFamily="34" charset="0"/>
              </a:rPr>
              <a:t> </a:t>
            </a:r>
            <a:r>
              <a:rPr lang="en-US" altLang="zh-TW" b="1" dirty="0">
                <a:solidFill>
                  <a:srgbClr val="EB549A"/>
                </a:solidFill>
                <a:latin typeface="Arial"/>
                <a:ea typeface="微軟正黑體"/>
                <a:cs typeface="Arial"/>
                <a:sym typeface="Arial" panose="020B0604020202020204" pitchFamily="34" charset="0"/>
              </a:rPr>
              <a:t>Beginners</a:t>
            </a:r>
            <a:endParaRPr lang="en-US" b="1" dirty="0">
              <a:solidFill>
                <a:srgbClr val="EB549A"/>
              </a:solidFill>
              <a:latin typeface="Arial" panose="020B0604020202020204" pitchFamily="34" charset="0"/>
              <a:sym typeface="Arial" panose="020B0604020202020204" pitchFamily="34" charset="0"/>
            </a:endParaRPr>
          </a:p>
        </p:txBody>
      </p:sp>
      <p:grpSp>
        <p:nvGrpSpPr>
          <p:cNvPr id="25" name="群組 24">
            <a:extLst>
              <a:ext uri="{FF2B5EF4-FFF2-40B4-BE49-F238E27FC236}">
                <a16:creationId xmlns:a16="http://schemas.microsoft.com/office/drawing/2014/main" id="{ABFE3F5A-6945-484A-8456-5E40B50DBB0A}"/>
              </a:ext>
            </a:extLst>
          </p:cNvPr>
          <p:cNvGrpSpPr/>
          <p:nvPr/>
        </p:nvGrpSpPr>
        <p:grpSpPr>
          <a:xfrm>
            <a:off x="16426026" y="-735109"/>
            <a:ext cx="2359795" cy="735109"/>
            <a:chOff x="3585423" y="4503527"/>
            <a:chExt cx="4994970" cy="1556003"/>
          </a:xfrm>
        </p:grpSpPr>
        <p:pic>
          <p:nvPicPr>
            <p:cNvPr id="26" name="圖片 25">
              <a:extLst>
                <a:ext uri="{FF2B5EF4-FFF2-40B4-BE49-F238E27FC236}">
                  <a16:creationId xmlns:a16="http://schemas.microsoft.com/office/drawing/2014/main" id="{7A8AD101-FF76-42ED-849C-37175654CAB6}"/>
                </a:ext>
              </a:extLst>
            </p:cNvPr>
            <p:cNvPicPr>
              <a:picLocks noChangeAspect="1"/>
            </p:cNvPicPr>
            <p:nvPr/>
          </p:nvPicPr>
          <p:blipFill>
            <a:blip r:embed="rId10">
              <a:extLst>
                <a:ext uri="{BEBA8EAE-BF5A-486C-A8C5-ECC9F3942E4B}">
                  <a14:imgProps xmlns:a14="http://schemas.microsoft.com/office/drawing/2010/main">
                    <a14:imgLayer r:embed="rId11">
                      <a14:imgEffect>
                        <a14:artisticBlur radius="8"/>
                      </a14:imgEffect>
                    </a14:imgLayer>
                  </a14:imgProps>
                </a:ext>
              </a:extLst>
            </a:blip>
            <a:stretch>
              <a:fillRect/>
            </a:stretch>
          </p:blipFill>
          <p:spPr>
            <a:xfrm>
              <a:off x="3585423" y="4505659"/>
              <a:ext cx="4994970" cy="1553871"/>
            </a:xfrm>
            <a:prstGeom prst="rect">
              <a:avLst/>
            </a:prstGeom>
          </p:spPr>
        </p:pic>
        <p:pic>
          <p:nvPicPr>
            <p:cNvPr id="27" name="圖形 26">
              <a:extLst>
                <a:ext uri="{FF2B5EF4-FFF2-40B4-BE49-F238E27FC236}">
                  <a16:creationId xmlns:a16="http://schemas.microsoft.com/office/drawing/2014/main" id="{645C2734-7FD5-4608-AA3F-2F73EA3A4B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86618" y="4503527"/>
              <a:ext cx="4992032" cy="1554314"/>
            </a:xfrm>
            <a:prstGeom prst="rect">
              <a:avLst/>
            </a:prstGeom>
            <a:effectLst>
              <a:outerShdw blurRad="50800" dist="88900" dir="2700000" algn="tl" rotWithShape="0">
                <a:srgbClr val="002060">
                  <a:alpha val="51000"/>
                </a:srgbClr>
              </a:outerShdw>
            </a:effectLst>
          </p:spPr>
        </p:pic>
      </p:grpSp>
      <p:grpSp>
        <p:nvGrpSpPr>
          <p:cNvPr id="28" name="群組 27">
            <a:extLst>
              <a:ext uri="{FF2B5EF4-FFF2-40B4-BE49-F238E27FC236}">
                <a16:creationId xmlns:a16="http://schemas.microsoft.com/office/drawing/2014/main" id="{D284D15A-F2FD-4D71-9D83-FDE6450B61A1}"/>
              </a:ext>
            </a:extLst>
          </p:cNvPr>
          <p:cNvGrpSpPr/>
          <p:nvPr/>
        </p:nvGrpSpPr>
        <p:grpSpPr>
          <a:xfrm>
            <a:off x="-6184092" y="4128380"/>
            <a:ext cx="2588480" cy="1581638"/>
            <a:chOff x="3347964" y="1507925"/>
            <a:chExt cx="5479027" cy="3347847"/>
          </a:xfrm>
        </p:grpSpPr>
        <p:pic>
          <p:nvPicPr>
            <p:cNvPr id="29" name="圖片 28">
              <a:extLst>
                <a:ext uri="{FF2B5EF4-FFF2-40B4-BE49-F238E27FC236}">
                  <a16:creationId xmlns:a16="http://schemas.microsoft.com/office/drawing/2014/main" id="{99C15858-2CC4-4341-BA58-963808B7BCC3}"/>
                </a:ext>
              </a:extLst>
            </p:cNvPr>
            <p:cNvPicPr>
              <a:picLocks noChangeAspect="1"/>
            </p:cNvPicPr>
            <p:nvPr/>
          </p:nvPicPr>
          <p:blipFill>
            <a:blip r:embed="rId14">
              <a:extLst>
                <a:ext uri="{BEBA8EAE-BF5A-486C-A8C5-ECC9F3942E4B}">
                  <a14:imgProps xmlns:a14="http://schemas.microsoft.com/office/drawing/2010/main">
                    <a14:imgLayer r:embed="rId15">
                      <a14:imgEffect>
                        <a14:artisticBlur radius="17"/>
                      </a14:imgEffect>
                    </a14:imgLayer>
                  </a14:imgProps>
                </a:ext>
              </a:extLst>
            </a:blip>
            <a:stretch>
              <a:fillRect/>
            </a:stretch>
          </p:blipFill>
          <p:spPr>
            <a:xfrm>
              <a:off x="3352309" y="1507925"/>
              <a:ext cx="5474682" cy="3346994"/>
            </a:xfrm>
            <a:prstGeom prst="rect">
              <a:avLst/>
            </a:prstGeom>
            <a:effectLst>
              <a:outerShdw blurRad="50800" dist="88900" dir="2700000" algn="tl" rotWithShape="0">
                <a:srgbClr val="6D1957">
                  <a:alpha val="65000"/>
                </a:srgbClr>
              </a:outerShdw>
            </a:effectLst>
          </p:spPr>
        </p:pic>
        <p:grpSp>
          <p:nvGrpSpPr>
            <p:cNvPr id="30" name="圖形 111">
              <a:extLst>
                <a:ext uri="{FF2B5EF4-FFF2-40B4-BE49-F238E27FC236}">
                  <a16:creationId xmlns:a16="http://schemas.microsoft.com/office/drawing/2014/main" id="{A43C11FD-A4E0-4A1A-8950-81BB6AC2FEA7}"/>
                </a:ext>
              </a:extLst>
            </p:cNvPr>
            <p:cNvGrpSpPr/>
            <p:nvPr/>
          </p:nvGrpSpPr>
          <p:grpSpPr>
            <a:xfrm>
              <a:off x="3347964" y="1513123"/>
              <a:ext cx="5473414" cy="3342649"/>
              <a:chOff x="3347964" y="1513123"/>
              <a:chExt cx="5473414" cy="3342649"/>
            </a:xfrm>
            <a:solidFill>
              <a:srgbClr val="FF79BC"/>
            </a:solidFill>
          </p:grpSpPr>
          <p:sp>
            <p:nvSpPr>
              <p:cNvPr id="31" name="手繪多邊形: 圖案 30">
                <a:extLst>
                  <a:ext uri="{FF2B5EF4-FFF2-40B4-BE49-F238E27FC236}">
                    <a16:creationId xmlns:a16="http://schemas.microsoft.com/office/drawing/2014/main" id="{ADFFAED6-0EFE-4A8A-B2CA-C9DD4A7FC465}"/>
                  </a:ext>
                </a:extLst>
              </p:cNvPr>
              <p:cNvSpPr/>
              <p:nvPr/>
            </p:nvSpPr>
            <p:spPr>
              <a:xfrm>
                <a:off x="4815012" y="1948538"/>
                <a:ext cx="305401" cy="479916"/>
              </a:xfrm>
              <a:custGeom>
                <a:avLst/>
                <a:gdLst>
                  <a:gd name="connsiteX0" fmla="*/ 98289 w 305401"/>
                  <a:gd name="connsiteY0" fmla="*/ 216586 h 479916"/>
                  <a:gd name="connsiteX1" fmla="*/ 267818 w 305401"/>
                  <a:gd name="connsiteY1" fmla="*/ 183178 h 479916"/>
                  <a:gd name="connsiteX2" fmla="*/ 264016 w 305401"/>
                  <a:gd name="connsiteY2" fmla="*/ 254106 h 479916"/>
                  <a:gd name="connsiteX3" fmla="*/ 94487 w 305401"/>
                  <a:gd name="connsiteY3" fmla="*/ 287513 h 479916"/>
                  <a:gd name="connsiteX4" fmla="*/ 88566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6" y="254106"/>
                    </a:lnTo>
                    <a:lnTo>
                      <a:pt x="94487" y="287513"/>
                    </a:lnTo>
                    <a:lnTo>
                      <a:pt x="88566"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手繪多邊形: 圖案 31">
                <a:extLst>
                  <a:ext uri="{FF2B5EF4-FFF2-40B4-BE49-F238E27FC236}">
                    <a16:creationId xmlns:a16="http://schemas.microsoft.com/office/drawing/2014/main" id="{0C816FE2-E6DF-49EC-9771-83E9C56A2405}"/>
                  </a:ext>
                </a:extLst>
              </p:cNvPr>
              <p:cNvSpPr/>
              <p:nvPr/>
            </p:nvSpPr>
            <p:spPr>
              <a:xfrm>
                <a:off x="5223938" y="1857915"/>
                <a:ext cx="355263" cy="492382"/>
              </a:xfrm>
              <a:custGeom>
                <a:avLst/>
                <a:gdLst>
                  <a:gd name="connsiteX0" fmla="*/ 333822 w 355262"/>
                  <a:gd name="connsiteY0" fmla="*/ 429494 h 492381"/>
                  <a:gd name="connsiteX1" fmla="*/ 249058 w 355262"/>
                  <a:gd name="connsiteY1" fmla="*/ 446197 h 492381"/>
                  <a:gd name="connsiteX2" fmla="*/ 99162 w 355262"/>
                  <a:gd name="connsiteY2" fmla="*/ 210353 h 492381"/>
                  <a:gd name="connsiteX3" fmla="*/ 84764 w 355262"/>
                  <a:gd name="connsiteY3" fmla="*/ 478607 h 492381"/>
                  <a:gd name="connsiteX4" fmla="*/ 0 w 355262"/>
                  <a:gd name="connsiteY4" fmla="*/ 495311 h 492381"/>
                  <a:gd name="connsiteX5" fmla="*/ 22999 w 355262"/>
                  <a:gd name="connsiteY5" fmla="*/ 65817 h 492381"/>
                  <a:gd name="connsiteX6" fmla="*/ 107763 w 355262"/>
                  <a:gd name="connsiteY6" fmla="*/ 49114 h 492381"/>
                  <a:gd name="connsiteX7" fmla="*/ 257721 w 355262"/>
                  <a:gd name="connsiteY7" fmla="*/ 285581 h 492381"/>
                  <a:gd name="connsiteX8" fmla="*/ 272119 w 355262"/>
                  <a:gd name="connsiteY8" fmla="*/ 16704 h 492381"/>
                  <a:gd name="connsiteX9" fmla="*/ 356883 w 355262"/>
                  <a:gd name="connsiteY9" fmla="*/ 0 h 492381"/>
                  <a:gd name="connsiteX10" fmla="*/ 333822 w 355262"/>
                  <a:gd name="connsiteY10" fmla="*/ 429494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262" h="492381">
                    <a:moveTo>
                      <a:pt x="333822" y="429494"/>
                    </a:moveTo>
                    <a:lnTo>
                      <a:pt x="249058" y="446197"/>
                    </a:lnTo>
                    <a:lnTo>
                      <a:pt x="99162" y="210353"/>
                    </a:lnTo>
                    <a:lnTo>
                      <a:pt x="84764" y="478607"/>
                    </a:lnTo>
                    <a:lnTo>
                      <a:pt x="0" y="495311"/>
                    </a:lnTo>
                    <a:lnTo>
                      <a:pt x="22999" y="65817"/>
                    </a:lnTo>
                    <a:lnTo>
                      <a:pt x="107763" y="49114"/>
                    </a:lnTo>
                    <a:lnTo>
                      <a:pt x="257721" y="285581"/>
                    </a:lnTo>
                    <a:lnTo>
                      <a:pt x="272119" y="16704"/>
                    </a:lnTo>
                    <a:lnTo>
                      <a:pt x="356883" y="0"/>
                    </a:lnTo>
                    <a:lnTo>
                      <a:pt x="333822" y="4294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2735A78E-0582-415D-AC09-0401D93CFCDF}"/>
                  </a:ext>
                </a:extLst>
              </p:cNvPr>
              <p:cNvSpPr/>
              <p:nvPr/>
            </p:nvSpPr>
            <p:spPr>
              <a:xfrm>
                <a:off x="5680606" y="1793058"/>
                <a:ext cx="311634" cy="448753"/>
              </a:xfrm>
              <a:custGeom>
                <a:avLst/>
                <a:gdLst>
                  <a:gd name="connsiteX0" fmla="*/ 0 w 311633"/>
                  <a:gd name="connsiteY0" fmla="*/ 340840 h 448752"/>
                  <a:gd name="connsiteX1" fmla="*/ 80215 w 311633"/>
                  <a:gd name="connsiteY1" fmla="*/ 325009 h 448752"/>
                  <a:gd name="connsiteX2" fmla="*/ 101156 w 311633"/>
                  <a:gd name="connsiteY2" fmla="*/ 370445 h 448752"/>
                  <a:gd name="connsiteX3" fmla="*/ 157001 w 311633"/>
                  <a:gd name="connsiteY3" fmla="*/ 373935 h 448752"/>
                  <a:gd name="connsiteX4" fmla="*/ 231856 w 311633"/>
                  <a:gd name="connsiteY4" fmla="*/ 303132 h 448752"/>
                  <a:gd name="connsiteX5" fmla="*/ 219702 w 311633"/>
                  <a:gd name="connsiteY5" fmla="*/ 267045 h 448752"/>
                  <a:gd name="connsiteX6" fmla="*/ 175387 w 311633"/>
                  <a:gd name="connsiteY6" fmla="*/ 257634 h 448752"/>
                  <a:gd name="connsiteX7" fmla="*/ 133691 w 311633"/>
                  <a:gd name="connsiteY7" fmla="*/ 259067 h 448752"/>
                  <a:gd name="connsiteX8" fmla="*/ 19134 w 311633"/>
                  <a:gd name="connsiteY8" fmla="*/ 163395 h 448752"/>
                  <a:gd name="connsiteX9" fmla="*/ 65318 w 311633"/>
                  <a:gd name="connsiteY9" fmla="*/ 60681 h 448752"/>
                  <a:gd name="connsiteX10" fmla="*/ 176198 w 311633"/>
                  <a:gd name="connsiteY10" fmla="*/ 4337 h 448752"/>
                  <a:gd name="connsiteX11" fmla="*/ 278912 w 311633"/>
                  <a:gd name="connsiteY11" fmla="*/ 17364 h 448752"/>
                  <a:gd name="connsiteX12" fmla="*/ 317493 w 311633"/>
                  <a:gd name="connsiteY12" fmla="*/ 103375 h 448752"/>
                  <a:gd name="connsiteX13" fmla="*/ 235969 w 311633"/>
                  <a:gd name="connsiteY13" fmla="*/ 119455 h 448752"/>
                  <a:gd name="connsiteX14" fmla="*/ 219640 w 311633"/>
                  <a:gd name="connsiteY14" fmla="*/ 77696 h 448752"/>
                  <a:gd name="connsiteX15" fmla="*/ 171212 w 311633"/>
                  <a:gd name="connsiteY15" fmla="*/ 73084 h 448752"/>
                  <a:gd name="connsiteX16" fmla="*/ 120602 w 311633"/>
                  <a:gd name="connsiteY16" fmla="*/ 97516 h 448752"/>
                  <a:gd name="connsiteX17" fmla="*/ 101655 w 311633"/>
                  <a:gd name="connsiteY17" fmla="*/ 140958 h 448752"/>
                  <a:gd name="connsiteX18" fmla="*/ 114619 w 311633"/>
                  <a:gd name="connsiteY18" fmla="*/ 173492 h 448752"/>
                  <a:gd name="connsiteX19" fmla="*/ 160180 w 311633"/>
                  <a:gd name="connsiteY19" fmla="*/ 182966 h 448752"/>
                  <a:gd name="connsiteX20" fmla="*/ 206987 w 311633"/>
                  <a:gd name="connsiteY20" fmla="*/ 181719 h 448752"/>
                  <a:gd name="connsiteX21" fmla="*/ 315685 w 311633"/>
                  <a:gd name="connsiteY21" fmla="*/ 279760 h 448752"/>
                  <a:gd name="connsiteX22" fmla="*/ 267382 w 311633"/>
                  <a:gd name="connsiteY22" fmla="*/ 387211 h 448752"/>
                  <a:gd name="connsiteX23" fmla="*/ 149397 w 311633"/>
                  <a:gd name="connsiteY23" fmla="*/ 444365 h 448752"/>
                  <a:gd name="connsiteX24" fmla="*/ 39328 w 311633"/>
                  <a:gd name="connsiteY24" fmla="*/ 431899 h 448752"/>
                  <a:gd name="connsiteX25" fmla="*/ 0 w 311633"/>
                  <a:gd name="connsiteY25" fmla="*/ 340840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633" h="448752">
                    <a:moveTo>
                      <a:pt x="0" y="340840"/>
                    </a:moveTo>
                    <a:lnTo>
                      <a:pt x="80215" y="325009"/>
                    </a:lnTo>
                    <a:cubicBezTo>
                      <a:pt x="81960" y="348070"/>
                      <a:pt x="88940" y="363215"/>
                      <a:pt x="101156" y="370445"/>
                    </a:cubicBezTo>
                    <a:cubicBezTo>
                      <a:pt x="113372" y="377675"/>
                      <a:pt x="131946" y="378859"/>
                      <a:pt x="157001" y="373935"/>
                    </a:cubicBezTo>
                    <a:cubicBezTo>
                      <a:pt x="204868" y="364524"/>
                      <a:pt x="229861" y="340902"/>
                      <a:pt x="231856" y="303132"/>
                    </a:cubicBezTo>
                    <a:cubicBezTo>
                      <a:pt x="232790" y="286117"/>
                      <a:pt x="228739" y="274088"/>
                      <a:pt x="219702" y="267045"/>
                    </a:cubicBezTo>
                    <a:cubicBezTo>
                      <a:pt x="210664" y="260002"/>
                      <a:pt x="195955" y="256823"/>
                      <a:pt x="175387" y="257634"/>
                    </a:cubicBezTo>
                    <a:lnTo>
                      <a:pt x="133691" y="259067"/>
                    </a:lnTo>
                    <a:cubicBezTo>
                      <a:pt x="53726" y="262121"/>
                      <a:pt x="15519" y="230210"/>
                      <a:pt x="19134" y="163395"/>
                    </a:cubicBezTo>
                    <a:cubicBezTo>
                      <a:pt x="21253" y="123569"/>
                      <a:pt x="36648" y="89351"/>
                      <a:pt x="65318" y="60681"/>
                    </a:cubicBezTo>
                    <a:cubicBezTo>
                      <a:pt x="93926" y="32073"/>
                      <a:pt x="130886" y="13250"/>
                      <a:pt x="176198" y="4337"/>
                    </a:cubicBezTo>
                    <a:cubicBezTo>
                      <a:pt x="220200" y="-4326"/>
                      <a:pt x="254418" y="-25"/>
                      <a:pt x="278912" y="17364"/>
                    </a:cubicBezTo>
                    <a:cubicBezTo>
                      <a:pt x="303407" y="34691"/>
                      <a:pt x="316246" y="63361"/>
                      <a:pt x="317493" y="103375"/>
                    </a:cubicBezTo>
                    <a:lnTo>
                      <a:pt x="235969" y="119455"/>
                    </a:lnTo>
                    <a:cubicBezTo>
                      <a:pt x="235782" y="98950"/>
                      <a:pt x="230360" y="85051"/>
                      <a:pt x="219640" y="77696"/>
                    </a:cubicBezTo>
                    <a:cubicBezTo>
                      <a:pt x="208919" y="70342"/>
                      <a:pt x="192777" y="68846"/>
                      <a:pt x="171212" y="73084"/>
                    </a:cubicBezTo>
                    <a:cubicBezTo>
                      <a:pt x="149210" y="77447"/>
                      <a:pt x="132320" y="85549"/>
                      <a:pt x="120602" y="97516"/>
                    </a:cubicBezTo>
                    <a:cubicBezTo>
                      <a:pt x="108885" y="109483"/>
                      <a:pt x="102527" y="123943"/>
                      <a:pt x="101655" y="140958"/>
                    </a:cubicBezTo>
                    <a:cubicBezTo>
                      <a:pt x="100845" y="155916"/>
                      <a:pt x="105208" y="166761"/>
                      <a:pt x="114619" y="173492"/>
                    </a:cubicBezTo>
                    <a:cubicBezTo>
                      <a:pt x="124093" y="180224"/>
                      <a:pt x="139238" y="183402"/>
                      <a:pt x="160180" y="182966"/>
                    </a:cubicBezTo>
                    <a:lnTo>
                      <a:pt x="206987" y="181719"/>
                    </a:lnTo>
                    <a:cubicBezTo>
                      <a:pt x="283026" y="179850"/>
                      <a:pt x="319300" y="212571"/>
                      <a:pt x="315685" y="279760"/>
                    </a:cubicBezTo>
                    <a:cubicBezTo>
                      <a:pt x="313379" y="322890"/>
                      <a:pt x="297236" y="358728"/>
                      <a:pt x="267382" y="387211"/>
                    </a:cubicBezTo>
                    <a:cubicBezTo>
                      <a:pt x="237465" y="415694"/>
                      <a:pt x="198137" y="434704"/>
                      <a:pt x="149397" y="444365"/>
                    </a:cubicBezTo>
                    <a:cubicBezTo>
                      <a:pt x="101530" y="453776"/>
                      <a:pt x="64820" y="449662"/>
                      <a:pt x="39328" y="431899"/>
                    </a:cubicBezTo>
                    <a:cubicBezTo>
                      <a:pt x="13774" y="414136"/>
                      <a:pt x="686" y="383783"/>
                      <a:pt x="0" y="34084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手繪多邊形: 圖案 33">
                <a:extLst>
                  <a:ext uri="{FF2B5EF4-FFF2-40B4-BE49-F238E27FC236}">
                    <a16:creationId xmlns:a16="http://schemas.microsoft.com/office/drawing/2014/main" id="{02B6A329-993C-4052-8FD7-15FA3CE42FD8}"/>
                  </a:ext>
                </a:extLst>
              </p:cNvPr>
              <p:cNvSpPr/>
              <p:nvPr/>
            </p:nvSpPr>
            <p:spPr>
              <a:xfrm>
                <a:off x="6122203" y="1684833"/>
                <a:ext cx="330332" cy="467451"/>
              </a:xfrm>
              <a:custGeom>
                <a:avLst/>
                <a:gdLst>
                  <a:gd name="connsiteX0" fmla="*/ 16880 w 330331"/>
                  <a:gd name="connsiteY0" fmla="*/ 422389 h 467450"/>
                  <a:gd name="connsiteX1" fmla="*/ 238 w 330331"/>
                  <a:gd name="connsiteY1" fmla="*/ 350837 h 467450"/>
                  <a:gd name="connsiteX2" fmla="*/ 15633 w 330331"/>
                  <a:gd name="connsiteY2" fmla="*/ 63262 h 467450"/>
                  <a:gd name="connsiteX3" fmla="*/ 100397 w 330331"/>
                  <a:gd name="connsiteY3" fmla="*/ 46558 h 467450"/>
                  <a:gd name="connsiteX4" fmla="*/ 85127 w 330331"/>
                  <a:gd name="connsiteY4" fmla="*/ 331641 h 467450"/>
                  <a:gd name="connsiteX5" fmla="*/ 102143 w 330331"/>
                  <a:gd name="connsiteY5" fmla="*/ 384619 h 467450"/>
                  <a:gd name="connsiteX6" fmla="*/ 156055 w 330331"/>
                  <a:gd name="connsiteY6" fmla="*/ 394030 h 467450"/>
                  <a:gd name="connsiteX7" fmla="*/ 212461 w 330331"/>
                  <a:gd name="connsiteY7" fmla="*/ 362867 h 467450"/>
                  <a:gd name="connsiteX8" fmla="*/ 235896 w 330331"/>
                  <a:gd name="connsiteY8" fmla="*/ 301911 h 467450"/>
                  <a:gd name="connsiteX9" fmla="*/ 251166 w 330331"/>
                  <a:gd name="connsiteY9" fmla="*/ 16828 h 467450"/>
                  <a:gd name="connsiteX10" fmla="*/ 336554 w 330331"/>
                  <a:gd name="connsiteY10" fmla="*/ 0 h 467450"/>
                  <a:gd name="connsiteX11" fmla="*/ 321159 w 330331"/>
                  <a:gd name="connsiteY11" fmla="*/ 287576 h 467450"/>
                  <a:gd name="connsiteX12" fmla="*/ 296104 w 330331"/>
                  <a:gd name="connsiteY12" fmla="*/ 367354 h 467450"/>
                  <a:gd name="connsiteX13" fmla="*/ 235771 w 330331"/>
                  <a:gd name="connsiteY13" fmla="*/ 430366 h 467450"/>
                  <a:gd name="connsiteX14" fmla="*/ 152316 w 330331"/>
                  <a:gd name="connsiteY14" fmla="*/ 465020 h 467450"/>
                  <a:gd name="connsiteX15" fmla="*/ 71478 w 330331"/>
                  <a:gd name="connsiteY15" fmla="*/ 462776 h 467450"/>
                  <a:gd name="connsiteX16" fmla="*/ 16880 w 330331"/>
                  <a:gd name="connsiteY16" fmla="*/ 422389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31" h="467450">
                    <a:moveTo>
                      <a:pt x="16880" y="422389"/>
                    </a:moveTo>
                    <a:cubicBezTo>
                      <a:pt x="4289" y="402880"/>
                      <a:pt x="-1258" y="379072"/>
                      <a:pt x="238" y="350837"/>
                    </a:cubicBezTo>
                    <a:lnTo>
                      <a:pt x="15633" y="63262"/>
                    </a:lnTo>
                    <a:lnTo>
                      <a:pt x="100397" y="46558"/>
                    </a:lnTo>
                    <a:lnTo>
                      <a:pt x="85127" y="331641"/>
                    </a:lnTo>
                    <a:cubicBezTo>
                      <a:pt x="83819" y="356135"/>
                      <a:pt x="89490" y="373774"/>
                      <a:pt x="102143" y="384619"/>
                    </a:cubicBezTo>
                    <a:cubicBezTo>
                      <a:pt x="114795" y="395463"/>
                      <a:pt x="132745" y="398580"/>
                      <a:pt x="156055" y="394030"/>
                    </a:cubicBezTo>
                    <a:cubicBezTo>
                      <a:pt x="179366" y="389418"/>
                      <a:pt x="198126" y="379072"/>
                      <a:pt x="212461" y="362867"/>
                    </a:cubicBezTo>
                    <a:cubicBezTo>
                      <a:pt x="226796" y="346724"/>
                      <a:pt x="234587" y="326405"/>
                      <a:pt x="235896" y="301911"/>
                    </a:cubicBezTo>
                    <a:lnTo>
                      <a:pt x="251166" y="16828"/>
                    </a:lnTo>
                    <a:lnTo>
                      <a:pt x="336554" y="0"/>
                    </a:lnTo>
                    <a:lnTo>
                      <a:pt x="321159" y="287576"/>
                    </a:lnTo>
                    <a:cubicBezTo>
                      <a:pt x="319663" y="315810"/>
                      <a:pt x="311311" y="342361"/>
                      <a:pt x="296104" y="367354"/>
                    </a:cubicBezTo>
                    <a:cubicBezTo>
                      <a:pt x="280896" y="392285"/>
                      <a:pt x="260764" y="413351"/>
                      <a:pt x="235771" y="430366"/>
                    </a:cubicBezTo>
                    <a:cubicBezTo>
                      <a:pt x="210716" y="447382"/>
                      <a:pt x="182918" y="458974"/>
                      <a:pt x="152316" y="465020"/>
                    </a:cubicBezTo>
                    <a:cubicBezTo>
                      <a:pt x="122149" y="471004"/>
                      <a:pt x="95162" y="470256"/>
                      <a:pt x="71478" y="462776"/>
                    </a:cubicBezTo>
                    <a:cubicBezTo>
                      <a:pt x="47669" y="455297"/>
                      <a:pt x="29532" y="441835"/>
                      <a:pt x="16880" y="422389"/>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0CC0C73E-2D1C-411C-9CDB-CA2690958928}"/>
                  </a:ext>
                </a:extLst>
              </p:cNvPr>
              <p:cNvSpPr/>
              <p:nvPr/>
            </p:nvSpPr>
            <p:spPr>
              <a:xfrm>
                <a:off x="6576803" y="1619387"/>
                <a:ext cx="330332" cy="461218"/>
              </a:xfrm>
              <a:custGeom>
                <a:avLst/>
                <a:gdLst>
                  <a:gd name="connsiteX0" fmla="*/ 94114 w 330331"/>
                  <a:gd name="connsiteY0" fmla="*/ 276111 h 461218"/>
                  <a:gd name="connsiteX1" fmla="*/ 84765 w 330331"/>
                  <a:gd name="connsiteY1" fmla="*/ 450377 h 461218"/>
                  <a:gd name="connsiteX2" fmla="*/ 0 w 330331"/>
                  <a:gd name="connsiteY2" fmla="*/ 467080 h 461218"/>
                  <a:gd name="connsiteX3" fmla="*/ 22999 w 330331"/>
                  <a:gd name="connsiteY3" fmla="*/ 37587 h 461218"/>
                  <a:gd name="connsiteX4" fmla="*/ 192528 w 330331"/>
                  <a:gd name="connsiteY4" fmla="*/ 4179 h 461218"/>
                  <a:gd name="connsiteX5" fmla="*/ 294868 w 330331"/>
                  <a:gd name="connsiteY5" fmla="*/ 18203 h 461218"/>
                  <a:gd name="connsiteX6" fmla="*/ 328649 w 330331"/>
                  <a:gd name="connsiteY6" fmla="*/ 104214 h 461218"/>
                  <a:gd name="connsiteX7" fmla="*/ 304404 w 330331"/>
                  <a:gd name="connsiteY7" fmla="*/ 179816 h 461218"/>
                  <a:gd name="connsiteX8" fmla="*/ 243573 w 330331"/>
                  <a:gd name="connsiteY8" fmla="*/ 234290 h 461218"/>
                  <a:gd name="connsiteX9" fmla="*/ 330644 w 330331"/>
                  <a:gd name="connsiteY9" fmla="*/ 401887 h 461218"/>
                  <a:gd name="connsiteX10" fmla="*/ 232978 w 330331"/>
                  <a:gd name="connsiteY10" fmla="*/ 421146 h 461218"/>
                  <a:gd name="connsiteX11" fmla="*/ 157562 w 330331"/>
                  <a:gd name="connsiteY11" fmla="*/ 263583 h 461218"/>
                  <a:gd name="connsiteX12" fmla="*/ 94114 w 330331"/>
                  <a:gd name="connsiteY12" fmla="*/ 276111 h 461218"/>
                  <a:gd name="connsiteX13" fmla="*/ 177943 w 330331"/>
                  <a:gd name="connsiteY13" fmla="*/ 192469 h 461218"/>
                  <a:gd name="connsiteX14" fmla="*/ 225000 w 330331"/>
                  <a:gd name="connsiteY14" fmla="*/ 168099 h 461218"/>
                  <a:gd name="connsiteX15" fmla="*/ 243822 w 330331"/>
                  <a:gd name="connsiteY15" fmla="*/ 120980 h 461218"/>
                  <a:gd name="connsiteX16" fmla="*/ 229238 w 330331"/>
                  <a:gd name="connsiteY16" fmla="*/ 82586 h 461218"/>
                  <a:gd name="connsiteX17" fmla="*/ 184114 w 330331"/>
                  <a:gd name="connsiteY17" fmla="*/ 76105 h 461218"/>
                  <a:gd name="connsiteX18" fmla="*/ 103899 w 330331"/>
                  <a:gd name="connsiteY18" fmla="*/ 91936 h 461218"/>
                  <a:gd name="connsiteX19" fmla="*/ 97666 w 330331"/>
                  <a:gd name="connsiteY19" fmla="*/ 208300 h 461218"/>
                  <a:gd name="connsiteX20" fmla="*/ 177943 w 330331"/>
                  <a:gd name="connsiteY20" fmla="*/ 192469 h 4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331" h="461218">
                    <a:moveTo>
                      <a:pt x="94114" y="276111"/>
                    </a:moveTo>
                    <a:lnTo>
                      <a:pt x="84765" y="450377"/>
                    </a:lnTo>
                    <a:lnTo>
                      <a:pt x="0" y="467080"/>
                    </a:lnTo>
                    <a:lnTo>
                      <a:pt x="22999" y="37587"/>
                    </a:lnTo>
                    <a:lnTo>
                      <a:pt x="192528" y="4179"/>
                    </a:lnTo>
                    <a:cubicBezTo>
                      <a:pt x="236094" y="-4422"/>
                      <a:pt x="270187" y="253"/>
                      <a:pt x="294868" y="18203"/>
                    </a:cubicBezTo>
                    <a:cubicBezTo>
                      <a:pt x="319550" y="36153"/>
                      <a:pt x="330768" y="64823"/>
                      <a:pt x="328649" y="104214"/>
                    </a:cubicBezTo>
                    <a:cubicBezTo>
                      <a:pt x="327153" y="132448"/>
                      <a:pt x="319051" y="157628"/>
                      <a:pt x="304404" y="179816"/>
                    </a:cubicBezTo>
                    <a:cubicBezTo>
                      <a:pt x="289757" y="202005"/>
                      <a:pt x="269501" y="220142"/>
                      <a:pt x="243573" y="234290"/>
                    </a:cubicBezTo>
                    <a:lnTo>
                      <a:pt x="330644" y="401887"/>
                    </a:lnTo>
                    <a:lnTo>
                      <a:pt x="232978" y="421146"/>
                    </a:lnTo>
                    <a:lnTo>
                      <a:pt x="157562" y="263583"/>
                    </a:lnTo>
                    <a:lnTo>
                      <a:pt x="94114" y="276111"/>
                    </a:lnTo>
                    <a:close/>
                    <a:moveTo>
                      <a:pt x="177943" y="192469"/>
                    </a:moveTo>
                    <a:cubicBezTo>
                      <a:pt x="197763" y="188542"/>
                      <a:pt x="213469" y="180440"/>
                      <a:pt x="225000" y="168099"/>
                    </a:cubicBezTo>
                    <a:cubicBezTo>
                      <a:pt x="236530" y="155758"/>
                      <a:pt x="242825" y="140052"/>
                      <a:pt x="243822" y="120980"/>
                    </a:cubicBezTo>
                    <a:cubicBezTo>
                      <a:pt x="244757" y="103528"/>
                      <a:pt x="239896" y="90751"/>
                      <a:pt x="229238" y="82586"/>
                    </a:cubicBezTo>
                    <a:cubicBezTo>
                      <a:pt x="218580" y="74422"/>
                      <a:pt x="203560" y="72240"/>
                      <a:pt x="184114" y="76105"/>
                    </a:cubicBezTo>
                    <a:lnTo>
                      <a:pt x="103899" y="91936"/>
                    </a:lnTo>
                    <a:lnTo>
                      <a:pt x="97666" y="208300"/>
                    </a:lnTo>
                    <a:lnTo>
                      <a:pt x="177943" y="192469"/>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40CAD01A-CE0F-4615-A1DD-84FBDC67169C}"/>
                  </a:ext>
                </a:extLst>
              </p:cNvPr>
              <p:cNvSpPr/>
              <p:nvPr/>
            </p:nvSpPr>
            <p:spPr>
              <a:xfrm>
                <a:off x="7023188" y="1513123"/>
                <a:ext cx="305401" cy="479916"/>
              </a:xfrm>
              <a:custGeom>
                <a:avLst/>
                <a:gdLst>
                  <a:gd name="connsiteX0" fmla="*/ 98289 w 305401"/>
                  <a:gd name="connsiteY0" fmla="*/ 216586 h 479916"/>
                  <a:gd name="connsiteX1" fmla="*/ 267818 w 305401"/>
                  <a:gd name="connsiteY1" fmla="*/ 183178 h 479916"/>
                  <a:gd name="connsiteX2" fmla="*/ 264017 w 305401"/>
                  <a:gd name="connsiteY2" fmla="*/ 254106 h 479916"/>
                  <a:gd name="connsiteX3" fmla="*/ 94488 w 305401"/>
                  <a:gd name="connsiteY3" fmla="*/ 287513 h 479916"/>
                  <a:gd name="connsiteX4" fmla="*/ 88567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7" y="254106"/>
                    </a:lnTo>
                    <a:lnTo>
                      <a:pt x="94488" y="287513"/>
                    </a:lnTo>
                    <a:lnTo>
                      <a:pt x="88567"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E40AE496-469A-49E5-93E9-E612C9D63CD4}"/>
                  </a:ext>
                </a:extLst>
              </p:cNvPr>
              <p:cNvSpPr/>
              <p:nvPr/>
            </p:nvSpPr>
            <p:spPr>
              <a:xfrm>
                <a:off x="4705424" y="2653719"/>
                <a:ext cx="754154" cy="1190441"/>
              </a:xfrm>
              <a:custGeom>
                <a:avLst/>
                <a:gdLst>
                  <a:gd name="connsiteX0" fmla="*/ 685861 w 754154"/>
                  <a:gd name="connsiteY0" fmla="*/ 1087586 h 1190441"/>
                  <a:gd name="connsiteX1" fmla="*/ 532849 w 754154"/>
                  <a:gd name="connsiteY1" fmla="*/ 1195661 h 1190441"/>
                  <a:gd name="connsiteX2" fmla="*/ 423714 w 754154"/>
                  <a:gd name="connsiteY2" fmla="*/ 1006125 h 1190441"/>
                  <a:gd name="connsiteX3" fmla="*/ 347614 w 754154"/>
                  <a:gd name="connsiteY3" fmla="*/ 1025384 h 1190441"/>
                  <a:gd name="connsiteX4" fmla="*/ 1139 w 754154"/>
                  <a:gd name="connsiteY4" fmla="*/ 704214 h 1190441"/>
                  <a:gd name="connsiteX5" fmla="*/ 13230 w 754154"/>
                  <a:gd name="connsiteY5" fmla="*/ 478031 h 1190441"/>
                  <a:gd name="connsiteX6" fmla="*/ 407821 w 754154"/>
                  <a:gd name="connsiteY6" fmla="*/ 10704 h 1190441"/>
                  <a:gd name="connsiteX7" fmla="*/ 673707 w 754154"/>
                  <a:gd name="connsiteY7" fmla="*/ 49659 h 1190441"/>
                  <a:gd name="connsiteX8" fmla="*/ 757287 w 754154"/>
                  <a:gd name="connsiteY8" fmla="*/ 331313 h 1190441"/>
                  <a:gd name="connsiteX9" fmla="*/ 745196 w 754154"/>
                  <a:gd name="connsiteY9" fmla="*/ 557497 h 1190441"/>
                  <a:gd name="connsiteX10" fmla="*/ 587509 w 754154"/>
                  <a:gd name="connsiteY10" fmla="*/ 917185 h 1190441"/>
                  <a:gd name="connsiteX11" fmla="*/ 685861 w 754154"/>
                  <a:gd name="connsiteY11" fmla="*/ 1087586 h 1190441"/>
                  <a:gd name="connsiteX12" fmla="*/ 362572 w 754154"/>
                  <a:gd name="connsiteY12" fmla="*/ 856790 h 1190441"/>
                  <a:gd name="connsiteX13" fmla="*/ 497946 w 754154"/>
                  <a:gd name="connsiteY13" fmla="*/ 775579 h 1190441"/>
                  <a:gd name="connsiteX14" fmla="*/ 550425 w 754154"/>
                  <a:gd name="connsiteY14" fmla="*/ 593148 h 1190441"/>
                  <a:gd name="connsiteX15" fmla="*/ 561831 w 754154"/>
                  <a:gd name="connsiteY15" fmla="*/ 379866 h 1190441"/>
                  <a:gd name="connsiteX16" fmla="*/ 528486 w 754154"/>
                  <a:gd name="connsiteY16" fmla="*/ 205849 h 1190441"/>
                  <a:gd name="connsiteX17" fmla="*/ 399095 w 754154"/>
                  <a:gd name="connsiteY17" fmla="*/ 175434 h 1190441"/>
                  <a:gd name="connsiteX18" fmla="*/ 260730 w 754154"/>
                  <a:gd name="connsiteY18" fmla="*/ 257269 h 1190441"/>
                  <a:gd name="connsiteX19" fmla="*/ 209186 w 754154"/>
                  <a:gd name="connsiteY19" fmla="*/ 449422 h 1190441"/>
                  <a:gd name="connsiteX20" fmla="*/ 197780 w 754154"/>
                  <a:gd name="connsiteY20" fmla="*/ 662705 h 1190441"/>
                  <a:gd name="connsiteX21" fmla="*/ 230065 w 754154"/>
                  <a:gd name="connsiteY21" fmla="*/ 829865 h 1190441"/>
                  <a:gd name="connsiteX22" fmla="*/ 362572 w 754154"/>
                  <a:gd name="connsiteY22" fmla="*/ 856790 h 11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4154" h="1190441">
                    <a:moveTo>
                      <a:pt x="685861" y="1087586"/>
                    </a:moveTo>
                    <a:lnTo>
                      <a:pt x="532849" y="1195661"/>
                    </a:lnTo>
                    <a:lnTo>
                      <a:pt x="423714" y="1006125"/>
                    </a:lnTo>
                    <a:cubicBezTo>
                      <a:pt x="399781" y="1013667"/>
                      <a:pt x="374352" y="1020087"/>
                      <a:pt x="347614" y="1025384"/>
                    </a:cubicBezTo>
                    <a:cubicBezTo>
                      <a:pt x="102607" y="1073687"/>
                      <a:pt x="-12885" y="966610"/>
                      <a:pt x="1139" y="704214"/>
                    </a:cubicBezTo>
                    <a:lnTo>
                      <a:pt x="13230" y="478031"/>
                    </a:lnTo>
                    <a:cubicBezTo>
                      <a:pt x="27316" y="215572"/>
                      <a:pt x="158826" y="59818"/>
                      <a:pt x="407821" y="10704"/>
                    </a:cubicBezTo>
                    <a:cubicBezTo>
                      <a:pt x="521879" y="-11796"/>
                      <a:pt x="610508" y="1168"/>
                      <a:pt x="673707" y="49659"/>
                    </a:cubicBezTo>
                    <a:cubicBezTo>
                      <a:pt x="736907" y="98086"/>
                      <a:pt x="764704" y="191951"/>
                      <a:pt x="757287" y="331313"/>
                    </a:cubicBezTo>
                    <a:lnTo>
                      <a:pt x="745196" y="557497"/>
                    </a:lnTo>
                    <a:cubicBezTo>
                      <a:pt x="736720" y="715932"/>
                      <a:pt x="684178" y="835786"/>
                      <a:pt x="587509" y="917185"/>
                    </a:cubicBezTo>
                    <a:lnTo>
                      <a:pt x="685861" y="1087586"/>
                    </a:lnTo>
                    <a:close/>
                    <a:moveTo>
                      <a:pt x="362572" y="856790"/>
                    </a:moveTo>
                    <a:cubicBezTo>
                      <a:pt x="422094" y="845073"/>
                      <a:pt x="467219" y="817961"/>
                      <a:pt x="497946" y="775579"/>
                    </a:cubicBezTo>
                    <a:cubicBezTo>
                      <a:pt x="528673" y="733196"/>
                      <a:pt x="546187" y="672365"/>
                      <a:pt x="550425" y="593148"/>
                    </a:cubicBezTo>
                    <a:lnTo>
                      <a:pt x="561831" y="379866"/>
                    </a:lnTo>
                    <a:cubicBezTo>
                      <a:pt x="566318" y="295912"/>
                      <a:pt x="555224" y="237885"/>
                      <a:pt x="528486" y="205849"/>
                    </a:cubicBezTo>
                    <a:cubicBezTo>
                      <a:pt x="501748" y="173813"/>
                      <a:pt x="458618" y="163717"/>
                      <a:pt x="399095" y="175434"/>
                    </a:cubicBezTo>
                    <a:cubicBezTo>
                      <a:pt x="336582" y="187775"/>
                      <a:pt x="290460" y="215011"/>
                      <a:pt x="260730" y="257269"/>
                    </a:cubicBezTo>
                    <a:cubicBezTo>
                      <a:pt x="231000" y="299464"/>
                      <a:pt x="213798" y="363536"/>
                      <a:pt x="209186" y="449422"/>
                    </a:cubicBezTo>
                    <a:lnTo>
                      <a:pt x="197780" y="662705"/>
                    </a:lnTo>
                    <a:cubicBezTo>
                      <a:pt x="193417" y="743792"/>
                      <a:pt x="204200" y="799512"/>
                      <a:pt x="230065" y="829865"/>
                    </a:cubicBezTo>
                    <a:cubicBezTo>
                      <a:pt x="255868" y="860094"/>
                      <a:pt x="300058" y="869131"/>
                      <a:pt x="362572" y="85679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B80B6214-6325-4F35-AE77-590506BB9383}"/>
                  </a:ext>
                </a:extLst>
              </p:cNvPr>
              <p:cNvSpPr/>
              <p:nvPr/>
            </p:nvSpPr>
            <p:spPr>
              <a:xfrm>
                <a:off x="5706410" y="2417983"/>
                <a:ext cx="722991" cy="1072021"/>
              </a:xfrm>
              <a:custGeom>
                <a:avLst/>
                <a:gdLst>
                  <a:gd name="connsiteX0" fmla="*/ 458351 w 722990"/>
                  <a:gd name="connsiteY0" fmla="*/ 214840 h 1072020"/>
                  <a:gd name="connsiteX1" fmla="*/ 414162 w 722990"/>
                  <a:gd name="connsiteY1" fmla="*/ 1039361 h 1072020"/>
                  <a:gd name="connsiteX2" fmla="*/ 217707 w 722990"/>
                  <a:gd name="connsiteY2" fmla="*/ 1078066 h 1072020"/>
                  <a:gd name="connsiteX3" fmla="*/ 261897 w 722990"/>
                  <a:gd name="connsiteY3" fmla="*/ 253545 h 1072020"/>
                  <a:gd name="connsiteX4" fmla="*/ 0 w 722990"/>
                  <a:gd name="connsiteY4" fmla="*/ 305214 h 1072020"/>
                  <a:gd name="connsiteX5" fmla="*/ 8726 w 722990"/>
                  <a:gd name="connsiteY5" fmla="*/ 142043 h 1072020"/>
                  <a:gd name="connsiteX6" fmla="*/ 728974 w 722990"/>
                  <a:gd name="connsiteY6" fmla="*/ 0 h 1072020"/>
                  <a:gd name="connsiteX7" fmla="*/ 720248 w 722990"/>
                  <a:gd name="connsiteY7" fmla="*/ 163172 h 1072020"/>
                  <a:gd name="connsiteX8" fmla="*/ 458351 w 722990"/>
                  <a:gd name="connsiteY8" fmla="*/ 214840 h 107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90" h="1072020">
                    <a:moveTo>
                      <a:pt x="458351" y="214840"/>
                    </a:moveTo>
                    <a:lnTo>
                      <a:pt x="414162" y="1039361"/>
                    </a:lnTo>
                    <a:lnTo>
                      <a:pt x="217707" y="1078066"/>
                    </a:lnTo>
                    <a:lnTo>
                      <a:pt x="261897" y="253545"/>
                    </a:lnTo>
                    <a:lnTo>
                      <a:pt x="0" y="305214"/>
                    </a:lnTo>
                    <a:lnTo>
                      <a:pt x="8726" y="142043"/>
                    </a:lnTo>
                    <a:lnTo>
                      <a:pt x="728974" y="0"/>
                    </a:lnTo>
                    <a:lnTo>
                      <a:pt x="720248" y="163172"/>
                    </a:lnTo>
                    <a:lnTo>
                      <a:pt x="458351" y="21484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4D80566B-39E5-4C57-9B4F-61B129C66C18}"/>
                  </a:ext>
                </a:extLst>
              </p:cNvPr>
              <p:cNvSpPr/>
              <p:nvPr/>
            </p:nvSpPr>
            <p:spPr>
              <a:xfrm>
                <a:off x="6593569" y="2282734"/>
                <a:ext cx="729223" cy="1028392"/>
              </a:xfrm>
              <a:custGeom>
                <a:avLst/>
                <a:gdLst>
                  <a:gd name="connsiteX0" fmla="*/ 0 w 729223"/>
                  <a:gd name="connsiteY0" fmla="*/ 783884 h 1028391"/>
                  <a:gd name="connsiteX1" fmla="*/ 184550 w 729223"/>
                  <a:gd name="connsiteY1" fmla="*/ 747485 h 1028391"/>
                  <a:gd name="connsiteX2" fmla="*/ 232666 w 729223"/>
                  <a:gd name="connsiteY2" fmla="*/ 852007 h 1028391"/>
                  <a:gd name="connsiteX3" fmla="*/ 361059 w 729223"/>
                  <a:gd name="connsiteY3" fmla="*/ 859985 h 1028391"/>
                  <a:gd name="connsiteX4" fmla="*/ 533206 w 729223"/>
                  <a:gd name="connsiteY4" fmla="*/ 697125 h 1028391"/>
                  <a:gd name="connsiteX5" fmla="*/ 505283 w 729223"/>
                  <a:gd name="connsiteY5" fmla="*/ 614106 h 1028391"/>
                  <a:gd name="connsiteX6" fmla="*/ 403379 w 729223"/>
                  <a:gd name="connsiteY6" fmla="*/ 592416 h 1028391"/>
                  <a:gd name="connsiteX7" fmla="*/ 307521 w 729223"/>
                  <a:gd name="connsiteY7" fmla="*/ 595719 h 1028391"/>
                  <a:gd name="connsiteX8" fmla="*/ 44003 w 729223"/>
                  <a:gd name="connsiteY8" fmla="*/ 375768 h 1028391"/>
                  <a:gd name="connsiteX9" fmla="*/ 150145 w 729223"/>
                  <a:gd name="connsiteY9" fmla="*/ 139550 h 1028391"/>
                  <a:gd name="connsiteX10" fmla="*/ 405187 w 729223"/>
                  <a:gd name="connsiteY10" fmla="*/ 9972 h 1028391"/>
                  <a:gd name="connsiteX11" fmla="*/ 641343 w 729223"/>
                  <a:gd name="connsiteY11" fmla="*/ 39889 h 1028391"/>
                  <a:gd name="connsiteX12" fmla="*/ 730159 w 729223"/>
                  <a:gd name="connsiteY12" fmla="*/ 237652 h 1028391"/>
                  <a:gd name="connsiteX13" fmla="*/ 542679 w 729223"/>
                  <a:gd name="connsiteY13" fmla="*/ 274612 h 1028391"/>
                  <a:gd name="connsiteX14" fmla="*/ 505097 w 729223"/>
                  <a:gd name="connsiteY14" fmla="*/ 178629 h 1028391"/>
                  <a:gd name="connsiteX15" fmla="*/ 393781 w 729223"/>
                  <a:gd name="connsiteY15" fmla="*/ 168033 h 1028391"/>
                  <a:gd name="connsiteX16" fmla="*/ 277417 w 729223"/>
                  <a:gd name="connsiteY16" fmla="*/ 224252 h 1028391"/>
                  <a:gd name="connsiteX17" fmla="*/ 233788 w 729223"/>
                  <a:gd name="connsiteY17" fmla="*/ 324224 h 1028391"/>
                  <a:gd name="connsiteX18" fmla="*/ 263642 w 729223"/>
                  <a:gd name="connsiteY18" fmla="*/ 399078 h 1028391"/>
                  <a:gd name="connsiteX19" fmla="*/ 368476 w 729223"/>
                  <a:gd name="connsiteY19" fmla="*/ 420893 h 1028391"/>
                  <a:gd name="connsiteX20" fmla="*/ 476114 w 729223"/>
                  <a:gd name="connsiteY20" fmla="*/ 418088 h 1028391"/>
                  <a:gd name="connsiteX21" fmla="*/ 726107 w 729223"/>
                  <a:gd name="connsiteY21" fmla="*/ 643524 h 1028391"/>
                  <a:gd name="connsiteX22" fmla="*/ 614978 w 729223"/>
                  <a:gd name="connsiteY22" fmla="*/ 890650 h 1028391"/>
                  <a:gd name="connsiteX23" fmla="*/ 343670 w 729223"/>
                  <a:gd name="connsiteY23" fmla="*/ 1022034 h 1028391"/>
                  <a:gd name="connsiteX24" fmla="*/ 90499 w 729223"/>
                  <a:gd name="connsiteY24" fmla="*/ 993364 h 1028391"/>
                  <a:gd name="connsiteX25" fmla="*/ 0 w 729223"/>
                  <a:gd name="connsiteY25" fmla="*/ 783884 h 10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9223" h="1028391">
                    <a:moveTo>
                      <a:pt x="0" y="783884"/>
                    </a:moveTo>
                    <a:lnTo>
                      <a:pt x="184550" y="747485"/>
                    </a:lnTo>
                    <a:cubicBezTo>
                      <a:pt x="188601" y="800525"/>
                      <a:pt x="204619" y="835366"/>
                      <a:pt x="232666" y="852007"/>
                    </a:cubicBezTo>
                    <a:cubicBezTo>
                      <a:pt x="260713" y="868648"/>
                      <a:pt x="303532" y="871328"/>
                      <a:pt x="361059" y="859985"/>
                    </a:cubicBezTo>
                    <a:cubicBezTo>
                      <a:pt x="471191" y="838295"/>
                      <a:pt x="528594" y="784009"/>
                      <a:pt x="533206" y="697125"/>
                    </a:cubicBezTo>
                    <a:cubicBezTo>
                      <a:pt x="535325" y="657984"/>
                      <a:pt x="525976" y="630311"/>
                      <a:pt x="505283" y="614106"/>
                    </a:cubicBezTo>
                    <a:cubicBezTo>
                      <a:pt x="484528" y="597901"/>
                      <a:pt x="450561" y="590671"/>
                      <a:pt x="403379" y="592416"/>
                    </a:cubicBezTo>
                    <a:lnTo>
                      <a:pt x="307521" y="595719"/>
                    </a:lnTo>
                    <a:cubicBezTo>
                      <a:pt x="123594" y="602700"/>
                      <a:pt x="35776" y="529404"/>
                      <a:pt x="44003" y="375768"/>
                    </a:cubicBezTo>
                    <a:cubicBezTo>
                      <a:pt x="48927" y="284148"/>
                      <a:pt x="84266" y="205429"/>
                      <a:pt x="150145" y="139550"/>
                    </a:cubicBezTo>
                    <a:cubicBezTo>
                      <a:pt x="216025" y="73670"/>
                      <a:pt x="301038" y="30478"/>
                      <a:pt x="405187" y="9972"/>
                    </a:cubicBezTo>
                    <a:cubicBezTo>
                      <a:pt x="506343" y="-9972"/>
                      <a:pt x="585124" y="0"/>
                      <a:pt x="641343" y="39889"/>
                    </a:cubicBezTo>
                    <a:cubicBezTo>
                      <a:pt x="697624" y="79778"/>
                      <a:pt x="727229" y="145720"/>
                      <a:pt x="730159" y="237652"/>
                    </a:cubicBezTo>
                    <a:lnTo>
                      <a:pt x="542679" y="274612"/>
                    </a:lnTo>
                    <a:cubicBezTo>
                      <a:pt x="542243" y="227493"/>
                      <a:pt x="529715" y="195519"/>
                      <a:pt x="505097" y="178629"/>
                    </a:cubicBezTo>
                    <a:cubicBezTo>
                      <a:pt x="480477" y="161738"/>
                      <a:pt x="443393" y="158248"/>
                      <a:pt x="393781" y="168033"/>
                    </a:cubicBezTo>
                    <a:cubicBezTo>
                      <a:pt x="343171" y="178005"/>
                      <a:pt x="304404" y="196766"/>
                      <a:pt x="277417" y="224252"/>
                    </a:cubicBezTo>
                    <a:cubicBezTo>
                      <a:pt x="250429" y="251738"/>
                      <a:pt x="235907" y="285083"/>
                      <a:pt x="233788" y="324224"/>
                    </a:cubicBezTo>
                    <a:cubicBezTo>
                      <a:pt x="231918" y="358566"/>
                      <a:pt x="241890" y="383497"/>
                      <a:pt x="263642" y="399078"/>
                    </a:cubicBezTo>
                    <a:cubicBezTo>
                      <a:pt x="285395" y="414598"/>
                      <a:pt x="320360" y="421890"/>
                      <a:pt x="368476" y="420893"/>
                    </a:cubicBezTo>
                    <a:lnTo>
                      <a:pt x="476114" y="418088"/>
                    </a:lnTo>
                    <a:cubicBezTo>
                      <a:pt x="651066" y="413787"/>
                      <a:pt x="734397" y="488954"/>
                      <a:pt x="726107" y="643524"/>
                    </a:cubicBezTo>
                    <a:cubicBezTo>
                      <a:pt x="720809" y="742748"/>
                      <a:pt x="683725" y="825144"/>
                      <a:pt x="614978" y="890650"/>
                    </a:cubicBezTo>
                    <a:cubicBezTo>
                      <a:pt x="546170" y="956155"/>
                      <a:pt x="455733" y="999971"/>
                      <a:pt x="343670" y="1022034"/>
                    </a:cubicBezTo>
                    <a:cubicBezTo>
                      <a:pt x="233539" y="1043724"/>
                      <a:pt x="149148" y="1034188"/>
                      <a:pt x="90499" y="993364"/>
                    </a:cubicBezTo>
                    <a:cubicBezTo>
                      <a:pt x="31662" y="952540"/>
                      <a:pt x="1558" y="882734"/>
                      <a:pt x="0" y="78388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177C49A0-8C70-4113-B800-DDD8AFA6F2E6}"/>
                  </a:ext>
                </a:extLst>
              </p:cNvPr>
              <p:cNvSpPr/>
              <p:nvPr/>
            </p:nvSpPr>
            <p:spPr>
              <a:xfrm>
                <a:off x="3347964" y="4388321"/>
                <a:ext cx="373961" cy="467451"/>
              </a:xfrm>
              <a:custGeom>
                <a:avLst/>
                <a:gdLst>
                  <a:gd name="connsiteX0" fmla="*/ 197077 w 373960"/>
                  <a:gd name="connsiteY0" fmla="*/ 5732 h 467450"/>
                  <a:gd name="connsiteX1" fmla="*/ 332763 w 373960"/>
                  <a:gd name="connsiteY1" fmla="*/ 24555 h 467450"/>
                  <a:gd name="connsiteX2" fmla="*/ 374023 w 373960"/>
                  <a:gd name="connsiteY2" fmla="*/ 156812 h 467450"/>
                  <a:gd name="connsiteX3" fmla="*/ 371218 w 373960"/>
                  <a:gd name="connsiteY3" fmla="*/ 209728 h 467450"/>
                  <a:gd name="connsiteX4" fmla="*/ 313753 w 373960"/>
                  <a:gd name="connsiteY4" fmla="*/ 361805 h 467450"/>
                  <a:gd name="connsiteX5" fmla="*/ 170900 w 373960"/>
                  <a:gd name="connsiteY5" fmla="*/ 435849 h 467450"/>
                  <a:gd name="connsiteX6" fmla="*/ 0 w 373960"/>
                  <a:gd name="connsiteY6" fmla="*/ 469506 h 467450"/>
                  <a:gd name="connsiteX7" fmla="*/ 22999 w 373960"/>
                  <a:gd name="connsiteY7" fmla="*/ 40012 h 467450"/>
                  <a:gd name="connsiteX8" fmla="*/ 197077 w 373960"/>
                  <a:gd name="connsiteY8" fmla="*/ 5732 h 467450"/>
                  <a:gd name="connsiteX9" fmla="*/ 256350 w 373960"/>
                  <a:gd name="connsiteY9" fmla="*/ 320732 h 467450"/>
                  <a:gd name="connsiteX10" fmla="*/ 286392 w 373960"/>
                  <a:gd name="connsiteY10" fmla="*/ 226432 h 467450"/>
                  <a:gd name="connsiteX11" fmla="*/ 289009 w 373960"/>
                  <a:gd name="connsiteY11" fmla="*/ 177879 h 467450"/>
                  <a:gd name="connsiteX12" fmla="*/ 268753 w 373960"/>
                  <a:gd name="connsiteY12" fmla="*/ 90434 h 467450"/>
                  <a:gd name="connsiteX13" fmla="*/ 192652 w 373960"/>
                  <a:gd name="connsiteY13" fmla="*/ 76785 h 467450"/>
                  <a:gd name="connsiteX14" fmla="*/ 104023 w 373960"/>
                  <a:gd name="connsiteY14" fmla="*/ 94236 h 467450"/>
                  <a:gd name="connsiteX15" fmla="*/ 88629 w 373960"/>
                  <a:gd name="connsiteY15" fmla="*/ 381812 h 467450"/>
                  <a:gd name="connsiteX16" fmla="*/ 177257 w 373960"/>
                  <a:gd name="connsiteY16" fmla="*/ 364361 h 467450"/>
                  <a:gd name="connsiteX17" fmla="*/ 256350 w 373960"/>
                  <a:gd name="connsiteY17" fmla="*/ 320732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960" h="467450">
                    <a:moveTo>
                      <a:pt x="197077" y="5732"/>
                    </a:moveTo>
                    <a:cubicBezTo>
                      <a:pt x="256599" y="-5985"/>
                      <a:pt x="301849" y="248"/>
                      <a:pt x="332763" y="24555"/>
                    </a:cubicBezTo>
                    <a:cubicBezTo>
                      <a:pt x="363677" y="48862"/>
                      <a:pt x="377451" y="92927"/>
                      <a:pt x="374023" y="156812"/>
                    </a:cubicBezTo>
                    <a:lnTo>
                      <a:pt x="371218" y="209728"/>
                    </a:lnTo>
                    <a:cubicBezTo>
                      <a:pt x="367790" y="273613"/>
                      <a:pt x="348656" y="324285"/>
                      <a:pt x="313753" y="361805"/>
                    </a:cubicBezTo>
                    <a:cubicBezTo>
                      <a:pt x="278912" y="399264"/>
                      <a:pt x="231232" y="423945"/>
                      <a:pt x="170900" y="435849"/>
                    </a:cubicBezTo>
                    <a:lnTo>
                      <a:pt x="0" y="469506"/>
                    </a:lnTo>
                    <a:lnTo>
                      <a:pt x="22999" y="40012"/>
                    </a:lnTo>
                    <a:lnTo>
                      <a:pt x="197077" y="5732"/>
                    </a:lnTo>
                    <a:close/>
                    <a:moveTo>
                      <a:pt x="256350" y="320732"/>
                    </a:moveTo>
                    <a:cubicBezTo>
                      <a:pt x="274176" y="298543"/>
                      <a:pt x="284210" y="267131"/>
                      <a:pt x="286392" y="226432"/>
                    </a:cubicBezTo>
                    <a:lnTo>
                      <a:pt x="289009" y="177879"/>
                    </a:lnTo>
                    <a:cubicBezTo>
                      <a:pt x="291253" y="135559"/>
                      <a:pt x="284522" y="106390"/>
                      <a:pt x="268753" y="90434"/>
                    </a:cubicBezTo>
                    <a:cubicBezTo>
                      <a:pt x="252984" y="74479"/>
                      <a:pt x="227617" y="69929"/>
                      <a:pt x="192652" y="76785"/>
                    </a:cubicBezTo>
                    <a:lnTo>
                      <a:pt x="104023" y="94236"/>
                    </a:lnTo>
                    <a:lnTo>
                      <a:pt x="88629" y="381812"/>
                    </a:lnTo>
                    <a:lnTo>
                      <a:pt x="177257" y="364361"/>
                    </a:lnTo>
                    <a:cubicBezTo>
                      <a:pt x="212160" y="357505"/>
                      <a:pt x="238525" y="342920"/>
                      <a:pt x="256350" y="320732"/>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561B0BDE-2663-436E-B9F3-57A97D763644}"/>
                  </a:ext>
                </a:extLst>
              </p:cNvPr>
              <p:cNvSpPr/>
              <p:nvPr/>
            </p:nvSpPr>
            <p:spPr>
              <a:xfrm>
                <a:off x="3805380" y="4288410"/>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6 w 430054"/>
                  <a:gd name="connsiteY6" fmla="*/ 411232 h 473683"/>
                  <a:gd name="connsiteX7" fmla="*/ 317056 w 430054"/>
                  <a:gd name="connsiteY7" fmla="*/ 334196 h 473683"/>
                  <a:gd name="connsiteX8" fmla="*/ 127396 w 430054"/>
                  <a:gd name="connsiteY8" fmla="*/ 371592 h 473683"/>
                  <a:gd name="connsiteX9" fmla="*/ 234847 w 430054"/>
                  <a:gd name="connsiteY9" fmla="*/ 110194 h 473683"/>
                  <a:gd name="connsiteX10" fmla="*/ 157562 w 430054"/>
                  <a:gd name="connsiteY10" fmla="*/ 298483 h 473683"/>
                  <a:gd name="connsiteX11" fmla="*/ 294058 w 430054"/>
                  <a:gd name="connsiteY11" fmla="*/ 271558 h 473683"/>
                  <a:gd name="connsiteX12" fmla="*/ 234847 w 430054"/>
                  <a:gd name="connsiteY12" fmla="*/ 110194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6" y="411232"/>
                    </a:lnTo>
                    <a:lnTo>
                      <a:pt x="317056" y="334196"/>
                    </a:lnTo>
                    <a:lnTo>
                      <a:pt x="127396" y="371592"/>
                    </a:lnTo>
                    <a:close/>
                    <a:moveTo>
                      <a:pt x="234847" y="110194"/>
                    </a:moveTo>
                    <a:lnTo>
                      <a:pt x="157562" y="298483"/>
                    </a:lnTo>
                    <a:lnTo>
                      <a:pt x="294058" y="271558"/>
                    </a:lnTo>
                    <a:lnTo>
                      <a:pt x="234847" y="1101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C3E78417-B385-4A11-9768-BA6838D92ECB}"/>
                  </a:ext>
                </a:extLst>
              </p:cNvPr>
              <p:cNvSpPr/>
              <p:nvPr/>
            </p:nvSpPr>
            <p:spPr>
              <a:xfrm>
                <a:off x="4291031" y="4176658"/>
                <a:ext cx="355263" cy="467451"/>
              </a:xfrm>
              <a:custGeom>
                <a:avLst/>
                <a:gdLst>
                  <a:gd name="connsiteX0" fmla="*/ 218705 w 355262"/>
                  <a:gd name="connsiteY0" fmla="*/ 97354 h 467450"/>
                  <a:gd name="connsiteX1" fmla="*/ 199508 w 355262"/>
                  <a:gd name="connsiteY1" fmla="*/ 455858 h 467450"/>
                  <a:gd name="connsiteX2" fmla="*/ 114744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5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5" y="97354"/>
                    </a:moveTo>
                    <a:lnTo>
                      <a:pt x="199508" y="455858"/>
                    </a:lnTo>
                    <a:lnTo>
                      <a:pt x="114744" y="472562"/>
                    </a:lnTo>
                    <a:lnTo>
                      <a:pt x="133940" y="114058"/>
                    </a:lnTo>
                    <a:lnTo>
                      <a:pt x="0" y="140485"/>
                    </a:lnTo>
                    <a:lnTo>
                      <a:pt x="3802" y="69557"/>
                    </a:lnTo>
                    <a:lnTo>
                      <a:pt x="356385" y="0"/>
                    </a:lnTo>
                    <a:lnTo>
                      <a:pt x="352583" y="70928"/>
                    </a:lnTo>
                    <a:lnTo>
                      <a:pt x="218705"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68CEFFA5-2526-42AF-A123-AF500B668A87}"/>
                  </a:ext>
                </a:extLst>
              </p:cNvPr>
              <p:cNvSpPr/>
              <p:nvPr/>
            </p:nvSpPr>
            <p:spPr>
              <a:xfrm>
                <a:off x="4655518" y="4120751"/>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7 w 430054"/>
                  <a:gd name="connsiteY6" fmla="*/ 411232 h 473683"/>
                  <a:gd name="connsiteX7" fmla="*/ 316994 w 430054"/>
                  <a:gd name="connsiteY7" fmla="*/ 334196 h 473683"/>
                  <a:gd name="connsiteX8" fmla="*/ 127396 w 430054"/>
                  <a:gd name="connsiteY8" fmla="*/ 371592 h 473683"/>
                  <a:gd name="connsiteX9" fmla="*/ 234847 w 430054"/>
                  <a:gd name="connsiteY9" fmla="*/ 110256 h 473683"/>
                  <a:gd name="connsiteX10" fmla="*/ 157562 w 430054"/>
                  <a:gd name="connsiteY10" fmla="*/ 298545 h 473683"/>
                  <a:gd name="connsiteX11" fmla="*/ 294058 w 430054"/>
                  <a:gd name="connsiteY11" fmla="*/ 271620 h 473683"/>
                  <a:gd name="connsiteX12" fmla="*/ 234847 w 430054"/>
                  <a:gd name="connsiteY12" fmla="*/ 11025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7" y="411232"/>
                    </a:lnTo>
                    <a:lnTo>
                      <a:pt x="316994" y="334196"/>
                    </a:lnTo>
                    <a:lnTo>
                      <a:pt x="127396" y="371592"/>
                    </a:lnTo>
                    <a:close/>
                    <a:moveTo>
                      <a:pt x="234847" y="110256"/>
                    </a:moveTo>
                    <a:lnTo>
                      <a:pt x="157562" y="298545"/>
                    </a:lnTo>
                    <a:lnTo>
                      <a:pt x="294058" y="271620"/>
                    </a:lnTo>
                    <a:lnTo>
                      <a:pt x="234847" y="11025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298331AB-D7AF-4105-A11B-0EE5C2D78BCC}"/>
                  </a:ext>
                </a:extLst>
              </p:cNvPr>
              <p:cNvSpPr/>
              <p:nvPr/>
            </p:nvSpPr>
            <p:spPr>
              <a:xfrm>
                <a:off x="5396209" y="3978607"/>
                <a:ext cx="355263" cy="448753"/>
              </a:xfrm>
              <a:custGeom>
                <a:avLst/>
                <a:gdLst>
                  <a:gd name="connsiteX0" fmla="*/ 0 w 355262"/>
                  <a:gd name="connsiteY0" fmla="*/ 346015 h 448752"/>
                  <a:gd name="connsiteX1" fmla="*/ 80900 w 355262"/>
                  <a:gd name="connsiteY1" fmla="*/ 330059 h 448752"/>
                  <a:gd name="connsiteX2" fmla="*/ 107015 w 355262"/>
                  <a:gd name="connsiteY2" fmla="*/ 373875 h 448752"/>
                  <a:gd name="connsiteX3" fmla="*/ 177070 w 355262"/>
                  <a:gd name="connsiteY3" fmla="*/ 375183 h 448752"/>
                  <a:gd name="connsiteX4" fmla="*/ 271371 w 355262"/>
                  <a:gd name="connsiteY4" fmla="*/ 299332 h 448752"/>
                  <a:gd name="connsiteX5" fmla="*/ 255353 w 355262"/>
                  <a:gd name="connsiteY5" fmla="*/ 263992 h 448752"/>
                  <a:gd name="connsiteX6" fmla="*/ 196766 w 355262"/>
                  <a:gd name="connsiteY6" fmla="*/ 258009 h 448752"/>
                  <a:gd name="connsiteX7" fmla="*/ 149834 w 355262"/>
                  <a:gd name="connsiteY7" fmla="*/ 261749 h 448752"/>
                  <a:gd name="connsiteX8" fmla="*/ 20381 w 355262"/>
                  <a:gd name="connsiteY8" fmla="*/ 168383 h 448752"/>
                  <a:gd name="connsiteX9" fmla="*/ 70741 w 355262"/>
                  <a:gd name="connsiteY9" fmla="*/ 64547 h 448752"/>
                  <a:gd name="connsiteX10" fmla="*/ 196142 w 355262"/>
                  <a:gd name="connsiteY10" fmla="*/ 5648 h 448752"/>
                  <a:gd name="connsiteX11" fmla="*/ 312756 w 355262"/>
                  <a:gd name="connsiteY11" fmla="*/ 15309 h 448752"/>
                  <a:gd name="connsiteX12" fmla="*/ 355512 w 355262"/>
                  <a:gd name="connsiteY12" fmla="*/ 101070 h 448752"/>
                  <a:gd name="connsiteX13" fmla="*/ 273989 w 355262"/>
                  <a:gd name="connsiteY13" fmla="*/ 117151 h 448752"/>
                  <a:gd name="connsiteX14" fmla="*/ 252797 w 355262"/>
                  <a:gd name="connsiteY14" fmla="*/ 76389 h 448752"/>
                  <a:gd name="connsiteX15" fmla="*/ 190471 w 355262"/>
                  <a:gd name="connsiteY15" fmla="*/ 74519 h 448752"/>
                  <a:gd name="connsiteX16" fmla="*/ 126274 w 355262"/>
                  <a:gd name="connsiteY16" fmla="*/ 101320 h 448752"/>
                  <a:gd name="connsiteX17" fmla="*/ 102777 w 355262"/>
                  <a:gd name="connsiteY17" fmla="*/ 146008 h 448752"/>
                  <a:gd name="connsiteX18" fmla="*/ 119543 w 355262"/>
                  <a:gd name="connsiteY18" fmla="*/ 179041 h 448752"/>
                  <a:gd name="connsiteX19" fmla="*/ 178753 w 355262"/>
                  <a:gd name="connsiteY19" fmla="*/ 185212 h 448752"/>
                  <a:gd name="connsiteX20" fmla="*/ 232105 w 355262"/>
                  <a:gd name="connsiteY20" fmla="*/ 181472 h 448752"/>
                  <a:gd name="connsiteX21" fmla="*/ 326468 w 355262"/>
                  <a:gd name="connsiteY21" fmla="*/ 200731 h 448752"/>
                  <a:gd name="connsiteX22" fmla="*/ 355013 w 355262"/>
                  <a:gd name="connsiteY22" fmla="*/ 276707 h 448752"/>
                  <a:gd name="connsiteX23" fmla="*/ 301786 w 355262"/>
                  <a:gd name="connsiteY23" fmla="*/ 385405 h 448752"/>
                  <a:gd name="connsiteX24" fmla="*/ 168594 w 355262"/>
                  <a:gd name="connsiteY24" fmla="*/ 445862 h 448752"/>
                  <a:gd name="connsiteX25" fmla="*/ 44252 w 355262"/>
                  <a:gd name="connsiteY25" fmla="*/ 436201 h 448752"/>
                  <a:gd name="connsiteX26" fmla="*/ 0 w 355262"/>
                  <a:gd name="connsiteY26" fmla="*/ 346015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5262" h="448752">
                    <a:moveTo>
                      <a:pt x="0" y="346015"/>
                    </a:moveTo>
                    <a:lnTo>
                      <a:pt x="80900" y="330059"/>
                    </a:lnTo>
                    <a:cubicBezTo>
                      <a:pt x="82708" y="352310"/>
                      <a:pt x="91433" y="366894"/>
                      <a:pt x="107015" y="373875"/>
                    </a:cubicBezTo>
                    <a:cubicBezTo>
                      <a:pt x="122659" y="380855"/>
                      <a:pt x="145969" y="381292"/>
                      <a:pt x="177070" y="375183"/>
                    </a:cubicBezTo>
                    <a:cubicBezTo>
                      <a:pt x="237901" y="363217"/>
                      <a:pt x="269314" y="337912"/>
                      <a:pt x="271371" y="299332"/>
                    </a:cubicBezTo>
                    <a:cubicBezTo>
                      <a:pt x="272306" y="282317"/>
                      <a:pt x="266946" y="270537"/>
                      <a:pt x="255353" y="263992"/>
                    </a:cubicBezTo>
                    <a:cubicBezTo>
                      <a:pt x="243760" y="257448"/>
                      <a:pt x="224252" y="255454"/>
                      <a:pt x="196766" y="258009"/>
                    </a:cubicBezTo>
                    <a:lnTo>
                      <a:pt x="149834" y="261749"/>
                    </a:lnTo>
                    <a:cubicBezTo>
                      <a:pt x="59834" y="268792"/>
                      <a:pt x="16704" y="237691"/>
                      <a:pt x="20381" y="168383"/>
                    </a:cubicBezTo>
                    <a:cubicBezTo>
                      <a:pt x="22562" y="128120"/>
                      <a:pt x="39328" y="93529"/>
                      <a:pt x="70741" y="64547"/>
                    </a:cubicBezTo>
                    <a:cubicBezTo>
                      <a:pt x="102154" y="35565"/>
                      <a:pt x="143975" y="15932"/>
                      <a:pt x="196142" y="5648"/>
                    </a:cubicBezTo>
                    <a:cubicBezTo>
                      <a:pt x="246627" y="-4324"/>
                      <a:pt x="285457" y="-1083"/>
                      <a:pt x="312756" y="15309"/>
                    </a:cubicBezTo>
                    <a:cubicBezTo>
                      <a:pt x="340055" y="31701"/>
                      <a:pt x="354328" y="60309"/>
                      <a:pt x="355512" y="101070"/>
                    </a:cubicBezTo>
                    <a:lnTo>
                      <a:pt x="273989" y="117151"/>
                    </a:lnTo>
                    <a:cubicBezTo>
                      <a:pt x="273365" y="96770"/>
                      <a:pt x="266322" y="83183"/>
                      <a:pt x="252797" y="76389"/>
                    </a:cubicBezTo>
                    <a:cubicBezTo>
                      <a:pt x="239272" y="69595"/>
                      <a:pt x="218518" y="68972"/>
                      <a:pt x="190471" y="74519"/>
                    </a:cubicBezTo>
                    <a:cubicBezTo>
                      <a:pt x="162424" y="80066"/>
                      <a:pt x="141046" y="88979"/>
                      <a:pt x="126274" y="101320"/>
                    </a:cubicBezTo>
                    <a:cubicBezTo>
                      <a:pt x="111503" y="113660"/>
                      <a:pt x="103712" y="128557"/>
                      <a:pt x="102777" y="146008"/>
                    </a:cubicBezTo>
                    <a:cubicBezTo>
                      <a:pt x="101904" y="161777"/>
                      <a:pt x="107514" y="172808"/>
                      <a:pt x="119543" y="179041"/>
                    </a:cubicBezTo>
                    <a:cubicBezTo>
                      <a:pt x="131572" y="185274"/>
                      <a:pt x="151329" y="187331"/>
                      <a:pt x="178753" y="185212"/>
                    </a:cubicBezTo>
                    <a:lnTo>
                      <a:pt x="232105" y="181472"/>
                    </a:lnTo>
                    <a:cubicBezTo>
                      <a:pt x="274113" y="178543"/>
                      <a:pt x="305526" y="184962"/>
                      <a:pt x="326468" y="200731"/>
                    </a:cubicBezTo>
                    <a:cubicBezTo>
                      <a:pt x="347409" y="216500"/>
                      <a:pt x="356883" y="241867"/>
                      <a:pt x="355013" y="276707"/>
                    </a:cubicBezTo>
                    <a:cubicBezTo>
                      <a:pt x="352707" y="319837"/>
                      <a:pt x="334944" y="356111"/>
                      <a:pt x="301786" y="385405"/>
                    </a:cubicBezTo>
                    <a:cubicBezTo>
                      <a:pt x="268629" y="414761"/>
                      <a:pt x="224252" y="434893"/>
                      <a:pt x="168594" y="445862"/>
                    </a:cubicBezTo>
                    <a:cubicBezTo>
                      <a:pt x="114245" y="456582"/>
                      <a:pt x="72798" y="453341"/>
                      <a:pt x="44252" y="436201"/>
                    </a:cubicBezTo>
                    <a:cubicBezTo>
                      <a:pt x="15956" y="418937"/>
                      <a:pt x="1122" y="388895"/>
                      <a:pt x="0" y="346015"/>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A1DF0E44-B23B-43FE-99E9-F1AC758C8DA0}"/>
                  </a:ext>
                </a:extLst>
              </p:cNvPr>
              <p:cNvSpPr/>
              <p:nvPr/>
            </p:nvSpPr>
            <p:spPr>
              <a:xfrm>
                <a:off x="5867275" y="3868701"/>
                <a:ext cx="336565" cy="492382"/>
              </a:xfrm>
              <a:custGeom>
                <a:avLst/>
                <a:gdLst>
                  <a:gd name="connsiteX0" fmla="*/ 98289 w 336564"/>
                  <a:gd name="connsiteY0" fmla="*/ 223566 h 492381"/>
                  <a:gd name="connsiteX1" fmla="*/ 299480 w 336564"/>
                  <a:gd name="connsiteY1" fmla="*/ 183864 h 492381"/>
                  <a:gd name="connsiteX2" fmla="*/ 295678 w 336564"/>
                  <a:gd name="connsiteY2" fmla="*/ 254854 h 492381"/>
                  <a:gd name="connsiteX3" fmla="*/ 94487 w 336564"/>
                  <a:gd name="connsiteY3" fmla="*/ 294556 h 492381"/>
                  <a:gd name="connsiteX4" fmla="*/ 88567 w 336564"/>
                  <a:gd name="connsiteY4" fmla="*/ 404750 h 492381"/>
                  <a:gd name="connsiteX5" fmla="*/ 322791 w 336564"/>
                  <a:gd name="connsiteY5" fmla="*/ 358566 h 492381"/>
                  <a:gd name="connsiteX6" fmla="*/ 318989 w 336564"/>
                  <a:gd name="connsiteY6" fmla="*/ 429494 h 492381"/>
                  <a:gd name="connsiteX7" fmla="*/ 0 w 336564"/>
                  <a:gd name="connsiteY7" fmla="*/ 492382 h 492381"/>
                  <a:gd name="connsiteX8" fmla="*/ 22999 w 336564"/>
                  <a:gd name="connsiteY8" fmla="*/ 62888 h 492381"/>
                  <a:gd name="connsiteX9" fmla="*/ 341987 w 336564"/>
                  <a:gd name="connsiteY9" fmla="*/ 0 h 492381"/>
                  <a:gd name="connsiteX10" fmla="*/ 338185 w 336564"/>
                  <a:gd name="connsiteY10" fmla="*/ 70928 h 492381"/>
                  <a:gd name="connsiteX11" fmla="*/ 103961 w 336564"/>
                  <a:gd name="connsiteY11" fmla="*/ 117112 h 492381"/>
                  <a:gd name="connsiteX12" fmla="*/ 98289 w 336564"/>
                  <a:gd name="connsiteY12" fmla="*/ 223566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564" h="492381">
                    <a:moveTo>
                      <a:pt x="98289" y="223566"/>
                    </a:moveTo>
                    <a:lnTo>
                      <a:pt x="299480" y="183864"/>
                    </a:lnTo>
                    <a:lnTo>
                      <a:pt x="295678" y="254854"/>
                    </a:lnTo>
                    <a:lnTo>
                      <a:pt x="94487" y="294556"/>
                    </a:lnTo>
                    <a:lnTo>
                      <a:pt x="88567" y="404750"/>
                    </a:lnTo>
                    <a:lnTo>
                      <a:pt x="322791" y="358566"/>
                    </a:lnTo>
                    <a:lnTo>
                      <a:pt x="318989" y="429494"/>
                    </a:lnTo>
                    <a:lnTo>
                      <a:pt x="0" y="492382"/>
                    </a:lnTo>
                    <a:lnTo>
                      <a:pt x="22999" y="62888"/>
                    </a:lnTo>
                    <a:lnTo>
                      <a:pt x="341987" y="0"/>
                    </a:lnTo>
                    <a:lnTo>
                      <a:pt x="338185" y="70928"/>
                    </a:lnTo>
                    <a:lnTo>
                      <a:pt x="103961" y="117112"/>
                    </a:lnTo>
                    <a:lnTo>
                      <a:pt x="98289" y="22356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33523A0B-8C1C-45B0-8E00-D7855169FE49}"/>
                  </a:ext>
                </a:extLst>
              </p:cNvPr>
              <p:cNvSpPr/>
              <p:nvPr/>
            </p:nvSpPr>
            <p:spPr>
              <a:xfrm>
                <a:off x="6305525" y="3795444"/>
                <a:ext cx="373961" cy="454985"/>
              </a:xfrm>
              <a:custGeom>
                <a:avLst/>
                <a:gdLst>
                  <a:gd name="connsiteX0" fmla="*/ 469 w 373960"/>
                  <a:gd name="connsiteY0" fmla="*/ 299254 h 454985"/>
                  <a:gd name="connsiteX1" fmla="*/ 4084 w 373960"/>
                  <a:gd name="connsiteY1" fmla="*/ 232004 h 454985"/>
                  <a:gd name="connsiteX2" fmla="*/ 62110 w 373960"/>
                  <a:gd name="connsiteY2" fmla="*/ 80737 h 454985"/>
                  <a:gd name="connsiteX3" fmla="*/ 205025 w 373960"/>
                  <a:gd name="connsiteY3" fmla="*/ 5757 h 454985"/>
                  <a:gd name="connsiteX4" fmla="*/ 333979 w 373960"/>
                  <a:gd name="connsiteY4" fmla="*/ 18846 h 454985"/>
                  <a:gd name="connsiteX5" fmla="*/ 377047 w 373960"/>
                  <a:gd name="connsiteY5" fmla="*/ 117198 h 454985"/>
                  <a:gd name="connsiteX6" fmla="*/ 376798 w 373960"/>
                  <a:gd name="connsiteY6" fmla="*/ 122184 h 454985"/>
                  <a:gd name="connsiteX7" fmla="*/ 292034 w 373960"/>
                  <a:gd name="connsiteY7" fmla="*/ 138887 h 454985"/>
                  <a:gd name="connsiteX8" fmla="*/ 292158 w 373960"/>
                  <a:gd name="connsiteY8" fmla="*/ 136394 h 454985"/>
                  <a:gd name="connsiteX9" fmla="*/ 269970 w 373960"/>
                  <a:gd name="connsiteY9" fmla="*/ 84414 h 454985"/>
                  <a:gd name="connsiteX10" fmla="*/ 201223 w 373960"/>
                  <a:gd name="connsiteY10" fmla="*/ 77371 h 454985"/>
                  <a:gd name="connsiteX11" fmla="*/ 120386 w 373960"/>
                  <a:gd name="connsiteY11" fmla="*/ 122869 h 454985"/>
                  <a:gd name="connsiteX12" fmla="*/ 89285 w 373960"/>
                  <a:gd name="connsiteY12" fmla="*/ 219538 h 454985"/>
                  <a:gd name="connsiteX13" fmla="*/ 85981 w 373960"/>
                  <a:gd name="connsiteY13" fmla="*/ 281179 h 454985"/>
                  <a:gd name="connsiteX14" fmla="*/ 107796 w 373960"/>
                  <a:gd name="connsiteY14" fmla="*/ 363700 h 454985"/>
                  <a:gd name="connsiteX15" fmla="*/ 185829 w 373960"/>
                  <a:gd name="connsiteY15" fmla="*/ 376664 h 454985"/>
                  <a:gd name="connsiteX16" fmla="*/ 256445 w 373960"/>
                  <a:gd name="connsiteY16" fmla="*/ 342696 h 454985"/>
                  <a:gd name="connsiteX17" fmla="*/ 284367 w 373960"/>
                  <a:gd name="connsiteY17" fmla="*/ 282052 h 454985"/>
                  <a:gd name="connsiteX18" fmla="*/ 284554 w 373960"/>
                  <a:gd name="connsiteY18" fmla="*/ 278936 h 454985"/>
                  <a:gd name="connsiteX19" fmla="*/ 368633 w 373960"/>
                  <a:gd name="connsiteY19" fmla="*/ 262357 h 454985"/>
                  <a:gd name="connsiteX20" fmla="*/ 368446 w 373960"/>
                  <a:gd name="connsiteY20" fmla="*/ 265473 h 454985"/>
                  <a:gd name="connsiteX21" fmla="*/ 314035 w 373960"/>
                  <a:gd name="connsiteY21" fmla="*/ 385203 h 454985"/>
                  <a:gd name="connsiteX22" fmla="*/ 180593 w 373960"/>
                  <a:gd name="connsiteY22" fmla="*/ 450334 h 454985"/>
                  <a:gd name="connsiteX23" fmla="*/ 43038 w 373960"/>
                  <a:gd name="connsiteY23" fmla="*/ 430639 h 454985"/>
                  <a:gd name="connsiteX24" fmla="*/ 469 w 373960"/>
                  <a:gd name="connsiteY24" fmla="*/ 299254 h 4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960" h="454985">
                    <a:moveTo>
                      <a:pt x="469" y="299254"/>
                    </a:moveTo>
                    <a:lnTo>
                      <a:pt x="4084" y="232004"/>
                    </a:lnTo>
                    <a:cubicBezTo>
                      <a:pt x="7449" y="169365"/>
                      <a:pt x="26771" y="118943"/>
                      <a:pt x="62110" y="80737"/>
                    </a:cubicBezTo>
                    <a:cubicBezTo>
                      <a:pt x="97449" y="42592"/>
                      <a:pt x="145067" y="17537"/>
                      <a:pt x="205025" y="5757"/>
                    </a:cubicBezTo>
                    <a:cubicBezTo>
                      <a:pt x="259811" y="-5025"/>
                      <a:pt x="302754" y="-662"/>
                      <a:pt x="333979" y="18846"/>
                    </a:cubicBezTo>
                    <a:cubicBezTo>
                      <a:pt x="365143" y="38354"/>
                      <a:pt x="379540" y="71138"/>
                      <a:pt x="377047" y="117198"/>
                    </a:cubicBezTo>
                    <a:lnTo>
                      <a:pt x="376798" y="122184"/>
                    </a:lnTo>
                    <a:lnTo>
                      <a:pt x="292034" y="138887"/>
                    </a:lnTo>
                    <a:lnTo>
                      <a:pt x="292158" y="136394"/>
                    </a:lnTo>
                    <a:cubicBezTo>
                      <a:pt x="293467" y="112336"/>
                      <a:pt x="286050" y="95009"/>
                      <a:pt x="269970" y="84414"/>
                    </a:cubicBezTo>
                    <a:cubicBezTo>
                      <a:pt x="253890" y="73818"/>
                      <a:pt x="230953" y="71450"/>
                      <a:pt x="201223" y="77371"/>
                    </a:cubicBezTo>
                    <a:cubicBezTo>
                      <a:pt x="165884" y="84351"/>
                      <a:pt x="138897" y="99497"/>
                      <a:pt x="120386" y="122869"/>
                    </a:cubicBezTo>
                    <a:cubicBezTo>
                      <a:pt x="101874" y="146242"/>
                      <a:pt x="91466" y="178465"/>
                      <a:pt x="89285" y="219538"/>
                    </a:cubicBezTo>
                    <a:lnTo>
                      <a:pt x="85981" y="281179"/>
                    </a:lnTo>
                    <a:cubicBezTo>
                      <a:pt x="83862" y="320570"/>
                      <a:pt x="91154" y="348118"/>
                      <a:pt x="107796" y="363700"/>
                    </a:cubicBezTo>
                    <a:cubicBezTo>
                      <a:pt x="124437" y="379282"/>
                      <a:pt x="150489" y="383645"/>
                      <a:pt x="185829" y="376664"/>
                    </a:cubicBezTo>
                    <a:cubicBezTo>
                      <a:pt x="215558" y="370805"/>
                      <a:pt x="239118" y="359462"/>
                      <a:pt x="256445" y="342696"/>
                    </a:cubicBezTo>
                    <a:cubicBezTo>
                      <a:pt x="273772" y="325930"/>
                      <a:pt x="283058" y="305736"/>
                      <a:pt x="284367" y="282052"/>
                    </a:cubicBezTo>
                    <a:lnTo>
                      <a:pt x="284554" y="278936"/>
                    </a:lnTo>
                    <a:lnTo>
                      <a:pt x="368633" y="262357"/>
                    </a:lnTo>
                    <a:lnTo>
                      <a:pt x="368446" y="265473"/>
                    </a:lnTo>
                    <a:cubicBezTo>
                      <a:pt x="365891" y="312779"/>
                      <a:pt x="347754" y="352668"/>
                      <a:pt x="314035" y="385203"/>
                    </a:cubicBezTo>
                    <a:cubicBezTo>
                      <a:pt x="280316" y="417737"/>
                      <a:pt x="235815" y="439427"/>
                      <a:pt x="180593" y="450334"/>
                    </a:cubicBezTo>
                    <a:cubicBezTo>
                      <a:pt x="120635" y="462176"/>
                      <a:pt x="74825" y="455570"/>
                      <a:pt x="43038" y="430639"/>
                    </a:cubicBezTo>
                    <a:cubicBezTo>
                      <a:pt x="11314" y="405708"/>
                      <a:pt x="-2834" y="361955"/>
                      <a:pt x="469" y="29925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1794DC84-B73A-4B75-AF5D-631A3BEADFE1}"/>
                  </a:ext>
                </a:extLst>
              </p:cNvPr>
              <p:cNvSpPr/>
              <p:nvPr/>
            </p:nvSpPr>
            <p:spPr>
              <a:xfrm>
                <a:off x="6806992" y="3676672"/>
                <a:ext cx="373961" cy="473684"/>
              </a:xfrm>
              <a:custGeom>
                <a:avLst/>
                <a:gdLst>
                  <a:gd name="connsiteX0" fmla="*/ 18121 w 373960"/>
                  <a:gd name="connsiteY0" fmla="*/ 425630 h 473683"/>
                  <a:gd name="connsiteX1" fmla="*/ 296 w 373960"/>
                  <a:gd name="connsiteY1" fmla="*/ 346288 h 473683"/>
                  <a:gd name="connsiteX2" fmla="*/ 15005 w 373960"/>
                  <a:gd name="connsiteY2" fmla="*/ 71177 h 473683"/>
                  <a:gd name="connsiteX3" fmla="*/ 99769 w 373960"/>
                  <a:gd name="connsiteY3" fmla="*/ 54474 h 473683"/>
                  <a:gd name="connsiteX4" fmla="*/ 85185 w 373960"/>
                  <a:gd name="connsiteY4" fmla="*/ 327091 h 473683"/>
                  <a:gd name="connsiteX5" fmla="*/ 106189 w 373960"/>
                  <a:gd name="connsiteY5" fmla="*/ 388857 h 473683"/>
                  <a:gd name="connsiteX6" fmla="*/ 175496 w 373960"/>
                  <a:gd name="connsiteY6" fmla="*/ 397957 h 473683"/>
                  <a:gd name="connsiteX7" fmla="*/ 247920 w 373960"/>
                  <a:gd name="connsiteY7" fmla="*/ 360872 h 473683"/>
                  <a:gd name="connsiteX8" fmla="*/ 276715 w 373960"/>
                  <a:gd name="connsiteY8" fmla="*/ 289321 h 473683"/>
                  <a:gd name="connsiteX9" fmla="*/ 291299 w 373960"/>
                  <a:gd name="connsiteY9" fmla="*/ 16704 h 473683"/>
                  <a:gd name="connsiteX10" fmla="*/ 376064 w 373960"/>
                  <a:gd name="connsiteY10" fmla="*/ 0 h 473683"/>
                  <a:gd name="connsiteX11" fmla="*/ 361355 w 373960"/>
                  <a:gd name="connsiteY11" fmla="*/ 275110 h 473683"/>
                  <a:gd name="connsiteX12" fmla="*/ 334554 w 373960"/>
                  <a:gd name="connsiteY12" fmla="*/ 363240 h 473683"/>
                  <a:gd name="connsiteX13" fmla="*/ 268176 w 373960"/>
                  <a:gd name="connsiteY13" fmla="*/ 430803 h 473683"/>
                  <a:gd name="connsiteX14" fmla="*/ 171694 w 373960"/>
                  <a:gd name="connsiteY14" fmla="*/ 468884 h 473683"/>
                  <a:gd name="connsiteX15" fmla="*/ 78266 w 373960"/>
                  <a:gd name="connsiteY15" fmla="*/ 468199 h 473683"/>
                  <a:gd name="connsiteX16" fmla="*/ 18121 w 373960"/>
                  <a:gd name="connsiteY16" fmla="*/ 425630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960" h="473683">
                    <a:moveTo>
                      <a:pt x="18121" y="425630"/>
                    </a:moveTo>
                    <a:cubicBezTo>
                      <a:pt x="4534" y="404688"/>
                      <a:pt x="-1450" y="378261"/>
                      <a:pt x="296" y="346288"/>
                    </a:cubicBezTo>
                    <a:lnTo>
                      <a:pt x="15005" y="71177"/>
                    </a:lnTo>
                    <a:lnTo>
                      <a:pt x="99769" y="54474"/>
                    </a:lnTo>
                    <a:lnTo>
                      <a:pt x="85185" y="327091"/>
                    </a:lnTo>
                    <a:cubicBezTo>
                      <a:pt x="83627" y="356135"/>
                      <a:pt x="90607" y="376703"/>
                      <a:pt x="106189" y="388857"/>
                    </a:cubicBezTo>
                    <a:cubicBezTo>
                      <a:pt x="121771" y="401010"/>
                      <a:pt x="144831" y="404002"/>
                      <a:pt x="175496" y="397957"/>
                    </a:cubicBezTo>
                    <a:cubicBezTo>
                      <a:pt x="206099" y="391911"/>
                      <a:pt x="230281" y="379570"/>
                      <a:pt x="247920" y="360872"/>
                    </a:cubicBezTo>
                    <a:cubicBezTo>
                      <a:pt x="265559" y="342174"/>
                      <a:pt x="275157" y="318365"/>
                      <a:pt x="276715" y="289321"/>
                    </a:cubicBezTo>
                    <a:lnTo>
                      <a:pt x="291299" y="16704"/>
                    </a:lnTo>
                    <a:lnTo>
                      <a:pt x="376064" y="0"/>
                    </a:lnTo>
                    <a:lnTo>
                      <a:pt x="361355" y="275110"/>
                    </a:lnTo>
                    <a:cubicBezTo>
                      <a:pt x="359672" y="307084"/>
                      <a:pt x="350697" y="336440"/>
                      <a:pt x="334554" y="363240"/>
                    </a:cubicBezTo>
                    <a:cubicBezTo>
                      <a:pt x="318412" y="390041"/>
                      <a:pt x="296286" y="412541"/>
                      <a:pt x="268176" y="430803"/>
                    </a:cubicBezTo>
                    <a:cubicBezTo>
                      <a:pt x="240129" y="449064"/>
                      <a:pt x="207968" y="461779"/>
                      <a:pt x="171694" y="468884"/>
                    </a:cubicBezTo>
                    <a:cubicBezTo>
                      <a:pt x="135919" y="475927"/>
                      <a:pt x="104755" y="475740"/>
                      <a:pt x="78266" y="468199"/>
                    </a:cubicBezTo>
                    <a:cubicBezTo>
                      <a:pt x="51777" y="460782"/>
                      <a:pt x="31708" y="446571"/>
                      <a:pt x="18121" y="42563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40FF32B6-ED09-467B-A1C7-CF834FA00055}"/>
                  </a:ext>
                </a:extLst>
              </p:cNvPr>
              <p:cNvSpPr/>
              <p:nvPr/>
            </p:nvSpPr>
            <p:spPr>
              <a:xfrm>
                <a:off x="7301041" y="3605314"/>
                <a:ext cx="367728" cy="467451"/>
              </a:xfrm>
              <a:custGeom>
                <a:avLst/>
                <a:gdLst>
                  <a:gd name="connsiteX0" fmla="*/ 93802 w 367728"/>
                  <a:gd name="connsiteY0" fmla="*/ 287632 h 467450"/>
                  <a:gd name="connsiteX1" fmla="*/ 84764 w 367728"/>
                  <a:gd name="connsiteY1" fmla="*/ 456288 h 467450"/>
                  <a:gd name="connsiteX2" fmla="*/ 0 w 367728"/>
                  <a:gd name="connsiteY2" fmla="*/ 472992 h 467450"/>
                  <a:gd name="connsiteX3" fmla="*/ 22999 w 367728"/>
                  <a:gd name="connsiteY3" fmla="*/ 43498 h 467450"/>
                  <a:gd name="connsiteX4" fmla="*/ 217084 w 367728"/>
                  <a:gd name="connsiteY4" fmla="*/ 5229 h 467450"/>
                  <a:gd name="connsiteX5" fmla="*/ 330768 w 367728"/>
                  <a:gd name="connsiteY5" fmla="*/ 16074 h 467450"/>
                  <a:gd name="connsiteX6" fmla="*/ 367915 w 367728"/>
                  <a:gd name="connsiteY6" fmla="*/ 104827 h 467450"/>
                  <a:gd name="connsiteX7" fmla="*/ 340865 w 367728"/>
                  <a:gd name="connsiteY7" fmla="*/ 185603 h 467450"/>
                  <a:gd name="connsiteX8" fmla="*/ 270872 w 367728"/>
                  <a:gd name="connsiteY8" fmla="*/ 242819 h 467450"/>
                  <a:gd name="connsiteX9" fmla="*/ 371966 w 367728"/>
                  <a:gd name="connsiteY9" fmla="*/ 399633 h 467450"/>
                  <a:gd name="connsiteX10" fmla="*/ 271122 w 367728"/>
                  <a:gd name="connsiteY10" fmla="*/ 419578 h 467450"/>
                  <a:gd name="connsiteX11" fmla="*/ 182493 w 367728"/>
                  <a:gd name="connsiteY11" fmla="*/ 270180 h 467450"/>
                  <a:gd name="connsiteX12" fmla="*/ 93802 w 367728"/>
                  <a:gd name="connsiteY12" fmla="*/ 287632 h 467450"/>
                  <a:gd name="connsiteX13" fmla="*/ 209480 w 367728"/>
                  <a:gd name="connsiteY13" fmla="*/ 195825 h 467450"/>
                  <a:gd name="connsiteX14" fmla="*/ 283898 w 367728"/>
                  <a:gd name="connsiteY14" fmla="*/ 121406 h 467450"/>
                  <a:gd name="connsiteX15" fmla="*/ 267506 w 367728"/>
                  <a:gd name="connsiteY15" fmla="*/ 80271 h 467450"/>
                  <a:gd name="connsiteX16" fmla="*/ 215900 w 367728"/>
                  <a:gd name="connsiteY16" fmla="*/ 75659 h 467450"/>
                  <a:gd name="connsiteX17" fmla="*/ 103961 w 367728"/>
                  <a:gd name="connsiteY17" fmla="*/ 97722 h 467450"/>
                  <a:gd name="connsiteX18" fmla="*/ 97542 w 367728"/>
                  <a:gd name="connsiteY18" fmla="*/ 217826 h 467450"/>
                  <a:gd name="connsiteX19" fmla="*/ 209480 w 367728"/>
                  <a:gd name="connsiteY19" fmla="*/ 195825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728" h="467450">
                    <a:moveTo>
                      <a:pt x="93802" y="287632"/>
                    </a:moveTo>
                    <a:lnTo>
                      <a:pt x="84764" y="456288"/>
                    </a:lnTo>
                    <a:lnTo>
                      <a:pt x="0" y="472992"/>
                    </a:lnTo>
                    <a:lnTo>
                      <a:pt x="22999" y="43498"/>
                    </a:lnTo>
                    <a:lnTo>
                      <a:pt x="217084" y="5229"/>
                    </a:lnTo>
                    <a:cubicBezTo>
                      <a:pt x="265824" y="-4369"/>
                      <a:pt x="303718" y="-754"/>
                      <a:pt x="330768" y="16074"/>
                    </a:cubicBezTo>
                    <a:cubicBezTo>
                      <a:pt x="357818" y="32902"/>
                      <a:pt x="370221" y="62508"/>
                      <a:pt x="367915" y="104827"/>
                    </a:cubicBezTo>
                    <a:cubicBezTo>
                      <a:pt x="366295" y="135555"/>
                      <a:pt x="357257" y="162480"/>
                      <a:pt x="340865" y="185603"/>
                    </a:cubicBezTo>
                    <a:cubicBezTo>
                      <a:pt x="324473" y="208726"/>
                      <a:pt x="301163" y="227798"/>
                      <a:pt x="270872" y="242819"/>
                    </a:cubicBezTo>
                    <a:lnTo>
                      <a:pt x="371966" y="399633"/>
                    </a:lnTo>
                    <a:lnTo>
                      <a:pt x="271122" y="419578"/>
                    </a:lnTo>
                    <a:lnTo>
                      <a:pt x="182493" y="270180"/>
                    </a:lnTo>
                    <a:lnTo>
                      <a:pt x="93802" y="287632"/>
                    </a:lnTo>
                    <a:close/>
                    <a:moveTo>
                      <a:pt x="209480" y="195825"/>
                    </a:moveTo>
                    <a:cubicBezTo>
                      <a:pt x="256911" y="186476"/>
                      <a:pt x="281717" y="161669"/>
                      <a:pt x="283898" y="121406"/>
                    </a:cubicBezTo>
                    <a:cubicBezTo>
                      <a:pt x="284958" y="101462"/>
                      <a:pt x="279536" y="87812"/>
                      <a:pt x="267506" y="80271"/>
                    </a:cubicBezTo>
                    <a:cubicBezTo>
                      <a:pt x="255540" y="72791"/>
                      <a:pt x="238338" y="71233"/>
                      <a:pt x="215900" y="75659"/>
                    </a:cubicBezTo>
                    <a:lnTo>
                      <a:pt x="103961" y="97722"/>
                    </a:lnTo>
                    <a:lnTo>
                      <a:pt x="97542" y="217826"/>
                    </a:lnTo>
                    <a:lnTo>
                      <a:pt x="209480" y="195825"/>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手繪多邊形: 圖案 48">
                <a:extLst>
                  <a:ext uri="{FF2B5EF4-FFF2-40B4-BE49-F238E27FC236}">
                    <a16:creationId xmlns:a16="http://schemas.microsoft.com/office/drawing/2014/main" id="{26D43550-A5C8-44DF-AE28-DB6635A65AC9}"/>
                  </a:ext>
                </a:extLst>
              </p:cNvPr>
              <p:cNvSpPr/>
              <p:nvPr/>
            </p:nvSpPr>
            <p:spPr>
              <a:xfrm>
                <a:off x="7792737" y="3535191"/>
                <a:ext cx="105956" cy="442520"/>
              </a:xfrm>
              <a:custGeom>
                <a:avLst/>
                <a:gdLst>
                  <a:gd name="connsiteX0" fmla="*/ 107763 w 105955"/>
                  <a:gd name="connsiteY0" fmla="*/ 0 h 442520"/>
                  <a:gd name="connsiteX1" fmla="*/ 84764 w 105955"/>
                  <a:gd name="connsiteY1" fmla="*/ 429494 h 442520"/>
                  <a:gd name="connsiteX2" fmla="*/ 0 w 105955"/>
                  <a:gd name="connsiteY2" fmla="*/ 446197 h 442520"/>
                  <a:gd name="connsiteX3" fmla="*/ 22999 w 105955"/>
                  <a:gd name="connsiteY3" fmla="*/ 16704 h 442520"/>
                  <a:gd name="connsiteX4" fmla="*/ 107763 w 105955"/>
                  <a:gd name="connsiteY4" fmla="*/ 0 h 44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55" h="442520">
                    <a:moveTo>
                      <a:pt x="107763" y="0"/>
                    </a:moveTo>
                    <a:lnTo>
                      <a:pt x="84764" y="429494"/>
                    </a:lnTo>
                    <a:lnTo>
                      <a:pt x="0" y="446197"/>
                    </a:lnTo>
                    <a:lnTo>
                      <a:pt x="22999" y="16704"/>
                    </a:lnTo>
                    <a:lnTo>
                      <a:pt x="107763" y="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8E3F6F02-2D95-4609-BE71-55E8B89E0C4C}"/>
                  </a:ext>
                </a:extLst>
              </p:cNvPr>
              <p:cNvSpPr/>
              <p:nvPr/>
            </p:nvSpPr>
            <p:spPr>
              <a:xfrm>
                <a:off x="8007328" y="3443882"/>
                <a:ext cx="355263" cy="467451"/>
              </a:xfrm>
              <a:custGeom>
                <a:avLst/>
                <a:gdLst>
                  <a:gd name="connsiteX0" fmla="*/ 218704 w 355262"/>
                  <a:gd name="connsiteY0" fmla="*/ 97354 h 467450"/>
                  <a:gd name="connsiteX1" fmla="*/ 199508 w 355262"/>
                  <a:gd name="connsiteY1" fmla="*/ 455858 h 467450"/>
                  <a:gd name="connsiteX2" fmla="*/ 114743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4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4" y="97354"/>
                    </a:moveTo>
                    <a:lnTo>
                      <a:pt x="199508" y="455858"/>
                    </a:lnTo>
                    <a:lnTo>
                      <a:pt x="114743" y="472562"/>
                    </a:lnTo>
                    <a:lnTo>
                      <a:pt x="133940" y="114058"/>
                    </a:lnTo>
                    <a:lnTo>
                      <a:pt x="0" y="140485"/>
                    </a:lnTo>
                    <a:lnTo>
                      <a:pt x="3802" y="69557"/>
                    </a:lnTo>
                    <a:lnTo>
                      <a:pt x="356385" y="0"/>
                    </a:lnTo>
                    <a:lnTo>
                      <a:pt x="352583" y="70928"/>
                    </a:lnTo>
                    <a:lnTo>
                      <a:pt x="218704"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7A032F57-D56F-427E-A66B-7D65200745F2}"/>
                  </a:ext>
                </a:extLst>
              </p:cNvPr>
              <p:cNvSpPr/>
              <p:nvPr/>
            </p:nvSpPr>
            <p:spPr>
              <a:xfrm>
                <a:off x="8434952" y="3353321"/>
                <a:ext cx="386426" cy="473684"/>
              </a:xfrm>
              <a:custGeom>
                <a:avLst/>
                <a:gdLst>
                  <a:gd name="connsiteX0" fmla="*/ 213781 w 386426"/>
                  <a:gd name="connsiteY0" fmla="*/ 459286 h 473683"/>
                  <a:gd name="connsiteX1" fmla="*/ 129017 w 386426"/>
                  <a:gd name="connsiteY1" fmla="*/ 475990 h 473683"/>
                  <a:gd name="connsiteX2" fmla="*/ 138490 w 386426"/>
                  <a:gd name="connsiteY2" fmla="*/ 299231 h 473683"/>
                  <a:gd name="connsiteX3" fmla="*/ 0 w 386426"/>
                  <a:gd name="connsiteY3" fmla="*/ 76537 h 473683"/>
                  <a:gd name="connsiteX4" fmla="*/ 95734 w 386426"/>
                  <a:gd name="connsiteY4" fmla="*/ 57652 h 473683"/>
                  <a:gd name="connsiteX5" fmla="*/ 184425 w 386426"/>
                  <a:gd name="connsiteY5" fmla="*/ 218144 h 473683"/>
                  <a:gd name="connsiteX6" fmla="*/ 292437 w 386426"/>
                  <a:gd name="connsiteY6" fmla="*/ 18885 h 473683"/>
                  <a:gd name="connsiteX7" fmla="*/ 388171 w 386426"/>
                  <a:gd name="connsiteY7" fmla="*/ 0 h 473683"/>
                  <a:gd name="connsiteX8" fmla="*/ 223255 w 386426"/>
                  <a:gd name="connsiteY8" fmla="*/ 281904 h 473683"/>
                  <a:gd name="connsiteX9" fmla="*/ 213781 w 386426"/>
                  <a:gd name="connsiteY9" fmla="*/ 45928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426" h="473683">
                    <a:moveTo>
                      <a:pt x="213781" y="459286"/>
                    </a:moveTo>
                    <a:lnTo>
                      <a:pt x="129017" y="475990"/>
                    </a:lnTo>
                    <a:lnTo>
                      <a:pt x="138490" y="299231"/>
                    </a:lnTo>
                    <a:lnTo>
                      <a:pt x="0" y="76537"/>
                    </a:lnTo>
                    <a:lnTo>
                      <a:pt x="95734" y="57652"/>
                    </a:lnTo>
                    <a:lnTo>
                      <a:pt x="184425" y="218144"/>
                    </a:lnTo>
                    <a:lnTo>
                      <a:pt x="292437" y="18885"/>
                    </a:lnTo>
                    <a:lnTo>
                      <a:pt x="388171" y="0"/>
                    </a:lnTo>
                    <a:lnTo>
                      <a:pt x="223255" y="281904"/>
                    </a:lnTo>
                    <a:lnTo>
                      <a:pt x="213781" y="4592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Tree>
    <p:extLst>
      <p:ext uri="{BB962C8B-B14F-4D97-AF65-F5344CB8AC3E}">
        <p14:creationId xmlns:p14="http://schemas.microsoft.com/office/powerpoint/2010/main" val="1441147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3000" tmFilter="0, 0; .2, .5; .8, .5; 1, 0"/>
                                        <p:tgtEl>
                                          <p:spTgt spid="24"/>
                                        </p:tgtEl>
                                      </p:cBhvr>
                                    </p:animEffect>
                                    <p:animScale>
                                      <p:cBhvr>
                                        <p:cTn id="7" dur="1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方">
            <a:extLst>
              <a:ext uri="{FF2B5EF4-FFF2-40B4-BE49-F238E27FC236}">
                <a16:creationId xmlns:a16="http://schemas.microsoft.com/office/drawing/2014/main" id="{3778A478-2137-4ABB-83F6-4A5A92766D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8525" y="1242920"/>
            <a:ext cx="4805467" cy="4805455"/>
          </a:xfrm>
          <a:prstGeom prst="rect">
            <a:avLst/>
          </a:prstGeom>
          <a:effectLst>
            <a:glow rad="88900">
              <a:schemeClr val="accent1">
                <a:lumMod val="75000"/>
                <a:alpha val="28000"/>
              </a:schemeClr>
            </a:glow>
          </a:effectLst>
        </p:spPr>
      </p:pic>
      <p:sp>
        <p:nvSpPr>
          <p:cNvPr id="2" name="Title 1" hidden="1">
            <a:extLst>
              <a:ext uri="{FF2B5EF4-FFF2-40B4-BE49-F238E27FC236}">
                <a16:creationId xmlns:a16="http://schemas.microsoft.com/office/drawing/2014/main" id="{46692DB6-B3B4-6F4D-BC32-A9348012D15B}"/>
              </a:ext>
            </a:extLst>
          </p:cNvPr>
          <p:cNvSpPr>
            <a:spLocks noGrp="1"/>
          </p:cNvSpPr>
          <p:nvPr>
            <p:ph type="ctrTitle"/>
          </p:nvPr>
        </p:nvSpPr>
        <p:spPr>
          <a:xfrm>
            <a:off x="4056434" y="2473030"/>
            <a:ext cx="4079132" cy="2891773"/>
          </a:xfrm>
        </p:spPr>
        <p:txBody>
          <a:bodyPr>
            <a:normAutofit/>
          </a:bodyPr>
          <a:lstStyle/>
          <a:p>
            <a:r>
              <a:rPr lang="en-US" altLang="zh-TW" sz="8800">
                <a:solidFill>
                  <a:srgbClr val="F080B3"/>
                </a:solidFill>
                <a:latin typeface="Arial" panose="020B0604020202020204" pitchFamily="34" charset="0"/>
                <a:sym typeface="Arial" panose="020B0604020202020204" pitchFamily="34" charset="0"/>
              </a:rPr>
              <a:t>DEMO</a:t>
            </a:r>
            <a:endParaRPr lang="en-US" sz="8800">
              <a:solidFill>
                <a:srgbClr val="F080B3"/>
              </a:solidFill>
              <a:latin typeface="Arial" panose="020B0604020202020204" pitchFamily="34" charset="0"/>
              <a:sym typeface="Arial" panose="020B0604020202020204" pitchFamily="34" charset="0"/>
            </a:endParaRPr>
          </a:p>
        </p:txBody>
      </p:sp>
      <p:sp>
        <p:nvSpPr>
          <p:cNvPr id="6" name="文字方塊 5">
            <a:extLst>
              <a:ext uri="{FF2B5EF4-FFF2-40B4-BE49-F238E27FC236}">
                <a16:creationId xmlns:a16="http://schemas.microsoft.com/office/drawing/2014/main" id="{A571F008-4193-455A-B0FE-862FE5E38CF4}"/>
              </a:ext>
            </a:extLst>
          </p:cNvPr>
          <p:cNvSpPr txBox="1"/>
          <p:nvPr/>
        </p:nvSpPr>
        <p:spPr>
          <a:xfrm>
            <a:off x="4330586" y="5484204"/>
            <a:ext cx="3530827" cy="369332"/>
          </a:xfrm>
          <a:prstGeom prst="rect">
            <a:avLst/>
          </a:prstGeom>
          <a:noFill/>
        </p:spPr>
        <p:txBody>
          <a:bodyPr wrap="square" rtlCol="0">
            <a:spAutoFit/>
          </a:bodyPr>
          <a:lstStyle/>
          <a:p>
            <a:pPr algn="ctr"/>
            <a:r>
              <a:rPr lang="en-US" altLang="zh-TW" sz="600" dirty="0">
                <a:solidFill>
                  <a:schemeClr val="accent5">
                    <a:lumMod val="60000"/>
                    <a:lumOff val="40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Copyright © 2019 QNAP Systems, Inc. All rights reserved. QNAP® and other names of QNAP Products are proprietary marks or registered trademarks of QNAP Systems, Inc. Other products and company names mentioned herein are trademarks of their respective holders.</a:t>
            </a:r>
          </a:p>
        </p:txBody>
      </p:sp>
      <p:pic>
        <p:nvPicPr>
          <p:cNvPr id="7" name="logo">
            <a:extLst>
              <a:ext uri="{FF2B5EF4-FFF2-40B4-BE49-F238E27FC236}">
                <a16:creationId xmlns:a16="http://schemas.microsoft.com/office/drawing/2014/main" id="{49A375EC-2FF4-4AD5-97EC-77FBD69FC2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82714" y="3572978"/>
            <a:ext cx="3426570" cy="583474"/>
          </a:xfrm>
          <a:prstGeom prst="rect">
            <a:avLst/>
          </a:prstGeom>
        </p:spPr>
      </p:pic>
      <p:sp>
        <p:nvSpPr>
          <p:cNvPr id="8" name="標題 2">
            <a:extLst>
              <a:ext uri="{FF2B5EF4-FFF2-40B4-BE49-F238E27FC236}">
                <a16:creationId xmlns:a16="http://schemas.microsoft.com/office/drawing/2014/main" id="{FF0E6506-BA62-4430-840C-A0CAB7E1D46E}"/>
              </a:ext>
            </a:extLst>
          </p:cNvPr>
          <p:cNvSpPr txBox="1">
            <a:spLocks/>
          </p:cNvSpPr>
          <p:nvPr/>
        </p:nvSpPr>
        <p:spPr>
          <a:xfrm>
            <a:off x="850898" y="4370719"/>
            <a:ext cx="10769602" cy="86941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400"/>
              <a:buFont typeface="Arial"/>
              <a:buNone/>
              <a:defRPr sz="3600" b="0" i="0" u="none" strike="noStrike" cap="none">
                <a:solidFill>
                  <a:schemeClr val="bg1"/>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pPr algn="ctr"/>
            <a:r>
              <a:rPr lang="en-US" altLang="zh-TW" sz="4000" b="1" dirty="0">
                <a:solidFill>
                  <a:srgbClr val="F080B3"/>
                </a:solidFill>
                <a:latin typeface="Arial" panose="020B0604020202020204" pitchFamily="34" charset="0"/>
                <a:sym typeface="Arial" panose="020B0604020202020204" pitchFamily="34" charset="0"/>
              </a:rPr>
              <a:t>IS YOUR BEST CHOICE!</a:t>
            </a:r>
          </a:p>
        </p:txBody>
      </p:sp>
      <p:grpSp>
        <p:nvGrpSpPr>
          <p:cNvPr id="9" name="群組 8">
            <a:extLst>
              <a:ext uri="{FF2B5EF4-FFF2-40B4-BE49-F238E27FC236}">
                <a16:creationId xmlns:a16="http://schemas.microsoft.com/office/drawing/2014/main" id="{C14500FD-D628-4F61-860D-7B710CEBC965}"/>
              </a:ext>
            </a:extLst>
          </p:cNvPr>
          <p:cNvGrpSpPr/>
          <p:nvPr/>
        </p:nvGrpSpPr>
        <p:grpSpPr>
          <a:xfrm>
            <a:off x="4916101" y="2280860"/>
            <a:ext cx="2359795" cy="735109"/>
            <a:chOff x="3585423" y="4503527"/>
            <a:chExt cx="4994970" cy="1556003"/>
          </a:xfrm>
        </p:grpSpPr>
        <p:pic>
          <p:nvPicPr>
            <p:cNvPr id="10" name="圖片 9">
              <a:extLst>
                <a:ext uri="{FF2B5EF4-FFF2-40B4-BE49-F238E27FC236}">
                  <a16:creationId xmlns:a16="http://schemas.microsoft.com/office/drawing/2014/main" id="{B0AAA497-1896-41E2-AE9A-1473508BA357}"/>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8"/>
                      </a14:imgEffect>
                    </a14:imgLayer>
                  </a14:imgProps>
                </a:ext>
              </a:extLst>
            </a:blip>
            <a:stretch>
              <a:fillRect/>
            </a:stretch>
          </p:blipFill>
          <p:spPr>
            <a:xfrm>
              <a:off x="3585423" y="4505659"/>
              <a:ext cx="4994970" cy="1553871"/>
            </a:xfrm>
            <a:prstGeom prst="rect">
              <a:avLst/>
            </a:prstGeom>
          </p:spPr>
        </p:pic>
        <p:pic>
          <p:nvPicPr>
            <p:cNvPr id="11" name="圖形 10">
              <a:extLst>
                <a:ext uri="{FF2B5EF4-FFF2-40B4-BE49-F238E27FC236}">
                  <a16:creationId xmlns:a16="http://schemas.microsoft.com/office/drawing/2014/main" id="{56453B8A-84D7-480B-9FC1-70E036514F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6618" y="4503527"/>
              <a:ext cx="4992032" cy="1554314"/>
            </a:xfrm>
            <a:prstGeom prst="rect">
              <a:avLst/>
            </a:prstGeom>
            <a:effectLst>
              <a:outerShdw blurRad="50800" dist="88900" dir="2700000" algn="tl" rotWithShape="0">
                <a:srgbClr val="002060">
                  <a:alpha val="51000"/>
                </a:srgbClr>
              </a:outerShdw>
            </a:effectLst>
          </p:spPr>
        </p:pic>
      </p:grpSp>
      <p:grpSp>
        <p:nvGrpSpPr>
          <p:cNvPr id="12" name="群組 11">
            <a:extLst>
              <a:ext uri="{FF2B5EF4-FFF2-40B4-BE49-F238E27FC236}">
                <a16:creationId xmlns:a16="http://schemas.microsoft.com/office/drawing/2014/main" id="{8EEEA0AE-8A7B-48BA-B952-EF9BF8971323}"/>
              </a:ext>
            </a:extLst>
          </p:cNvPr>
          <p:cNvGrpSpPr/>
          <p:nvPr/>
        </p:nvGrpSpPr>
        <p:grpSpPr>
          <a:xfrm>
            <a:off x="4827488" y="872072"/>
            <a:ext cx="2588480" cy="1581638"/>
            <a:chOff x="3347964" y="1507925"/>
            <a:chExt cx="5479027" cy="3347847"/>
          </a:xfrm>
        </p:grpSpPr>
        <p:pic>
          <p:nvPicPr>
            <p:cNvPr id="13" name="圖片 12">
              <a:extLst>
                <a:ext uri="{FF2B5EF4-FFF2-40B4-BE49-F238E27FC236}">
                  <a16:creationId xmlns:a16="http://schemas.microsoft.com/office/drawing/2014/main" id="{8B6083B5-07F5-4B4E-8039-ECD928882675}"/>
                </a:ext>
              </a:extLst>
            </p:cNvPr>
            <p:cNvPicPr>
              <a:picLocks noChangeAspect="1"/>
            </p:cNvPicPr>
            <p:nvPr/>
          </p:nvPicPr>
          <p:blipFill>
            <a:blip r:embed="rId10">
              <a:extLst>
                <a:ext uri="{BEBA8EAE-BF5A-486C-A8C5-ECC9F3942E4B}">
                  <a14:imgProps xmlns:a14="http://schemas.microsoft.com/office/drawing/2010/main">
                    <a14:imgLayer r:embed="rId11">
                      <a14:imgEffect>
                        <a14:artisticBlur radius="17"/>
                      </a14:imgEffect>
                    </a14:imgLayer>
                  </a14:imgProps>
                </a:ext>
              </a:extLst>
            </a:blip>
            <a:stretch>
              <a:fillRect/>
            </a:stretch>
          </p:blipFill>
          <p:spPr>
            <a:xfrm>
              <a:off x="3352309" y="1507925"/>
              <a:ext cx="5474682" cy="3346994"/>
            </a:xfrm>
            <a:prstGeom prst="rect">
              <a:avLst/>
            </a:prstGeom>
            <a:effectLst>
              <a:outerShdw blurRad="50800" dist="88900" dir="2700000" algn="tl" rotWithShape="0">
                <a:srgbClr val="6D1957">
                  <a:alpha val="65000"/>
                </a:srgbClr>
              </a:outerShdw>
            </a:effectLst>
          </p:spPr>
        </p:pic>
        <p:grpSp>
          <p:nvGrpSpPr>
            <p:cNvPr id="14" name="圖形 111">
              <a:extLst>
                <a:ext uri="{FF2B5EF4-FFF2-40B4-BE49-F238E27FC236}">
                  <a16:creationId xmlns:a16="http://schemas.microsoft.com/office/drawing/2014/main" id="{416BD4B7-3E69-41B9-B7B3-BA683E16BBDD}"/>
                </a:ext>
              </a:extLst>
            </p:cNvPr>
            <p:cNvGrpSpPr/>
            <p:nvPr/>
          </p:nvGrpSpPr>
          <p:grpSpPr>
            <a:xfrm>
              <a:off x="3347964" y="1513123"/>
              <a:ext cx="5473414" cy="3342649"/>
              <a:chOff x="3347964" y="1513123"/>
              <a:chExt cx="5473414" cy="3342649"/>
            </a:xfrm>
            <a:solidFill>
              <a:srgbClr val="FF79BC"/>
            </a:solidFill>
          </p:grpSpPr>
          <p:sp>
            <p:nvSpPr>
              <p:cNvPr id="15" name="手繪多邊形: 圖案 14">
                <a:extLst>
                  <a:ext uri="{FF2B5EF4-FFF2-40B4-BE49-F238E27FC236}">
                    <a16:creationId xmlns:a16="http://schemas.microsoft.com/office/drawing/2014/main" id="{6948DC7E-08C7-412D-AD7D-6AE8F87F2293}"/>
                  </a:ext>
                </a:extLst>
              </p:cNvPr>
              <p:cNvSpPr/>
              <p:nvPr/>
            </p:nvSpPr>
            <p:spPr>
              <a:xfrm>
                <a:off x="4815012" y="1948538"/>
                <a:ext cx="305401" cy="479916"/>
              </a:xfrm>
              <a:custGeom>
                <a:avLst/>
                <a:gdLst>
                  <a:gd name="connsiteX0" fmla="*/ 98289 w 305401"/>
                  <a:gd name="connsiteY0" fmla="*/ 216586 h 479916"/>
                  <a:gd name="connsiteX1" fmla="*/ 267818 w 305401"/>
                  <a:gd name="connsiteY1" fmla="*/ 183178 h 479916"/>
                  <a:gd name="connsiteX2" fmla="*/ 264016 w 305401"/>
                  <a:gd name="connsiteY2" fmla="*/ 254106 h 479916"/>
                  <a:gd name="connsiteX3" fmla="*/ 94487 w 305401"/>
                  <a:gd name="connsiteY3" fmla="*/ 287513 h 479916"/>
                  <a:gd name="connsiteX4" fmla="*/ 88566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6" y="254106"/>
                    </a:lnTo>
                    <a:lnTo>
                      <a:pt x="94487" y="287513"/>
                    </a:lnTo>
                    <a:lnTo>
                      <a:pt x="88566"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 name="手繪多邊形: 圖案 15">
                <a:extLst>
                  <a:ext uri="{FF2B5EF4-FFF2-40B4-BE49-F238E27FC236}">
                    <a16:creationId xmlns:a16="http://schemas.microsoft.com/office/drawing/2014/main" id="{BF414A97-9B67-4F8A-AE0A-1DE013F1752B}"/>
                  </a:ext>
                </a:extLst>
              </p:cNvPr>
              <p:cNvSpPr/>
              <p:nvPr/>
            </p:nvSpPr>
            <p:spPr>
              <a:xfrm>
                <a:off x="5223938" y="1857915"/>
                <a:ext cx="355263" cy="492382"/>
              </a:xfrm>
              <a:custGeom>
                <a:avLst/>
                <a:gdLst>
                  <a:gd name="connsiteX0" fmla="*/ 333822 w 355262"/>
                  <a:gd name="connsiteY0" fmla="*/ 429494 h 492381"/>
                  <a:gd name="connsiteX1" fmla="*/ 249058 w 355262"/>
                  <a:gd name="connsiteY1" fmla="*/ 446197 h 492381"/>
                  <a:gd name="connsiteX2" fmla="*/ 99162 w 355262"/>
                  <a:gd name="connsiteY2" fmla="*/ 210353 h 492381"/>
                  <a:gd name="connsiteX3" fmla="*/ 84764 w 355262"/>
                  <a:gd name="connsiteY3" fmla="*/ 478607 h 492381"/>
                  <a:gd name="connsiteX4" fmla="*/ 0 w 355262"/>
                  <a:gd name="connsiteY4" fmla="*/ 495311 h 492381"/>
                  <a:gd name="connsiteX5" fmla="*/ 22999 w 355262"/>
                  <a:gd name="connsiteY5" fmla="*/ 65817 h 492381"/>
                  <a:gd name="connsiteX6" fmla="*/ 107763 w 355262"/>
                  <a:gd name="connsiteY6" fmla="*/ 49114 h 492381"/>
                  <a:gd name="connsiteX7" fmla="*/ 257721 w 355262"/>
                  <a:gd name="connsiteY7" fmla="*/ 285581 h 492381"/>
                  <a:gd name="connsiteX8" fmla="*/ 272119 w 355262"/>
                  <a:gd name="connsiteY8" fmla="*/ 16704 h 492381"/>
                  <a:gd name="connsiteX9" fmla="*/ 356883 w 355262"/>
                  <a:gd name="connsiteY9" fmla="*/ 0 h 492381"/>
                  <a:gd name="connsiteX10" fmla="*/ 333822 w 355262"/>
                  <a:gd name="connsiteY10" fmla="*/ 429494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262" h="492381">
                    <a:moveTo>
                      <a:pt x="333822" y="429494"/>
                    </a:moveTo>
                    <a:lnTo>
                      <a:pt x="249058" y="446197"/>
                    </a:lnTo>
                    <a:lnTo>
                      <a:pt x="99162" y="210353"/>
                    </a:lnTo>
                    <a:lnTo>
                      <a:pt x="84764" y="478607"/>
                    </a:lnTo>
                    <a:lnTo>
                      <a:pt x="0" y="495311"/>
                    </a:lnTo>
                    <a:lnTo>
                      <a:pt x="22999" y="65817"/>
                    </a:lnTo>
                    <a:lnTo>
                      <a:pt x="107763" y="49114"/>
                    </a:lnTo>
                    <a:lnTo>
                      <a:pt x="257721" y="285581"/>
                    </a:lnTo>
                    <a:lnTo>
                      <a:pt x="272119" y="16704"/>
                    </a:lnTo>
                    <a:lnTo>
                      <a:pt x="356883" y="0"/>
                    </a:lnTo>
                    <a:lnTo>
                      <a:pt x="333822" y="4294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 name="手繪多邊形: 圖案 16">
                <a:extLst>
                  <a:ext uri="{FF2B5EF4-FFF2-40B4-BE49-F238E27FC236}">
                    <a16:creationId xmlns:a16="http://schemas.microsoft.com/office/drawing/2014/main" id="{47133EF9-00DE-4AE9-B4C3-B0AB94CF4143}"/>
                  </a:ext>
                </a:extLst>
              </p:cNvPr>
              <p:cNvSpPr/>
              <p:nvPr/>
            </p:nvSpPr>
            <p:spPr>
              <a:xfrm>
                <a:off x="5680606" y="1793058"/>
                <a:ext cx="311634" cy="448753"/>
              </a:xfrm>
              <a:custGeom>
                <a:avLst/>
                <a:gdLst>
                  <a:gd name="connsiteX0" fmla="*/ 0 w 311633"/>
                  <a:gd name="connsiteY0" fmla="*/ 340840 h 448752"/>
                  <a:gd name="connsiteX1" fmla="*/ 80215 w 311633"/>
                  <a:gd name="connsiteY1" fmla="*/ 325009 h 448752"/>
                  <a:gd name="connsiteX2" fmla="*/ 101156 w 311633"/>
                  <a:gd name="connsiteY2" fmla="*/ 370445 h 448752"/>
                  <a:gd name="connsiteX3" fmla="*/ 157001 w 311633"/>
                  <a:gd name="connsiteY3" fmla="*/ 373935 h 448752"/>
                  <a:gd name="connsiteX4" fmla="*/ 231856 w 311633"/>
                  <a:gd name="connsiteY4" fmla="*/ 303132 h 448752"/>
                  <a:gd name="connsiteX5" fmla="*/ 219702 w 311633"/>
                  <a:gd name="connsiteY5" fmla="*/ 267045 h 448752"/>
                  <a:gd name="connsiteX6" fmla="*/ 175387 w 311633"/>
                  <a:gd name="connsiteY6" fmla="*/ 257634 h 448752"/>
                  <a:gd name="connsiteX7" fmla="*/ 133691 w 311633"/>
                  <a:gd name="connsiteY7" fmla="*/ 259067 h 448752"/>
                  <a:gd name="connsiteX8" fmla="*/ 19134 w 311633"/>
                  <a:gd name="connsiteY8" fmla="*/ 163395 h 448752"/>
                  <a:gd name="connsiteX9" fmla="*/ 65318 w 311633"/>
                  <a:gd name="connsiteY9" fmla="*/ 60681 h 448752"/>
                  <a:gd name="connsiteX10" fmla="*/ 176198 w 311633"/>
                  <a:gd name="connsiteY10" fmla="*/ 4337 h 448752"/>
                  <a:gd name="connsiteX11" fmla="*/ 278912 w 311633"/>
                  <a:gd name="connsiteY11" fmla="*/ 17364 h 448752"/>
                  <a:gd name="connsiteX12" fmla="*/ 317493 w 311633"/>
                  <a:gd name="connsiteY12" fmla="*/ 103375 h 448752"/>
                  <a:gd name="connsiteX13" fmla="*/ 235969 w 311633"/>
                  <a:gd name="connsiteY13" fmla="*/ 119455 h 448752"/>
                  <a:gd name="connsiteX14" fmla="*/ 219640 w 311633"/>
                  <a:gd name="connsiteY14" fmla="*/ 77696 h 448752"/>
                  <a:gd name="connsiteX15" fmla="*/ 171212 w 311633"/>
                  <a:gd name="connsiteY15" fmla="*/ 73084 h 448752"/>
                  <a:gd name="connsiteX16" fmla="*/ 120602 w 311633"/>
                  <a:gd name="connsiteY16" fmla="*/ 97516 h 448752"/>
                  <a:gd name="connsiteX17" fmla="*/ 101655 w 311633"/>
                  <a:gd name="connsiteY17" fmla="*/ 140958 h 448752"/>
                  <a:gd name="connsiteX18" fmla="*/ 114619 w 311633"/>
                  <a:gd name="connsiteY18" fmla="*/ 173492 h 448752"/>
                  <a:gd name="connsiteX19" fmla="*/ 160180 w 311633"/>
                  <a:gd name="connsiteY19" fmla="*/ 182966 h 448752"/>
                  <a:gd name="connsiteX20" fmla="*/ 206987 w 311633"/>
                  <a:gd name="connsiteY20" fmla="*/ 181719 h 448752"/>
                  <a:gd name="connsiteX21" fmla="*/ 315685 w 311633"/>
                  <a:gd name="connsiteY21" fmla="*/ 279760 h 448752"/>
                  <a:gd name="connsiteX22" fmla="*/ 267382 w 311633"/>
                  <a:gd name="connsiteY22" fmla="*/ 387211 h 448752"/>
                  <a:gd name="connsiteX23" fmla="*/ 149397 w 311633"/>
                  <a:gd name="connsiteY23" fmla="*/ 444365 h 448752"/>
                  <a:gd name="connsiteX24" fmla="*/ 39328 w 311633"/>
                  <a:gd name="connsiteY24" fmla="*/ 431899 h 448752"/>
                  <a:gd name="connsiteX25" fmla="*/ 0 w 311633"/>
                  <a:gd name="connsiteY25" fmla="*/ 340840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633" h="448752">
                    <a:moveTo>
                      <a:pt x="0" y="340840"/>
                    </a:moveTo>
                    <a:lnTo>
                      <a:pt x="80215" y="325009"/>
                    </a:lnTo>
                    <a:cubicBezTo>
                      <a:pt x="81960" y="348070"/>
                      <a:pt x="88940" y="363215"/>
                      <a:pt x="101156" y="370445"/>
                    </a:cubicBezTo>
                    <a:cubicBezTo>
                      <a:pt x="113372" y="377675"/>
                      <a:pt x="131946" y="378859"/>
                      <a:pt x="157001" y="373935"/>
                    </a:cubicBezTo>
                    <a:cubicBezTo>
                      <a:pt x="204868" y="364524"/>
                      <a:pt x="229861" y="340902"/>
                      <a:pt x="231856" y="303132"/>
                    </a:cubicBezTo>
                    <a:cubicBezTo>
                      <a:pt x="232790" y="286117"/>
                      <a:pt x="228739" y="274088"/>
                      <a:pt x="219702" y="267045"/>
                    </a:cubicBezTo>
                    <a:cubicBezTo>
                      <a:pt x="210664" y="260002"/>
                      <a:pt x="195955" y="256823"/>
                      <a:pt x="175387" y="257634"/>
                    </a:cubicBezTo>
                    <a:lnTo>
                      <a:pt x="133691" y="259067"/>
                    </a:lnTo>
                    <a:cubicBezTo>
                      <a:pt x="53726" y="262121"/>
                      <a:pt x="15519" y="230210"/>
                      <a:pt x="19134" y="163395"/>
                    </a:cubicBezTo>
                    <a:cubicBezTo>
                      <a:pt x="21253" y="123569"/>
                      <a:pt x="36648" y="89351"/>
                      <a:pt x="65318" y="60681"/>
                    </a:cubicBezTo>
                    <a:cubicBezTo>
                      <a:pt x="93926" y="32073"/>
                      <a:pt x="130886" y="13250"/>
                      <a:pt x="176198" y="4337"/>
                    </a:cubicBezTo>
                    <a:cubicBezTo>
                      <a:pt x="220200" y="-4326"/>
                      <a:pt x="254418" y="-25"/>
                      <a:pt x="278912" y="17364"/>
                    </a:cubicBezTo>
                    <a:cubicBezTo>
                      <a:pt x="303407" y="34691"/>
                      <a:pt x="316246" y="63361"/>
                      <a:pt x="317493" y="103375"/>
                    </a:cubicBezTo>
                    <a:lnTo>
                      <a:pt x="235969" y="119455"/>
                    </a:lnTo>
                    <a:cubicBezTo>
                      <a:pt x="235782" y="98950"/>
                      <a:pt x="230360" y="85051"/>
                      <a:pt x="219640" y="77696"/>
                    </a:cubicBezTo>
                    <a:cubicBezTo>
                      <a:pt x="208919" y="70342"/>
                      <a:pt x="192777" y="68846"/>
                      <a:pt x="171212" y="73084"/>
                    </a:cubicBezTo>
                    <a:cubicBezTo>
                      <a:pt x="149210" y="77447"/>
                      <a:pt x="132320" y="85549"/>
                      <a:pt x="120602" y="97516"/>
                    </a:cubicBezTo>
                    <a:cubicBezTo>
                      <a:pt x="108885" y="109483"/>
                      <a:pt x="102527" y="123943"/>
                      <a:pt x="101655" y="140958"/>
                    </a:cubicBezTo>
                    <a:cubicBezTo>
                      <a:pt x="100845" y="155916"/>
                      <a:pt x="105208" y="166761"/>
                      <a:pt x="114619" y="173492"/>
                    </a:cubicBezTo>
                    <a:cubicBezTo>
                      <a:pt x="124093" y="180224"/>
                      <a:pt x="139238" y="183402"/>
                      <a:pt x="160180" y="182966"/>
                    </a:cubicBezTo>
                    <a:lnTo>
                      <a:pt x="206987" y="181719"/>
                    </a:lnTo>
                    <a:cubicBezTo>
                      <a:pt x="283026" y="179850"/>
                      <a:pt x="319300" y="212571"/>
                      <a:pt x="315685" y="279760"/>
                    </a:cubicBezTo>
                    <a:cubicBezTo>
                      <a:pt x="313379" y="322890"/>
                      <a:pt x="297236" y="358728"/>
                      <a:pt x="267382" y="387211"/>
                    </a:cubicBezTo>
                    <a:cubicBezTo>
                      <a:pt x="237465" y="415694"/>
                      <a:pt x="198137" y="434704"/>
                      <a:pt x="149397" y="444365"/>
                    </a:cubicBezTo>
                    <a:cubicBezTo>
                      <a:pt x="101530" y="453776"/>
                      <a:pt x="64820" y="449662"/>
                      <a:pt x="39328" y="431899"/>
                    </a:cubicBezTo>
                    <a:cubicBezTo>
                      <a:pt x="13774" y="414136"/>
                      <a:pt x="686" y="383783"/>
                      <a:pt x="0" y="34084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手繪多邊形: 圖案 17">
                <a:extLst>
                  <a:ext uri="{FF2B5EF4-FFF2-40B4-BE49-F238E27FC236}">
                    <a16:creationId xmlns:a16="http://schemas.microsoft.com/office/drawing/2014/main" id="{E1F68A51-36E5-45BB-BCDE-B7C452306584}"/>
                  </a:ext>
                </a:extLst>
              </p:cNvPr>
              <p:cNvSpPr/>
              <p:nvPr/>
            </p:nvSpPr>
            <p:spPr>
              <a:xfrm>
                <a:off x="6122203" y="1684833"/>
                <a:ext cx="330332" cy="467451"/>
              </a:xfrm>
              <a:custGeom>
                <a:avLst/>
                <a:gdLst>
                  <a:gd name="connsiteX0" fmla="*/ 16880 w 330331"/>
                  <a:gd name="connsiteY0" fmla="*/ 422389 h 467450"/>
                  <a:gd name="connsiteX1" fmla="*/ 238 w 330331"/>
                  <a:gd name="connsiteY1" fmla="*/ 350837 h 467450"/>
                  <a:gd name="connsiteX2" fmla="*/ 15633 w 330331"/>
                  <a:gd name="connsiteY2" fmla="*/ 63262 h 467450"/>
                  <a:gd name="connsiteX3" fmla="*/ 100397 w 330331"/>
                  <a:gd name="connsiteY3" fmla="*/ 46558 h 467450"/>
                  <a:gd name="connsiteX4" fmla="*/ 85127 w 330331"/>
                  <a:gd name="connsiteY4" fmla="*/ 331641 h 467450"/>
                  <a:gd name="connsiteX5" fmla="*/ 102143 w 330331"/>
                  <a:gd name="connsiteY5" fmla="*/ 384619 h 467450"/>
                  <a:gd name="connsiteX6" fmla="*/ 156055 w 330331"/>
                  <a:gd name="connsiteY6" fmla="*/ 394030 h 467450"/>
                  <a:gd name="connsiteX7" fmla="*/ 212461 w 330331"/>
                  <a:gd name="connsiteY7" fmla="*/ 362867 h 467450"/>
                  <a:gd name="connsiteX8" fmla="*/ 235896 w 330331"/>
                  <a:gd name="connsiteY8" fmla="*/ 301911 h 467450"/>
                  <a:gd name="connsiteX9" fmla="*/ 251166 w 330331"/>
                  <a:gd name="connsiteY9" fmla="*/ 16828 h 467450"/>
                  <a:gd name="connsiteX10" fmla="*/ 336554 w 330331"/>
                  <a:gd name="connsiteY10" fmla="*/ 0 h 467450"/>
                  <a:gd name="connsiteX11" fmla="*/ 321159 w 330331"/>
                  <a:gd name="connsiteY11" fmla="*/ 287576 h 467450"/>
                  <a:gd name="connsiteX12" fmla="*/ 296104 w 330331"/>
                  <a:gd name="connsiteY12" fmla="*/ 367354 h 467450"/>
                  <a:gd name="connsiteX13" fmla="*/ 235771 w 330331"/>
                  <a:gd name="connsiteY13" fmla="*/ 430366 h 467450"/>
                  <a:gd name="connsiteX14" fmla="*/ 152316 w 330331"/>
                  <a:gd name="connsiteY14" fmla="*/ 465020 h 467450"/>
                  <a:gd name="connsiteX15" fmla="*/ 71478 w 330331"/>
                  <a:gd name="connsiteY15" fmla="*/ 462776 h 467450"/>
                  <a:gd name="connsiteX16" fmla="*/ 16880 w 330331"/>
                  <a:gd name="connsiteY16" fmla="*/ 422389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31" h="467450">
                    <a:moveTo>
                      <a:pt x="16880" y="422389"/>
                    </a:moveTo>
                    <a:cubicBezTo>
                      <a:pt x="4289" y="402880"/>
                      <a:pt x="-1258" y="379072"/>
                      <a:pt x="238" y="350837"/>
                    </a:cubicBezTo>
                    <a:lnTo>
                      <a:pt x="15633" y="63262"/>
                    </a:lnTo>
                    <a:lnTo>
                      <a:pt x="100397" y="46558"/>
                    </a:lnTo>
                    <a:lnTo>
                      <a:pt x="85127" y="331641"/>
                    </a:lnTo>
                    <a:cubicBezTo>
                      <a:pt x="83819" y="356135"/>
                      <a:pt x="89490" y="373774"/>
                      <a:pt x="102143" y="384619"/>
                    </a:cubicBezTo>
                    <a:cubicBezTo>
                      <a:pt x="114795" y="395463"/>
                      <a:pt x="132745" y="398580"/>
                      <a:pt x="156055" y="394030"/>
                    </a:cubicBezTo>
                    <a:cubicBezTo>
                      <a:pt x="179366" y="389418"/>
                      <a:pt x="198126" y="379072"/>
                      <a:pt x="212461" y="362867"/>
                    </a:cubicBezTo>
                    <a:cubicBezTo>
                      <a:pt x="226796" y="346724"/>
                      <a:pt x="234587" y="326405"/>
                      <a:pt x="235896" y="301911"/>
                    </a:cubicBezTo>
                    <a:lnTo>
                      <a:pt x="251166" y="16828"/>
                    </a:lnTo>
                    <a:lnTo>
                      <a:pt x="336554" y="0"/>
                    </a:lnTo>
                    <a:lnTo>
                      <a:pt x="321159" y="287576"/>
                    </a:lnTo>
                    <a:cubicBezTo>
                      <a:pt x="319663" y="315810"/>
                      <a:pt x="311311" y="342361"/>
                      <a:pt x="296104" y="367354"/>
                    </a:cubicBezTo>
                    <a:cubicBezTo>
                      <a:pt x="280896" y="392285"/>
                      <a:pt x="260764" y="413351"/>
                      <a:pt x="235771" y="430366"/>
                    </a:cubicBezTo>
                    <a:cubicBezTo>
                      <a:pt x="210716" y="447382"/>
                      <a:pt x="182918" y="458974"/>
                      <a:pt x="152316" y="465020"/>
                    </a:cubicBezTo>
                    <a:cubicBezTo>
                      <a:pt x="122149" y="471004"/>
                      <a:pt x="95162" y="470256"/>
                      <a:pt x="71478" y="462776"/>
                    </a:cubicBezTo>
                    <a:cubicBezTo>
                      <a:pt x="47669" y="455297"/>
                      <a:pt x="29532" y="441835"/>
                      <a:pt x="16880" y="422389"/>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手繪多邊形: 圖案 18">
                <a:extLst>
                  <a:ext uri="{FF2B5EF4-FFF2-40B4-BE49-F238E27FC236}">
                    <a16:creationId xmlns:a16="http://schemas.microsoft.com/office/drawing/2014/main" id="{FABC4B68-A34F-42BA-AF8B-1261B1E802EC}"/>
                  </a:ext>
                </a:extLst>
              </p:cNvPr>
              <p:cNvSpPr/>
              <p:nvPr/>
            </p:nvSpPr>
            <p:spPr>
              <a:xfrm>
                <a:off x="6576803" y="1619387"/>
                <a:ext cx="330332" cy="461218"/>
              </a:xfrm>
              <a:custGeom>
                <a:avLst/>
                <a:gdLst>
                  <a:gd name="connsiteX0" fmla="*/ 94114 w 330331"/>
                  <a:gd name="connsiteY0" fmla="*/ 276111 h 461218"/>
                  <a:gd name="connsiteX1" fmla="*/ 84765 w 330331"/>
                  <a:gd name="connsiteY1" fmla="*/ 450377 h 461218"/>
                  <a:gd name="connsiteX2" fmla="*/ 0 w 330331"/>
                  <a:gd name="connsiteY2" fmla="*/ 467080 h 461218"/>
                  <a:gd name="connsiteX3" fmla="*/ 22999 w 330331"/>
                  <a:gd name="connsiteY3" fmla="*/ 37587 h 461218"/>
                  <a:gd name="connsiteX4" fmla="*/ 192528 w 330331"/>
                  <a:gd name="connsiteY4" fmla="*/ 4179 h 461218"/>
                  <a:gd name="connsiteX5" fmla="*/ 294868 w 330331"/>
                  <a:gd name="connsiteY5" fmla="*/ 18203 h 461218"/>
                  <a:gd name="connsiteX6" fmla="*/ 328649 w 330331"/>
                  <a:gd name="connsiteY6" fmla="*/ 104214 h 461218"/>
                  <a:gd name="connsiteX7" fmla="*/ 304404 w 330331"/>
                  <a:gd name="connsiteY7" fmla="*/ 179816 h 461218"/>
                  <a:gd name="connsiteX8" fmla="*/ 243573 w 330331"/>
                  <a:gd name="connsiteY8" fmla="*/ 234290 h 461218"/>
                  <a:gd name="connsiteX9" fmla="*/ 330644 w 330331"/>
                  <a:gd name="connsiteY9" fmla="*/ 401887 h 461218"/>
                  <a:gd name="connsiteX10" fmla="*/ 232978 w 330331"/>
                  <a:gd name="connsiteY10" fmla="*/ 421146 h 461218"/>
                  <a:gd name="connsiteX11" fmla="*/ 157562 w 330331"/>
                  <a:gd name="connsiteY11" fmla="*/ 263583 h 461218"/>
                  <a:gd name="connsiteX12" fmla="*/ 94114 w 330331"/>
                  <a:gd name="connsiteY12" fmla="*/ 276111 h 461218"/>
                  <a:gd name="connsiteX13" fmla="*/ 177943 w 330331"/>
                  <a:gd name="connsiteY13" fmla="*/ 192469 h 461218"/>
                  <a:gd name="connsiteX14" fmla="*/ 225000 w 330331"/>
                  <a:gd name="connsiteY14" fmla="*/ 168099 h 461218"/>
                  <a:gd name="connsiteX15" fmla="*/ 243822 w 330331"/>
                  <a:gd name="connsiteY15" fmla="*/ 120980 h 461218"/>
                  <a:gd name="connsiteX16" fmla="*/ 229238 w 330331"/>
                  <a:gd name="connsiteY16" fmla="*/ 82586 h 461218"/>
                  <a:gd name="connsiteX17" fmla="*/ 184114 w 330331"/>
                  <a:gd name="connsiteY17" fmla="*/ 76105 h 461218"/>
                  <a:gd name="connsiteX18" fmla="*/ 103899 w 330331"/>
                  <a:gd name="connsiteY18" fmla="*/ 91936 h 461218"/>
                  <a:gd name="connsiteX19" fmla="*/ 97666 w 330331"/>
                  <a:gd name="connsiteY19" fmla="*/ 208300 h 461218"/>
                  <a:gd name="connsiteX20" fmla="*/ 177943 w 330331"/>
                  <a:gd name="connsiteY20" fmla="*/ 192469 h 4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331" h="461218">
                    <a:moveTo>
                      <a:pt x="94114" y="276111"/>
                    </a:moveTo>
                    <a:lnTo>
                      <a:pt x="84765" y="450377"/>
                    </a:lnTo>
                    <a:lnTo>
                      <a:pt x="0" y="467080"/>
                    </a:lnTo>
                    <a:lnTo>
                      <a:pt x="22999" y="37587"/>
                    </a:lnTo>
                    <a:lnTo>
                      <a:pt x="192528" y="4179"/>
                    </a:lnTo>
                    <a:cubicBezTo>
                      <a:pt x="236094" y="-4422"/>
                      <a:pt x="270187" y="253"/>
                      <a:pt x="294868" y="18203"/>
                    </a:cubicBezTo>
                    <a:cubicBezTo>
                      <a:pt x="319550" y="36153"/>
                      <a:pt x="330768" y="64823"/>
                      <a:pt x="328649" y="104214"/>
                    </a:cubicBezTo>
                    <a:cubicBezTo>
                      <a:pt x="327153" y="132448"/>
                      <a:pt x="319051" y="157628"/>
                      <a:pt x="304404" y="179816"/>
                    </a:cubicBezTo>
                    <a:cubicBezTo>
                      <a:pt x="289757" y="202005"/>
                      <a:pt x="269501" y="220142"/>
                      <a:pt x="243573" y="234290"/>
                    </a:cubicBezTo>
                    <a:lnTo>
                      <a:pt x="330644" y="401887"/>
                    </a:lnTo>
                    <a:lnTo>
                      <a:pt x="232978" y="421146"/>
                    </a:lnTo>
                    <a:lnTo>
                      <a:pt x="157562" y="263583"/>
                    </a:lnTo>
                    <a:lnTo>
                      <a:pt x="94114" y="276111"/>
                    </a:lnTo>
                    <a:close/>
                    <a:moveTo>
                      <a:pt x="177943" y="192469"/>
                    </a:moveTo>
                    <a:cubicBezTo>
                      <a:pt x="197763" y="188542"/>
                      <a:pt x="213469" y="180440"/>
                      <a:pt x="225000" y="168099"/>
                    </a:cubicBezTo>
                    <a:cubicBezTo>
                      <a:pt x="236530" y="155758"/>
                      <a:pt x="242825" y="140052"/>
                      <a:pt x="243822" y="120980"/>
                    </a:cubicBezTo>
                    <a:cubicBezTo>
                      <a:pt x="244757" y="103528"/>
                      <a:pt x="239896" y="90751"/>
                      <a:pt x="229238" y="82586"/>
                    </a:cubicBezTo>
                    <a:cubicBezTo>
                      <a:pt x="218580" y="74422"/>
                      <a:pt x="203560" y="72240"/>
                      <a:pt x="184114" y="76105"/>
                    </a:cubicBezTo>
                    <a:lnTo>
                      <a:pt x="103899" y="91936"/>
                    </a:lnTo>
                    <a:lnTo>
                      <a:pt x="97666" y="208300"/>
                    </a:lnTo>
                    <a:lnTo>
                      <a:pt x="177943" y="192469"/>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手繪多邊形: 圖案 19">
                <a:extLst>
                  <a:ext uri="{FF2B5EF4-FFF2-40B4-BE49-F238E27FC236}">
                    <a16:creationId xmlns:a16="http://schemas.microsoft.com/office/drawing/2014/main" id="{3B4856B1-AAAC-4874-9C16-BD437A070B6D}"/>
                  </a:ext>
                </a:extLst>
              </p:cNvPr>
              <p:cNvSpPr/>
              <p:nvPr/>
            </p:nvSpPr>
            <p:spPr>
              <a:xfrm>
                <a:off x="7023188" y="1513123"/>
                <a:ext cx="305401" cy="479916"/>
              </a:xfrm>
              <a:custGeom>
                <a:avLst/>
                <a:gdLst>
                  <a:gd name="connsiteX0" fmla="*/ 98289 w 305401"/>
                  <a:gd name="connsiteY0" fmla="*/ 216586 h 479916"/>
                  <a:gd name="connsiteX1" fmla="*/ 267818 w 305401"/>
                  <a:gd name="connsiteY1" fmla="*/ 183178 h 479916"/>
                  <a:gd name="connsiteX2" fmla="*/ 264017 w 305401"/>
                  <a:gd name="connsiteY2" fmla="*/ 254106 h 479916"/>
                  <a:gd name="connsiteX3" fmla="*/ 94488 w 305401"/>
                  <a:gd name="connsiteY3" fmla="*/ 287513 h 479916"/>
                  <a:gd name="connsiteX4" fmla="*/ 88567 w 305401"/>
                  <a:gd name="connsiteY4" fmla="*/ 397707 h 479916"/>
                  <a:gd name="connsiteX5" fmla="*/ 287202 w 305401"/>
                  <a:gd name="connsiteY5" fmla="*/ 358566 h 479916"/>
                  <a:gd name="connsiteX6" fmla="*/ 283400 w 305401"/>
                  <a:gd name="connsiteY6" fmla="*/ 429494 h 479916"/>
                  <a:gd name="connsiteX7" fmla="*/ 0 w 305401"/>
                  <a:gd name="connsiteY7" fmla="*/ 485401 h 479916"/>
                  <a:gd name="connsiteX8" fmla="*/ 22999 w 305401"/>
                  <a:gd name="connsiteY8" fmla="*/ 55907 h 479916"/>
                  <a:gd name="connsiteX9" fmla="*/ 306399 w 305401"/>
                  <a:gd name="connsiteY9" fmla="*/ 0 h 479916"/>
                  <a:gd name="connsiteX10" fmla="*/ 302596 w 305401"/>
                  <a:gd name="connsiteY10" fmla="*/ 70928 h 479916"/>
                  <a:gd name="connsiteX11" fmla="*/ 103961 w 305401"/>
                  <a:gd name="connsiteY11" fmla="*/ 110069 h 479916"/>
                  <a:gd name="connsiteX12" fmla="*/ 98289 w 305401"/>
                  <a:gd name="connsiteY12" fmla="*/ 216586 h 4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01" h="479916">
                    <a:moveTo>
                      <a:pt x="98289" y="216586"/>
                    </a:moveTo>
                    <a:lnTo>
                      <a:pt x="267818" y="183178"/>
                    </a:lnTo>
                    <a:lnTo>
                      <a:pt x="264017" y="254106"/>
                    </a:lnTo>
                    <a:lnTo>
                      <a:pt x="94488" y="287513"/>
                    </a:lnTo>
                    <a:lnTo>
                      <a:pt x="88567" y="397707"/>
                    </a:lnTo>
                    <a:lnTo>
                      <a:pt x="287202" y="358566"/>
                    </a:lnTo>
                    <a:lnTo>
                      <a:pt x="283400" y="429494"/>
                    </a:lnTo>
                    <a:lnTo>
                      <a:pt x="0" y="485401"/>
                    </a:lnTo>
                    <a:lnTo>
                      <a:pt x="22999" y="55907"/>
                    </a:lnTo>
                    <a:lnTo>
                      <a:pt x="306399" y="0"/>
                    </a:lnTo>
                    <a:lnTo>
                      <a:pt x="302596" y="70928"/>
                    </a:lnTo>
                    <a:lnTo>
                      <a:pt x="103961" y="110069"/>
                    </a:lnTo>
                    <a:lnTo>
                      <a:pt x="98289" y="2165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 name="手繪多邊形: 圖案 20">
                <a:extLst>
                  <a:ext uri="{FF2B5EF4-FFF2-40B4-BE49-F238E27FC236}">
                    <a16:creationId xmlns:a16="http://schemas.microsoft.com/office/drawing/2014/main" id="{8E010222-43AB-493D-AFF1-3C0AB694B71A}"/>
                  </a:ext>
                </a:extLst>
              </p:cNvPr>
              <p:cNvSpPr/>
              <p:nvPr/>
            </p:nvSpPr>
            <p:spPr>
              <a:xfrm>
                <a:off x="4705424" y="2653719"/>
                <a:ext cx="754154" cy="1190441"/>
              </a:xfrm>
              <a:custGeom>
                <a:avLst/>
                <a:gdLst>
                  <a:gd name="connsiteX0" fmla="*/ 685861 w 754154"/>
                  <a:gd name="connsiteY0" fmla="*/ 1087586 h 1190441"/>
                  <a:gd name="connsiteX1" fmla="*/ 532849 w 754154"/>
                  <a:gd name="connsiteY1" fmla="*/ 1195661 h 1190441"/>
                  <a:gd name="connsiteX2" fmla="*/ 423714 w 754154"/>
                  <a:gd name="connsiteY2" fmla="*/ 1006125 h 1190441"/>
                  <a:gd name="connsiteX3" fmla="*/ 347614 w 754154"/>
                  <a:gd name="connsiteY3" fmla="*/ 1025384 h 1190441"/>
                  <a:gd name="connsiteX4" fmla="*/ 1139 w 754154"/>
                  <a:gd name="connsiteY4" fmla="*/ 704214 h 1190441"/>
                  <a:gd name="connsiteX5" fmla="*/ 13230 w 754154"/>
                  <a:gd name="connsiteY5" fmla="*/ 478031 h 1190441"/>
                  <a:gd name="connsiteX6" fmla="*/ 407821 w 754154"/>
                  <a:gd name="connsiteY6" fmla="*/ 10704 h 1190441"/>
                  <a:gd name="connsiteX7" fmla="*/ 673707 w 754154"/>
                  <a:gd name="connsiteY7" fmla="*/ 49659 h 1190441"/>
                  <a:gd name="connsiteX8" fmla="*/ 757287 w 754154"/>
                  <a:gd name="connsiteY8" fmla="*/ 331313 h 1190441"/>
                  <a:gd name="connsiteX9" fmla="*/ 745196 w 754154"/>
                  <a:gd name="connsiteY9" fmla="*/ 557497 h 1190441"/>
                  <a:gd name="connsiteX10" fmla="*/ 587509 w 754154"/>
                  <a:gd name="connsiteY10" fmla="*/ 917185 h 1190441"/>
                  <a:gd name="connsiteX11" fmla="*/ 685861 w 754154"/>
                  <a:gd name="connsiteY11" fmla="*/ 1087586 h 1190441"/>
                  <a:gd name="connsiteX12" fmla="*/ 362572 w 754154"/>
                  <a:gd name="connsiteY12" fmla="*/ 856790 h 1190441"/>
                  <a:gd name="connsiteX13" fmla="*/ 497946 w 754154"/>
                  <a:gd name="connsiteY13" fmla="*/ 775579 h 1190441"/>
                  <a:gd name="connsiteX14" fmla="*/ 550425 w 754154"/>
                  <a:gd name="connsiteY14" fmla="*/ 593148 h 1190441"/>
                  <a:gd name="connsiteX15" fmla="*/ 561831 w 754154"/>
                  <a:gd name="connsiteY15" fmla="*/ 379866 h 1190441"/>
                  <a:gd name="connsiteX16" fmla="*/ 528486 w 754154"/>
                  <a:gd name="connsiteY16" fmla="*/ 205849 h 1190441"/>
                  <a:gd name="connsiteX17" fmla="*/ 399095 w 754154"/>
                  <a:gd name="connsiteY17" fmla="*/ 175434 h 1190441"/>
                  <a:gd name="connsiteX18" fmla="*/ 260730 w 754154"/>
                  <a:gd name="connsiteY18" fmla="*/ 257269 h 1190441"/>
                  <a:gd name="connsiteX19" fmla="*/ 209186 w 754154"/>
                  <a:gd name="connsiteY19" fmla="*/ 449422 h 1190441"/>
                  <a:gd name="connsiteX20" fmla="*/ 197780 w 754154"/>
                  <a:gd name="connsiteY20" fmla="*/ 662705 h 1190441"/>
                  <a:gd name="connsiteX21" fmla="*/ 230065 w 754154"/>
                  <a:gd name="connsiteY21" fmla="*/ 829865 h 1190441"/>
                  <a:gd name="connsiteX22" fmla="*/ 362572 w 754154"/>
                  <a:gd name="connsiteY22" fmla="*/ 856790 h 119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4154" h="1190441">
                    <a:moveTo>
                      <a:pt x="685861" y="1087586"/>
                    </a:moveTo>
                    <a:lnTo>
                      <a:pt x="532849" y="1195661"/>
                    </a:lnTo>
                    <a:lnTo>
                      <a:pt x="423714" y="1006125"/>
                    </a:lnTo>
                    <a:cubicBezTo>
                      <a:pt x="399781" y="1013667"/>
                      <a:pt x="374352" y="1020087"/>
                      <a:pt x="347614" y="1025384"/>
                    </a:cubicBezTo>
                    <a:cubicBezTo>
                      <a:pt x="102607" y="1073687"/>
                      <a:pt x="-12885" y="966610"/>
                      <a:pt x="1139" y="704214"/>
                    </a:cubicBezTo>
                    <a:lnTo>
                      <a:pt x="13230" y="478031"/>
                    </a:lnTo>
                    <a:cubicBezTo>
                      <a:pt x="27316" y="215572"/>
                      <a:pt x="158826" y="59818"/>
                      <a:pt x="407821" y="10704"/>
                    </a:cubicBezTo>
                    <a:cubicBezTo>
                      <a:pt x="521879" y="-11796"/>
                      <a:pt x="610508" y="1168"/>
                      <a:pt x="673707" y="49659"/>
                    </a:cubicBezTo>
                    <a:cubicBezTo>
                      <a:pt x="736907" y="98086"/>
                      <a:pt x="764704" y="191951"/>
                      <a:pt x="757287" y="331313"/>
                    </a:cubicBezTo>
                    <a:lnTo>
                      <a:pt x="745196" y="557497"/>
                    </a:lnTo>
                    <a:cubicBezTo>
                      <a:pt x="736720" y="715932"/>
                      <a:pt x="684178" y="835786"/>
                      <a:pt x="587509" y="917185"/>
                    </a:cubicBezTo>
                    <a:lnTo>
                      <a:pt x="685861" y="1087586"/>
                    </a:lnTo>
                    <a:close/>
                    <a:moveTo>
                      <a:pt x="362572" y="856790"/>
                    </a:moveTo>
                    <a:cubicBezTo>
                      <a:pt x="422094" y="845073"/>
                      <a:pt x="467219" y="817961"/>
                      <a:pt x="497946" y="775579"/>
                    </a:cubicBezTo>
                    <a:cubicBezTo>
                      <a:pt x="528673" y="733196"/>
                      <a:pt x="546187" y="672365"/>
                      <a:pt x="550425" y="593148"/>
                    </a:cubicBezTo>
                    <a:lnTo>
                      <a:pt x="561831" y="379866"/>
                    </a:lnTo>
                    <a:cubicBezTo>
                      <a:pt x="566318" y="295912"/>
                      <a:pt x="555224" y="237885"/>
                      <a:pt x="528486" y="205849"/>
                    </a:cubicBezTo>
                    <a:cubicBezTo>
                      <a:pt x="501748" y="173813"/>
                      <a:pt x="458618" y="163717"/>
                      <a:pt x="399095" y="175434"/>
                    </a:cubicBezTo>
                    <a:cubicBezTo>
                      <a:pt x="336582" y="187775"/>
                      <a:pt x="290460" y="215011"/>
                      <a:pt x="260730" y="257269"/>
                    </a:cubicBezTo>
                    <a:cubicBezTo>
                      <a:pt x="231000" y="299464"/>
                      <a:pt x="213798" y="363536"/>
                      <a:pt x="209186" y="449422"/>
                    </a:cubicBezTo>
                    <a:lnTo>
                      <a:pt x="197780" y="662705"/>
                    </a:lnTo>
                    <a:cubicBezTo>
                      <a:pt x="193417" y="743792"/>
                      <a:pt x="204200" y="799512"/>
                      <a:pt x="230065" y="829865"/>
                    </a:cubicBezTo>
                    <a:cubicBezTo>
                      <a:pt x="255868" y="860094"/>
                      <a:pt x="300058" y="869131"/>
                      <a:pt x="362572" y="85679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 name="手繪多邊形: 圖案 21">
                <a:extLst>
                  <a:ext uri="{FF2B5EF4-FFF2-40B4-BE49-F238E27FC236}">
                    <a16:creationId xmlns:a16="http://schemas.microsoft.com/office/drawing/2014/main" id="{D7682275-0912-450A-9F90-1DC2EEB8C552}"/>
                  </a:ext>
                </a:extLst>
              </p:cNvPr>
              <p:cNvSpPr/>
              <p:nvPr/>
            </p:nvSpPr>
            <p:spPr>
              <a:xfrm>
                <a:off x="5706410" y="2417983"/>
                <a:ext cx="722991" cy="1072021"/>
              </a:xfrm>
              <a:custGeom>
                <a:avLst/>
                <a:gdLst>
                  <a:gd name="connsiteX0" fmla="*/ 458351 w 722990"/>
                  <a:gd name="connsiteY0" fmla="*/ 214840 h 1072020"/>
                  <a:gd name="connsiteX1" fmla="*/ 414162 w 722990"/>
                  <a:gd name="connsiteY1" fmla="*/ 1039361 h 1072020"/>
                  <a:gd name="connsiteX2" fmla="*/ 217707 w 722990"/>
                  <a:gd name="connsiteY2" fmla="*/ 1078066 h 1072020"/>
                  <a:gd name="connsiteX3" fmla="*/ 261897 w 722990"/>
                  <a:gd name="connsiteY3" fmla="*/ 253545 h 1072020"/>
                  <a:gd name="connsiteX4" fmla="*/ 0 w 722990"/>
                  <a:gd name="connsiteY4" fmla="*/ 305214 h 1072020"/>
                  <a:gd name="connsiteX5" fmla="*/ 8726 w 722990"/>
                  <a:gd name="connsiteY5" fmla="*/ 142043 h 1072020"/>
                  <a:gd name="connsiteX6" fmla="*/ 728974 w 722990"/>
                  <a:gd name="connsiteY6" fmla="*/ 0 h 1072020"/>
                  <a:gd name="connsiteX7" fmla="*/ 720248 w 722990"/>
                  <a:gd name="connsiteY7" fmla="*/ 163172 h 1072020"/>
                  <a:gd name="connsiteX8" fmla="*/ 458351 w 722990"/>
                  <a:gd name="connsiteY8" fmla="*/ 214840 h 107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90" h="1072020">
                    <a:moveTo>
                      <a:pt x="458351" y="214840"/>
                    </a:moveTo>
                    <a:lnTo>
                      <a:pt x="414162" y="1039361"/>
                    </a:lnTo>
                    <a:lnTo>
                      <a:pt x="217707" y="1078066"/>
                    </a:lnTo>
                    <a:lnTo>
                      <a:pt x="261897" y="253545"/>
                    </a:lnTo>
                    <a:lnTo>
                      <a:pt x="0" y="305214"/>
                    </a:lnTo>
                    <a:lnTo>
                      <a:pt x="8726" y="142043"/>
                    </a:lnTo>
                    <a:lnTo>
                      <a:pt x="728974" y="0"/>
                    </a:lnTo>
                    <a:lnTo>
                      <a:pt x="720248" y="163172"/>
                    </a:lnTo>
                    <a:lnTo>
                      <a:pt x="458351" y="21484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 name="手繪多邊形: 圖案 22">
                <a:extLst>
                  <a:ext uri="{FF2B5EF4-FFF2-40B4-BE49-F238E27FC236}">
                    <a16:creationId xmlns:a16="http://schemas.microsoft.com/office/drawing/2014/main" id="{33512CDA-F598-4CA2-BCD3-7B6FDC2DDBFF}"/>
                  </a:ext>
                </a:extLst>
              </p:cNvPr>
              <p:cNvSpPr/>
              <p:nvPr/>
            </p:nvSpPr>
            <p:spPr>
              <a:xfrm>
                <a:off x="6593569" y="2282734"/>
                <a:ext cx="729223" cy="1028392"/>
              </a:xfrm>
              <a:custGeom>
                <a:avLst/>
                <a:gdLst>
                  <a:gd name="connsiteX0" fmla="*/ 0 w 729223"/>
                  <a:gd name="connsiteY0" fmla="*/ 783884 h 1028391"/>
                  <a:gd name="connsiteX1" fmla="*/ 184550 w 729223"/>
                  <a:gd name="connsiteY1" fmla="*/ 747485 h 1028391"/>
                  <a:gd name="connsiteX2" fmla="*/ 232666 w 729223"/>
                  <a:gd name="connsiteY2" fmla="*/ 852007 h 1028391"/>
                  <a:gd name="connsiteX3" fmla="*/ 361059 w 729223"/>
                  <a:gd name="connsiteY3" fmla="*/ 859985 h 1028391"/>
                  <a:gd name="connsiteX4" fmla="*/ 533206 w 729223"/>
                  <a:gd name="connsiteY4" fmla="*/ 697125 h 1028391"/>
                  <a:gd name="connsiteX5" fmla="*/ 505283 w 729223"/>
                  <a:gd name="connsiteY5" fmla="*/ 614106 h 1028391"/>
                  <a:gd name="connsiteX6" fmla="*/ 403379 w 729223"/>
                  <a:gd name="connsiteY6" fmla="*/ 592416 h 1028391"/>
                  <a:gd name="connsiteX7" fmla="*/ 307521 w 729223"/>
                  <a:gd name="connsiteY7" fmla="*/ 595719 h 1028391"/>
                  <a:gd name="connsiteX8" fmla="*/ 44003 w 729223"/>
                  <a:gd name="connsiteY8" fmla="*/ 375768 h 1028391"/>
                  <a:gd name="connsiteX9" fmla="*/ 150145 w 729223"/>
                  <a:gd name="connsiteY9" fmla="*/ 139550 h 1028391"/>
                  <a:gd name="connsiteX10" fmla="*/ 405187 w 729223"/>
                  <a:gd name="connsiteY10" fmla="*/ 9972 h 1028391"/>
                  <a:gd name="connsiteX11" fmla="*/ 641343 w 729223"/>
                  <a:gd name="connsiteY11" fmla="*/ 39889 h 1028391"/>
                  <a:gd name="connsiteX12" fmla="*/ 730159 w 729223"/>
                  <a:gd name="connsiteY12" fmla="*/ 237652 h 1028391"/>
                  <a:gd name="connsiteX13" fmla="*/ 542679 w 729223"/>
                  <a:gd name="connsiteY13" fmla="*/ 274612 h 1028391"/>
                  <a:gd name="connsiteX14" fmla="*/ 505097 w 729223"/>
                  <a:gd name="connsiteY14" fmla="*/ 178629 h 1028391"/>
                  <a:gd name="connsiteX15" fmla="*/ 393781 w 729223"/>
                  <a:gd name="connsiteY15" fmla="*/ 168033 h 1028391"/>
                  <a:gd name="connsiteX16" fmla="*/ 277417 w 729223"/>
                  <a:gd name="connsiteY16" fmla="*/ 224252 h 1028391"/>
                  <a:gd name="connsiteX17" fmla="*/ 233788 w 729223"/>
                  <a:gd name="connsiteY17" fmla="*/ 324224 h 1028391"/>
                  <a:gd name="connsiteX18" fmla="*/ 263642 w 729223"/>
                  <a:gd name="connsiteY18" fmla="*/ 399078 h 1028391"/>
                  <a:gd name="connsiteX19" fmla="*/ 368476 w 729223"/>
                  <a:gd name="connsiteY19" fmla="*/ 420893 h 1028391"/>
                  <a:gd name="connsiteX20" fmla="*/ 476114 w 729223"/>
                  <a:gd name="connsiteY20" fmla="*/ 418088 h 1028391"/>
                  <a:gd name="connsiteX21" fmla="*/ 726107 w 729223"/>
                  <a:gd name="connsiteY21" fmla="*/ 643524 h 1028391"/>
                  <a:gd name="connsiteX22" fmla="*/ 614978 w 729223"/>
                  <a:gd name="connsiteY22" fmla="*/ 890650 h 1028391"/>
                  <a:gd name="connsiteX23" fmla="*/ 343670 w 729223"/>
                  <a:gd name="connsiteY23" fmla="*/ 1022034 h 1028391"/>
                  <a:gd name="connsiteX24" fmla="*/ 90499 w 729223"/>
                  <a:gd name="connsiteY24" fmla="*/ 993364 h 1028391"/>
                  <a:gd name="connsiteX25" fmla="*/ 0 w 729223"/>
                  <a:gd name="connsiteY25" fmla="*/ 783884 h 10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9223" h="1028391">
                    <a:moveTo>
                      <a:pt x="0" y="783884"/>
                    </a:moveTo>
                    <a:lnTo>
                      <a:pt x="184550" y="747485"/>
                    </a:lnTo>
                    <a:cubicBezTo>
                      <a:pt x="188601" y="800525"/>
                      <a:pt x="204619" y="835366"/>
                      <a:pt x="232666" y="852007"/>
                    </a:cubicBezTo>
                    <a:cubicBezTo>
                      <a:pt x="260713" y="868648"/>
                      <a:pt x="303532" y="871328"/>
                      <a:pt x="361059" y="859985"/>
                    </a:cubicBezTo>
                    <a:cubicBezTo>
                      <a:pt x="471191" y="838295"/>
                      <a:pt x="528594" y="784009"/>
                      <a:pt x="533206" y="697125"/>
                    </a:cubicBezTo>
                    <a:cubicBezTo>
                      <a:pt x="535325" y="657984"/>
                      <a:pt x="525976" y="630311"/>
                      <a:pt x="505283" y="614106"/>
                    </a:cubicBezTo>
                    <a:cubicBezTo>
                      <a:pt x="484528" y="597901"/>
                      <a:pt x="450561" y="590671"/>
                      <a:pt x="403379" y="592416"/>
                    </a:cubicBezTo>
                    <a:lnTo>
                      <a:pt x="307521" y="595719"/>
                    </a:lnTo>
                    <a:cubicBezTo>
                      <a:pt x="123594" y="602700"/>
                      <a:pt x="35776" y="529404"/>
                      <a:pt x="44003" y="375768"/>
                    </a:cubicBezTo>
                    <a:cubicBezTo>
                      <a:pt x="48927" y="284148"/>
                      <a:pt x="84266" y="205429"/>
                      <a:pt x="150145" y="139550"/>
                    </a:cubicBezTo>
                    <a:cubicBezTo>
                      <a:pt x="216025" y="73670"/>
                      <a:pt x="301038" y="30478"/>
                      <a:pt x="405187" y="9972"/>
                    </a:cubicBezTo>
                    <a:cubicBezTo>
                      <a:pt x="506343" y="-9972"/>
                      <a:pt x="585124" y="0"/>
                      <a:pt x="641343" y="39889"/>
                    </a:cubicBezTo>
                    <a:cubicBezTo>
                      <a:pt x="697624" y="79778"/>
                      <a:pt x="727229" y="145720"/>
                      <a:pt x="730159" y="237652"/>
                    </a:cubicBezTo>
                    <a:lnTo>
                      <a:pt x="542679" y="274612"/>
                    </a:lnTo>
                    <a:cubicBezTo>
                      <a:pt x="542243" y="227493"/>
                      <a:pt x="529715" y="195519"/>
                      <a:pt x="505097" y="178629"/>
                    </a:cubicBezTo>
                    <a:cubicBezTo>
                      <a:pt x="480477" y="161738"/>
                      <a:pt x="443393" y="158248"/>
                      <a:pt x="393781" y="168033"/>
                    </a:cubicBezTo>
                    <a:cubicBezTo>
                      <a:pt x="343171" y="178005"/>
                      <a:pt x="304404" y="196766"/>
                      <a:pt x="277417" y="224252"/>
                    </a:cubicBezTo>
                    <a:cubicBezTo>
                      <a:pt x="250429" y="251738"/>
                      <a:pt x="235907" y="285083"/>
                      <a:pt x="233788" y="324224"/>
                    </a:cubicBezTo>
                    <a:cubicBezTo>
                      <a:pt x="231918" y="358566"/>
                      <a:pt x="241890" y="383497"/>
                      <a:pt x="263642" y="399078"/>
                    </a:cubicBezTo>
                    <a:cubicBezTo>
                      <a:pt x="285395" y="414598"/>
                      <a:pt x="320360" y="421890"/>
                      <a:pt x="368476" y="420893"/>
                    </a:cubicBezTo>
                    <a:lnTo>
                      <a:pt x="476114" y="418088"/>
                    </a:lnTo>
                    <a:cubicBezTo>
                      <a:pt x="651066" y="413787"/>
                      <a:pt x="734397" y="488954"/>
                      <a:pt x="726107" y="643524"/>
                    </a:cubicBezTo>
                    <a:cubicBezTo>
                      <a:pt x="720809" y="742748"/>
                      <a:pt x="683725" y="825144"/>
                      <a:pt x="614978" y="890650"/>
                    </a:cubicBezTo>
                    <a:cubicBezTo>
                      <a:pt x="546170" y="956155"/>
                      <a:pt x="455733" y="999971"/>
                      <a:pt x="343670" y="1022034"/>
                    </a:cubicBezTo>
                    <a:cubicBezTo>
                      <a:pt x="233539" y="1043724"/>
                      <a:pt x="149148" y="1034188"/>
                      <a:pt x="90499" y="993364"/>
                    </a:cubicBezTo>
                    <a:cubicBezTo>
                      <a:pt x="31662" y="952540"/>
                      <a:pt x="1558" y="882734"/>
                      <a:pt x="0" y="78388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 name="手繪多邊形: 圖案 23">
                <a:extLst>
                  <a:ext uri="{FF2B5EF4-FFF2-40B4-BE49-F238E27FC236}">
                    <a16:creationId xmlns:a16="http://schemas.microsoft.com/office/drawing/2014/main" id="{82DBD664-C36B-4F4E-9A11-31DFD08F373A}"/>
                  </a:ext>
                </a:extLst>
              </p:cNvPr>
              <p:cNvSpPr/>
              <p:nvPr/>
            </p:nvSpPr>
            <p:spPr>
              <a:xfrm>
                <a:off x="3347964" y="4388321"/>
                <a:ext cx="373961" cy="467451"/>
              </a:xfrm>
              <a:custGeom>
                <a:avLst/>
                <a:gdLst>
                  <a:gd name="connsiteX0" fmla="*/ 197077 w 373960"/>
                  <a:gd name="connsiteY0" fmla="*/ 5732 h 467450"/>
                  <a:gd name="connsiteX1" fmla="*/ 332763 w 373960"/>
                  <a:gd name="connsiteY1" fmla="*/ 24555 h 467450"/>
                  <a:gd name="connsiteX2" fmla="*/ 374023 w 373960"/>
                  <a:gd name="connsiteY2" fmla="*/ 156812 h 467450"/>
                  <a:gd name="connsiteX3" fmla="*/ 371218 w 373960"/>
                  <a:gd name="connsiteY3" fmla="*/ 209728 h 467450"/>
                  <a:gd name="connsiteX4" fmla="*/ 313753 w 373960"/>
                  <a:gd name="connsiteY4" fmla="*/ 361805 h 467450"/>
                  <a:gd name="connsiteX5" fmla="*/ 170900 w 373960"/>
                  <a:gd name="connsiteY5" fmla="*/ 435849 h 467450"/>
                  <a:gd name="connsiteX6" fmla="*/ 0 w 373960"/>
                  <a:gd name="connsiteY6" fmla="*/ 469506 h 467450"/>
                  <a:gd name="connsiteX7" fmla="*/ 22999 w 373960"/>
                  <a:gd name="connsiteY7" fmla="*/ 40012 h 467450"/>
                  <a:gd name="connsiteX8" fmla="*/ 197077 w 373960"/>
                  <a:gd name="connsiteY8" fmla="*/ 5732 h 467450"/>
                  <a:gd name="connsiteX9" fmla="*/ 256350 w 373960"/>
                  <a:gd name="connsiteY9" fmla="*/ 320732 h 467450"/>
                  <a:gd name="connsiteX10" fmla="*/ 286392 w 373960"/>
                  <a:gd name="connsiteY10" fmla="*/ 226432 h 467450"/>
                  <a:gd name="connsiteX11" fmla="*/ 289009 w 373960"/>
                  <a:gd name="connsiteY11" fmla="*/ 177879 h 467450"/>
                  <a:gd name="connsiteX12" fmla="*/ 268753 w 373960"/>
                  <a:gd name="connsiteY12" fmla="*/ 90434 h 467450"/>
                  <a:gd name="connsiteX13" fmla="*/ 192652 w 373960"/>
                  <a:gd name="connsiteY13" fmla="*/ 76785 h 467450"/>
                  <a:gd name="connsiteX14" fmla="*/ 104023 w 373960"/>
                  <a:gd name="connsiteY14" fmla="*/ 94236 h 467450"/>
                  <a:gd name="connsiteX15" fmla="*/ 88629 w 373960"/>
                  <a:gd name="connsiteY15" fmla="*/ 381812 h 467450"/>
                  <a:gd name="connsiteX16" fmla="*/ 177257 w 373960"/>
                  <a:gd name="connsiteY16" fmla="*/ 364361 h 467450"/>
                  <a:gd name="connsiteX17" fmla="*/ 256350 w 373960"/>
                  <a:gd name="connsiteY17" fmla="*/ 320732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960" h="467450">
                    <a:moveTo>
                      <a:pt x="197077" y="5732"/>
                    </a:moveTo>
                    <a:cubicBezTo>
                      <a:pt x="256599" y="-5985"/>
                      <a:pt x="301849" y="248"/>
                      <a:pt x="332763" y="24555"/>
                    </a:cubicBezTo>
                    <a:cubicBezTo>
                      <a:pt x="363677" y="48862"/>
                      <a:pt x="377451" y="92927"/>
                      <a:pt x="374023" y="156812"/>
                    </a:cubicBezTo>
                    <a:lnTo>
                      <a:pt x="371218" y="209728"/>
                    </a:lnTo>
                    <a:cubicBezTo>
                      <a:pt x="367790" y="273613"/>
                      <a:pt x="348656" y="324285"/>
                      <a:pt x="313753" y="361805"/>
                    </a:cubicBezTo>
                    <a:cubicBezTo>
                      <a:pt x="278912" y="399264"/>
                      <a:pt x="231232" y="423945"/>
                      <a:pt x="170900" y="435849"/>
                    </a:cubicBezTo>
                    <a:lnTo>
                      <a:pt x="0" y="469506"/>
                    </a:lnTo>
                    <a:lnTo>
                      <a:pt x="22999" y="40012"/>
                    </a:lnTo>
                    <a:lnTo>
                      <a:pt x="197077" y="5732"/>
                    </a:lnTo>
                    <a:close/>
                    <a:moveTo>
                      <a:pt x="256350" y="320732"/>
                    </a:moveTo>
                    <a:cubicBezTo>
                      <a:pt x="274176" y="298543"/>
                      <a:pt x="284210" y="267131"/>
                      <a:pt x="286392" y="226432"/>
                    </a:cubicBezTo>
                    <a:lnTo>
                      <a:pt x="289009" y="177879"/>
                    </a:lnTo>
                    <a:cubicBezTo>
                      <a:pt x="291253" y="135559"/>
                      <a:pt x="284522" y="106390"/>
                      <a:pt x="268753" y="90434"/>
                    </a:cubicBezTo>
                    <a:cubicBezTo>
                      <a:pt x="252984" y="74479"/>
                      <a:pt x="227617" y="69929"/>
                      <a:pt x="192652" y="76785"/>
                    </a:cubicBezTo>
                    <a:lnTo>
                      <a:pt x="104023" y="94236"/>
                    </a:lnTo>
                    <a:lnTo>
                      <a:pt x="88629" y="381812"/>
                    </a:lnTo>
                    <a:lnTo>
                      <a:pt x="177257" y="364361"/>
                    </a:lnTo>
                    <a:cubicBezTo>
                      <a:pt x="212160" y="357505"/>
                      <a:pt x="238525" y="342920"/>
                      <a:pt x="256350" y="320732"/>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 name="手繪多邊形: 圖案 24">
                <a:extLst>
                  <a:ext uri="{FF2B5EF4-FFF2-40B4-BE49-F238E27FC236}">
                    <a16:creationId xmlns:a16="http://schemas.microsoft.com/office/drawing/2014/main" id="{59251FD6-2FC6-4578-86A4-7B5F31B808AD}"/>
                  </a:ext>
                </a:extLst>
              </p:cNvPr>
              <p:cNvSpPr/>
              <p:nvPr/>
            </p:nvSpPr>
            <p:spPr>
              <a:xfrm>
                <a:off x="3805380" y="4288410"/>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6 w 430054"/>
                  <a:gd name="connsiteY6" fmla="*/ 411232 h 473683"/>
                  <a:gd name="connsiteX7" fmla="*/ 317056 w 430054"/>
                  <a:gd name="connsiteY7" fmla="*/ 334196 h 473683"/>
                  <a:gd name="connsiteX8" fmla="*/ 127396 w 430054"/>
                  <a:gd name="connsiteY8" fmla="*/ 371592 h 473683"/>
                  <a:gd name="connsiteX9" fmla="*/ 234847 w 430054"/>
                  <a:gd name="connsiteY9" fmla="*/ 110194 h 473683"/>
                  <a:gd name="connsiteX10" fmla="*/ 157562 w 430054"/>
                  <a:gd name="connsiteY10" fmla="*/ 298483 h 473683"/>
                  <a:gd name="connsiteX11" fmla="*/ 294058 w 430054"/>
                  <a:gd name="connsiteY11" fmla="*/ 271558 h 473683"/>
                  <a:gd name="connsiteX12" fmla="*/ 234847 w 430054"/>
                  <a:gd name="connsiteY12" fmla="*/ 110194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6" y="411232"/>
                    </a:lnTo>
                    <a:lnTo>
                      <a:pt x="317056" y="334196"/>
                    </a:lnTo>
                    <a:lnTo>
                      <a:pt x="127396" y="371592"/>
                    </a:lnTo>
                    <a:close/>
                    <a:moveTo>
                      <a:pt x="234847" y="110194"/>
                    </a:moveTo>
                    <a:lnTo>
                      <a:pt x="157562" y="298483"/>
                    </a:lnTo>
                    <a:lnTo>
                      <a:pt x="294058" y="271558"/>
                    </a:lnTo>
                    <a:lnTo>
                      <a:pt x="234847" y="11019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 name="手繪多邊形: 圖案 25">
                <a:extLst>
                  <a:ext uri="{FF2B5EF4-FFF2-40B4-BE49-F238E27FC236}">
                    <a16:creationId xmlns:a16="http://schemas.microsoft.com/office/drawing/2014/main" id="{618575F8-DABA-4DF2-BE11-FECAE7FF2872}"/>
                  </a:ext>
                </a:extLst>
              </p:cNvPr>
              <p:cNvSpPr/>
              <p:nvPr/>
            </p:nvSpPr>
            <p:spPr>
              <a:xfrm>
                <a:off x="4291031" y="4176658"/>
                <a:ext cx="355263" cy="467451"/>
              </a:xfrm>
              <a:custGeom>
                <a:avLst/>
                <a:gdLst>
                  <a:gd name="connsiteX0" fmla="*/ 218705 w 355262"/>
                  <a:gd name="connsiteY0" fmla="*/ 97354 h 467450"/>
                  <a:gd name="connsiteX1" fmla="*/ 199508 w 355262"/>
                  <a:gd name="connsiteY1" fmla="*/ 455858 h 467450"/>
                  <a:gd name="connsiteX2" fmla="*/ 114744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5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5" y="97354"/>
                    </a:moveTo>
                    <a:lnTo>
                      <a:pt x="199508" y="455858"/>
                    </a:lnTo>
                    <a:lnTo>
                      <a:pt x="114744" y="472562"/>
                    </a:lnTo>
                    <a:lnTo>
                      <a:pt x="133940" y="114058"/>
                    </a:lnTo>
                    <a:lnTo>
                      <a:pt x="0" y="140485"/>
                    </a:lnTo>
                    <a:lnTo>
                      <a:pt x="3802" y="69557"/>
                    </a:lnTo>
                    <a:lnTo>
                      <a:pt x="356385" y="0"/>
                    </a:lnTo>
                    <a:lnTo>
                      <a:pt x="352583" y="70928"/>
                    </a:lnTo>
                    <a:lnTo>
                      <a:pt x="218705"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7" name="手繪多邊形: 圖案 26">
                <a:extLst>
                  <a:ext uri="{FF2B5EF4-FFF2-40B4-BE49-F238E27FC236}">
                    <a16:creationId xmlns:a16="http://schemas.microsoft.com/office/drawing/2014/main" id="{21A18A51-8AEB-4D41-826D-1629B861C58C}"/>
                  </a:ext>
                </a:extLst>
              </p:cNvPr>
              <p:cNvSpPr/>
              <p:nvPr/>
            </p:nvSpPr>
            <p:spPr>
              <a:xfrm>
                <a:off x="4655518" y="4120751"/>
                <a:ext cx="430055" cy="473684"/>
              </a:xfrm>
              <a:custGeom>
                <a:avLst/>
                <a:gdLst>
                  <a:gd name="connsiteX0" fmla="*/ 127396 w 430054"/>
                  <a:gd name="connsiteY0" fmla="*/ 371592 h 473683"/>
                  <a:gd name="connsiteX1" fmla="*/ 90561 w 430054"/>
                  <a:gd name="connsiteY1" fmla="*/ 461343 h 473683"/>
                  <a:gd name="connsiteX2" fmla="*/ 0 w 430054"/>
                  <a:gd name="connsiteY2" fmla="*/ 479231 h 473683"/>
                  <a:gd name="connsiteX3" fmla="*/ 206115 w 430054"/>
                  <a:gd name="connsiteY3" fmla="*/ 13650 h 473683"/>
                  <a:gd name="connsiteX4" fmla="*/ 275360 w 430054"/>
                  <a:gd name="connsiteY4" fmla="*/ 0 h 473683"/>
                  <a:gd name="connsiteX5" fmla="*/ 435477 w 430054"/>
                  <a:gd name="connsiteY5" fmla="*/ 393344 h 473683"/>
                  <a:gd name="connsiteX6" fmla="*/ 344917 w 430054"/>
                  <a:gd name="connsiteY6" fmla="*/ 411232 h 473683"/>
                  <a:gd name="connsiteX7" fmla="*/ 316994 w 430054"/>
                  <a:gd name="connsiteY7" fmla="*/ 334196 h 473683"/>
                  <a:gd name="connsiteX8" fmla="*/ 127396 w 430054"/>
                  <a:gd name="connsiteY8" fmla="*/ 371592 h 473683"/>
                  <a:gd name="connsiteX9" fmla="*/ 234847 w 430054"/>
                  <a:gd name="connsiteY9" fmla="*/ 110256 h 473683"/>
                  <a:gd name="connsiteX10" fmla="*/ 157562 w 430054"/>
                  <a:gd name="connsiteY10" fmla="*/ 298545 h 473683"/>
                  <a:gd name="connsiteX11" fmla="*/ 294058 w 430054"/>
                  <a:gd name="connsiteY11" fmla="*/ 271620 h 473683"/>
                  <a:gd name="connsiteX12" fmla="*/ 234847 w 430054"/>
                  <a:gd name="connsiteY12" fmla="*/ 11025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054" h="473683">
                    <a:moveTo>
                      <a:pt x="127396" y="371592"/>
                    </a:moveTo>
                    <a:lnTo>
                      <a:pt x="90561" y="461343"/>
                    </a:lnTo>
                    <a:lnTo>
                      <a:pt x="0" y="479231"/>
                    </a:lnTo>
                    <a:lnTo>
                      <a:pt x="206115" y="13650"/>
                    </a:lnTo>
                    <a:lnTo>
                      <a:pt x="275360" y="0"/>
                    </a:lnTo>
                    <a:lnTo>
                      <a:pt x="435477" y="393344"/>
                    </a:lnTo>
                    <a:lnTo>
                      <a:pt x="344917" y="411232"/>
                    </a:lnTo>
                    <a:lnTo>
                      <a:pt x="316994" y="334196"/>
                    </a:lnTo>
                    <a:lnTo>
                      <a:pt x="127396" y="371592"/>
                    </a:lnTo>
                    <a:close/>
                    <a:moveTo>
                      <a:pt x="234847" y="110256"/>
                    </a:moveTo>
                    <a:lnTo>
                      <a:pt x="157562" y="298545"/>
                    </a:lnTo>
                    <a:lnTo>
                      <a:pt x="294058" y="271620"/>
                    </a:lnTo>
                    <a:lnTo>
                      <a:pt x="234847" y="11025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 name="手繪多邊形: 圖案 27">
                <a:extLst>
                  <a:ext uri="{FF2B5EF4-FFF2-40B4-BE49-F238E27FC236}">
                    <a16:creationId xmlns:a16="http://schemas.microsoft.com/office/drawing/2014/main" id="{C558FE4F-2433-427A-9FE9-34C7C6FB7CAA}"/>
                  </a:ext>
                </a:extLst>
              </p:cNvPr>
              <p:cNvSpPr/>
              <p:nvPr/>
            </p:nvSpPr>
            <p:spPr>
              <a:xfrm>
                <a:off x="5396209" y="3978607"/>
                <a:ext cx="355263" cy="448753"/>
              </a:xfrm>
              <a:custGeom>
                <a:avLst/>
                <a:gdLst>
                  <a:gd name="connsiteX0" fmla="*/ 0 w 355262"/>
                  <a:gd name="connsiteY0" fmla="*/ 346015 h 448752"/>
                  <a:gd name="connsiteX1" fmla="*/ 80900 w 355262"/>
                  <a:gd name="connsiteY1" fmla="*/ 330059 h 448752"/>
                  <a:gd name="connsiteX2" fmla="*/ 107015 w 355262"/>
                  <a:gd name="connsiteY2" fmla="*/ 373875 h 448752"/>
                  <a:gd name="connsiteX3" fmla="*/ 177070 w 355262"/>
                  <a:gd name="connsiteY3" fmla="*/ 375183 h 448752"/>
                  <a:gd name="connsiteX4" fmla="*/ 271371 w 355262"/>
                  <a:gd name="connsiteY4" fmla="*/ 299332 h 448752"/>
                  <a:gd name="connsiteX5" fmla="*/ 255353 w 355262"/>
                  <a:gd name="connsiteY5" fmla="*/ 263992 h 448752"/>
                  <a:gd name="connsiteX6" fmla="*/ 196766 w 355262"/>
                  <a:gd name="connsiteY6" fmla="*/ 258009 h 448752"/>
                  <a:gd name="connsiteX7" fmla="*/ 149834 w 355262"/>
                  <a:gd name="connsiteY7" fmla="*/ 261749 h 448752"/>
                  <a:gd name="connsiteX8" fmla="*/ 20381 w 355262"/>
                  <a:gd name="connsiteY8" fmla="*/ 168383 h 448752"/>
                  <a:gd name="connsiteX9" fmla="*/ 70741 w 355262"/>
                  <a:gd name="connsiteY9" fmla="*/ 64547 h 448752"/>
                  <a:gd name="connsiteX10" fmla="*/ 196142 w 355262"/>
                  <a:gd name="connsiteY10" fmla="*/ 5648 h 448752"/>
                  <a:gd name="connsiteX11" fmla="*/ 312756 w 355262"/>
                  <a:gd name="connsiteY11" fmla="*/ 15309 h 448752"/>
                  <a:gd name="connsiteX12" fmla="*/ 355512 w 355262"/>
                  <a:gd name="connsiteY12" fmla="*/ 101070 h 448752"/>
                  <a:gd name="connsiteX13" fmla="*/ 273989 w 355262"/>
                  <a:gd name="connsiteY13" fmla="*/ 117151 h 448752"/>
                  <a:gd name="connsiteX14" fmla="*/ 252797 w 355262"/>
                  <a:gd name="connsiteY14" fmla="*/ 76389 h 448752"/>
                  <a:gd name="connsiteX15" fmla="*/ 190471 w 355262"/>
                  <a:gd name="connsiteY15" fmla="*/ 74519 h 448752"/>
                  <a:gd name="connsiteX16" fmla="*/ 126274 w 355262"/>
                  <a:gd name="connsiteY16" fmla="*/ 101320 h 448752"/>
                  <a:gd name="connsiteX17" fmla="*/ 102777 w 355262"/>
                  <a:gd name="connsiteY17" fmla="*/ 146008 h 448752"/>
                  <a:gd name="connsiteX18" fmla="*/ 119543 w 355262"/>
                  <a:gd name="connsiteY18" fmla="*/ 179041 h 448752"/>
                  <a:gd name="connsiteX19" fmla="*/ 178753 w 355262"/>
                  <a:gd name="connsiteY19" fmla="*/ 185212 h 448752"/>
                  <a:gd name="connsiteX20" fmla="*/ 232105 w 355262"/>
                  <a:gd name="connsiteY20" fmla="*/ 181472 h 448752"/>
                  <a:gd name="connsiteX21" fmla="*/ 326468 w 355262"/>
                  <a:gd name="connsiteY21" fmla="*/ 200731 h 448752"/>
                  <a:gd name="connsiteX22" fmla="*/ 355013 w 355262"/>
                  <a:gd name="connsiteY22" fmla="*/ 276707 h 448752"/>
                  <a:gd name="connsiteX23" fmla="*/ 301786 w 355262"/>
                  <a:gd name="connsiteY23" fmla="*/ 385405 h 448752"/>
                  <a:gd name="connsiteX24" fmla="*/ 168594 w 355262"/>
                  <a:gd name="connsiteY24" fmla="*/ 445862 h 448752"/>
                  <a:gd name="connsiteX25" fmla="*/ 44252 w 355262"/>
                  <a:gd name="connsiteY25" fmla="*/ 436201 h 448752"/>
                  <a:gd name="connsiteX26" fmla="*/ 0 w 355262"/>
                  <a:gd name="connsiteY26" fmla="*/ 346015 h 4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5262" h="448752">
                    <a:moveTo>
                      <a:pt x="0" y="346015"/>
                    </a:moveTo>
                    <a:lnTo>
                      <a:pt x="80900" y="330059"/>
                    </a:lnTo>
                    <a:cubicBezTo>
                      <a:pt x="82708" y="352310"/>
                      <a:pt x="91433" y="366894"/>
                      <a:pt x="107015" y="373875"/>
                    </a:cubicBezTo>
                    <a:cubicBezTo>
                      <a:pt x="122659" y="380855"/>
                      <a:pt x="145969" y="381292"/>
                      <a:pt x="177070" y="375183"/>
                    </a:cubicBezTo>
                    <a:cubicBezTo>
                      <a:pt x="237901" y="363217"/>
                      <a:pt x="269314" y="337912"/>
                      <a:pt x="271371" y="299332"/>
                    </a:cubicBezTo>
                    <a:cubicBezTo>
                      <a:pt x="272306" y="282317"/>
                      <a:pt x="266946" y="270537"/>
                      <a:pt x="255353" y="263992"/>
                    </a:cubicBezTo>
                    <a:cubicBezTo>
                      <a:pt x="243760" y="257448"/>
                      <a:pt x="224252" y="255454"/>
                      <a:pt x="196766" y="258009"/>
                    </a:cubicBezTo>
                    <a:lnTo>
                      <a:pt x="149834" y="261749"/>
                    </a:lnTo>
                    <a:cubicBezTo>
                      <a:pt x="59834" y="268792"/>
                      <a:pt x="16704" y="237691"/>
                      <a:pt x="20381" y="168383"/>
                    </a:cubicBezTo>
                    <a:cubicBezTo>
                      <a:pt x="22562" y="128120"/>
                      <a:pt x="39328" y="93529"/>
                      <a:pt x="70741" y="64547"/>
                    </a:cubicBezTo>
                    <a:cubicBezTo>
                      <a:pt x="102154" y="35565"/>
                      <a:pt x="143975" y="15932"/>
                      <a:pt x="196142" y="5648"/>
                    </a:cubicBezTo>
                    <a:cubicBezTo>
                      <a:pt x="246627" y="-4324"/>
                      <a:pt x="285457" y="-1083"/>
                      <a:pt x="312756" y="15309"/>
                    </a:cubicBezTo>
                    <a:cubicBezTo>
                      <a:pt x="340055" y="31701"/>
                      <a:pt x="354328" y="60309"/>
                      <a:pt x="355512" y="101070"/>
                    </a:cubicBezTo>
                    <a:lnTo>
                      <a:pt x="273989" y="117151"/>
                    </a:lnTo>
                    <a:cubicBezTo>
                      <a:pt x="273365" y="96770"/>
                      <a:pt x="266322" y="83183"/>
                      <a:pt x="252797" y="76389"/>
                    </a:cubicBezTo>
                    <a:cubicBezTo>
                      <a:pt x="239272" y="69595"/>
                      <a:pt x="218518" y="68972"/>
                      <a:pt x="190471" y="74519"/>
                    </a:cubicBezTo>
                    <a:cubicBezTo>
                      <a:pt x="162424" y="80066"/>
                      <a:pt x="141046" y="88979"/>
                      <a:pt x="126274" y="101320"/>
                    </a:cubicBezTo>
                    <a:cubicBezTo>
                      <a:pt x="111503" y="113660"/>
                      <a:pt x="103712" y="128557"/>
                      <a:pt x="102777" y="146008"/>
                    </a:cubicBezTo>
                    <a:cubicBezTo>
                      <a:pt x="101904" y="161777"/>
                      <a:pt x="107514" y="172808"/>
                      <a:pt x="119543" y="179041"/>
                    </a:cubicBezTo>
                    <a:cubicBezTo>
                      <a:pt x="131572" y="185274"/>
                      <a:pt x="151329" y="187331"/>
                      <a:pt x="178753" y="185212"/>
                    </a:cubicBezTo>
                    <a:lnTo>
                      <a:pt x="232105" y="181472"/>
                    </a:lnTo>
                    <a:cubicBezTo>
                      <a:pt x="274113" y="178543"/>
                      <a:pt x="305526" y="184962"/>
                      <a:pt x="326468" y="200731"/>
                    </a:cubicBezTo>
                    <a:cubicBezTo>
                      <a:pt x="347409" y="216500"/>
                      <a:pt x="356883" y="241867"/>
                      <a:pt x="355013" y="276707"/>
                    </a:cubicBezTo>
                    <a:cubicBezTo>
                      <a:pt x="352707" y="319837"/>
                      <a:pt x="334944" y="356111"/>
                      <a:pt x="301786" y="385405"/>
                    </a:cubicBezTo>
                    <a:cubicBezTo>
                      <a:pt x="268629" y="414761"/>
                      <a:pt x="224252" y="434893"/>
                      <a:pt x="168594" y="445862"/>
                    </a:cubicBezTo>
                    <a:cubicBezTo>
                      <a:pt x="114245" y="456582"/>
                      <a:pt x="72798" y="453341"/>
                      <a:pt x="44252" y="436201"/>
                    </a:cubicBezTo>
                    <a:cubicBezTo>
                      <a:pt x="15956" y="418937"/>
                      <a:pt x="1122" y="388895"/>
                      <a:pt x="0" y="346015"/>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手繪多邊形: 圖案 28">
                <a:extLst>
                  <a:ext uri="{FF2B5EF4-FFF2-40B4-BE49-F238E27FC236}">
                    <a16:creationId xmlns:a16="http://schemas.microsoft.com/office/drawing/2014/main" id="{601D9C85-9CF9-40EE-86CC-DDF1349AFD60}"/>
                  </a:ext>
                </a:extLst>
              </p:cNvPr>
              <p:cNvSpPr/>
              <p:nvPr/>
            </p:nvSpPr>
            <p:spPr>
              <a:xfrm>
                <a:off x="5867275" y="3868701"/>
                <a:ext cx="336565" cy="492382"/>
              </a:xfrm>
              <a:custGeom>
                <a:avLst/>
                <a:gdLst>
                  <a:gd name="connsiteX0" fmla="*/ 98289 w 336564"/>
                  <a:gd name="connsiteY0" fmla="*/ 223566 h 492381"/>
                  <a:gd name="connsiteX1" fmla="*/ 299480 w 336564"/>
                  <a:gd name="connsiteY1" fmla="*/ 183864 h 492381"/>
                  <a:gd name="connsiteX2" fmla="*/ 295678 w 336564"/>
                  <a:gd name="connsiteY2" fmla="*/ 254854 h 492381"/>
                  <a:gd name="connsiteX3" fmla="*/ 94487 w 336564"/>
                  <a:gd name="connsiteY3" fmla="*/ 294556 h 492381"/>
                  <a:gd name="connsiteX4" fmla="*/ 88567 w 336564"/>
                  <a:gd name="connsiteY4" fmla="*/ 404750 h 492381"/>
                  <a:gd name="connsiteX5" fmla="*/ 322791 w 336564"/>
                  <a:gd name="connsiteY5" fmla="*/ 358566 h 492381"/>
                  <a:gd name="connsiteX6" fmla="*/ 318989 w 336564"/>
                  <a:gd name="connsiteY6" fmla="*/ 429494 h 492381"/>
                  <a:gd name="connsiteX7" fmla="*/ 0 w 336564"/>
                  <a:gd name="connsiteY7" fmla="*/ 492382 h 492381"/>
                  <a:gd name="connsiteX8" fmla="*/ 22999 w 336564"/>
                  <a:gd name="connsiteY8" fmla="*/ 62888 h 492381"/>
                  <a:gd name="connsiteX9" fmla="*/ 341987 w 336564"/>
                  <a:gd name="connsiteY9" fmla="*/ 0 h 492381"/>
                  <a:gd name="connsiteX10" fmla="*/ 338185 w 336564"/>
                  <a:gd name="connsiteY10" fmla="*/ 70928 h 492381"/>
                  <a:gd name="connsiteX11" fmla="*/ 103961 w 336564"/>
                  <a:gd name="connsiteY11" fmla="*/ 117112 h 492381"/>
                  <a:gd name="connsiteX12" fmla="*/ 98289 w 336564"/>
                  <a:gd name="connsiteY12" fmla="*/ 223566 h 4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564" h="492381">
                    <a:moveTo>
                      <a:pt x="98289" y="223566"/>
                    </a:moveTo>
                    <a:lnTo>
                      <a:pt x="299480" y="183864"/>
                    </a:lnTo>
                    <a:lnTo>
                      <a:pt x="295678" y="254854"/>
                    </a:lnTo>
                    <a:lnTo>
                      <a:pt x="94487" y="294556"/>
                    </a:lnTo>
                    <a:lnTo>
                      <a:pt x="88567" y="404750"/>
                    </a:lnTo>
                    <a:lnTo>
                      <a:pt x="322791" y="358566"/>
                    </a:lnTo>
                    <a:lnTo>
                      <a:pt x="318989" y="429494"/>
                    </a:lnTo>
                    <a:lnTo>
                      <a:pt x="0" y="492382"/>
                    </a:lnTo>
                    <a:lnTo>
                      <a:pt x="22999" y="62888"/>
                    </a:lnTo>
                    <a:lnTo>
                      <a:pt x="341987" y="0"/>
                    </a:lnTo>
                    <a:lnTo>
                      <a:pt x="338185" y="70928"/>
                    </a:lnTo>
                    <a:lnTo>
                      <a:pt x="103961" y="117112"/>
                    </a:lnTo>
                    <a:lnTo>
                      <a:pt x="98289" y="22356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 name="手繪多邊形: 圖案 29">
                <a:extLst>
                  <a:ext uri="{FF2B5EF4-FFF2-40B4-BE49-F238E27FC236}">
                    <a16:creationId xmlns:a16="http://schemas.microsoft.com/office/drawing/2014/main" id="{9EEA1869-6765-4DFC-834C-80804F496586}"/>
                  </a:ext>
                </a:extLst>
              </p:cNvPr>
              <p:cNvSpPr/>
              <p:nvPr/>
            </p:nvSpPr>
            <p:spPr>
              <a:xfrm>
                <a:off x="6305525" y="3795444"/>
                <a:ext cx="373961" cy="454985"/>
              </a:xfrm>
              <a:custGeom>
                <a:avLst/>
                <a:gdLst>
                  <a:gd name="connsiteX0" fmla="*/ 469 w 373960"/>
                  <a:gd name="connsiteY0" fmla="*/ 299254 h 454985"/>
                  <a:gd name="connsiteX1" fmla="*/ 4084 w 373960"/>
                  <a:gd name="connsiteY1" fmla="*/ 232004 h 454985"/>
                  <a:gd name="connsiteX2" fmla="*/ 62110 w 373960"/>
                  <a:gd name="connsiteY2" fmla="*/ 80737 h 454985"/>
                  <a:gd name="connsiteX3" fmla="*/ 205025 w 373960"/>
                  <a:gd name="connsiteY3" fmla="*/ 5757 h 454985"/>
                  <a:gd name="connsiteX4" fmla="*/ 333979 w 373960"/>
                  <a:gd name="connsiteY4" fmla="*/ 18846 h 454985"/>
                  <a:gd name="connsiteX5" fmla="*/ 377047 w 373960"/>
                  <a:gd name="connsiteY5" fmla="*/ 117198 h 454985"/>
                  <a:gd name="connsiteX6" fmla="*/ 376798 w 373960"/>
                  <a:gd name="connsiteY6" fmla="*/ 122184 h 454985"/>
                  <a:gd name="connsiteX7" fmla="*/ 292034 w 373960"/>
                  <a:gd name="connsiteY7" fmla="*/ 138887 h 454985"/>
                  <a:gd name="connsiteX8" fmla="*/ 292158 w 373960"/>
                  <a:gd name="connsiteY8" fmla="*/ 136394 h 454985"/>
                  <a:gd name="connsiteX9" fmla="*/ 269970 w 373960"/>
                  <a:gd name="connsiteY9" fmla="*/ 84414 h 454985"/>
                  <a:gd name="connsiteX10" fmla="*/ 201223 w 373960"/>
                  <a:gd name="connsiteY10" fmla="*/ 77371 h 454985"/>
                  <a:gd name="connsiteX11" fmla="*/ 120386 w 373960"/>
                  <a:gd name="connsiteY11" fmla="*/ 122869 h 454985"/>
                  <a:gd name="connsiteX12" fmla="*/ 89285 w 373960"/>
                  <a:gd name="connsiteY12" fmla="*/ 219538 h 454985"/>
                  <a:gd name="connsiteX13" fmla="*/ 85981 w 373960"/>
                  <a:gd name="connsiteY13" fmla="*/ 281179 h 454985"/>
                  <a:gd name="connsiteX14" fmla="*/ 107796 w 373960"/>
                  <a:gd name="connsiteY14" fmla="*/ 363700 h 454985"/>
                  <a:gd name="connsiteX15" fmla="*/ 185829 w 373960"/>
                  <a:gd name="connsiteY15" fmla="*/ 376664 h 454985"/>
                  <a:gd name="connsiteX16" fmla="*/ 256445 w 373960"/>
                  <a:gd name="connsiteY16" fmla="*/ 342696 h 454985"/>
                  <a:gd name="connsiteX17" fmla="*/ 284367 w 373960"/>
                  <a:gd name="connsiteY17" fmla="*/ 282052 h 454985"/>
                  <a:gd name="connsiteX18" fmla="*/ 284554 w 373960"/>
                  <a:gd name="connsiteY18" fmla="*/ 278936 h 454985"/>
                  <a:gd name="connsiteX19" fmla="*/ 368633 w 373960"/>
                  <a:gd name="connsiteY19" fmla="*/ 262357 h 454985"/>
                  <a:gd name="connsiteX20" fmla="*/ 368446 w 373960"/>
                  <a:gd name="connsiteY20" fmla="*/ 265473 h 454985"/>
                  <a:gd name="connsiteX21" fmla="*/ 314035 w 373960"/>
                  <a:gd name="connsiteY21" fmla="*/ 385203 h 454985"/>
                  <a:gd name="connsiteX22" fmla="*/ 180593 w 373960"/>
                  <a:gd name="connsiteY22" fmla="*/ 450334 h 454985"/>
                  <a:gd name="connsiteX23" fmla="*/ 43038 w 373960"/>
                  <a:gd name="connsiteY23" fmla="*/ 430639 h 454985"/>
                  <a:gd name="connsiteX24" fmla="*/ 469 w 373960"/>
                  <a:gd name="connsiteY24" fmla="*/ 299254 h 4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960" h="454985">
                    <a:moveTo>
                      <a:pt x="469" y="299254"/>
                    </a:moveTo>
                    <a:lnTo>
                      <a:pt x="4084" y="232004"/>
                    </a:lnTo>
                    <a:cubicBezTo>
                      <a:pt x="7449" y="169365"/>
                      <a:pt x="26771" y="118943"/>
                      <a:pt x="62110" y="80737"/>
                    </a:cubicBezTo>
                    <a:cubicBezTo>
                      <a:pt x="97449" y="42592"/>
                      <a:pt x="145067" y="17537"/>
                      <a:pt x="205025" y="5757"/>
                    </a:cubicBezTo>
                    <a:cubicBezTo>
                      <a:pt x="259811" y="-5025"/>
                      <a:pt x="302754" y="-662"/>
                      <a:pt x="333979" y="18846"/>
                    </a:cubicBezTo>
                    <a:cubicBezTo>
                      <a:pt x="365143" y="38354"/>
                      <a:pt x="379540" y="71138"/>
                      <a:pt x="377047" y="117198"/>
                    </a:cubicBezTo>
                    <a:lnTo>
                      <a:pt x="376798" y="122184"/>
                    </a:lnTo>
                    <a:lnTo>
                      <a:pt x="292034" y="138887"/>
                    </a:lnTo>
                    <a:lnTo>
                      <a:pt x="292158" y="136394"/>
                    </a:lnTo>
                    <a:cubicBezTo>
                      <a:pt x="293467" y="112336"/>
                      <a:pt x="286050" y="95009"/>
                      <a:pt x="269970" y="84414"/>
                    </a:cubicBezTo>
                    <a:cubicBezTo>
                      <a:pt x="253890" y="73818"/>
                      <a:pt x="230953" y="71450"/>
                      <a:pt x="201223" y="77371"/>
                    </a:cubicBezTo>
                    <a:cubicBezTo>
                      <a:pt x="165884" y="84351"/>
                      <a:pt x="138897" y="99497"/>
                      <a:pt x="120386" y="122869"/>
                    </a:cubicBezTo>
                    <a:cubicBezTo>
                      <a:pt x="101874" y="146242"/>
                      <a:pt x="91466" y="178465"/>
                      <a:pt x="89285" y="219538"/>
                    </a:cubicBezTo>
                    <a:lnTo>
                      <a:pt x="85981" y="281179"/>
                    </a:lnTo>
                    <a:cubicBezTo>
                      <a:pt x="83862" y="320570"/>
                      <a:pt x="91154" y="348118"/>
                      <a:pt x="107796" y="363700"/>
                    </a:cubicBezTo>
                    <a:cubicBezTo>
                      <a:pt x="124437" y="379282"/>
                      <a:pt x="150489" y="383645"/>
                      <a:pt x="185829" y="376664"/>
                    </a:cubicBezTo>
                    <a:cubicBezTo>
                      <a:pt x="215558" y="370805"/>
                      <a:pt x="239118" y="359462"/>
                      <a:pt x="256445" y="342696"/>
                    </a:cubicBezTo>
                    <a:cubicBezTo>
                      <a:pt x="273772" y="325930"/>
                      <a:pt x="283058" y="305736"/>
                      <a:pt x="284367" y="282052"/>
                    </a:cubicBezTo>
                    <a:lnTo>
                      <a:pt x="284554" y="278936"/>
                    </a:lnTo>
                    <a:lnTo>
                      <a:pt x="368633" y="262357"/>
                    </a:lnTo>
                    <a:lnTo>
                      <a:pt x="368446" y="265473"/>
                    </a:lnTo>
                    <a:cubicBezTo>
                      <a:pt x="365891" y="312779"/>
                      <a:pt x="347754" y="352668"/>
                      <a:pt x="314035" y="385203"/>
                    </a:cubicBezTo>
                    <a:cubicBezTo>
                      <a:pt x="280316" y="417737"/>
                      <a:pt x="235815" y="439427"/>
                      <a:pt x="180593" y="450334"/>
                    </a:cubicBezTo>
                    <a:cubicBezTo>
                      <a:pt x="120635" y="462176"/>
                      <a:pt x="74825" y="455570"/>
                      <a:pt x="43038" y="430639"/>
                    </a:cubicBezTo>
                    <a:cubicBezTo>
                      <a:pt x="11314" y="405708"/>
                      <a:pt x="-2834" y="361955"/>
                      <a:pt x="469" y="299254"/>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手繪多邊形: 圖案 30">
                <a:extLst>
                  <a:ext uri="{FF2B5EF4-FFF2-40B4-BE49-F238E27FC236}">
                    <a16:creationId xmlns:a16="http://schemas.microsoft.com/office/drawing/2014/main" id="{1CEBEA2F-3216-48F6-B4CA-DFFE6B58F8FF}"/>
                  </a:ext>
                </a:extLst>
              </p:cNvPr>
              <p:cNvSpPr/>
              <p:nvPr/>
            </p:nvSpPr>
            <p:spPr>
              <a:xfrm>
                <a:off x="6806992" y="3676672"/>
                <a:ext cx="373961" cy="473684"/>
              </a:xfrm>
              <a:custGeom>
                <a:avLst/>
                <a:gdLst>
                  <a:gd name="connsiteX0" fmla="*/ 18121 w 373960"/>
                  <a:gd name="connsiteY0" fmla="*/ 425630 h 473683"/>
                  <a:gd name="connsiteX1" fmla="*/ 296 w 373960"/>
                  <a:gd name="connsiteY1" fmla="*/ 346288 h 473683"/>
                  <a:gd name="connsiteX2" fmla="*/ 15005 w 373960"/>
                  <a:gd name="connsiteY2" fmla="*/ 71177 h 473683"/>
                  <a:gd name="connsiteX3" fmla="*/ 99769 w 373960"/>
                  <a:gd name="connsiteY3" fmla="*/ 54474 h 473683"/>
                  <a:gd name="connsiteX4" fmla="*/ 85185 w 373960"/>
                  <a:gd name="connsiteY4" fmla="*/ 327091 h 473683"/>
                  <a:gd name="connsiteX5" fmla="*/ 106189 w 373960"/>
                  <a:gd name="connsiteY5" fmla="*/ 388857 h 473683"/>
                  <a:gd name="connsiteX6" fmla="*/ 175496 w 373960"/>
                  <a:gd name="connsiteY6" fmla="*/ 397957 h 473683"/>
                  <a:gd name="connsiteX7" fmla="*/ 247920 w 373960"/>
                  <a:gd name="connsiteY7" fmla="*/ 360872 h 473683"/>
                  <a:gd name="connsiteX8" fmla="*/ 276715 w 373960"/>
                  <a:gd name="connsiteY8" fmla="*/ 289321 h 473683"/>
                  <a:gd name="connsiteX9" fmla="*/ 291299 w 373960"/>
                  <a:gd name="connsiteY9" fmla="*/ 16704 h 473683"/>
                  <a:gd name="connsiteX10" fmla="*/ 376064 w 373960"/>
                  <a:gd name="connsiteY10" fmla="*/ 0 h 473683"/>
                  <a:gd name="connsiteX11" fmla="*/ 361355 w 373960"/>
                  <a:gd name="connsiteY11" fmla="*/ 275110 h 473683"/>
                  <a:gd name="connsiteX12" fmla="*/ 334554 w 373960"/>
                  <a:gd name="connsiteY12" fmla="*/ 363240 h 473683"/>
                  <a:gd name="connsiteX13" fmla="*/ 268176 w 373960"/>
                  <a:gd name="connsiteY13" fmla="*/ 430803 h 473683"/>
                  <a:gd name="connsiteX14" fmla="*/ 171694 w 373960"/>
                  <a:gd name="connsiteY14" fmla="*/ 468884 h 473683"/>
                  <a:gd name="connsiteX15" fmla="*/ 78266 w 373960"/>
                  <a:gd name="connsiteY15" fmla="*/ 468199 h 473683"/>
                  <a:gd name="connsiteX16" fmla="*/ 18121 w 373960"/>
                  <a:gd name="connsiteY16" fmla="*/ 425630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960" h="473683">
                    <a:moveTo>
                      <a:pt x="18121" y="425630"/>
                    </a:moveTo>
                    <a:cubicBezTo>
                      <a:pt x="4534" y="404688"/>
                      <a:pt x="-1450" y="378261"/>
                      <a:pt x="296" y="346288"/>
                    </a:cubicBezTo>
                    <a:lnTo>
                      <a:pt x="15005" y="71177"/>
                    </a:lnTo>
                    <a:lnTo>
                      <a:pt x="99769" y="54474"/>
                    </a:lnTo>
                    <a:lnTo>
                      <a:pt x="85185" y="327091"/>
                    </a:lnTo>
                    <a:cubicBezTo>
                      <a:pt x="83627" y="356135"/>
                      <a:pt x="90607" y="376703"/>
                      <a:pt x="106189" y="388857"/>
                    </a:cubicBezTo>
                    <a:cubicBezTo>
                      <a:pt x="121771" y="401010"/>
                      <a:pt x="144831" y="404002"/>
                      <a:pt x="175496" y="397957"/>
                    </a:cubicBezTo>
                    <a:cubicBezTo>
                      <a:pt x="206099" y="391911"/>
                      <a:pt x="230281" y="379570"/>
                      <a:pt x="247920" y="360872"/>
                    </a:cubicBezTo>
                    <a:cubicBezTo>
                      <a:pt x="265559" y="342174"/>
                      <a:pt x="275157" y="318365"/>
                      <a:pt x="276715" y="289321"/>
                    </a:cubicBezTo>
                    <a:lnTo>
                      <a:pt x="291299" y="16704"/>
                    </a:lnTo>
                    <a:lnTo>
                      <a:pt x="376064" y="0"/>
                    </a:lnTo>
                    <a:lnTo>
                      <a:pt x="361355" y="275110"/>
                    </a:lnTo>
                    <a:cubicBezTo>
                      <a:pt x="359672" y="307084"/>
                      <a:pt x="350697" y="336440"/>
                      <a:pt x="334554" y="363240"/>
                    </a:cubicBezTo>
                    <a:cubicBezTo>
                      <a:pt x="318412" y="390041"/>
                      <a:pt x="296286" y="412541"/>
                      <a:pt x="268176" y="430803"/>
                    </a:cubicBezTo>
                    <a:cubicBezTo>
                      <a:pt x="240129" y="449064"/>
                      <a:pt x="207968" y="461779"/>
                      <a:pt x="171694" y="468884"/>
                    </a:cubicBezTo>
                    <a:cubicBezTo>
                      <a:pt x="135919" y="475927"/>
                      <a:pt x="104755" y="475740"/>
                      <a:pt x="78266" y="468199"/>
                    </a:cubicBezTo>
                    <a:cubicBezTo>
                      <a:pt x="51777" y="460782"/>
                      <a:pt x="31708" y="446571"/>
                      <a:pt x="18121" y="425630"/>
                    </a:cubicBez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手繪多邊形: 圖案 31">
                <a:extLst>
                  <a:ext uri="{FF2B5EF4-FFF2-40B4-BE49-F238E27FC236}">
                    <a16:creationId xmlns:a16="http://schemas.microsoft.com/office/drawing/2014/main" id="{DB8DA8BF-D7B7-42C6-9FE5-D9B462194283}"/>
                  </a:ext>
                </a:extLst>
              </p:cNvPr>
              <p:cNvSpPr/>
              <p:nvPr/>
            </p:nvSpPr>
            <p:spPr>
              <a:xfrm>
                <a:off x="7301041" y="3605314"/>
                <a:ext cx="367728" cy="467451"/>
              </a:xfrm>
              <a:custGeom>
                <a:avLst/>
                <a:gdLst>
                  <a:gd name="connsiteX0" fmla="*/ 93802 w 367728"/>
                  <a:gd name="connsiteY0" fmla="*/ 287632 h 467450"/>
                  <a:gd name="connsiteX1" fmla="*/ 84764 w 367728"/>
                  <a:gd name="connsiteY1" fmla="*/ 456288 h 467450"/>
                  <a:gd name="connsiteX2" fmla="*/ 0 w 367728"/>
                  <a:gd name="connsiteY2" fmla="*/ 472992 h 467450"/>
                  <a:gd name="connsiteX3" fmla="*/ 22999 w 367728"/>
                  <a:gd name="connsiteY3" fmla="*/ 43498 h 467450"/>
                  <a:gd name="connsiteX4" fmla="*/ 217084 w 367728"/>
                  <a:gd name="connsiteY4" fmla="*/ 5229 h 467450"/>
                  <a:gd name="connsiteX5" fmla="*/ 330768 w 367728"/>
                  <a:gd name="connsiteY5" fmla="*/ 16074 h 467450"/>
                  <a:gd name="connsiteX6" fmla="*/ 367915 w 367728"/>
                  <a:gd name="connsiteY6" fmla="*/ 104827 h 467450"/>
                  <a:gd name="connsiteX7" fmla="*/ 340865 w 367728"/>
                  <a:gd name="connsiteY7" fmla="*/ 185603 h 467450"/>
                  <a:gd name="connsiteX8" fmla="*/ 270872 w 367728"/>
                  <a:gd name="connsiteY8" fmla="*/ 242819 h 467450"/>
                  <a:gd name="connsiteX9" fmla="*/ 371966 w 367728"/>
                  <a:gd name="connsiteY9" fmla="*/ 399633 h 467450"/>
                  <a:gd name="connsiteX10" fmla="*/ 271122 w 367728"/>
                  <a:gd name="connsiteY10" fmla="*/ 419578 h 467450"/>
                  <a:gd name="connsiteX11" fmla="*/ 182493 w 367728"/>
                  <a:gd name="connsiteY11" fmla="*/ 270180 h 467450"/>
                  <a:gd name="connsiteX12" fmla="*/ 93802 w 367728"/>
                  <a:gd name="connsiteY12" fmla="*/ 287632 h 467450"/>
                  <a:gd name="connsiteX13" fmla="*/ 209480 w 367728"/>
                  <a:gd name="connsiteY13" fmla="*/ 195825 h 467450"/>
                  <a:gd name="connsiteX14" fmla="*/ 283898 w 367728"/>
                  <a:gd name="connsiteY14" fmla="*/ 121406 h 467450"/>
                  <a:gd name="connsiteX15" fmla="*/ 267506 w 367728"/>
                  <a:gd name="connsiteY15" fmla="*/ 80271 h 467450"/>
                  <a:gd name="connsiteX16" fmla="*/ 215900 w 367728"/>
                  <a:gd name="connsiteY16" fmla="*/ 75659 h 467450"/>
                  <a:gd name="connsiteX17" fmla="*/ 103961 w 367728"/>
                  <a:gd name="connsiteY17" fmla="*/ 97722 h 467450"/>
                  <a:gd name="connsiteX18" fmla="*/ 97542 w 367728"/>
                  <a:gd name="connsiteY18" fmla="*/ 217826 h 467450"/>
                  <a:gd name="connsiteX19" fmla="*/ 209480 w 367728"/>
                  <a:gd name="connsiteY19" fmla="*/ 195825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728" h="467450">
                    <a:moveTo>
                      <a:pt x="93802" y="287632"/>
                    </a:moveTo>
                    <a:lnTo>
                      <a:pt x="84764" y="456288"/>
                    </a:lnTo>
                    <a:lnTo>
                      <a:pt x="0" y="472992"/>
                    </a:lnTo>
                    <a:lnTo>
                      <a:pt x="22999" y="43498"/>
                    </a:lnTo>
                    <a:lnTo>
                      <a:pt x="217084" y="5229"/>
                    </a:lnTo>
                    <a:cubicBezTo>
                      <a:pt x="265824" y="-4369"/>
                      <a:pt x="303718" y="-754"/>
                      <a:pt x="330768" y="16074"/>
                    </a:cubicBezTo>
                    <a:cubicBezTo>
                      <a:pt x="357818" y="32902"/>
                      <a:pt x="370221" y="62508"/>
                      <a:pt x="367915" y="104827"/>
                    </a:cubicBezTo>
                    <a:cubicBezTo>
                      <a:pt x="366295" y="135555"/>
                      <a:pt x="357257" y="162480"/>
                      <a:pt x="340865" y="185603"/>
                    </a:cubicBezTo>
                    <a:cubicBezTo>
                      <a:pt x="324473" y="208726"/>
                      <a:pt x="301163" y="227798"/>
                      <a:pt x="270872" y="242819"/>
                    </a:cubicBezTo>
                    <a:lnTo>
                      <a:pt x="371966" y="399633"/>
                    </a:lnTo>
                    <a:lnTo>
                      <a:pt x="271122" y="419578"/>
                    </a:lnTo>
                    <a:lnTo>
                      <a:pt x="182493" y="270180"/>
                    </a:lnTo>
                    <a:lnTo>
                      <a:pt x="93802" y="287632"/>
                    </a:lnTo>
                    <a:close/>
                    <a:moveTo>
                      <a:pt x="209480" y="195825"/>
                    </a:moveTo>
                    <a:cubicBezTo>
                      <a:pt x="256911" y="186476"/>
                      <a:pt x="281717" y="161669"/>
                      <a:pt x="283898" y="121406"/>
                    </a:cubicBezTo>
                    <a:cubicBezTo>
                      <a:pt x="284958" y="101462"/>
                      <a:pt x="279536" y="87812"/>
                      <a:pt x="267506" y="80271"/>
                    </a:cubicBezTo>
                    <a:cubicBezTo>
                      <a:pt x="255540" y="72791"/>
                      <a:pt x="238338" y="71233"/>
                      <a:pt x="215900" y="75659"/>
                    </a:cubicBezTo>
                    <a:lnTo>
                      <a:pt x="103961" y="97722"/>
                    </a:lnTo>
                    <a:lnTo>
                      <a:pt x="97542" y="217826"/>
                    </a:lnTo>
                    <a:lnTo>
                      <a:pt x="209480" y="195825"/>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489573DC-890B-49B2-ACC0-7BAB32D1B5CB}"/>
                  </a:ext>
                </a:extLst>
              </p:cNvPr>
              <p:cNvSpPr/>
              <p:nvPr/>
            </p:nvSpPr>
            <p:spPr>
              <a:xfrm>
                <a:off x="7792737" y="3535191"/>
                <a:ext cx="105956" cy="442520"/>
              </a:xfrm>
              <a:custGeom>
                <a:avLst/>
                <a:gdLst>
                  <a:gd name="connsiteX0" fmla="*/ 107763 w 105955"/>
                  <a:gd name="connsiteY0" fmla="*/ 0 h 442520"/>
                  <a:gd name="connsiteX1" fmla="*/ 84764 w 105955"/>
                  <a:gd name="connsiteY1" fmla="*/ 429494 h 442520"/>
                  <a:gd name="connsiteX2" fmla="*/ 0 w 105955"/>
                  <a:gd name="connsiteY2" fmla="*/ 446197 h 442520"/>
                  <a:gd name="connsiteX3" fmla="*/ 22999 w 105955"/>
                  <a:gd name="connsiteY3" fmla="*/ 16704 h 442520"/>
                  <a:gd name="connsiteX4" fmla="*/ 107763 w 105955"/>
                  <a:gd name="connsiteY4" fmla="*/ 0 h 44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55" h="442520">
                    <a:moveTo>
                      <a:pt x="107763" y="0"/>
                    </a:moveTo>
                    <a:lnTo>
                      <a:pt x="84764" y="429494"/>
                    </a:lnTo>
                    <a:lnTo>
                      <a:pt x="0" y="446197"/>
                    </a:lnTo>
                    <a:lnTo>
                      <a:pt x="22999" y="16704"/>
                    </a:lnTo>
                    <a:lnTo>
                      <a:pt x="107763" y="0"/>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手繪多邊形: 圖案 33">
                <a:extLst>
                  <a:ext uri="{FF2B5EF4-FFF2-40B4-BE49-F238E27FC236}">
                    <a16:creationId xmlns:a16="http://schemas.microsoft.com/office/drawing/2014/main" id="{910F3BF8-F768-4EBF-AA9F-BD34437702D5}"/>
                  </a:ext>
                </a:extLst>
              </p:cNvPr>
              <p:cNvSpPr/>
              <p:nvPr/>
            </p:nvSpPr>
            <p:spPr>
              <a:xfrm>
                <a:off x="8007328" y="3443882"/>
                <a:ext cx="355263" cy="467451"/>
              </a:xfrm>
              <a:custGeom>
                <a:avLst/>
                <a:gdLst>
                  <a:gd name="connsiteX0" fmla="*/ 218704 w 355262"/>
                  <a:gd name="connsiteY0" fmla="*/ 97354 h 467450"/>
                  <a:gd name="connsiteX1" fmla="*/ 199508 w 355262"/>
                  <a:gd name="connsiteY1" fmla="*/ 455858 h 467450"/>
                  <a:gd name="connsiteX2" fmla="*/ 114743 w 355262"/>
                  <a:gd name="connsiteY2" fmla="*/ 472562 h 467450"/>
                  <a:gd name="connsiteX3" fmla="*/ 133940 w 355262"/>
                  <a:gd name="connsiteY3" fmla="*/ 114058 h 467450"/>
                  <a:gd name="connsiteX4" fmla="*/ 0 w 355262"/>
                  <a:gd name="connsiteY4" fmla="*/ 140485 h 467450"/>
                  <a:gd name="connsiteX5" fmla="*/ 3802 w 355262"/>
                  <a:gd name="connsiteY5" fmla="*/ 69557 h 467450"/>
                  <a:gd name="connsiteX6" fmla="*/ 356385 w 355262"/>
                  <a:gd name="connsiteY6" fmla="*/ 0 h 467450"/>
                  <a:gd name="connsiteX7" fmla="*/ 352583 w 355262"/>
                  <a:gd name="connsiteY7" fmla="*/ 70928 h 467450"/>
                  <a:gd name="connsiteX8" fmla="*/ 218704 w 355262"/>
                  <a:gd name="connsiteY8" fmla="*/ 97354 h 46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62" h="467450">
                    <a:moveTo>
                      <a:pt x="218704" y="97354"/>
                    </a:moveTo>
                    <a:lnTo>
                      <a:pt x="199508" y="455858"/>
                    </a:lnTo>
                    <a:lnTo>
                      <a:pt x="114743" y="472562"/>
                    </a:lnTo>
                    <a:lnTo>
                      <a:pt x="133940" y="114058"/>
                    </a:lnTo>
                    <a:lnTo>
                      <a:pt x="0" y="140485"/>
                    </a:lnTo>
                    <a:lnTo>
                      <a:pt x="3802" y="69557"/>
                    </a:lnTo>
                    <a:lnTo>
                      <a:pt x="356385" y="0"/>
                    </a:lnTo>
                    <a:lnTo>
                      <a:pt x="352583" y="70928"/>
                    </a:lnTo>
                    <a:lnTo>
                      <a:pt x="218704" y="97354"/>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CD0A7C36-4E8B-4264-89F3-D77EA4D05F72}"/>
                  </a:ext>
                </a:extLst>
              </p:cNvPr>
              <p:cNvSpPr/>
              <p:nvPr/>
            </p:nvSpPr>
            <p:spPr>
              <a:xfrm>
                <a:off x="8434952" y="3353321"/>
                <a:ext cx="386426" cy="473684"/>
              </a:xfrm>
              <a:custGeom>
                <a:avLst/>
                <a:gdLst>
                  <a:gd name="connsiteX0" fmla="*/ 213781 w 386426"/>
                  <a:gd name="connsiteY0" fmla="*/ 459286 h 473683"/>
                  <a:gd name="connsiteX1" fmla="*/ 129017 w 386426"/>
                  <a:gd name="connsiteY1" fmla="*/ 475990 h 473683"/>
                  <a:gd name="connsiteX2" fmla="*/ 138490 w 386426"/>
                  <a:gd name="connsiteY2" fmla="*/ 299231 h 473683"/>
                  <a:gd name="connsiteX3" fmla="*/ 0 w 386426"/>
                  <a:gd name="connsiteY3" fmla="*/ 76537 h 473683"/>
                  <a:gd name="connsiteX4" fmla="*/ 95734 w 386426"/>
                  <a:gd name="connsiteY4" fmla="*/ 57652 h 473683"/>
                  <a:gd name="connsiteX5" fmla="*/ 184425 w 386426"/>
                  <a:gd name="connsiteY5" fmla="*/ 218144 h 473683"/>
                  <a:gd name="connsiteX6" fmla="*/ 292437 w 386426"/>
                  <a:gd name="connsiteY6" fmla="*/ 18885 h 473683"/>
                  <a:gd name="connsiteX7" fmla="*/ 388171 w 386426"/>
                  <a:gd name="connsiteY7" fmla="*/ 0 h 473683"/>
                  <a:gd name="connsiteX8" fmla="*/ 223255 w 386426"/>
                  <a:gd name="connsiteY8" fmla="*/ 281904 h 473683"/>
                  <a:gd name="connsiteX9" fmla="*/ 213781 w 386426"/>
                  <a:gd name="connsiteY9" fmla="*/ 459286 h 4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426" h="473683">
                    <a:moveTo>
                      <a:pt x="213781" y="459286"/>
                    </a:moveTo>
                    <a:lnTo>
                      <a:pt x="129017" y="475990"/>
                    </a:lnTo>
                    <a:lnTo>
                      <a:pt x="138490" y="299231"/>
                    </a:lnTo>
                    <a:lnTo>
                      <a:pt x="0" y="76537"/>
                    </a:lnTo>
                    <a:lnTo>
                      <a:pt x="95734" y="57652"/>
                    </a:lnTo>
                    <a:lnTo>
                      <a:pt x="184425" y="218144"/>
                    </a:lnTo>
                    <a:lnTo>
                      <a:pt x="292437" y="18885"/>
                    </a:lnTo>
                    <a:lnTo>
                      <a:pt x="388171" y="0"/>
                    </a:lnTo>
                    <a:lnTo>
                      <a:pt x="223255" y="281904"/>
                    </a:lnTo>
                    <a:lnTo>
                      <a:pt x="213781" y="459286"/>
                    </a:lnTo>
                    <a:close/>
                  </a:path>
                </a:pathLst>
              </a:custGeom>
              <a:grpFill/>
              <a:ln w="6227"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Tree>
    <p:extLst>
      <p:ext uri="{BB962C8B-B14F-4D97-AF65-F5344CB8AC3E}">
        <p14:creationId xmlns:p14="http://schemas.microsoft.com/office/powerpoint/2010/main" val="4129134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3000" tmFilter="0, 0; .2, .5; .8, .5; 1, 0"/>
                                        <p:tgtEl>
                                          <p:spTgt spid="36"/>
                                        </p:tgtEl>
                                      </p:cBhvr>
                                    </p:animEffect>
                                    <p:animScale>
                                      <p:cBhvr>
                                        <p:cTn id="7" dur="150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D43F-B363-4D99-9C16-AFD87901BD97}"/>
              </a:ext>
            </a:extLst>
          </p:cNvPr>
          <p:cNvSpPr>
            <a:spLocks noGrp="1"/>
          </p:cNvSpPr>
          <p:nvPr>
            <p:ph type="ctrTitle"/>
          </p:nvPr>
        </p:nvSpPr>
        <p:spPr/>
        <p:txBody>
          <a:bodyPr>
            <a:normAutofit fontScale="90000"/>
          </a:bodyPr>
          <a:lstStyle/>
          <a:p>
            <a:r>
              <a:rPr lang="en-US" altLang="ja-JP" dirty="0">
                <a:latin typeface="Arial" panose="020B0604020202020204" pitchFamily="34" charset="0"/>
                <a:sym typeface="Arial" panose="020B0604020202020204" pitchFamily="34" charset="0"/>
              </a:rPr>
              <a:t>Security Awareness Quiz</a:t>
            </a:r>
            <a:r>
              <a:rPr lang="ja-JP" dirty="0">
                <a:latin typeface="Arial" panose="020B0604020202020204" pitchFamily="34" charset="0"/>
                <a:cs typeface="Arial"/>
                <a:sym typeface="Arial" panose="020B0604020202020204" pitchFamily="34" charset="0"/>
              </a:rPr>
              <a:t>：</a:t>
            </a:r>
            <a:br>
              <a:rPr lang="ja-JP" dirty="0">
                <a:solidFill>
                  <a:srgbClr val="FFFFFF"/>
                </a:solidFill>
                <a:latin typeface="Arial" panose="020B0604020202020204" pitchFamily="34" charset="0"/>
                <a:cs typeface="Arial"/>
                <a:sym typeface="Arial" panose="020B0604020202020204" pitchFamily="34" charset="0"/>
              </a:rPr>
            </a:br>
            <a:r>
              <a:rPr lang="ja-JP" altLang="en-US" b="1" dirty="0">
                <a:solidFill>
                  <a:srgbClr val="EB549A"/>
                </a:solidFill>
                <a:latin typeface="Arial" panose="020B0604020202020204" pitchFamily="34" charset="0"/>
                <a:cs typeface="Calibri Light"/>
                <a:sym typeface="Arial" panose="020B0604020202020204" pitchFamily="34" charset="0"/>
              </a:rPr>
              <a:t>Are You In This Dangerous Group?</a:t>
            </a:r>
            <a:endParaRPr lang="en-US" altLang="ja-JP" dirty="0">
              <a:latin typeface="Arial" panose="020B0604020202020204" pitchFamily="34" charset="0"/>
              <a:sym typeface="Arial" panose="020B0604020202020204" pitchFamily="34" charset="0"/>
            </a:endParaRPr>
          </a:p>
        </p:txBody>
      </p:sp>
      <p:sp>
        <p:nvSpPr>
          <p:cNvPr id="3" name="Content Placeholder 2" hidden="1">
            <a:extLst>
              <a:ext uri="{FF2B5EF4-FFF2-40B4-BE49-F238E27FC236}">
                <a16:creationId xmlns:a16="http://schemas.microsoft.com/office/drawing/2014/main" id="{2291D15B-2425-419F-9527-D69AC5D72BB7}"/>
              </a:ext>
            </a:extLst>
          </p:cNvPr>
          <p:cNvSpPr>
            <a:spLocks noGrp="1"/>
          </p:cNvSpPr>
          <p:nvPr>
            <p:ph idx="4294967295"/>
          </p:nvPr>
        </p:nvSpPr>
        <p:spPr>
          <a:xfrm>
            <a:off x="0" y="1825625"/>
            <a:ext cx="10515600" cy="4351338"/>
          </a:xfrm>
          <a:prstGeom prst="rect">
            <a:avLst/>
          </a:prstGeom>
        </p:spPr>
        <p:txBody>
          <a:bodyPr vert="horz" lIns="91440" tIns="45720" rIns="91440" bIns="45720" rtlCol="0" anchor="t">
            <a:normAutofit/>
          </a:bodyPr>
          <a:lstStyle/>
          <a:p>
            <a:pPr>
              <a:buFont typeface="Wingdings" pitchFamily="2" charset="2"/>
              <a:buChar char="q"/>
            </a:pP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使用弱密碼且未定期更換</a:t>
            </a:r>
            <a:r>
              <a:rPr 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endParaRPr lang="en-US" altLang="ja-JP">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buFont typeface="Wingdings" pitchFamily="2" charset="2"/>
              <a:buChar char="q"/>
            </a:pPr>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內網和外網接在一起使用</a:t>
            </a:r>
            <a:endParaRPr lang="ja-JP">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buFont typeface="Wingdings" pitchFamily="2" charset="2"/>
              <a:buChar char="q"/>
            </a:pPr>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機敏資料沒有設定存取權限</a:t>
            </a:r>
          </a:p>
          <a:p>
            <a:endPar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a:p>
            <a:endPar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13" name="文字方塊 12" hidden="1">
            <a:extLst>
              <a:ext uri="{FF2B5EF4-FFF2-40B4-BE49-F238E27FC236}">
                <a16:creationId xmlns:a16="http://schemas.microsoft.com/office/drawing/2014/main" id="{120F75BE-8D14-4BF4-B33C-07BFD16E9804}"/>
              </a:ext>
            </a:extLst>
          </p:cNvPr>
          <p:cNvSpPr txBox="1"/>
          <p:nvPr/>
        </p:nvSpPr>
        <p:spPr>
          <a:xfrm>
            <a:off x="1721207" y="-1862048"/>
            <a:ext cx="1320800" cy="1862048"/>
          </a:xfrm>
          <a:prstGeom prst="rect">
            <a:avLst/>
          </a:prstGeom>
          <a:noFill/>
        </p:spPr>
        <p:txBody>
          <a:bodyPr wrap="square" rtlCol="0">
            <a:spAutoFit/>
          </a:bodyPr>
          <a:lstStyle/>
          <a:p>
            <a:r>
              <a:rPr lang="en-US" altLang="zh-TW" sz="11500">
                <a:solidFill>
                  <a:schemeClr val="bg1"/>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15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DCBB8471-D9E7-44BC-A413-2E6A3D1D473B}"/>
              </a:ext>
            </a:extLst>
          </p:cNvPr>
          <p:cNvSpPr/>
          <p:nvPr/>
        </p:nvSpPr>
        <p:spPr>
          <a:xfrm>
            <a:off x="1225417" y="3946015"/>
            <a:ext cx="3094258" cy="718324"/>
          </a:xfrm>
          <a:prstGeom prst="rect">
            <a:avLst/>
          </a:prstGeom>
        </p:spPr>
        <p:txBody>
          <a:bodyPr wrap="square" anchor="t">
            <a:spAutoFit/>
          </a:bodyPr>
          <a:lstStyle/>
          <a:p>
            <a:pPr algn="ct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Use</a:t>
            </a:r>
            <a:r>
              <a:rPr lang="zh-TW" alt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weak</a:t>
            </a:r>
            <a:r>
              <a:rPr lang="zh-TW" alt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password,</a:t>
            </a:r>
            <a:r>
              <a:rPr lang="zh-TW" alt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and</a:t>
            </a:r>
            <a:r>
              <a:rPr lang="zh-TW" alt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never</a:t>
            </a:r>
            <a:r>
              <a:rPr lang="zh-TW" alt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change</a:t>
            </a:r>
            <a:r>
              <a:rPr lang="zh-TW" alt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it</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C2B29F96-F925-4EF4-91B5-1980F9053D31}"/>
              </a:ext>
            </a:extLst>
          </p:cNvPr>
          <p:cNvSpPr/>
          <p:nvPr/>
        </p:nvSpPr>
        <p:spPr>
          <a:xfrm>
            <a:off x="4701420" y="3946223"/>
            <a:ext cx="2675151" cy="707886"/>
          </a:xfrm>
          <a:prstGeom prst="rect">
            <a:avLst/>
          </a:prstGeom>
        </p:spPr>
        <p:txBody>
          <a:bodyPr wrap="square" anchor="t">
            <a:spAutoFit/>
          </a:bodyPr>
          <a:lstStyle/>
          <a:p>
            <a:pPr algn="ctr"/>
            <a:r>
              <a:rPr lang="en-US" altLang="ja-JP"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Intranet and extranet are used together</a:t>
            </a:r>
            <a:endParaRPr lang="en-US" altLang="ja-JP"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矩形 15">
            <a:extLst>
              <a:ext uri="{FF2B5EF4-FFF2-40B4-BE49-F238E27FC236}">
                <a16:creationId xmlns:a16="http://schemas.microsoft.com/office/drawing/2014/main" id="{E1A1F087-2628-47F4-8909-ABFC606163CB}"/>
              </a:ext>
            </a:extLst>
          </p:cNvPr>
          <p:cNvSpPr/>
          <p:nvPr/>
        </p:nvSpPr>
        <p:spPr>
          <a:xfrm>
            <a:off x="8077569" y="3956397"/>
            <a:ext cx="2907484" cy="707886"/>
          </a:xfrm>
          <a:prstGeom prst="rect">
            <a:avLst/>
          </a:prstGeom>
        </p:spPr>
        <p:txBody>
          <a:bodyPr wrap="square" anchor="t">
            <a:spAutoFit/>
          </a:bodyPr>
          <a:lstStyle/>
          <a:p>
            <a:pPr algn="ctr"/>
            <a:r>
              <a:rPr lang="en"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Sensitive data does not have access rights</a:t>
            </a:r>
            <a:endParaRPr lang="en-US"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10" name="文字方塊 9" hidden="1">
            <a:extLst>
              <a:ext uri="{FF2B5EF4-FFF2-40B4-BE49-F238E27FC236}">
                <a16:creationId xmlns:a16="http://schemas.microsoft.com/office/drawing/2014/main" id="{20C0D808-D7F5-4657-B35F-B9A452A84708}"/>
              </a:ext>
            </a:extLst>
          </p:cNvPr>
          <p:cNvSpPr txBox="1"/>
          <p:nvPr/>
        </p:nvSpPr>
        <p:spPr>
          <a:xfrm>
            <a:off x="3153819" y="1536143"/>
            <a:ext cx="739386" cy="1938992"/>
          </a:xfrm>
          <a:prstGeom prst="rect">
            <a:avLst/>
          </a:prstGeom>
          <a:noFill/>
        </p:spPr>
        <p:txBody>
          <a:bodyPr wrap="square" rtlCol="0">
            <a:spAutoFit/>
          </a:bodyPr>
          <a:lstStyle/>
          <a:p>
            <a:r>
              <a:rPr lang="en-US" altLang="zh-TW" sz="12000" b="1">
                <a:solidFill>
                  <a:srgbClr val="49B4F7"/>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2000" b="1">
              <a:solidFill>
                <a:srgbClr val="49B4F7"/>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文字方塊 16" hidden="1">
            <a:extLst>
              <a:ext uri="{FF2B5EF4-FFF2-40B4-BE49-F238E27FC236}">
                <a16:creationId xmlns:a16="http://schemas.microsoft.com/office/drawing/2014/main" id="{3FFE0D21-0586-484C-B489-559BF6CA1F05}"/>
              </a:ext>
            </a:extLst>
          </p:cNvPr>
          <p:cNvSpPr txBox="1"/>
          <p:nvPr/>
        </p:nvSpPr>
        <p:spPr>
          <a:xfrm>
            <a:off x="6499860" y="1536143"/>
            <a:ext cx="739386" cy="1938992"/>
          </a:xfrm>
          <a:prstGeom prst="rect">
            <a:avLst/>
          </a:prstGeom>
          <a:noFill/>
        </p:spPr>
        <p:txBody>
          <a:bodyPr wrap="square" rtlCol="0">
            <a:spAutoFit/>
          </a:bodyPr>
          <a:lstStyle/>
          <a:p>
            <a:r>
              <a:rPr lang="en-US" altLang="zh-TW" sz="12000" b="1">
                <a:solidFill>
                  <a:srgbClr val="49B4F7"/>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2000" b="1">
              <a:solidFill>
                <a:srgbClr val="49B4F7"/>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文字方塊 17" hidden="1">
            <a:extLst>
              <a:ext uri="{FF2B5EF4-FFF2-40B4-BE49-F238E27FC236}">
                <a16:creationId xmlns:a16="http://schemas.microsoft.com/office/drawing/2014/main" id="{2679848B-7EF2-4CD7-A314-D1973D429FFE}"/>
              </a:ext>
            </a:extLst>
          </p:cNvPr>
          <p:cNvSpPr txBox="1"/>
          <p:nvPr/>
        </p:nvSpPr>
        <p:spPr>
          <a:xfrm>
            <a:off x="9990468" y="1536143"/>
            <a:ext cx="739386" cy="1938992"/>
          </a:xfrm>
          <a:prstGeom prst="rect">
            <a:avLst/>
          </a:prstGeom>
          <a:noFill/>
        </p:spPr>
        <p:txBody>
          <a:bodyPr wrap="square" rtlCol="0">
            <a:spAutoFit/>
          </a:bodyPr>
          <a:lstStyle/>
          <a:p>
            <a:r>
              <a:rPr lang="en-US" altLang="zh-TW" sz="12000" b="1">
                <a:solidFill>
                  <a:srgbClr val="49B4F7"/>
                </a:solidFill>
                <a:latin typeface="Arial" panose="020B0604020202020204" pitchFamily="34" charset="0"/>
                <a:ea typeface="微軟正黑體" panose="020B0604030504040204" pitchFamily="34" charset="-120"/>
                <a:sym typeface="Arial" panose="020B0604020202020204" pitchFamily="34" charset="0"/>
              </a:rPr>
              <a:t>3</a:t>
            </a:r>
            <a:endParaRPr lang="zh-TW" altLang="en-US" sz="12000" b="1">
              <a:solidFill>
                <a:srgbClr val="49B4F7"/>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矩形 10">
            <a:extLst>
              <a:ext uri="{FF2B5EF4-FFF2-40B4-BE49-F238E27FC236}">
                <a16:creationId xmlns:a16="http://schemas.microsoft.com/office/drawing/2014/main" id="{40548C3F-3417-41B8-8606-B0FEC552DECF}"/>
              </a:ext>
            </a:extLst>
          </p:cNvPr>
          <p:cNvSpPr/>
          <p:nvPr/>
        </p:nvSpPr>
        <p:spPr>
          <a:xfrm rot="21162194">
            <a:off x="8442621" y="4779813"/>
            <a:ext cx="2520042" cy="1508105"/>
          </a:xfrm>
          <a:prstGeom prst="rect">
            <a:avLst/>
          </a:prstGeom>
          <a:solidFill>
            <a:srgbClr val="1F133F">
              <a:alpha val="50196"/>
            </a:srgbClr>
          </a:solidFill>
          <a:ln w="38100" cap="rnd">
            <a:gradFill flip="none" rotWithShape="1">
              <a:gsLst>
                <a:gs pos="0">
                  <a:srgbClr val="86D8FA"/>
                </a:gs>
                <a:gs pos="100000">
                  <a:srgbClr val="EB549A"/>
                </a:gs>
              </a:gsLst>
              <a:lin ang="14700000" scaled="0"/>
              <a:tileRect/>
            </a:gradFill>
          </a:ln>
        </p:spPr>
        <p:txBody>
          <a:bodyPr wrap="square" anchor="t">
            <a:spAutoFit/>
          </a:bodyPr>
          <a:lstStyle/>
          <a:p>
            <a:pPr algn="ctr"/>
            <a:r>
              <a:rPr lang="en-US" altLang="zh-TW" b="1">
                <a:solidFill>
                  <a:srgbClr val="EB549A"/>
                </a:solidFill>
                <a:latin typeface="Arial"/>
                <a:ea typeface="微軟正黑體"/>
                <a:cs typeface="+mn-lt"/>
                <a:sym typeface="Arial" panose="020B0604020202020204" pitchFamily="34" charset="0"/>
              </a:rPr>
              <a:t>Who stole the</a:t>
            </a:r>
            <a:r>
              <a:rPr lang="en">
                <a:latin typeface="Arial"/>
                <a:ea typeface="微軟正黑體"/>
                <a:cs typeface="+mn-lt"/>
                <a:sym typeface="Arial" panose="020B0604020202020204" pitchFamily="34" charset="0"/>
              </a:rPr>
              <a:t> </a:t>
            </a:r>
            <a:r>
              <a:rPr lang="en" b="1">
                <a:solidFill>
                  <a:srgbClr val="EB549A"/>
                </a:solidFill>
                <a:latin typeface="Arial"/>
                <a:ea typeface="微軟正黑體"/>
                <a:cs typeface="+mn-lt"/>
                <a:sym typeface="Arial" panose="020B0604020202020204" pitchFamily="34" charset="0"/>
              </a:rPr>
              <a:t>secret</a:t>
            </a:r>
            <a:r>
              <a:rPr lang="en-US" altLang="zh-TW" b="1">
                <a:solidFill>
                  <a:srgbClr val="EB549A"/>
                </a:solidFill>
                <a:latin typeface="Arial"/>
                <a:ea typeface="微軟正黑體"/>
                <a:cs typeface="+mn-lt"/>
                <a:sym typeface="Arial" panose="020B0604020202020204" pitchFamily="34" charset="0"/>
              </a:rPr>
              <a:t> data, </a:t>
            </a:r>
            <a:r>
              <a:rPr lang="en-US" altLang="zh-TW" sz="2800" b="1">
                <a:solidFill>
                  <a:srgbClr val="EB549A"/>
                </a:solidFill>
                <a:latin typeface="Arial"/>
                <a:ea typeface="微軟正黑體"/>
                <a:cs typeface="+mn-lt"/>
                <a:sym typeface="Arial" panose="020B0604020202020204" pitchFamily="34" charset="0"/>
              </a:rPr>
              <a:t>Nothing to know!</a:t>
            </a:r>
          </a:p>
        </p:txBody>
      </p:sp>
      <p:sp>
        <p:nvSpPr>
          <p:cNvPr id="12" name="矩形 11">
            <a:extLst>
              <a:ext uri="{FF2B5EF4-FFF2-40B4-BE49-F238E27FC236}">
                <a16:creationId xmlns:a16="http://schemas.microsoft.com/office/drawing/2014/main" id="{7F917778-71AA-4641-AB7F-BBDEF04D562D}"/>
              </a:ext>
            </a:extLst>
          </p:cNvPr>
          <p:cNvSpPr/>
          <p:nvPr/>
        </p:nvSpPr>
        <p:spPr>
          <a:xfrm rot="21162194">
            <a:off x="4806732" y="4993889"/>
            <a:ext cx="2956774" cy="1354217"/>
          </a:xfrm>
          <a:prstGeom prst="rect">
            <a:avLst/>
          </a:prstGeom>
          <a:solidFill>
            <a:srgbClr val="1F133F">
              <a:alpha val="50196"/>
            </a:srgbClr>
          </a:solidFill>
          <a:ln w="38100" cap="rnd">
            <a:gradFill flip="none" rotWithShape="1">
              <a:gsLst>
                <a:gs pos="0">
                  <a:srgbClr val="86D8FA"/>
                </a:gs>
                <a:gs pos="100000">
                  <a:srgbClr val="EB549A"/>
                </a:gs>
              </a:gsLst>
              <a:lin ang="14700000" scaled="0"/>
              <a:tileRect/>
            </a:gradFill>
          </a:ln>
        </p:spPr>
        <p:txBody>
          <a:bodyPr wrap="square" anchor="t">
            <a:spAutoFit/>
          </a:bodyPr>
          <a:lstStyle/>
          <a:p>
            <a:pPr algn="ctr"/>
            <a:r>
              <a:rPr lang="en" altLang="zh-TW"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rPr>
              <a:t>After being infected by the virus, it spreads horizontally to the </a:t>
            </a:r>
            <a:r>
              <a:rPr lang="en" altLang="zh-TW" sz="28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rPr>
              <a:t>whole company.</a:t>
            </a:r>
            <a:endParaRPr lang="zh-CN" altLang="en-US" sz="28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grpSp>
        <p:nvGrpSpPr>
          <p:cNvPr id="4" name="群組 3">
            <a:extLst>
              <a:ext uri="{FF2B5EF4-FFF2-40B4-BE49-F238E27FC236}">
                <a16:creationId xmlns:a16="http://schemas.microsoft.com/office/drawing/2014/main" id="{5E37D3C7-B9F8-4B9A-A503-4FD07EDB9D43}"/>
              </a:ext>
            </a:extLst>
          </p:cNvPr>
          <p:cNvGrpSpPr/>
          <p:nvPr/>
        </p:nvGrpSpPr>
        <p:grpSpPr>
          <a:xfrm>
            <a:off x="2213175" y="2122895"/>
            <a:ext cx="7757677" cy="1692614"/>
            <a:chOff x="2213175" y="2122895"/>
            <a:chExt cx="7757677" cy="1692614"/>
          </a:xfrm>
        </p:grpSpPr>
        <p:pic>
          <p:nvPicPr>
            <p:cNvPr id="6" name="圖片 5">
              <a:extLst>
                <a:ext uri="{FF2B5EF4-FFF2-40B4-BE49-F238E27FC236}">
                  <a16:creationId xmlns:a16="http://schemas.microsoft.com/office/drawing/2014/main" id="{4A3495E4-0DA9-473F-827B-80CC9D58AFD3}"/>
                </a:ext>
              </a:extLst>
            </p:cNvPr>
            <p:cNvPicPr>
              <a:picLocks noChangeAspect="1"/>
            </p:cNvPicPr>
            <p:nvPr/>
          </p:nvPicPr>
          <p:blipFill rotWithShape="1">
            <a:blip r:embed="rId3">
              <a:alphaModFix amt="35000"/>
            </a:blip>
            <a:srcRect l="40585" t="25080" r="40970" b="38706"/>
            <a:stretch/>
          </p:blipFill>
          <p:spPr>
            <a:xfrm>
              <a:off x="2213175" y="2166670"/>
              <a:ext cx="612843" cy="1605064"/>
            </a:xfrm>
            <a:prstGeom prst="rect">
              <a:avLst/>
            </a:prstGeom>
          </p:spPr>
        </p:pic>
        <p:pic>
          <p:nvPicPr>
            <p:cNvPr id="7" name="圖片 6">
              <a:extLst>
                <a:ext uri="{FF2B5EF4-FFF2-40B4-BE49-F238E27FC236}">
                  <a16:creationId xmlns:a16="http://schemas.microsoft.com/office/drawing/2014/main" id="{60C69AD1-BD80-4016-BF2A-0DF14ECFAF05}"/>
                </a:ext>
              </a:extLst>
            </p:cNvPr>
            <p:cNvPicPr>
              <a:picLocks noChangeAspect="1"/>
            </p:cNvPicPr>
            <p:nvPr/>
          </p:nvPicPr>
          <p:blipFill rotWithShape="1">
            <a:blip r:embed="rId4">
              <a:alphaModFix amt="35000"/>
            </a:blip>
            <a:srcRect l="38956" t="23707" r="39671" b="38104"/>
            <a:stretch/>
          </p:blipFill>
          <p:spPr>
            <a:xfrm>
              <a:off x="5710136" y="2122895"/>
              <a:ext cx="710121" cy="1692614"/>
            </a:xfrm>
            <a:prstGeom prst="rect">
              <a:avLst/>
            </a:prstGeom>
          </p:spPr>
        </p:pic>
        <p:pic>
          <p:nvPicPr>
            <p:cNvPr id="8" name="圖片 7">
              <a:extLst>
                <a:ext uri="{FF2B5EF4-FFF2-40B4-BE49-F238E27FC236}">
                  <a16:creationId xmlns:a16="http://schemas.microsoft.com/office/drawing/2014/main" id="{4FEB4044-4121-49EF-A160-1B4329FF55A0}"/>
                </a:ext>
              </a:extLst>
            </p:cNvPr>
            <p:cNvPicPr>
              <a:picLocks noChangeAspect="1"/>
            </p:cNvPicPr>
            <p:nvPr/>
          </p:nvPicPr>
          <p:blipFill rotWithShape="1">
            <a:blip r:embed="rId5">
              <a:alphaModFix amt="35000"/>
            </a:blip>
            <a:srcRect l="39262" t="23707" r="39365" b="38104"/>
            <a:stretch/>
          </p:blipFill>
          <p:spPr>
            <a:xfrm>
              <a:off x="9260731" y="2122895"/>
              <a:ext cx="710121" cy="1692614"/>
            </a:xfrm>
            <a:prstGeom prst="rect">
              <a:avLst/>
            </a:prstGeom>
          </p:spPr>
        </p:pic>
      </p:grpSp>
      <p:sp>
        <p:nvSpPr>
          <p:cNvPr id="19" name="矩形 18">
            <a:extLst>
              <a:ext uri="{FF2B5EF4-FFF2-40B4-BE49-F238E27FC236}">
                <a16:creationId xmlns:a16="http://schemas.microsoft.com/office/drawing/2014/main" id="{F7B18684-B120-45E1-ACC9-EBC136E20C43}"/>
              </a:ext>
            </a:extLst>
          </p:cNvPr>
          <p:cNvSpPr/>
          <p:nvPr/>
        </p:nvSpPr>
        <p:spPr>
          <a:xfrm rot="21162194">
            <a:off x="881311" y="4874222"/>
            <a:ext cx="3610138" cy="1384995"/>
          </a:xfrm>
          <a:prstGeom prst="rect">
            <a:avLst/>
          </a:prstGeom>
          <a:solidFill>
            <a:srgbClr val="1F133F">
              <a:alpha val="47059"/>
            </a:srgbClr>
          </a:solidFill>
          <a:ln w="38100" cap="rnd">
            <a:gradFill flip="none" rotWithShape="1">
              <a:gsLst>
                <a:gs pos="0">
                  <a:srgbClr val="EB549A"/>
                </a:gs>
                <a:gs pos="100000">
                  <a:srgbClr val="86D8FA"/>
                </a:gs>
              </a:gsLst>
              <a:lin ang="2700000" scaled="1"/>
              <a:tileRect/>
            </a:gradFill>
          </a:ln>
        </p:spPr>
        <p:txBody>
          <a:bodyPr wrap="square" anchor="t">
            <a:spAutoFit/>
          </a:bodyPr>
          <a:lstStyle/>
          <a:p>
            <a:pPr algn="ctr"/>
            <a:r>
              <a:rPr lang="en" altLang="zh-CN" sz="20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rPr>
              <a:t>The risk of being attacked by a ransomware is as high as </a:t>
            </a:r>
            <a:r>
              <a:rPr lang="en" altLang="zh-CN" sz="44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rPr>
              <a:t>90%! ! !</a:t>
            </a:r>
            <a:endParaRPr lang="zh-CN" altLang="en-US" sz="2800" b="1">
              <a:solidFill>
                <a:srgbClr val="EB549A"/>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21" name="logo">
            <a:extLst>
              <a:ext uri="{FF2B5EF4-FFF2-40B4-BE49-F238E27FC236}">
                <a16:creationId xmlns:a16="http://schemas.microsoft.com/office/drawing/2014/main" id="{EA12B012-A36C-4B15-AFE3-ECB03073A8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2140" y="6662460"/>
            <a:ext cx="807720" cy="137538"/>
          </a:xfrm>
          <a:prstGeom prst="rect">
            <a:avLst/>
          </a:prstGeom>
        </p:spPr>
      </p:pic>
    </p:spTree>
    <p:extLst>
      <p:ext uri="{BB962C8B-B14F-4D97-AF65-F5344CB8AC3E}">
        <p14:creationId xmlns:p14="http://schemas.microsoft.com/office/powerpoint/2010/main" val="369601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11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6" presetClass="emph" presetSubtype="0" fill="hold" grpId="0" nodeType="withEffect">
                                  <p:stCondLst>
                                    <p:cond delay="100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childTnLst>
                          </p:cTn>
                        </p:par>
                        <p:par>
                          <p:cTn id="11" fill="hold">
                            <p:stCondLst>
                              <p:cond delay="1600"/>
                            </p:stCondLst>
                            <p:childTnLst>
                              <p:par>
                                <p:cTn id="12" presetID="10" presetClass="entr" presetSubtype="0" fill="hold" grpId="0" nodeType="afterEffect">
                                  <p:stCondLst>
                                    <p:cond delay="11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6" presetClass="emph" presetSubtype="0" fill="hold" grpId="1" nodeType="withEffect">
                                  <p:stCondLst>
                                    <p:cond delay="100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par>
                          <p:cTn id="18" fill="hold">
                            <p:stCondLst>
                              <p:cond delay="3200"/>
                            </p:stCondLst>
                            <p:childTnLst>
                              <p:par>
                                <p:cTn id="19" presetID="10" presetClass="entr" presetSubtype="0" fill="hold" grpId="0" nodeType="afterEffect">
                                  <p:stCondLst>
                                    <p:cond delay="1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26" presetClass="emph" presetSubtype="0" fill="hold" grpId="1" nodeType="withEffect">
                                  <p:stCondLst>
                                    <p:cond delay="1100"/>
                                  </p:stCondLst>
                                  <p:childTnLst>
                                    <p:animEffect transition="out" filter="fade">
                                      <p:cBhvr>
                                        <p:cTn id="23" dur="500" tmFilter="0, 0; .2, .5; .8, .5; 1, 0"/>
                                        <p:tgtEl>
                                          <p:spTgt spid="11"/>
                                        </p:tgtEl>
                                      </p:cBhvr>
                                    </p:animEffect>
                                    <p:animScale>
                                      <p:cBhvr>
                                        <p:cTn id="2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75D2-F26D-401F-8870-517B2899691B}"/>
              </a:ext>
            </a:extLst>
          </p:cNvPr>
          <p:cNvSpPr>
            <a:spLocks noGrp="1"/>
          </p:cNvSpPr>
          <p:nvPr>
            <p:ph type="ctrTitle"/>
          </p:nvPr>
        </p:nvSpPr>
        <p:spPr>
          <a:xfrm>
            <a:off x="379748" y="537227"/>
            <a:ext cx="11432504" cy="790004"/>
          </a:xfrm>
        </p:spPr>
        <p:txBody>
          <a:bodyPr>
            <a:noAutofit/>
          </a:bodyPr>
          <a:lstStyle/>
          <a:p>
            <a:r>
              <a:rPr lang="en-US" sz="3600" dirty="0">
                <a:latin typeface="Arial"/>
                <a:ea typeface="微軟正黑體"/>
                <a:cs typeface="Arial"/>
                <a:sym typeface="Arial" panose="020B0604020202020204" pitchFamily="34" charset="0"/>
              </a:rPr>
              <a:t>Most People Do Not Take These Settings Seriously!</a:t>
            </a:r>
          </a:p>
        </p:txBody>
      </p:sp>
      <p:sp>
        <p:nvSpPr>
          <p:cNvPr id="3" name="Content Placeholder 2" hidden="1">
            <a:extLst>
              <a:ext uri="{FF2B5EF4-FFF2-40B4-BE49-F238E27FC236}">
                <a16:creationId xmlns:a16="http://schemas.microsoft.com/office/drawing/2014/main" id="{675AAC40-D5F1-4A3E-B8C9-774A47766ED0}"/>
              </a:ext>
            </a:extLst>
          </p:cNvPr>
          <p:cNvSpPr>
            <a:spLocks noGrp="1"/>
          </p:cNvSpPr>
          <p:nvPr>
            <p:ph idx="4294967295"/>
          </p:nvPr>
        </p:nvSpPr>
        <p:spPr>
          <a:xfrm>
            <a:off x="0" y="1825625"/>
            <a:ext cx="10643016" cy="1027732"/>
          </a:xfrm>
          <a:prstGeom prst="rect">
            <a:avLst/>
          </a:prstGeom>
        </p:spPr>
        <p:txBody>
          <a:bodyPr/>
          <a:lstStyle/>
          <a:p>
            <a:pPr marL="0" indent="0">
              <a:buNone/>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直播前要抓最新的圖</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自製圖表，不要使用</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GA</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上的</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p>
          <a:p>
            <a:pPr marL="0" indent="0">
              <a:buNone/>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規則會換成中文</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 name="Group 10" hidden="1">
            <a:extLst>
              <a:ext uri="{FF2B5EF4-FFF2-40B4-BE49-F238E27FC236}">
                <a16:creationId xmlns:a16="http://schemas.microsoft.com/office/drawing/2014/main" id="{52345B61-D9B3-8A44-A221-CC612808689C}"/>
              </a:ext>
            </a:extLst>
          </p:cNvPr>
          <p:cNvGrpSpPr/>
          <p:nvPr/>
        </p:nvGrpSpPr>
        <p:grpSpPr>
          <a:xfrm>
            <a:off x="114300" y="2853357"/>
            <a:ext cx="12192000" cy="3767485"/>
            <a:chOff x="114300" y="2853357"/>
            <a:chExt cx="12192000" cy="3767485"/>
          </a:xfrm>
        </p:grpSpPr>
        <p:grpSp>
          <p:nvGrpSpPr>
            <p:cNvPr id="6" name="Group 5">
              <a:extLst>
                <a:ext uri="{FF2B5EF4-FFF2-40B4-BE49-F238E27FC236}">
                  <a16:creationId xmlns:a16="http://schemas.microsoft.com/office/drawing/2014/main" id="{A2D8ECBF-459B-D348-8767-89191EC839ED}"/>
                </a:ext>
              </a:extLst>
            </p:cNvPr>
            <p:cNvGrpSpPr/>
            <p:nvPr/>
          </p:nvGrpSpPr>
          <p:grpSpPr>
            <a:xfrm>
              <a:off x="114300" y="2853357"/>
              <a:ext cx="12192000" cy="3767485"/>
              <a:chOff x="114300" y="2853357"/>
              <a:chExt cx="12192000" cy="3767485"/>
            </a:xfrm>
          </p:grpSpPr>
          <p:pic>
            <p:nvPicPr>
              <p:cNvPr id="4" name="Picture 3">
                <a:extLst>
                  <a:ext uri="{FF2B5EF4-FFF2-40B4-BE49-F238E27FC236}">
                    <a16:creationId xmlns:a16="http://schemas.microsoft.com/office/drawing/2014/main" id="{68E976B6-4C75-DC45-A893-2509CBE05CE1}"/>
                  </a:ext>
                </a:extLst>
              </p:cNvPr>
              <p:cNvPicPr>
                <a:picLocks noChangeAspect="1"/>
              </p:cNvPicPr>
              <p:nvPr/>
            </p:nvPicPr>
            <p:blipFill>
              <a:blip r:embed="rId3"/>
              <a:stretch>
                <a:fillRect/>
              </a:stretch>
            </p:blipFill>
            <p:spPr>
              <a:xfrm>
                <a:off x="114300" y="2853357"/>
                <a:ext cx="12192000" cy="3767485"/>
              </a:xfrm>
              <a:prstGeom prst="rect">
                <a:avLst/>
              </a:prstGeom>
            </p:spPr>
          </p:pic>
          <p:sp>
            <p:nvSpPr>
              <p:cNvPr id="5" name="Rectangle 4">
                <a:extLst>
                  <a:ext uri="{FF2B5EF4-FFF2-40B4-BE49-F238E27FC236}">
                    <a16:creationId xmlns:a16="http://schemas.microsoft.com/office/drawing/2014/main" id="{ED77E775-F023-1844-92A3-FC955DDB94D2}"/>
                  </a:ext>
                </a:extLst>
              </p:cNvPr>
              <p:cNvSpPr/>
              <p:nvPr/>
            </p:nvSpPr>
            <p:spPr>
              <a:xfrm>
                <a:off x="3784600" y="3293442"/>
                <a:ext cx="1003300" cy="332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7" name="Rectangle 6">
              <a:extLst>
                <a:ext uri="{FF2B5EF4-FFF2-40B4-BE49-F238E27FC236}">
                  <a16:creationId xmlns:a16="http://schemas.microsoft.com/office/drawing/2014/main" id="{DCDC9D29-F1A4-FF4D-818D-1E1B38576DC9}"/>
                </a:ext>
              </a:extLst>
            </p:cNvPr>
            <p:cNvSpPr/>
            <p:nvPr/>
          </p:nvSpPr>
          <p:spPr>
            <a:xfrm>
              <a:off x="444500" y="3293442"/>
              <a:ext cx="1003300" cy="237158"/>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微軟正黑體" panose="020B0604030504040204" pitchFamily="34" charset="-120"/>
                  <a:sym typeface="Arial" panose="020B0604020202020204" pitchFamily="34" charset="0"/>
                </a:rPr>
                <a:t>規則</a:t>
              </a:r>
              <a:endParaRPr lang="en-US">
                <a:latin typeface="Arial" panose="020B0604020202020204" pitchFamily="34" charset="0"/>
                <a:ea typeface="微軟正黑體" panose="020B0604030504040204" pitchFamily="34" charset="-120"/>
                <a:sym typeface="Arial" panose="020B0604020202020204" pitchFamily="34" charset="0"/>
              </a:endParaRPr>
            </a:p>
          </p:txBody>
        </p:sp>
        <p:sp>
          <p:nvSpPr>
            <p:cNvPr id="8" name="Rectangle 7">
              <a:extLst>
                <a:ext uri="{FF2B5EF4-FFF2-40B4-BE49-F238E27FC236}">
                  <a16:creationId xmlns:a16="http://schemas.microsoft.com/office/drawing/2014/main" id="{854E16A2-CF0D-C94D-B364-3E523130C9FE}"/>
                </a:ext>
              </a:extLst>
            </p:cNvPr>
            <p:cNvSpPr/>
            <p:nvPr/>
          </p:nvSpPr>
          <p:spPr>
            <a:xfrm>
              <a:off x="4889500" y="3310421"/>
              <a:ext cx="1003300" cy="237158"/>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微軟正黑體" panose="020B0604030504040204" pitchFamily="34" charset="-120"/>
                  <a:sym typeface="Arial" panose="020B0604020202020204" pitchFamily="34" charset="0"/>
                </a:rPr>
                <a:t>通過</a:t>
              </a:r>
              <a:endParaRPr 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Rectangle 8">
              <a:extLst>
                <a:ext uri="{FF2B5EF4-FFF2-40B4-BE49-F238E27FC236}">
                  <a16:creationId xmlns:a16="http://schemas.microsoft.com/office/drawing/2014/main" id="{49A8F076-3E69-8242-B263-27BFA4BD892F}"/>
                </a:ext>
              </a:extLst>
            </p:cNvPr>
            <p:cNvSpPr/>
            <p:nvPr/>
          </p:nvSpPr>
          <p:spPr>
            <a:xfrm>
              <a:off x="8699500" y="3293442"/>
              <a:ext cx="1003300" cy="237158"/>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微軟正黑體" panose="020B0604030504040204" pitchFamily="34" charset="-120"/>
                  <a:sym typeface="Arial" panose="020B0604020202020204" pitchFamily="34" charset="0"/>
                </a:rPr>
                <a:t>未通過</a:t>
              </a:r>
              <a:endParaRPr lang="en-US">
                <a:latin typeface="Arial" panose="020B0604020202020204" pitchFamily="34" charset="0"/>
                <a:ea typeface="微軟正黑體" panose="020B0604030504040204" pitchFamily="34" charset="-120"/>
                <a:sym typeface="Arial" panose="020B0604020202020204" pitchFamily="34" charset="0"/>
              </a:endParaRPr>
            </a:p>
          </p:txBody>
        </p:sp>
        <p:sp>
          <p:nvSpPr>
            <p:cNvPr id="10" name="Rectangle 9">
              <a:extLst>
                <a:ext uri="{FF2B5EF4-FFF2-40B4-BE49-F238E27FC236}">
                  <a16:creationId xmlns:a16="http://schemas.microsoft.com/office/drawing/2014/main" id="{379C1BE9-8AB1-984E-9EB0-C2E7E0C9DFFC}"/>
                </a:ext>
              </a:extLst>
            </p:cNvPr>
            <p:cNvSpPr/>
            <p:nvPr/>
          </p:nvSpPr>
          <p:spPr>
            <a:xfrm>
              <a:off x="3492500" y="2988816"/>
              <a:ext cx="6210300" cy="237158"/>
            </a:xfrm>
            <a:prstGeom prst="rect">
              <a:avLst/>
            </a:prstGeom>
            <a:solidFill>
              <a:srgbClr val="5680BA"/>
            </a:solidFill>
            <a:ln>
              <a:solidFill>
                <a:srgbClr val="568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微軟正黑體" panose="020B0604030504040204" pitchFamily="34" charset="-120"/>
                  <a:sym typeface="Arial" panose="020B0604020202020204" pitchFamily="34" charset="0"/>
                </a:rPr>
                <a:t>安全檢查規則：通過</a:t>
              </a:r>
              <a:r>
                <a:rPr lang="en-US" altLang="zh-TW">
                  <a:latin typeface="Arial" panose="020B0604020202020204" pitchFamily="34" charset="0"/>
                  <a:ea typeface="微軟正黑體" panose="020B0604030504040204" pitchFamily="34" charset="-120"/>
                  <a:sym typeface="Arial" panose="020B0604020202020204" pitchFamily="34" charset="0"/>
                </a:rPr>
                <a:t>/</a:t>
              </a:r>
              <a:r>
                <a:rPr lang="zh-CN" altLang="en-US">
                  <a:latin typeface="Arial" panose="020B0604020202020204" pitchFamily="34" charset="0"/>
                  <a:ea typeface="微軟正黑體" panose="020B0604030504040204" pitchFamily="34" charset="-120"/>
                  <a:sym typeface="Arial" panose="020B0604020202020204" pitchFamily="34" charset="0"/>
                </a:rPr>
                <a:t>未通過排名</a:t>
              </a:r>
              <a:endParaRPr 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2" name="矩形 21">
            <a:extLst>
              <a:ext uri="{FF2B5EF4-FFF2-40B4-BE49-F238E27FC236}">
                <a16:creationId xmlns:a16="http://schemas.microsoft.com/office/drawing/2014/main" id="{7DF40E95-321B-459D-AE02-4763DA0C9ADA}"/>
              </a:ext>
            </a:extLst>
          </p:cNvPr>
          <p:cNvSpPr/>
          <p:nvPr/>
        </p:nvSpPr>
        <p:spPr>
          <a:xfrm>
            <a:off x="3076587" y="2112088"/>
            <a:ext cx="6038833" cy="461665"/>
          </a:xfrm>
          <a:prstGeom prst="rect">
            <a:avLst/>
          </a:prstGeom>
        </p:spPr>
        <p:txBody>
          <a:bodyPr wrap="none">
            <a:spAutoFit/>
          </a:bodyPr>
          <a:lstStyle/>
          <a:p>
            <a:pPr algn="ct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Security</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Checkup</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rule</a:t>
            </a:r>
            <a:r>
              <a:rPr lang="zh-CN"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Pass</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Fail</a:t>
            </a:r>
            <a:r>
              <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ranking</a:t>
            </a:r>
          </a:p>
        </p:txBody>
      </p:sp>
      <p:sp>
        <p:nvSpPr>
          <p:cNvPr id="12" name="Rectangle 11">
            <a:extLst>
              <a:ext uri="{FF2B5EF4-FFF2-40B4-BE49-F238E27FC236}">
                <a16:creationId xmlns:a16="http://schemas.microsoft.com/office/drawing/2014/main" id="{5DCADEBC-E3F7-1B4A-84CE-4ACAC4538458}"/>
              </a:ext>
            </a:extLst>
          </p:cNvPr>
          <p:cNvSpPr/>
          <p:nvPr/>
        </p:nvSpPr>
        <p:spPr>
          <a:xfrm>
            <a:off x="9702800" y="2112088"/>
            <a:ext cx="2044700" cy="519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Duration</a:t>
            </a:r>
            <a:r>
              <a:rPr lang="zh-CN" altLang="en-US"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2019/7/1-7/7</a:t>
            </a:r>
          </a:p>
          <a:p>
            <a:r>
              <a:rPr lang="en-US" altLang="zh-TW"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Unique</a:t>
            </a:r>
            <a:r>
              <a:rPr lang="zh-TW" altLang="en-US"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Device</a:t>
            </a:r>
            <a:r>
              <a:rPr lang="zh-CN" altLang="en-US"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dirty="0">
                <a:solidFill>
                  <a:schemeClr val="accent1">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4,406</a:t>
            </a:r>
            <a:endParaRPr lang="en-US" altLang="zh-TW" sz="1400" dirty="0">
              <a:solidFill>
                <a:schemeClr val="accent1">
                  <a:lumMod val="40000"/>
                  <a:lumOff val="6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16" name="logo">
            <a:extLst>
              <a:ext uri="{FF2B5EF4-FFF2-40B4-BE49-F238E27FC236}">
                <a16:creationId xmlns:a16="http://schemas.microsoft.com/office/drawing/2014/main" id="{94C5683A-3FF0-4394-B779-52E9EE732C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2140" y="6662460"/>
            <a:ext cx="807720" cy="137538"/>
          </a:xfrm>
          <a:prstGeom prst="rect">
            <a:avLst/>
          </a:prstGeom>
        </p:spPr>
      </p:pic>
      <p:grpSp>
        <p:nvGrpSpPr>
          <p:cNvPr id="15" name="Group 14">
            <a:extLst>
              <a:ext uri="{FF2B5EF4-FFF2-40B4-BE49-F238E27FC236}">
                <a16:creationId xmlns:a16="http://schemas.microsoft.com/office/drawing/2014/main" id="{E624F710-1869-A645-B1AB-18459E4B0D59}"/>
              </a:ext>
            </a:extLst>
          </p:cNvPr>
          <p:cNvGrpSpPr/>
          <p:nvPr/>
        </p:nvGrpSpPr>
        <p:grpSpPr>
          <a:xfrm>
            <a:off x="444500" y="2721769"/>
            <a:ext cx="3652502" cy="3327400"/>
            <a:chOff x="444500" y="2721769"/>
            <a:chExt cx="3652502" cy="3327400"/>
          </a:xfrm>
        </p:grpSpPr>
        <p:pic>
          <p:nvPicPr>
            <p:cNvPr id="20" name="圖片 19">
              <a:extLst>
                <a:ext uri="{FF2B5EF4-FFF2-40B4-BE49-F238E27FC236}">
                  <a16:creationId xmlns:a16="http://schemas.microsoft.com/office/drawing/2014/main" id="{E3A4D5BB-0555-47BD-AE66-AFA470051D9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44500" y="2721769"/>
              <a:ext cx="3652502" cy="3327400"/>
            </a:xfrm>
            <a:prstGeom prst="rect">
              <a:avLst/>
            </a:prstGeom>
          </p:spPr>
        </p:pic>
        <p:sp>
          <p:nvSpPr>
            <p:cNvPr id="13" name="Rectangle 12">
              <a:extLst>
                <a:ext uri="{FF2B5EF4-FFF2-40B4-BE49-F238E27FC236}">
                  <a16:creationId xmlns:a16="http://schemas.microsoft.com/office/drawing/2014/main" id="{5BEAB000-551F-504A-82F1-7C8A0878DBBF}"/>
                </a:ext>
              </a:extLst>
            </p:cNvPr>
            <p:cNvSpPr/>
            <p:nvPr/>
          </p:nvSpPr>
          <p:spPr>
            <a:xfrm>
              <a:off x="444500" y="2721769"/>
              <a:ext cx="3652502" cy="2670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Rule</a:t>
              </a:r>
              <a:endParaRPr 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4" name="Group 13">
            <a:extLst>
              <a:ext uri="{FF2B5EF4-FFF2-40B4-BE49-F238E27FC236}">
                <a16:creationId xmlns:a16="http://schemas.microsoft.com/office/drawing/2014/main" id="{A28EE885-E25C-894E-BD10-62DE0A7C4244}"/>
              </a:ext>
            </a:extLst>
          </p:cNvPr>
          <p:cNvGrpSpPr/>
          <p:nvPr/>
        </p:nvGrpSpPr>
        <p:grpSpPr>
          <a:xfrm>
            <a:off x="4330700" y="2709863"/>
            <a:ext cx="7416800" cy="3339306"/>
            <a:chOff x="4330700" y="2709863"/>
            <a:chExt cx="7416800" cy="3339306"/>
          </a:xfrm>
        </p:grpSpPr>
        <p:pic>
          <p:nvPicPr>
            <p:cNvPr id="21" name="圖片 20">
              <a:extLst>
                <a:ext uri="{FF2B5EF4-FFF2-40B4-BE49-F238E27FC236}">
                  <a16:creationId xmlns:a16="http://schemas.microsoft.com/office/drawing/2014/main" id="{78CEC9B3-D0EA-4FCF-8436-EA309623B81E}"/>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330700" y="2721769"/>
              <a:ext cx="7416800" cy="3327400"/>
            </a:xfrm>
            <a:prstGeom prst="rect">
              <a:avLst/>
            </a:prstGeom>
          </p:spPr>
        </p:pic>
        <p:sp>
          <p:nvSpPr>
            <p:cNvPr id="18" name="Rectangle 17">
              <a:extLst>
                <a:ext uri="{FF2B5EF4-FFF2-40B4-BE49-F238E27FC236}">
                  <a16:creationId xmlns:a16="http://schemas.microsoft.com/office/drawing/2014/main" id="{E328F421-3005-CC4F-9FC1-FA4626DEFABA}"/>
                </a:ext>
              </a:extLst>
            </p:cNvPr>
            <p:cNvSpPr/>
            <p:nvPr/>
          </p:nvSpPr>
          <p:spPr>
            <a:xfrm>
              <a:off x="4330700" y="2709863"/>
              <a:ext cx="3764298" cy="278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Pass</a:t>
              </a:r>
              <a:endParaRPr 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Rectangle 18">
              <a:extLst>
                <a:ext uri="{FF2B5EF4-FFF2-40B4-BE49-F238E27FC236}">
                  <a16:creationId xmlns:a16="http://schemas.microsoft.com/office/drawing/2014/main" id="{B2A283F1-7350-6949-9063-B0EA8C044071}"/>
                </a:ext>
              </a:extLst>
            </p:cNvPr>
            <p:cNvSpPr/>
            <p:nvPr/>
          </p:nvSpPr>
          <p:spPr>
            <a:xfrm>
              <a:off x="7983202" y="2709863"/>
              <a:ext cx="3764298" cy="2789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Fail</a:t>
              </a:r>
              <a:endParaRPr lang="en-US">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1350927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8F1E5-BDD7-4341-ADA2-CB32813B135E}"/>
              </a:ext>
            </a:extLst>
          </p:cNvPr>
          <p:cNvSpPr>
            <a:spLocks noGrp="1"/>
          </p:cNvSpPr>
          <p:nvPr>
            <p:ph type="ctrTitle"/>
          </p:nvPr>
        </p:nvSpPr>
        <p:spPr>
          <a:xfrm>
            <a:off x="-131805" y="537226"/>
            <a:ext cx="12455610" cy="772589"/>
          </a:xfrm>
        </p:spPr>
        <p:txBody>
          <a:bodyPr>
            <a:noAutofit/>
          </a:bodyPr>
          <a:lstStyle/>
          <a:p>
            <a:r>
              <a:rPr lang="en-US" sz="3600" dirty="0">
                <a:latin typeface="Arial" panose="020B0604020202020204" pitchFamily="34" charset="0"/>
                <a:sym typeface="Arial" panose="020B0604020202020204" pitchFamily="34" charset="0"/>
              </a:rPr>
              <a:t>Mining</a:t>
            </a:r>
            <a:r>
              <a:rPr lang="zh-TW" altLang="en-US" sz="3600" dirty="0">
                <a:latin typeface="Arial" panose="020B0604020202020204" pitchFamily="34" charset="0"/>
                <a:sym typeface="Arial" panose="020B0604020202020204" pitchFamily="34" charset="0"/>
              </a:rPr>
              <a:t> </a:t>
            </a:r>
            <a:r>
              <a:rPr lang="en-US" altLang="zh-TW" sz="3600" dirty="0">
                <a:latin typeface="Arial" panose="020B0604020202020204" pitchFamily="34" charset="0"/>
                <a:sym typeface="Arial" panose="020B0604020202020204" pitchFamily="34" charset="0"/>
              </a:rPr>
              <a:t>Virus</a:t>
            </a:r>
            <a:r>
              <a:rPr lang="en-US" sz="3600" dirty="0">
                <a:latin typeface="Arial" panose="020B0604020202020204" pitchFamily="34" charset="0"/>
                <a:sym typeface="Arial" panose="020B0604020202020204" pitchFamily="34" charset="0"/>
              </a:rPr>
              <a:t>, Ransomware, Where Did It Come From?</a:t>
            </a:r>
            <a:endParaRPr lang="en-US" altLang="ja-JP" sz="3600" dirty="0">
              <a:latin typeface="Arial" panose="020B0604020202020204" pitchFamily="34" charset="0"/>
              <a:sym typeface="Arial" panose="020B0604020202020204" pitchFamily="34" charset="0"/>
            </a:endParaRPr>
          </a:p>
        </p:txBody>
      </p:sp>
      <p:sp>
        <p:nvSpPr>
          <p:cNvPr id="11" name="Rectangle 6">
            <a:extLst>
              <a:ext uri="{FF2B5EF4-FFF2-40B4-BE49-F238E27FC236}">
                <a16:creationId xmlns:a16="http://schemas.microsoft.com/office/drawing/2014/main" id="{DA6F6CFE-C56F-434D-B742-8DB4A94B70FD}"/>
              </a:ext>
            </a:extLst>
          </p:cNvPr>
          <p:cNvSpPr/>
          <p:nvPr/>
        </p:nvSpPr>
        <p:spPr>
          <a:xfrm>
            <a:off x="203200" y="6488668"/>
            <a:ext cx="5516136" cy="215444"/>
          </a:xfrm>
          <a:prstGeom prst="rect">
            <a:avLst/>
          </a:prstGeom>
        </p:spPr>
        <p:txBody>
          <a:bodyPr wrap="square">
            <a:spAutoFit/>
          </a:bodyPr>
          <a:lstStyle/>
          <a:p>
            <a:r>
              <a:rPr lang="zh-CN" altLang="en-US" sz="800" spc="300">
                <a:solidFill>
                  <a:schemeClr val="tx2">
                    <a:lumMod val="60000"/>
                    <a:lumOff val="40000"/>
                  </a:schemeClr>
                </a:solidFill>
                <a:latin typeface="Arial" panose="020B0604020202020204" pitchFamily="34" charset="0"/>
                <a:ea typeface="微軟正黑體" panose="020B0604030504040204" pitchFamily="34" charset="-120"/>
                <a:sym typeface="Arial" panose="020B0604020202020204" pitchFamily="34" charset="0"/>
              </a:rPr>
              <a:t>圖片來源：</a:t>
            </a:r>
            <a:r>
              <a:rPr lang="en-US" sz="800" spc="300">
                <a:solidFill>
                  <a:schemeClr val="tx2">
                    <a:lumMod val="60000"/>
                    <a:lumOff val="40000"/>
                  </a:schemeClr>
                </a:solidFill>
                <a:latin typeface="Arial" panose="020B0604020202020204" pitchFamily="34" charset="0"/>
                <a:ea typeface="微軟正黑體" panose="020B0604030504040204" pitchFamily="34" charset="-120"/>
                <a:sym typeface="Arial" panose="020B0604020202020204" pitchFamily="34" charset="0"/>
                <a:hlinkClick r:id="rId3">
                  <a:extLst>
                    <a:ext uri="{A12FA001-AC4F-418D-AE19-62706E023703}">
                      <ahyp:hlinkClr xmlns:ahyp="http://schemas.microsoft.com/office/drawing/2018/hyperlinkcolor" val="tx"/>
                    </a:ext>
                  </a:extLst>
                </a:hlinkClick>
              </a:rPr>
              <a:t>https://steachs.com/archives/43477</a:t>
            </a:r>
            <a:r>
              <a:rPr lang="zh-TW" altLang="en-US" sz="800" spc="300">
                <a:solidFill>
                  <a:schemeClr val="tx2">
                    <a:lumMod val="60000"/>
                    <a:lumOff val="40000"/>
                  </a:schemeClr>
                </a:solidFill>
                <a:latin typeface="Arial" panose="020B0604020202020204" pitchFamily="34" charset="0"/>
                <a:ea typeface="微軟正黑體" panose="020B0604030504040204" pitchFamily="34" charset="-120"/>
                <a:sym typeface="Arial" panose="020B0604020202020204" pitchFamily="34" charset="0"/>
              </a:rPr>
              <a:t> </a:t>
            </a:r>
            <a:endParaRPr lang="en-US" sz="800" spc="300">
              <a:solidFill>
                <a:schemeClr val="tx2">
                  <a:lumMod val="60000"/>
                  <a:lumOff val="4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Rectangle 2" hidden="1">
            <a:extLst>
              <a:ext uri="{FF2B5EF4-FFF2-40B4-BE49-F238E27FC236}">
                <a16:creationId xmlns:a16="http://schemas.microsoft.com/office/drawing/2014/main" id="{DF113BEE-341D-4126-BD04-8272ADC69FF5}"/>
              </a:ext>
            </a:extLst>
          </p:cNvPr>
          <p:cNvSpPr>
            <a:spLocks noChangeArrowheads="1"/>
          </p:cNvSpPr>
          <p:nvPr/>
        </p:nvSpPr>
        <p:spPr bwMode="auto">
          <a:xfrm>
            <a:off x="6943628" y="6462431"/>
            <a:ext cx="405819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3"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#10 iloveyou</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#9 qwerty</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#8 sunshine</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#7 1234567</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#6 111111</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#5 12345</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#4 12345678</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#3 123456789</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#2 password</a:t>
            </a:r>
            <a:b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1400" b="0" i="0" u="none" strike="noStrike" cap="none" normalizeH="0" baseline="0" dirty="0">
                <a:ln>
                  <a:noFill/>
                </a:ln>
                <a:solidFill>
                  <a:schemeClr val="bg1"/>
                </a:solidFill>
                <a:effectLst/>
                <a:ea typeface="微軟正黑體" panose="020B0604030504040204" pitchFamily="34" charset="-120"/>
                <a:cs typeface="Arial" panose="020B0604020202020204" pitchFamily="34" charset="0"/>
                <a:sym typeface="Arial" panose="020B0604020202020204" pitchFamily="34" charset="0"/>
              </a:rPr>
              <a:t>#1 123456 </a:t>
            </a:r>
          </a:p>
        </p:txBody>
      </p:sp>
      <p:pic>
        <p:nvPicPr>
          <p:cNvPr id="8" name="logo">
            <a:extLst>
              <a:ext uri="{FF2B5EF4-FFF2-40B4-BE49-F238E27FC236}">
                <a16:creationId xmlns:a16="http://schemas.microsoft.com/office/drawing/2014/main" id="{1B0BF44D-4FD5-4D98-AFF7-F6923C7599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2140" y="6662460"/>
            <a:ext cx="807720" cy="137538"/>
          </a:xfrm>
          <a:prstGeom prst="rect">
            <a:avLst/>
          </a:prstGeom>
        </p:spPr>
      </p:pic>
      <p:sp>
        <p:nvSpPr>
          <p:cNvPr id="3" name="Rectangle 2">
            <a:extLst>
              <a:ext uri="{FF2B5EF4-FFF2-40B4-BE49-F238E27FC236}">
                <a16:creationId xmlns:a16="http://schemas.microsoft.com/office/drawing/2014/main" id="{57F0C61C-106C-A740-83F3-4FC353606BAE}"/>
              </a:ext>
            </a:extLst>
          </p:cNvPr>
          <p:cNvSpPr/>
          <p:nvPr/>
        </p:nvSpPr>
        <p:spPr>
          <a:xfrm>
            <a:off x="1549400" y="4042891"/>
            <a:ext cx="9093200" cy="584775"/>
          </a:xfrm>
          <a:prstGeom prst="rect">
            <a:avLst/>
          </a:prstGeom>
        </p:spPr>
        <p:txBody>
          <a:bodyPr wrap="square" anchor="t">
            <a:spAutoFit/>
          </a:bodyPr>
          <a:lstStyle/>
          <a:p>
            <a:pPr algn="ctr"/>
            <a:r>
              <a:rPr lang="en-US" sz="3200" b="1" dirty="0">
                <a:solidFill>
                  <a:srgbClr val="FF79BC"/>
                </a:solidFill>
                <a:latin typeface="Arial"/>
                <a:ea typeface="微軟正黑體"/>
                <a:cs typeface="Calibri Light"/>
                <a:sym typeface="Arial" panose="020B0604020202020204" pitchFamily="34" charset="0"/>
              </a:rPr>
              <a:t>2018 Top Ten Most Unsafe Passwords</a:t>
            </a:r>
            <a:endParaRPr lang="en-US" sz="3200" b="1" dirty="0">
              <a:solidFill>
                <a:srgbClr val="FF79BC"/>
              </a:solidFill>
              <a:latin typeface="Arial" panose="020B0604020202020204" pitchFamily="34" charset="0"/>
              <a:ea typeface="微軟正黑體" panose="020B0604030504040204" pitchFamily="34" charset="-120"/>
              <a:cs typeface="Calibri Light"/>
              <a:sym typeface="Arial" panose="020B0604020202020204" pitchFamily="34" charset="0"/>
            </a:endParaRPr>
          </a:p>
        </p:txBody>
      </p:sp>
      <p:sp>
        <p:nvSpPr>
          <p:cNvPr id="10" name="矩形 9">
            <a:extLst>
              <a:ext uri="{FF2B5EF4-FFF2-40B4-BE49-F238E27FC236}">
                <a16:creationId xmlns:a16="http://schemas.microsoft.com/office/drawing/2014/main" id="{C15783D1-FC64-43DB-A35F-4AB16D9A6AE4}"/>
              </a:ext>
            </a:extLst>
          </p:cNvPr>
          <p:cNvSpPr/>
          <p:nvPr/>
        </p:nvSpPr>
        <p:spPr>
          <a:xfrm>
            <a:off x="653125" y="1701800"/>
            <a:ext cx="3476196" cy="1952689"/>
          </a:xfrm>
          <a:prstGeom prst="rect">
            <a:avLst/>
          </a:prstGeom>
          <a:solidFill>
            <a:srgbClr val="4472C4">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BE3E4CBF-6837-49E6-AC86-2DEEA9918B32}"/>
              </a:ext>
            </a:extLst>
          </p:cNvPr>
          <p:cNvSpPr/>
          <p:nvPr/>
        </p:nvSpPr>
        <p:spPr>
          <a:xfrm>
            <a:off x="4363341" y="1701800"/>
            <a:ext cx="3476196" cy="1952689"/>
          </a:xfrm>
          <a:prstGeom prst="rect">
            <a:avLst/>
          </a:prstGeom>
          <a:solidFill>
            <a:srgbClr val="4472C4">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26133F45-0FFF-46B1-93DE-B4BEE9D9EB20}"/>
              </a:ext>
            </a:extLst>
          </p:cNvPr>
          <p:cNvSpPr/>
          <p:nvPr/>
        </p:nvSpPr>
        <p:spPr>
          <a:xfrm>
            <a:off x="8073556" y="1701800"/>
            <a:ext cx="3476196" cy="1952689"/>
          </a:xfrm>
          <a:prstGeom prst="rect">
            <a:avLst/>
          </a:prstGeom>
          <a:solidFill>
            <a:srgbClr val="4472C4">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Content Placeholder 2">
            <a:extLst>
              <a:ext uri="{FF2B5EF4-FFF2-40B4-BE49-F238E27FC236}">
                <a16:creationId xmlns:a16="http://schemas.microsoft.com/office/drawing/2014/main" id="{AA9B61F5-4817-4B54-AA0D-001CAB550217}"/>
              </a:ext>
            </a:extLst>
          </p:cNvPr>
          <p:cNvSpPr txBox="1">
            <a:spLocks/>
          </p:cNvSpPr>
          <p:nvPr/>
        </p:nvSpPr>
        <p:spPr>
          <a:xfrm>
            <a:off x="799238" y="2148098"/>
            <a:ext cx="3183969" cy="15543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latin typeface="Arial"/>
                <a:ea typeface="微軟正黑體"/>
                <a:cs typeface="Calibri"/>
                <a:sym typeface="Arial" panose="020B0604020202020204" pitchFamily="34" charset="0"/>
              </a:rPr>
              <a:t>Using firmware or software that has stopped updating to come in through unpatched vulnerabilities</a:t>
            </a:r>
            <a:r>
              <a:rPr lang="en-US" altLang="zh-TW" sz="1800" dirty="0">
                <a:solidFill>
                  <a:schemeClr val="bg1"/>
                </a:solidFill>
                <a:latin typeface="Arial"/>
                <a:ea typeface="微軟正黑體"/>
                <a:cs typeface="Calibri"/>
                <a:sym typeface="Arial" panose="020B0604020202020204" pitchFamily="34" charset="0"/>
              </a:rPr>
              <a:t>.</a:t>
            </a:r>
            <a:endPar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E9D06FA7-4109-4298-BDBD-4FB125216775}"/>
              </a:ext>
            </a:extLst>
          </p:cNvPr>
          <p:cNvSpPr/>
          <p:nvPr/>
        </p:nvSpPr>
        <p:spPr>
          <a:xfrm>
            <a:off x="4597400" y="2090567"/>
            <a:ext cx="2971800" cy="1200329"/>
          </a:xfrm>
          <a:prstGeom prst="rect">
            <a:avLst/>
          </a:prstGeom>
        </p:spPr>
        <p:txBody>
          <a:bodyPr wrap="square">
            <a:spAutoFit/>
          </a:bodyPr>
          <a:lstStyle/>
          <a:p>
            <a:r>
              <a:rPr lang="en-US" altLang="zh-TW" dirty="0">
                <a:solidFill>
                  <a:schemeClr val="bg1"/>
                </a:solidFill>
                <a:latin typeface="Arial"/>
                <a:ea typeface="微軟正黑體"/>
                <a:cs typeface="Calibri"/>
                <a:sym typeface="Arial" panose="020B0604020202020204" pitchFamily="34" charset="0"/>
              </a:rPr>
              <a:t>Using a weak password, be careful! This set of passwords is in the dictionary of the malware.</a:t>
            </a:r>
            <a:endParaRPr lang="zh-TW" altLang="en-US" dirty="0"/>
          </a:p>
        </p:txBody>
      </p:sp>
      <p:sp>
        <p:nvSpPr>
          <p:cNvPr id="5" name="矩形 4">
            <a:extLst>
              <a:ext uri="{FF2B5EF4-FFF2-40B4-BE49-F238E27FC236}">
                <a16:creationId xmlns:a16="http://schemas.microsoft.com/office/drawing/2014/main" id="{B4857B99-8786-4A5E-BA9A-7B5C101FACC5}"/>
              </a:ext>
            </a:extLst>
          </p:cNvPr>
          <p:cNvSpPr/>
          <p:nvPr/>
        </p:nvSpPr>
        <p:spPr>
          <a:xfrm>
            <a:off x="8216900" y="2090567"/>
            <a:ext cx="3035300" cy="923330"/>
          </a:xfrm>
          <a:prstGeom prst="rect">
            <a:avLst/>
          </a:prstGeom>
        </p:spPr>
        <p:txBody>
          <a:bodyPr wrap="square">
            <a:spAutoFit/>
          </a:bodyPr>
          <a:lstStyle/>
          <a:p>
            <a:r>
              <a:rPr lang="en-US" altLang="zh-TW" dirty="0">
                <a:solidFill>
                  <a:schemeClr val="bg1"/>
                </a:solidFill>
                <a:latin typeface="Arial"/>
                <a:ea typeface="微軟正黑體"/>
                <a:cs typeface="Calibri"/>
                <a:sym typeface="Arial" panose="020B0604020202020204" pitchFamily="34" charset="0"/>
              </a:rPr>
              <a:t>Open unusable external services or</a:t>
            </a:r>
            <a:r>
              <a:rPr lang="zh-TW" altLang="en-US" dirty="0">
                <a:solidFill>
                  <a:schemeClr val="bg1"/>
                </a:solidFill>
                <a:latin typeface="Arial"/>
                <a:ea typeface="微軟正黑體"/>
                <a:cs typeface="Calibri"/>
                <a:sym typeface="Arial" panose="020B0604020202020204" pitchFamily="34" charset="0"/>
              </a:rPr>
              <a:t> </a:t>
            </a:r>
            <a:r>
              <a:rPr lang="en-US" altLang="zh-TW" dirty="0">
                <a:solidFill>
                  <a:schemeClr val="bg1"/>
                </a:solidFill>
                <a:latin typeface="Arial"/>
                <a:ea typeface="微軟正黑體"/>
                <a:cs typeface="Calibri"/>
                <a:sym typeface="Arial" panose="020B0604020202020204" pitchFamily="34" charset="0"/>
              </a:rPr>
              <a:t>use</a:t>
            </a:r>
            <a:r>
              <a:rPr lang="zh-TW" altLang="en-US" dirty="0">
                <a:solidFill>
                  <a:schemeClr val="bg1"/>
                </a:solidFill>
                <a:latin typeface="Arial"/>
                <a:ea typeface="微軟正黑體"/>
                <a:cs typeface="Calibri"/>
                <a:sym typeface="Arial" panose="020B0604020202020204" pitchFamily="34" charset="0"/>
              </a:rPr>
              <a:t> </a:t>
            </a:r>
            <a:r>
              <a:rPr lang="en-US" altLang="zh-TW" dirty="0">
                <a:solidFill>
                  <a:schemeClr val="bg1"/>
                </a:solidFill>
                <a:latin typeface="Arial"/>
                <a:ea typeface="微軟正黑體"/>
                <a:cs typeface="Calibri"/>
                <a:sym typeface="Arial" panose="020B0604020202020204" pitchFamily="34" charset="0"/>
              </a:rPr>
              <a:t>default</a:t>
            </a:r>
            <a:r>
              <a:rPr lang="zh-TW" altLang="en-US" dirty="0">
                <a:solidFill>
                  <a:schemeClr val="bg1"/>
                </a:solidFill>
                <a:latin typeface="Arial"/>
                <a:ea typeface="微軟正黑體"/>
                <a:cs typeface="Calibri"/>
                <a:sym typeface="Arial" panose="020B0604020202020204" pitchFamily="34" charset="0"/>
              </a:rPr>
              <a:t> </a:t>
            </a:r>
            <a:r>
              <a:rPr lang="en-US" altLang="zh-TW" dirty="0">
                <a:solidFill>
                  <a:schemeClr val="bg1"/>
                </a:solidFill>
                <a:latin typeface="Arial"/>
                <a:ea typeface="微軟正黑體"/>
                <a:cs typeface="Calibri"/>
                <a:sym typeface="Arial" panose="020B0604020202020204" pitchFamily="34" charset="0"/>
              </a:rPr>
              <a:t>ports,</a:t>
            </a:r>
            <a:r>
              <a:rPr lang="zh-TW" altLang="en-US" dirty="0">
                <a:solidFill>
                  <a:schemeClr val="bg1"/>
                </a:solidFill>
                <a:latin typeface="Arial"/>
                <a:ea typeface="微軟正黑體"/>
                <a:cs typeface="Calibri"/>
                <a:sym typeface="Arial" panose="020B0604020202020204" pitchFamily="34" charset="0"/>
              </a:rPr>
              <a:t> </a:t>
            </a:r>
            <a:r>
              <a:rPr lang="en-US" altLang="zh-TW" dirty="0">
                <a:solidFill>
                  <a:schemeClr val="bg1"/>
                </a:solidFill>
                <a:latin typeface="Arial"/>
                <a:ea typeface="微軟正黑體"/>
                <a:cs typeface="Calibri"/>
                <a:sym typeface="Arial" panose="020B0604020202020204" pitchFamily="34" charset="0"/>
              </a:rPr>
              <a:t>ex: SSH, Telnet</a:t>
            </a:r>
            <a:endParaRPr lang="en-US" altLang="ja-JP" dirty="0">
              <a:solidFill>
                <a:schemeClr val="bg1"/>
              </a:solidFill>
              <a:latin typeface="Arial"/>
              <a:ea typeface="微軟正黑體"/>
              <a:cs typeface="Calibri"/>
              <a:sym typeface="Arial" panose="020B0604020202020204" pitchFamily="34" charset="0"/>
            </a:endParaRPr>
          </a:p>
        </p:txBody>
      </p:sp>
      <p:sp>
        <p:nvSpPr>
          <p:cNvPr id="15" name="Rectangle 2">
            <a:extLst>
              <a:ext uri="{FF2B5EF4-FFF2-40B4-BE49-F238E27FC236}">
                <a16:creationId xmlns:a16="http://schemas.microsoft.com/office/drawing/2014/main" id="{63C0D2BB-32FF-45B7-8980-1C4901DDD498}"/>
              </a:ext>
            </a:extLst>
          </p:cNvPr>
          <p:cNvSpPr>
            <a:spLocks noChangeArrowheads="1"/>
          </p:cNvSpPr>
          <p:nvPr/>
        </p:nvSpPr>
        <p:spPr bwMode="auto">
          <a:xfrm>
            <a:off x="926502" y="4791787"/>
            <a:ext cx="108857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5"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#10 iloveyou</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#9 qwerty</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#8 sunshine</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#7 1234567</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#6 111111</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#5 12345</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#4 12345678</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#3 123456789</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#2 password</a:t>
            </a:r>
            <a:b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br>
            <a:r>
              <a:rPr kumimoji="0" lang="zh-TW" altLang="zh-TW" sz="2000" b="0" i="0" u="none" strike="noStrike" cap="none" normalizeH="0" baseline="0" dirty="0">
                <a:ln>
                  <a:noFill/>
                </a:ln>
                <a:solidFill>
                  <a:srgbClr val="F080B3"/>
                </a:solidFill>
                <a:effectLst/>
                <a:ea typeface="微軟正黑體" panose="020B0604030504040204" pitchFamily="34" charset="-120"/>
                <a:cs typeface="Arial" panose="020B0604020202020204" pitchFamily="34" charset="0"/>
                <a:sym typeface="Arial" panose="020B0604020202020204" pitchFamily="34" charset="0"/>
              </a:rPr>
              <a:t>#1 123456 </a:t>
            </a:r>
          </a:p>
        </p:txBody>
      </p:sp>
    </p:spTree>
    <p:extLst>
      <p:ext uri="{BB962C8B-B14F-4D97-AF65-F5344CB8AC3E}">
        <p14:creationId xmlns:p14="http://schemas.microsoft.com/office/powerpoint/2010/main" val="4241482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C08B-2127-47D1-9575-F9F6886FDA40}"/>
              </a:ext>
            </a:extLst>
          </p:cNvPr>
          <p:cNvSpPr>
            <a:spLocks noGrp="1"/>
          </p:cNvSpPr>
          <p:nvPr>
            <p:ph type="ctrTitle"/>
          </p:nvPr>
        </p:nvSpPr>
        <p:spPr/>
        <p:txBody>
          <a:bodyPr>
            <a:normAutofit fontScale="90000"/>
          </a:bodyPr>
          <a:lstStyle/>
          <a:p>
            <a:r>
              <a:rPr lang="en-US" altLang="zh-TW" dirty="0">
                <a:latin typeface="Arial"/>
                <a:ea typeface="微軟正黑體"/>
                <a:cs typeface="+mj-lt"/>
                <a:sym typeface="Arial" panose="020B0604020202020204" pitchFamily="34" charset="0"/>
              </a:rPr>
              <a:t>e</a:t>
            </a:r>
            <a:r>
              <a:rPr lang="en-US" altLang="ja-JP" dirty="0">
                <a:latin typeface="Arial"/>
                <a:ea typeface="微軟正黑體"/>
                <a:cs typeface="+mj-lt"/>
                <a:sym typeface="Arial" panose="020B0604020202020204" pitchFamily="34" charset="0"/>
              </a:rPr>
              <a:t>Ch0raix</a:t>
            </a:r>
            <a:r>
              <a:rPr lang="zh-TW" altLang="en-US" dirty="0">
                <a:latin typeface="Arial"/>
                <a:ea typeface="微軟正黑體"/>
                <a:cs typeface="+mj-lt"/>
                <a:sym typeface="Arial" panose="020B0604020202020204" pitchFamily="34" charset="0"/>
              </a:rPr>
              <a:t> </a:t>
            </a:r>
            <a:r>
              <a:rPr lang="en-US" altLang="zh-TW" dirty="0">
                <a:latin typeface="Arial"/>
                <a:ea typeface="微軟正黑體"/>
                <a:cs typeface="+mj-lt"/>
                <a:sym typeface="Arial" panose="020B0604020202020204" pitchFamily="34" charset="0"/>
              </a:rPr>
              <a:t>Ransomware</a:t>
            </a:r>
            <a:r>
              <a:rPr lang="zh-TW" altLang="en-US" dirty="0">
                <a:latin typeface="Arial"/>
                <a:ea typeface="微軟正黑體"/>
                <a:cs typeface="+mj-lt"/>
                <a:sym typeface="Arial" panose="020B0604020202020204" pitchFamily="34" charset="0"/>
              </a:rPr>
              <a:t> </a:t>
            </a:r>
            <a:r>
              <a:rPr lang="en-US" altLang="zh-TW" dirty="0">
                <a:latin typeface="Arial"/>
                <a:ea typeface="微軟正黑體"/>
                <a:cs typeface="+mj-lt"/>
                <a:sym typeface="Arial" panose="020B0604020202020204" pitchFamily="34" charset="0"/>
              </a:rPr>
              <a:t>Issue,</a:t>
            </a:r>
            <a:r>
              <a:rPr lang="zh-TW" altLang="en-US" dirty="0">
                <a:latin typeface="Arial"/>
                <a:ea typeface="微軟正黑體"/>
                <a:cs typeface="+mj-lt"/>
                <a:sym typeface="Arial" panose="020B0604020202020204" pitchFamily="34" charset="0"/>
              </a:rPr>
              <a:t> </a:t>
            </a:r>
            <a:br>
              <a:rPr lang="en-US" altLang="zh-TW" dirty="0">
                <a:latin typeface="Arial" panose="020B0604020202020204" pitchFamily="34" charset="0"/>
                <a:cs typeface="+mj-lt"/>
              </a:rPr>
            </a:br>
            <a:r>
              <a:rPr lang="en-US" altLang="zh-TW" sz="4000" b="1" dirty="0">
                <a:solidFill>
                  <a:srgbClr val="EB549A"/>
                </a:solidFill>
                <a:latin typeface="Arial"/>
                <a:ea typeface="微軟正黑體"/>
                <a:cs typeface="+mj-lt"/>
                <a:sym typeface="Arial" panose="020B0604020202020204" pitchFamily="34" charset="0"/>
              </a:rPr>
              <a:t>How Does The QNAP</a:t>
            </a:r>
            <a:r>
              <a:rPr lang="zh-TW" altLang="en-US" sz="4000" b="1" dirty="0">
                <a:solidFill>
                  <a:srgbClr val="EB549A"/>
                </a:solidFill>
                <a:latin typeface="Arial"/>
                <a:ea typeface="微軟正黑體"/>
                <a:cs typeface="+mj-lt"/>
                <a:sym typeface="Arial" panose="020B0604020202020204" pitchFamily="34" charset="0"/>
              </a:rPr>
              <a:t> </a:t>
            </a:r>
            <a:r>
              <a:rPr lang="zh-TW" altLang="en-US" sz="4000" b="1" dirty="0">
                <a:solidFill>
                  <a:srgbClr val="EB549A"/>
                </a:solidFill>
                <a:latin typeface="Arial"/>
                <a:ea typeface="微軟正黑體"/>
                <a:cs typeface="Calibri Light"/>
                <a:sym typeface="Arial" panose="020B0604020202020204" pitchFamily="34" charset="0"/>
              </a:rPr>
              <a:t>R</a:t>
            </a:r>
            <a:r>
              <a:rPr lang="en-US" altLang="zh-TW" sz="4000" b="1" dirty="0" err="1">
                <a:solidFill>
                  <a:srgbClr val="EB549A"/>
                </a:solidFill>
                <a:latin typeface="Arial"/>
                <a:ea typeface="微軟正黑體"/>
                <a:cs typeface="Calibri Light"/>
                <a:sym typeface="Arial" panose="020B0604020202020204" pitchFamily="34" charset="0"/>
              </a:rPr>
              <a:t>esponse</a:t>
            </a:r>
            <a:r>
              <a:rPr lang="ja-JP" altLang="en-US" sz="4000" b="1" dirty="0">
                <a:solidFill>
                  <a:srgbClr val="EB549A"/>
                </a:solidFill>
                <a:latin typeface="Arial"/>
                <a:ea typeface="微軟正黑體"/>
                <a:cs typeface="+mn-lt"/>
                <a:sym typeface="Arial" panose="020B0604020202020204" pitchFamily="34" charset="0"/>
              </a:rPr>
              <a:t> </a:t>
            </a:r>
            <a:r>
              <a:rPr lang="en-US" altLang="ja-JP" sz="4000" b="1">
                <a:solidFill>
                  <a:srgbClr val="EB549A"/>
                </a:solidFill>
                <a:latin typeface="Arial"/>
                <a:ea typeface="微軟正黑體"/>
                <a:cs typeface="+mn-lt"/>
                <a:sym typeface="Arial" panose="020B0604020202020204" pitchFamily="34" charset="0"/>
              </a:rPr>
              <a:t>Team</a:t>
            </a:r>
            <a:r>
              <a:rPr lang="zh-TW" altLang="en-US" sz="4000" b="1" dirty="0">
                <a:solidFill>
                  <a:srgbClr val="EB549A"/>
                </a:solidFill>
                <a:latin typeface="Arial"/>
                <a:ea typeface="微軟正黑體"/>
                <a:cs typeface="+mn-lt"/>
                <a:sym typeface="Arial" panose="020B0604020202020204" pitchFamily="34" charset="0"/>
              </a:rPr>
              <a:t> </a:t>
            </a:r>
            <a:r>
              <a:rPr lang="en-US" altLang="zh-TW" sz="4000" b="1" dirty="0">
                <a:solidFill>
                  <a:srgbClr val="EB549A"/>
                </a:solidFill>
                <a:latin typeface="Arial"/>
                <a:ea typeface="微軟正黑體"/>
                <a:cs typeface="+mn-lt"/>
                <a:sym typeface="Arial" panose="020B0604020202020204" pitchFamily="34" charset="0"/>
              </a:rPr>
              <a:t>Deal</a:t>
            </a:r>
            <a:r>
              <a:rPr lang="zh-TW" altLang="en-US" sz="4000" b="1" dirty="0">
                <a:solidFill>
                  <a:srgbClr val="EB549A"/>
                </a:solidFill>
                <a:latin typeface="Arial"/>
                <a:ea typeface="微軟正黑體"/>
                <a:cs typeface="+mn-lt"/>
                <a:sym typeface="Arial" panose="020B0604020202020204" pitchFamily="34" charset="0"/>
              </a:rPr>
              <a:t> </a:t>
            </a:r>
            <a:r>
              <a:rPr lang="en-US" altLang="zh-TW" sz="4000" b="1" dirty="0">
                <a:solidFill>
                  <a:srgbClr val="EB549A"/>
                </a:solidFill>
                <a:latin typeface="Arial"/>
                <a:ea typeface="微軟正黑體"/>
                <a:cs typeface="+mn-lt"/>
                <a:sym typeface="Arial" panose="020B0604020202020204" pitchFamily="34" charset="0"/>
              </a:rPr>
              <a:t>With It?</a:t>
            </a:r>
            <a:endParaRPr lang="zh-CN" altLang="en-US" b="1" dirty="0">
              <a:solidFill>
                <a:srgbClr val="EB549A"/>
              </a:solidFill>
              <a:latin typeface="Arial"/>
              <a:ea typeface="微軟正黑體"/>
              <a:cs typeface="Calibri"/>
            </a:endParaRPr>
          </a:p>
        </p:txBody>
      </p:sp>
      <p:cxnSp>
        <p:nvCxnSpPr>
          <p:cNvPr id="14" name="Google Shape;94;p16" hidden="1">
            <a:extLst>
              <a:ext uri="{FF2B5EF4-FFF2-40B4-BE49-F238E27FC236}">
                <a16:creationId xmlns:a16="http://schemas.microsoft.com/office/drawing/2014/main" id="{13E0C966-0E00-5B44-BED3-7A040E2C3A71}"/>
              </a:ext>
            </a:extLst>
          </p:cNvPr>
          <p:cNvCxnSpPr/>
          <p:nvPr/>
        </p:nvCxnSpPr>
        <p:spPr>
          <a:xfrm rot="10800000" flipH="1">
            <a:off x="2489940" y="4460719"/>
            <a:ext cx="8513700" cy="7200"/>
          </a:xfrm>
          <a:prstGeom prst="straightConnector1">
            <a:avLst/>
          </a:prstGeom>
          <a:noFill/>
          <a:ln w="28575" cap="flat" cmpd="sng">
            <a:solidFill>
              <a:schemeClr val="dk2"/>
            </a:solidFill>
            <a:prstDash val="solid"/>
            <a:round/>
            <a:headEnd type="none" w="med" len="med"/>
            <a:tailEnd type="triangle" w="med" len="med"/>
          </a:ln>
        </p:spPr>
      </p:cxnSp>
      <p:sp>
        <p:nvSpPr>
          <p:cNvPr id="15" name="Google Shape;95;p16">
            <a:extLst>
              <a:ext uri="{FF2B5EF4-FFF2-40B4-BE49-F238E27FC236}">
                <a16:creationId xmlns:a16="http://schemas.microsoft.com/office/drawing/2014/main" id="{0793B987-116D-DB4C-80BE-B8BACB9745F3}"/>
              </a:ext>
            </a:extLst>
          </p:cNvPr>
          <p:cNvSpPr txBox="1"/>
          <p:nvPr/>
        </p:nvSpPr>
        <p:spPr>
          <a:xfrm>
            <a:off x="1195408" y="2847804"/>
            <a:ext cx="9603012" cy="392589"/>
          </a:xfrm>
          <a:prstGeom prst="rect">
            <a:avLst/>
          </a:prstGeom>
          <a:noFill/>
          <a:ln>
            <a:noFill/>
          </a:ln>
        </p:spPr>
        <p:txBody>
          <a:bodyPr spcFirstLastPara="1" wrap="square" lIns="91425" tIns="91425" rIns="91425" bIns="91425" anchor="t" anchorCtr="0">
            <a:noAutofit/>
          </a:bodyPr>
          <a:lstStyle/>
          <a:p>
            <a:pPr lvl="0" algn="ctr"/>
            <a:r>
              <a:rPr lang="en-US">
                <a:solidFill>
                  <a:srgbClr val="86D8FA"/>
                </a:solidFill>
                <a:latin typeface="Arial"/>
                <a:ea typeface="微軟正黑體"/>
                <a:cs typeface="Arial"/>
                <a:sym typeface="Arial" panose="020B0604020202020204" pitchFamily="34" charset="0"/>
              </a:rPr>
              <a:t>The whole process takes within 1~4 weeks, depending on the severity/priority of the issue</a:t>
            </a:r>
            <a:endParaRPr lang="en-US">
              <a:solidFill>
                <a:srgbClr val="86D8FA"/>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3" name="群組 2" hidden="1">
            <a:extLst>
              <a:ext uri="{FF2B5EF4-FFF2-40B4-BE49-F238E27FC236}">
                <a16:creationId xmlns:a16="http://schemas.microsoft.com/office/drawing/2014/main" id="{80F8A08C-8590-44CD-84CF-FD1DDD71C2DC}"/>
              </a:ext>
            </a:extLst>
          </p:cNvPr>
          <p:cNvGrpSpPr/>
          <p:nvPr/>
        </p:nvGrpSpPr>
        <p:grpSpPr>
          <a:xfrm>
            <a:off x="1056288" y="7079115"/>
            <a:ext cx="9881254" cy="2392034"/>
            <a:chOff x="1056288" y="7079115"/>
            <a:chExt cx="9881254" cy="2392034"/>
          </a:xfrm>
        </p:grpSpPr>
        <p:sp>
          <p:nvSpPr>
            <p:cNvPr id="5" name="Google Shape;85;p16">
              <a:extLst>
                <a:ext uri="{FF2B5EF4-FFF2-40B4-BE49-F238E27FC236}">
                  <a16:creationId xmlns:a16="http://schemas.microsoft.com/office/drawing/2014/main" id="{3C927B94-9F37-CB43-A00D-15BDA1F13B1D}"/>
                </a:ext>
              </a:extLst>
            </p:cNvPr>
            <p:cNvSpPr/>
            <p:nvPr/>
          </p:nvSpPr>
          <p:spPr>
            <a:xfrm>
              <a:off x="1612198" y="7079115"/>
              <a:ext cx="1819906" cy="650526"/>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Awareness</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Google Shape;86;p16">
              <a:extLst>
                <a:ext uri="{FF2B5EF4-FFF2-40B4-BE49-F238E27FC236}">
                  <a16:creationId xmlns:a16="http://schemas.microsoft.com/office/drawing/2014/main" id="{BA73FFC2-B68E-8C45-8417-35CB2A1BEECF}"/>
                </a:ext>
              </a:extLst>
            </p:cNvPr>
            <p:cNvSpPr/>
            <p:nvPr/>
          </p:nvSpPr>
          <p:spPr>
            <a:xfrm>
              <a:off x="3240122" y="7079115"/>
              <a:ext cx="1903827" cy="650526"/>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r>
                <a:rPr 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Preliminary assessment</a:t>
              </a:r>
            </a:p>
          </p:txBody>
        </p:sp>
        <p:sp>
          <p:nvSpPr>
            <p:cNvPr id="8" name="Google Shape;88;p16">
              <a:extLst>
                <a:ext uri="{FF2B5EF4-FFF2-40B4-BE49-F238E27FC236}">
                  <a16:creationId xmlns:a16="http://schemas.microsoft.com/office/drawing/2014/main" id="{CA15FB3B-91FD-3447-8461-BA505A26FF46}"/>
                </a:ext>
              </a:extLst>
            </p:cNvPr>
            <p:cNvSpPr/>
            <p:nvPr/>
          </p:nvSpPr>
          <p:spPr>
            <a:xfrm>
              <a:off x="4983390" y="7079115"/>
              <a:ext cx="1819906" cy="650526"/>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Investigate &amp; Determine Mitigation</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90;p16">
              <a:extLst>
                <a:ext uri="{FF2B5EF4-FFF2-40B4-BE49-F238E27FC236}">
                  <a16:creationId xmlns:a16="http://schemas.microsoft.com/office/drawing/2014/main" id="{A33D2F82-3096-9940-839C-EA8A1366E640}"/>
                </a:ext>
              </a:extLst>
            </p:cNvPr>
            <p:cNvSpPr/>
            <p:nvPr/>
          </p:nvSpPr>
          <p:spPr>
            <a:xfrm>
              <a:off x="6642736" y="7079115"/>
              <a:ext cx="1819906" cy="650526"/>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Integration and Mitigation</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Google Shape;92;p16">
              <a:extLst>
                <a:ext uri="{FF2B5EF4-FFF2-40B4-BE49-F238E27FC236}">
                  <a16:creationId xmlns:a16="http://schemas.microsoft.com/office/drawing/2014/main" id="{1BAF21F6-0265-1849-840B-B3794E587EF2}"/>
                </a:ext>
              </a:extLst>
            </p:cNvPr>
            <p:cNvSpPr/>
            <p:nvPr/>
          </p:nvSpPr>
          <p:spPr>
            <a:xfrm>
              <a:off x="8302082" y="7079115"/>
              <a:ext cx="1819906" cy="650526"/>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Notification</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101;p16">
              <a:extLst>
                <a:ext uri="{FF2B5EF4-FFF2-40B4-BE49-F238E27FC236}">
                  <a16:creationId xmlns:a16="http://schemas.microsoft.com/office/drawing/2014/main" id="{81EB60BA-1EB4-274E-83A5-461DB410EF87}"/>
                </a:ext>
              </a:extLst>
            </p:cNvPr>
            <p:cNvSpPr txBox="1"/>
            <p:nvPr/>
          </p:nvSpPr>
          <p:spPr>
            <a:xfrm>
              <a:off x="3004750" y="8831249"/>
              <a:ext cx="2087405" cy="639900"/>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urgent</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meeting</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Google Shape;102;p16">
              <a:extLst>
                <a:ext uri="{FF2B5EF4-FFF2-40B4-BE49-F238E27FC236}">
                  <a16:creationId xmlns:a16="http://schemas.microsoft.com/office/drawing/2014/main" id="{28C57D02-A7F1-994E-88C2-7311201BCD9B}"/>
                </a:ext>
              </a:extLst>
            </p:cNvPr>
            <p:cNvSpPr txBox="1"/>
            <p:nvPr/>
          </p:nvSpPr>
          <p:spPr>
            <a:xfrm>
              <a:off x="1056288" y="8831249"/>
              <a:ext cx="2087405" cy="639900"/>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Customer</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report</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Google Shape;103;p16">
              <a:extLst>
                <a:ext uri="{FF2B5EF4-FFF2-40B4-BE49-F238E27FC236}">
                  <a16:creationId xmlns:a16="http://schemas.microsoft.com/office/drawing/2014/main" id="{31FA6872-BD20-DC4D-8955-93CE311C1E53}"/>
                </a:ext>
              </a:extLst>
            </p:cNvPr>
            <p:cNvSpPr txBox="1"/>
            <p:nvPr/>
          </p:nvSpPr>
          <p:spPr>
            <a:xfrm>
              <a:off x="4953212" y="8831249"/>
              <a:ext cx="2087405" cy="639900"/>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Study</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case</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Google Shape;104;p16">
              <a:extLst>
                <a:ext uri="{FF2B5EF4-FFF2-40B4-BE49-F238E27FC236}">
                  <a16:creationId xmlns:a16="http://schemas.microsoft.com/office/drawing/2014/main" id="{D2C5E07C-AA6B-1741-8B00-5BCD2555028B}"/>
                </a:ext>
              </a:extLst>
            </p:cNvPr>
            <p:cNvSpPr txBox="1"/>
            <p:nvPr/>
          </p:nvSpPr>
          <p:spPr>
            <a:xfrm>
              <a:off x="6901674" y="8831249"/>
              <a:ext cx="2087405" cy="639900"/>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Fix the problem or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draft</a:t>
              </a:r>
              <a:r>
                <a:rPr 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 solution</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Google Shape;105;p16">
              <a:extLst>
                <a:ext uri="{FF2B5EF4-FFF2-40B4-BE49-F238E27FC236}">
                  <a16:creationId xmlns:a16="http://schemas.microsoft.com/office/drawing/2014/main" id="{562A6AFC-4B31-8F44-A98D-2B107EE50949}"/>
                </a:ext>
              </a:extLst>
            </p:cNvPr>
            <p:cNvSpPr txBox="1"/>
            <p:nvPr/>
          </p:nvSpPr>
          <p:spPr>
            <a:xfrm>
              <a:off x="8850137" y="8831249"/>
              <a:ext cx="2087405" cy="639900"/>
            </a:xfrm>
            <a:prstGeom prst="chevron">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Release</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Security</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Advisory</a:t>
              </a:r>
              <a:endParaRPr sz="1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0" name="TextBox 29">
            <a:extLst>
              <a:ext uri="{FF2B5EF4-FFF2-40B4-BE49-F238E27FC236}">
                <a16:creationId xmlns:a16="http://schemas.microsoft.com/office/drawing/2014/main" id="{C8E383C6-4B1F-8F49-9C6A-FE85027F5FFC}"/>
              </a:ext>
            </a:extLst>
          </p:cNvPr>
          <p:cNvSpPr txBox="1"/>
          <p:nvPr/>
        </p:nvSpPr>
        <p:spPr>
          <a:xfrm>
            <a:off x="4873940" y="2588289"/>
            <a:ext cx="2444119" cy="369332"/>
          </a:xfrm>
          <a:prstGeom prst="rect">
            <a:avLst/>
          </a:prstGeom>
          <a:noFill/>
        </p:spPr>
        <p:txBody>
          <a:bodyPr wrap="square" rtlCol="0">
            <a:spAutoFit/>
          </a:bodyPr>
          <a:lstStyle/>
          <a:p>
            <a:r>
              <a:rPr lang="en-US" altLang="zh-TW" dirty="0">
                <a:solidFill>
                  <a:srgbClr val="86D8FA"/>
                </a:solidFill>
                <a:latin typeface="Arial" panose="020B0604020202020204" pitchFamily="34" charset="0"/>
                <a:ea typeface="微軟正黑體" panose="020B0604030504040204" pitchFamily="34" charset="-120"/>
                <a:sym typeface="Arial" panose="020B0604020202020204" pitchFamily="34" charset="0"/>
              </a:rPr>
              <a:t>General</a:t>
            </a:r>
            <a:r>
              <a:rPr lang="zh-TW" altLang="en-US" dirty="0">
                <a:solidFill>
                  <a:srgbClr val="86D8FA"/>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rgbClr val="86D8FA"/>
                </a:solidFill>
                <a:latin typeface="Arial" panose="020B0604020202020204" pitchFamily="34" charset="0"/>
                <a:ea typeface="微軟正黑體" panose="020B0604030504040204" pitchFamily="34" charset="-120"/>
                <a:sym typeface="Arial" panose="020B0604020202020204" pitchFamily="34" charset="0"/>
              </a:rPr>
              <a:t>deal</a:t>
            </a:r>
            <a:r>
              <a:rPr lang="zh-TW" altLang="en-US" dirty="0">
                <a:solidFill>
                  <a:srgbClr val="86D8FA"/>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rgbClr val="86D8FA"/>
                </a:solidFill>
                <a:latin typeface="Arial" panose="020B0604020202020204" pitchFamily="34" charset="0"/>
                <a:ea typeface="微軟正黑體" panose="020B0604030504040204" pitchFamily="34" charset="-120"/>
                <a:sym typeface="Arial" panose="020B0604020202020204" pitchFamily="34" charset="0"/>
              </a:rPr>
              <a:t>process</a:t>
            </a:r>
            <a:endParaRPr lang="en-US" dirty="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TextBox 30">
            <a:extLst>
              <a:ext uri="{FF2B5EF4-FFF2-40B4-BE49-F238E27FC236}">
                <a16:creationId xmlns:a16="http://schemas.microsoft.com/office/drawing/2014/main" id="{EA3EB9DA-CDD3-534E-B02C-B74F08DA1CA5}"/>
              </a:ext>
            </a:extLst>
          </p:cNvPr>
          <p:cNvSpPr txBox="1"/>
          <p:nvPr/>
        </p:nvSpPr>
        <p:spPr>
          <a:xfrm>
            <a:off x="4661353" y="4537191"/>
            <a:ext cx="2869291" cy="369332"/>
          </a:xfrm>
          <a:prstGeom prst="rect">
            <a:avLst/>
          </a:prstGeom>
          <a:noFill/>
        </p:spPr>
        <p:txBody>
          <a:bodyPr wrap="square" rtlCol="0">
            <a:spAutoFit/>
          </a:bodyPr>
          <a:lstStyle/>
          <a:p>
            <a:pPr algn="ctr"/>
            <a:r>
              <a:rPr lang="en-US" altLang="zh-TW" dirty="0">
                <a:solidFill>
                  <a:srgbClr val="FF79BC"/>
                </a:solidFill>
                <a:latin typeface="Arial" panose="020B0604020202020204" pitchFamily="34" charset="0"/>
                <a:ea typeface="微軟正黑體" panose="020B0604030504040204" pitchFamily="34" charset="-120"/>
                <a:cs typeface="+mj-lt"/>
                <a:sym typeface="Arial" panose="020B0604020202020204" pitchFamily="34" charset="0"/>
              </a:rPr>
              <a:t>e</a:t>
            </a:r>
            <a:r>
              <a:rPr lang="en-US" altLang="ja-JP" dirty="0">
                <a:solidFill>
                  <a:srgbClr val="FF79BC"/>
                </a:solidFill>
                <a:latin typeface="Arial" panose="020B0604020202020204" pitchFamily="34" charset="0"/>
                <a:ea typeface="微軟正黑體" panose="020B0604030504040204" pitchFamily="34" charset="-120"/>
                <a:cs typeface="+mj-lt"/>
                <a:sym typeface="Arial" panose="020B0604020202020204" pitchFamily="34" charset="0"/>
              </a:rPr>
              <a:t>Ch0raix</a:t>
            </a:r>
            <a:r>
              <a:rPr lang="zh-TW" altLang="en-US" dirty="0">
                <a:solidFill>
                  <a:srgbClr val="FF79BC"/>
                </a:solidFill>
                <a:latin typeface="Arial" panose="020B0604020202020204" pitchFamily="34" charset="0"/>
                <a:ea typeface="微軟正黑體" panose="020B0604030504040204" pitchFamily="34" charset="-120"/>
                <a:cs typeface="+mj-lt"/>
                <a:sym typeface="Arial" panose="020B0604020202020204" pitchFamily="34" charset="0"/>
              </a:rPr>
              <a:t> </a:t>
            </a:r>
            <a:r>
              <a:rPr lang="en-US" altLang="zh-TW" dirty="0">
                <a:solidFill>
                  <a:srgbClr val="FF79BC"/>
                </a:solidFill>
                <a:latin typeface="Arial" panose="020B0604020202020204" pitchFamily="34" charset="0"/>
                <a:ea typeface="微軟正黑體" panose="020B0604030504040204" pitchFamily="34" charset="-120"/>
                <a:cs typeface="+mj-lt"/>
                <a:sym typeface="Arial" panose="020B0604020202020204" pitchFamily="34" charset="0"/>
              </a:rPr>
              <a:t>deal</a:t>
            </a:r>
            <a:r>
              <a:rPr lang="zh-TW" altLang="en-US" dirty="0">
                <a:solidFill>
                  <a:srgbClr val="FF79BC"/>
                </a:solidFill>
                <a:latin typeface="Arial" panose="020B0604020202020204" pitchFamily="34" charset="0"/>
                <a:ea typeface="微軟正黑體" panose="020B0604030504040204" pitchFamily="34" charset="-120"/>
                <a:cs typeface="+mj-lt"/>
                <a:sym typeface="Arial" panose="020B0604020202020204" pitchFamily="34" charset="0"/>
              </a:rPr>
              <a:t> </a:t>
            </a:r>
            <a:r>
              <a:rPr lang="en-US" altLang="zh-TW" dirty="0">
                <a:solidFill>
                  <a:srgbClr val="FF79BC"/>
                </a:solidFill>
                <a:latin typeface="Arial" panose="020B0604020202020204" pitchFamily="34" charset="0"/>
                <a:ea typeface="微軟正黑體" panose="020B0604030504040204" pitchFamily="34" charset="-120"/>
                <a:sym typeface="Arial" panose="020B0604020202020204" pitchFamily="34" charset="0"/>
              </a:rPr>
              <a:t>process</a:t>
            </a:r>
            <a:endParaRPr lang="en-US" dirty="0">
              <a:solidFill>
                <a:srgbClr val="FF79B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16">
            <a:extLst>
              <a:ext uri="{FF2B5EF4-FFF2-40B4-BE49-F238E27FC236}">
                <a16:creationId xmlns:a16="http://schemas.microsoft.com/office/drawing/2014/main" id="{C4E005F8-6704-481F-960A-8C41949565DB}"/>
              </a:ext>
            </a:extLst>
          </p:cNvPr>
          <p:cNvSpPr/>
          <p:nvPr/>
        </p:nvSpPr>
        <p:spPr>
          <a:xfrm>
            <a:off x="3240122" y="1816775"/>
            <a:ext cx="5855030" cy="646331"/>
          </a:xfrm>
          <a:prstGeom prst="rect">
            <a:avLst/>
          </a:prstGeom>
        </p:spPr>
        <p:txBody>
          <a:bodyPr wrap="square">
            <a:spAutoFit/>
          </a:bodyPr>
          <a:lstStyle/>
          <a:p>
            <a:pPr>
              <a:lnSpc>
                <a:spcPct val="100000"/>
              </a:lnSpc>
              <a:buClr>
                <a:schemeClr val="bg1"/>
              </a:buClr>
            </a:pPr>
            <a:r>
              <a:rPr lang="en-US" dirty="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In July 2019, the eCh0raix ransomware locks the QNAP NAS and encrypts user data for ransom.</a:t>
            </a:r>
          </a:p>
        </p:txBody>
      </p:sp>
      <p:pic>
        <p:nvPicPr>
          <p:cNvPr id="26" name="logo">
            <a:extLst>
              <a:ext uri="{FF2B5EF4-FFF2-40B4-BE49-F238E27FC236}">
                <a16:creationId xmlns:a16="http://schemas.microsoft.com/office/drawing/2014/main" id="{2B8AB98C-6922-4476-890B-1734A9D246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2140" y="6662460"/>
            <a:ext cx="807720" cy="137538"/>
          </a:xfrm>
          <a:prstGeom prst="rect">
            <a:avLst/>
          </a:prstGeom>
        </p:spPr>
      </p:pic>
      <p:sp>
        <p:nvSpPr>
          <p:cNvPr id="20" name="Google Shape;85;p16">
            <a:extLst>
              <a:ext uri="{FF2B5EF4-FFF2-40B4-BE49-F238E27FC236}">
                <a16:creationId xmlns:a16="http://schemas.microsoft.com/office/drawing/2014/main" id="{928829FE-91E5-451C-8506-D0D957FAA98C}"/>
              </a:ext>
            </a:extLst>
          </p:cNvPr>
          <p:cNvSpPr/>
          <p:nvPr/>
        </p:nvSpPr>
        <p:spPr>
          <a:xfrm>
            <a:off x="1739900" y="3381958"/>
            <a:ext cx="1819906" cy="650526"/>
          </a:xfrm>
          <a:prstGeom prst="chevron">
            <a:avLst/>
          </a:prstGeom>
          <a:solidFill>
            <a:srgbClr val="49B4F7">
              <a:alpha val="7059"/>
            </a:srgbClr>
          </a:solidFill>
          <a:ln w="28575" cap="flat" cmpd="sng">
            <a:solidFill>
              <a:srgbClr val="49B4F7"/>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Awareness</a:t>
            </a:r>
          </a:p>
        </p:txBody>
      </p:sp>
      <p:sp>
        <p:nvSpPr>
          <p:cNvPr id="27" name="Google Shape;86;p16">
            <a:extLst>
              <a:ext uri="{FF2B5EF4-FFF2-40B4-BE49-F238E27FC236}">
                <a16:creationId xmlns:a16="http://schemas.microsoft.com/office/drawing/2014/main" id="{02F6E645-07E8-4418-9065-FAA7116250D7}"/>
              </a:ext>
            </a:extLst>
          </p:cNvPr>
          <p:cNvSpPr/>
          <p:nvPr/>
        </p:nvSpPr>
        <p:spPr>
          <a:xfrm>
            <a:off x="3367824" y="3381958"/>
            <a:ext cx="1903827" cy="650526"/>
          </a:xfrm>
          <a:prstGeom prst="chevron">
            <a:avLst/>
          </a:prstGeom>
          <a:solidFill>
            <a:srgbClr val="49B4F7">
              <a:alpha val="7059"/>
            </a:srgbClr>
          </a:solidFill>
          <a:ln w="28575" cap="flat" cmpd="sng">
            <a:solidFill>
              <a:srgbClr val="49B4F7"/>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Preliminary assessment</a:t>
            </a:r>
          </a:p>
        </p:txBody>
      </p:sp>
      <p:sp>
        <p:nvSpPr>
          <p:cNvPr id="29" name="Google Shape;88;p16">
            <a:extLst>
              <a:ext uri="{FF2B5EF4-FFF2-40B4-BE49-F238E27FC236}">
                <a16:creationId xmlns:a16="http://schemas.microsoft.com/office/drawing/2014/main" id="{BBDDCF8B-27E0-4A9C-AFA7-C18131DDE5AE}"/>
              </a:ext>
            </a:extLst>
          </p:cNvPr>
          <p:cNvSpPr/>
          <p:nvPr/>
        </p:nvSpPr>
        <p:spPr>
          <a:xfrm>
            <a:off x="5111092" y="3381958"/>
            <a:ext cx="1819906" cy="650526"/>
          </a:xfrm>
          <a:prstGeom prst="chevron">
            <a:avLst/>
          </a:prstGeom>
          <a:solidFill>
            <a:srgbClr val="49B4F7">
              <a:alpha val="7059"/>
            </a:srgbClr>
          </a:solidFill>
          <a:ln w="28575" cap="flat" cmpd="sng">
            <a:solidFill>
              <a:srgbClr val="49B4F7"/>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Investigate &amp; Determine Mitigation</a:t>
            </a:r>
          </a:p>
        </p:txBody>
      </p:sp>
      <p:sp>
        <p:nvSpPr>
          <p:cNvPr id="32" name="Google Shape;90;p16">
            <a:extLst>
              <a:ext uri="{FF2B5EF4-FFF2-40B4-BE49-F238E27FC236}">
                <a16:creationId xmlns:a16="http://schemas.microsoft.com/office/drawing/2014/main" id="{9D6F3FAB-B0C5-4F21-88CC-53E01970CD21}"/>
              </a:ext>
            </a:extLst>
          </p:cNvPr>
          <p:cNvSpPr/>
          <p:nvPr/>
        </p:nvSpPr>
        <p:spPr>
          <a:xfrm>
            <a:off x="6770438" y="3381958"/>
            <a:ext cx="1819906" cy="650526"/>
          </a:xfrm>
          <a:prstGeom prst="chevron">
            <a:avLst/>
          </a:prstGeom>
          <a:solidFill>
            <a:srgbClr val="49B4F7">
              <a:alpha val="7059"/>
            </a:srgbClr>
          </a:solidFill>
          <a:ln w="28575" cap="flat" cmpd="sng">
            <a:solidFill>
              <a:srgbClr val="49B4F7"/>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Integration and Mitigation</a:t>
            </a:r>
          </a:p>
        </p:txBody>
      </p:sp>
      <p:sp>
        <p:nvSpPr>
          <p:cNvPr id="33" name="Google Shape;92;p16">
            <a:extLst>
              <a:ext uri="{FF2B5EF4-FFF2-40B4-BE49-F238E27FC236}">
                <a16:creationId xmlns:a16="http://schemas.microsoft.com/office/drawing/2014/main" id="{0C0CD386-831D-4F6D-B95B-AC029FA50D71}"/>
              </a:ext>
            </a:extLst>
          </p:cNvPr>
          <p:cNvSpPr/>
          <p:nvPr/>
        </p:nvSpPr>
        <p:spPr>
          <a:xfrm>
            <a:off x="8429784" y="3381958"/>
            <a:ext cx="1819906" cy="650526"/>
          </a:xfrm>
          <a:prstGeom prst="chevron">
            <a:avLst/>
          </a:prstGeom>
          <a:solidFill>
            <a:srgbClr val="49B4F7">
              <a:alpha val="7059"/>
            </a:srgbClr>
          </a:solidFill>
          <a:ln w="28575" cap="flat" cmpd="sng">
            <a:solidFill>
              <a:srgbClr val="49B4F7"/>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Notification</a:t>
            </a:r>
          </a:p>
        </p:txBody>
      </p:sp>
      <p:sp>
        <p:nvSpPr>
          <p:cNvPr id="34" name="Google Shape;101;p16">
            <a:extLst>
              <a:ext uri="{FF2B5EF4-FFF2-40B4-BE49-F238E27FC236}">
                <a16:creationId xmlns:a16="http://schemas.microsoft.com/office/drawing/2014/main" id="{08697EEB-3C47-4303-A2C6-BE51D15B9406}"/>
              </a:ext>
            </a:extLst>
          </p:cNvPr>
          <p:cNvSpPr txBox="1"/>
          <p:nvPr/>
        </p:nvSpPr>
        <p:spPr>
          <a:xfrm>
            <a:off x="3004750" y="5031867"/>
            <a:ext cx="2087405" cy="639900"/>
          </a:xfrm>
          <a:prstGeom prst="chevron">
            <a:avLst/>
          </a:prstGeom>
          <a:solidFill>
            <a:srgbClr val="EB549A">
              <a:alpha val="12157"/>
            </a:srgbClr>
          </a:solidFill>
          <a:ln w="28575" cap="flat" cmpd="sng">
            <a:solidFill>
              <a:srgbClr val="FF79BC"/>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urgent meeting</a:t>
            </a:r>
          </a:p>
        </p:txBody>
      </p:sp>
      <p:sp>
        <p:nvSpPr>
          <p:cNvPr id="35" name="Google Shape;102;p16">
            <a:extLst>
              <a:ext uri="{FF2B5EF4-FFF2-40B4-BE49-F238E27FC236}">
                <a16:creationId xmlns:a16="http://schemas.microsoft.com/office/drawing/2014/main" id="{7108DF94-CEAA-4F06-B56C-93324C0B7DCD}"/>
              </a:ext>
            </a:extLst>
          </p:cNvPr>
          <p:cNvSpPr txBox="1"/>
          <p:nvPr/>
        </p:nvSpPr>
        <p:spPr>
          <a:xfrm>
            <a:off x="1056288" y="5031867"/>
            <a:ext cx="2087405" cy="639900"/>
          </a:xfrm>
          <a:prstGeom prst="chevron">
            <a:avLst/>
          </a:prstGeom>
          <a:solidFill>
            <a:srgbClr val="EB549A">
              <a:alpha val="12157"/>
            </a:srgbClr>
          </a:solidFill>
          <a:ln w="28575" cap="flat" cmpd="sng">
            <a:solidFill>
              <a:srgbClr val="FF79BC"/>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Customer report</a:t>
            </a:r>
          </a:p>
        </p:txBody>
      </p:sp>
      <p:sp>
        <p:nvSpPr>
          <p:cNvPr id="36" name="Google Shape;103;p16">
            <a:extLst>
              <a:ext uri="{FF2B5EF4-FFF2-40B4-BE49-F238E27FC236}">
                <a16:creationId xmlns:a16="http://schemas.microsoft.com/office/drawing/2014/main" id="{854D4422-450F-4844-9790-86E1BC9321E9}"/>
              </a:ext>
            </a:extLst>
          </p:cNvPr>
          <p:cNvSpPr txBox="1"/>
          <p:nvPr/>
        </p:nvSpPr>
        <p:spPr>
          <a:xfrm>
            <a:off x="4953212" y="5031867"/>
            <a:ext cx="2087405" cy="639900"/>
          </a:xfrm>
          <a:prstGeom prst="chevron">
            <a:avLst/>
          </a:prstGeom>
          <a:solidFill>
            <a:srgbClr val="EB549A">
              <a:alpha val="12157"/>
            </a:srgbClr>
          </a:solidFill>
          <a:ln w="28575" cap="flat" cmpd="sng">
            <a:solidFill>
              <a:srgbClr val="FF79BC"/>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Study case</a:t>
            </a:r>
          </a:p>
        </p:txBody>
      </p:sp>
      <p:sp>
        <p:nvSpPr>
          <p:cNvPr id="37" name="Google Shape;104;p16">
            <a:extLst>
              <a:ext uri="{FF2B5EF4-FFF2-40B4-BE49-F238E27FC236}">
                <a16:creationId xmlns:a16="http://schemas.microsoft.com/office/drawing/2014/main" id="{B1F456B0-4104-49A0-A614-F5403617C971}"/>
              </a:ext>
            </a:extLst>
          </p:cNvPr>
          <p:cNvSpPr txBox="1"/>
          <p:nvPr/>
        </p:nvSpPr>
        <p:spPr>
          <a:xfrm>
            <a:off x="6901674" y="5031867"/>
            <a:ext cx="2087405" cy="639900"/>
          </a:xfrm>
          <a:prstGeom prst="chevron">
            <a:avLst/>
          </a:prstGeom>
          <a:solidFill>
            <a:srgbClr val="EB549A">
              <a:alpha val="12157"/>
            </a:srgbClr>
          </a:solidFill>
          <a:ln w="28575" cap="flat" cmpd="sng">
            <a:solidFill>
              <a:srgbClr val="FF79BC"/>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Fix the problem or draft a solution</a:t>
            </a:r>
          </a:p>
        </p:txBody>
      </p:sp>
      <p:sp>
        <p:nvSpPr>
          <p:cNvPr id="38" name="Google Shape;105;p16">
            <a:extLst>
              <a:ext uri="{FF2B5EF4-FFF2-40B4-BE49-F238E27FC236}">
                <a16:creationId xmlns:a16="http://schemas.microsoft.com/office/drawing/2014/main" id="{C0799059-378E-46BA-B256-431523837DC8}"/>
              </a:ext>
            </a:extLst>
          </p:cNvPr>
          <p:cNvSpPr txBox="1"/>
          <p:nvPr/>
        </p:nvSpPr>
        <p:spPr>
          <a:xfrm>
            <a:off x="8850137" y="5031867"/>
            <a:ext cx="2087405" cy="639900"/>
          </a:xfrm>
          <a:prstGeom prst="chevron">
            <a:avLst/>
          </a:prstGeom>
          <a:solidFill>
            <a:srgbClr val="EB549A">
              <a:alpha val="12157"/>
            </a:srgbClr>
          </a:solidFill>
          <a:ln w="28575" cap="flat" cmpd="sng">
            <a:solidFill>
              <a:srgbClr val="FF79BC"/>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Release Security Advisory</a:t>
            </a:r>
          </a:p>
        </p:txBody>
      </p:sp>
    </p:spTree>
    <p:extLst>
      <p:ext uri="{BB962C8B-B14F-4D97-AF65-F5344CB8AC3E}">
        <p14:creationId xmlns:p14="http://schemas.microsoft.com/office/powerpoint/2010/main" val="1060803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repeatCount="indefinite" accel="16667" decel="50000" autoRev="1" grpId="0" nodeType="withEffect">
                                  <p:stCondLst>
                                    <p:cond delay="0"/>
                                  </p:stCondLst>
                                  <p:endCondLst>
                                    <p:cond evt="onNext" delay="0">
                                      <p:tgtEl>
                                        <p:sldTgt/>
                                      </p:tgtEl>
                                    </p:cond>
                                  </p:endCondLst>
                                  <p:childTnLst>
                                    <p:animClr clrSpc="rgb" dir="cw">
                                      <p:cBhvr>
                                        <p:cTn id="6" dur="3000" fill="hold"/>
                                        <p:tgtEl>
                                          <p:spTgt spid="20"/>
                                        </p:tgtEl>
                                        <p:attrNameLst>
                                          <p:attrName>stroke.color</p:attrName>
                                        </p:attrNameLst>
                                      </p:cBhvr>
                                      <p:to>
                                        <a:srgbClr val="BDFFFF"/>
                                      </p:to>
                                    </p:animClr>
                                    <p:set>
                                      <p:cBhvr>
                                        <p:cTn id="7" dur="3000" fill="hold"/>
                                        <p:tgtEl>
                                          <p:spTgt spid="20"/>
                                        </p:tgtEl>
                                        <p:attrNameLst>
                                          <p:attrName>stroke.on</p:attrName>
                                        </p:attrNameLst>
                                      </p:cBhvr>
                                      <p:to>
                                        <p:strVal val="true"/>
                                      </p:to>
                                    </p:set>
                                  </p:childTnLst>
                                </p:cTn>
                              </p:par>
                              <p:par>
                                <p:cTn id="8" presetID="7" presetClass="emph" presetSubtype="2" repeatCount="indefinite" accel="16667" decel="50000" autoRev="1" nodeType="withEffect">
                                  <p:stCondLst>
                                    <p:cond delay="750"/>
                                  </p:stCondLst>
                                  <p:childTnLst>
                                    <p:animClr clrSpc="rgb" dir="cw">
                                      <p:cBhvr>
                                        <p:cTn id="9" dur="3000" fill="hold"/>
                                        <p:tgtEl>
                                          <p:spTgt spid="27"/>
                                        </p:tgtEl>
                                        <p:attrNameLst>
                                          <p:attrName>stroke.color</p:attrName>
                                        </p:attrNameLst>
                                      </p:cBhvr>
                                      <p:to>
                                        <a:srgbClr val="BDFFFF"/>
                                      </p:to>
                                    </p:animClr>
                                    <p:set>
                                      <p:cBhvr>
                                        <p:cTn id="10" dur="3000" fill="hold"/>
                                        <p:tgtEl>
                                          <p:spTgt spid="27"/>
                                        </p:tgtEl>
                                        <p:attrNameLst>
                                          <p:attrName>stroke.on</p:attrName>
                                        </p:attrNameLst>
                                      </p:cBhvr>
                                      <p:to>
                                        <p:strVal val="true"/>
                                      </p:to>
                                    </p:set>
                                  </p:childTnLst>
                                </p:cTn>
                              </p:par>
                              <p:par>
                                <p:cTn id="11" presetID="7" presetClass="emph" presetSubtype="2" repeatCount="indefinite" accel="16667" decel="50000" autoRev="1" fill="hold" nodeType="withEffect">
                                  <p:stCondLst>
                                    <p:cond delay="1250"/>
                                  </p:stCondLst>
                                  <p:childTnLst>
                                    <p:animClr clrSpc="rgb" dir="cw">
                                      <p:cBhvr>
                                        <p:cTn id="12" dur="3000" fill="hold"/>
                                        <p:tgtEl>
                                          <p:spTgt spid="29"/>
                                        </p:tgtEl>
                                        <p:attrNameLst>
                                          <p:attrName>stroke.color</p:attrName>
                                        </p:attrNameLst>
                                      </p:cBhvr>
                                      <p:to>
                                        <a:srgbClr val="BDFFFF"/>
                                      </p:to>
                                    </p:animClr>
                                    <p:set>
                                      <p:cBhvr>
                                        <p:cTn id="13" dur="3000" fill="hold"/>
                                        <p:tgtEl>
                                          <p:spTgt spid="29"/>
                                        </p:tgtEl>
                                        <p:attrNameLst>
                                          <p:attrName>stroke.on</p:attrName>
                                        </p:attrNameLst>
                                      </p:cBhvr>
                                      <p:to>
                                        <p:strVal val="true"/>
                                      </p:to>
                                    </p:set>
                                  </p:childTnLst>
                                </p:cTn>
                              </p:par>
                              <p:par>
                                <p:cTn id="14" presetID="7" presetClass="emph" presetSubtype="2" repeatCount="indefinite" accel="16667" decel="50000" autoRev="1" fill="hold" nodeType="withEffect">
                                  <p:stCondLst>
                                    <p:cond delay="1750"/>
                                  </p:stCondLst>
                                  <p:childTnLst>
                                    <p:animClr clrSpc="rgb" dir="cw">
                                      <p:cBhvr>
                                        <p:cTn id="15" dur="3000" fill="hold"/>
                                        <p:tgtEl>
                                          <p:spTgt spid="32"/>
                                        </p:tgtEl>
                                        <p:attrNameLst>
                                          <p:attrName>stroke.color</p:attrName>
                                        </p:attrNameLst>
                                      </p:cBhvr>
                                      <p:to>
                                        <a:srgbClr val="BDFFFF"/>
                                      </p:to>
                                    </p:animClr>
                                    <p:set>
                                      <p:cBhvr>
                                        <p:cTn id="16" dur="3000" fill="hold"/>
                                        <p:tgtEl>
                                          <p:spTgt spid="32"/>
                                        </p:tgtEl>
                                        <p:attrNameLst>
                                          <p:attrName>stroke.on</p:attrName>
                                        </p:attrNameLst>
                                      </p:cBhvr>
                                      <p:to>
                                        <p:strVal val="true"/>
                                      </p:to>
                                    </p:set>
                                  </p:childTnLst>
                                </p:cTn>
                              </p:par>
                              <p:par>
                                <p:cTn id="17" presetID="7" presetClass="emph" presetSubtype="2" repeatCount="indefinite" accel="16667" decel="50000" autoRev="1" fill="hold" nodeType="withEffect">
                                  <p:stCondLst>
                                    <p:cond delay="2250"/>
                                  </p:stCondLst>
                                  <p:childTnLst>
                                    <p:animClr clrSpc="rgb" dir="cw">
                                      <p:cBhvr>
                                        <p:cTn id="18" dur="3000" fill="hold"/>
                                        <p:tgtEl>
                                          <p:spTgt spid="33"/>
                                        </p:tgtEl>
                                        <p:attrNameLst>
                                          <p:attrName>stroke.color</p:attrName>
                                        </p:attrNameLst>
                                      </p:cBhvr>
                                      <p:to>
                                        <a:srgbClr val="BDFFFF"/>
                                      </p:to>
                                    </p:animClr>
                                    <p:set>
                                      <p:cBhvr>
                                        <p:cTn id="19" dur="3000" fill="hold"/>
                                        <p:tgtEl>
                                          <p:spTgt spid="33"/>
                                        </p:tgtEl>
                                        <p:attrNameLst>
                                          <p:attrName>stroke.on</p:attrName>
                                        </p:attrNameLst>
                                      </p:cBhvr>
                                      <p:to>
                                        <p:strVal val="true"/>
                                      </p:to>
                                    </p:set>
                                  </p:childTnLst>
                                </p:cTn>
                              </p:par>
                              <p:par>
                                <p:cTn id="20" presetID="7" presetClass="emph" presetSubtype="2" repeatCount="indefinite" accel="16667" decel="50000" autoRev="1" fill="hold" nodeType="withEffect">
                                  <p:stCondLst>
                                    <p:cond delay="750"/>
                                  </p:stCondLst>
                                  <p:childTnLst>
                                    <p:animClr clrSpc="rgb" dir="cw">
                                      <p:cBhvr>
                                        <p:cTn id="21" dur="3000" fill="hold"/>
                                        <p:tgtEl>
                                          <p:spTgt spid="35"/>
                                        </p:tgtEl>
                                        <p:attrNameLst>
                                          <p:attrName>stroke.color</p:attrName>
                                        </p:attrNameLst>
                                      </p:cBhvr>
                                      <p:to>
                                        <a:srgbClr val="FFE7FF"/>
                                      </p:to>
                                    </p:animClr>
                                    <p:set>
                                      <p:cBhvr>
                                        <p:cTn id="22" dur="3000" fill="hold"/>
                                        <p:tgtEl>
                                          <p:spTgt spid="35"/>
                                        </p:tgtEl>
                                        <p:attrNameLst>
                                          <p:attrName>stroke.on</p:attrName>
                                        </p:attrNameLst>
                                      </p:cBhvr>
                                      <p:to>
                                        <p:strVal val="true"/>
                                      </p:to>
                                    </p:set>
                                  </p:childTnLst>
                                </p:cTn>
                              </p:par>
                              <p:par>
                                <p:cTn id="23" presetID="7" presetClass="emph" presetSubtype="2" repeatCount="indefinite" accel="16667" decel="50000" autoRev="1" fill="hold" nodeType="withEffect">
                                  <p:stCondLst>
                                    <p:cond delay="1250"/>
                                  </p:stCondLst>
                                  <p:childTnLst>
                                    <p:animClr clrSpc="rgb" dir="cw">
                                      <p:cBhvr>
                                        <p:cTn id="24" dur="3000" fill="hold"/>
                                        <p:tgtEl>
                                          <p:spTgt spid="34"/>
                                        </p:tgtEl>
                                        <p:attrNameLst>
                                          <p:attrName>stroke.color</p:attrName>
                                        </p:attrNameLst>
                                      </p:cBhvr>
                                      <p:to>
                                        <a:srgbClr val="FFE7FF"/>
                                      </p:to>
                                    </p:animClr>
                                    <p:set>
                                      <p:cBhvr>
                                        <p:cTn id="25" dur="3000" fill="hold"/>
                                        <p:tgtEl>
                                          <p:spTgt spid="34"/>
                                        </p:tgtEl>
                                        <p:attrNameLst>
                                          <p:attrName>stroke.on</p:attrName>
                                        </p:attrNameLst>
                                      </p:cBhvr>
                                      <p:to>
                                        <p:strVal val="true"/>
                                      </p:to>
                                    </p:set>
                                  </p:childTnLst>
                                </p:cTn>
                              </p:par>
                              <p:par>
                                <p:cTn id="26" presetID="7" presetClass="emph" presetSubtype="2" repeatCount="indefinite" accel="16667" decel="50000" autoRev="1" fill="hold" nodeType="withEffect">
                                  <p:stCondLst>
                                    <p:cond delay="1750"/>
                                  </p:stCondLst>
                                  <p:childTnLst>
                                    <p:animClr clrSpc="rgb" dir="cw">
                                      <p:cBhvr>
                                        <p:cTn id="27" dur="3000" fill="hold"/>
                                        <p:tgtEl>
                                          <p:spTgt spid="36"/>
                                        </p:tgtEl>
                                        <p:attrNameLst>
                                          <p:attrName>stroke.color</p:attrName>
                                        </p:attrNameLst>
                                      </p:cBhvr>
                                      <p:to>
                                        <a:srgbClr val="FFE7FF"/>
                                      </p:to>
                                    </p:animClr>
                                    <p:set>
                                      <p:cBhvr>
                                        <p:cTn id="28" dur="3000" fill="hold"/>
                                        <p:tgtEl>
                                          <p:spTgt spid="36"/>
                                        </p:tgtEl>
                                        <p:attrNameLst>
                                          <p:attrName>stroke.on</p:attrName>
                                        </p:attrNameLst>
                                      </p:cBhvr>
                                      <p:to>
                                        <p:strVal val="true"/>
                                      </p:to>
                                    </p:set>
                                  </p:childTnLst>
                                </p:cTn>
                              </p:par>
                              <p:par>
                                <p:cTn id="29" presetID="7" presetClass="emph" presetSubtype="2" repeatCount="indefinite" accel="16667" decel="50000" autoRev="1" fill="hold" nodeType="withEffect">
                                  <p:stCondLst>
                                    <p:cond delay="2250"/>
                                  </p:stCondLst>
                                  <p:childTnLst>
                                    <p:animClr clrSpc="rgb" dir="cw">
                                      <p:cBhvr>
                                        <p:cTn id="30" dur="3000" fill="hold"/>
                                        <p:tgtEl>
                                          <p:spTgt spid="37"/>
                                        </p:tgtEl>
                                        <p:attrNameLst>
                                          <p:attrName>stroke.color</p:attrName>
                                        </p:attrNameLst>
                                      </p:cBhvr>
                                      <p:to>
                                        <a:srgbClr val="FFE7FF"/>
                                      </p:to>
                                    </p:animClr>
                                    <p:set>
                                      <p:cBhvr>
                                        <p:cTn id="31" dur="3000" fill="hold"/>
                                        <p:tgtEl>
                                          <p:spTgt spid="37"/>
                                        </p:tgtEl>
                                        <p:attrNameLst>
                                          <p:attrName>stroke.on</p:attrName>
                                        </p:attrNameLst>
                                      </p:cBhvr>
                                      <p:to>
                                        <p:strVal val="true"/>
                                      </p:to>
                                    </p:set>
                                  </p:childTnLst>
                                </p:cTn>
                              </p:par>
                              <p:par>
                                <p:cTn id="32" presetID="7" presetClass="emph" presetSubtype="2" repeatCount="indefinite" accel="16667" decel="50000" autoRev="1" fill="hold" nodeType="withEffect">
                                  <p:stCondLst>
                                    <p:cond delay="2750"/>
                                  </p:stCondLst>
                                  <p:childTnLst>
                                    <p:animClr clrSpc="rgb" dir="cw">
                                      <p:cBhvr>
                                        <p:cTn id="33" dur="3000" fill="hold"/>
                                        <p:tgtEl>
                                          <p:spTgt spid="38"/>
                                        </p:tgtEl>
                                        <p:attrNameLst>
                                          <p:attrName>stroke.color</p:attrName>
                                        </p:attrNameLst>
                                      </p:cBhvr>
                                      <p:to>
                                        <a:srgbClr val="FFE7FF"/>
                                      </p:to>
                                    </p:animClr>
                                    <p:set>
                                      <p:cBhvr>
                                        <p:cTn id="34" dur="3000" fill="hold"/>
                                        <p:tgtEl>
                                          <p:spTgt spid="3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B537-7064-5240-AF6B-985BAFB4EB90}"/>
              </a:ext>
            </a:extLst>
          </p:cNvPr>
          <p:cNvSpPr>
            <a:spLocks noGrp="1"/>
          </p:cNvSpPr>
          <p:nvPr>
            <p:ph type="ctrTitle"/>
          </p:nvPr>
        </p:nvSpPr>
        <p:spPr>
          <a:xfrm>
            <a:off x="-256505" y="549666"/>
            <a:ext cx="12448506" cy="790462"/>
          </a:xfrm>
        </p:spPr>
        <p:txBody>
          <a:bodyPr>
            <a:normAutofit/>
          </a:bodyPr>
          <a:lstStyle/>
          <a:p>
            <a:r>
              <a:rPr lang="en-US" altLang="zh-TW" sz="3600" dirty="0">
                <a:latin typeface="Arial" panose="020B0604020202020204" pitchFamily="34" charset="0"/>
                <a:sym typeface="Arial" panose="020B0604020202020204" pitchFamily="34" charset="0"/>
              </a:rPr>
              <a:t>How</a:t>
            </a:r>
            <a:r>
              <a:rPr lang="zh-TW" altLang="en-US" sz="3600" dirty="0">
                <a:latin typeface="Arial" panose="020B0604020202020204" pitchFamily="34" charset="0"/>
                <a:sym typeface="Arial" panose="020B0604020202020204" pitchFamily="34" charset="0"/>
              </a:rPr>
              <a:t> </a:t>
            </a:r>
            <a:r>
              <a:rPr lang="en-US" altLang="zh-TW" sz="3600" dirty="0">
                <a:latin typeface="Arial" panose="020B0604020202020204" pitchFamily="34" charset="0"/>
                <a:sym typeface="Arial" panose="020B0604020202020204" pitchFamily="34" charset="0"/>
              </a:rPr>
              <a:t>t</a:t>
            </a:r>
            <a:r>
              <a:rPr lang="en-US" sz="3600" dirty="0">
                <a:latin typeface="Arial" panose="020B0604020202020204" pitchFamily="34" charset="0"/>
                <a:sym typeface="Arial" panose="020B0604020202020204" pitchFamily="34" charset="0"/>
              </a:rPr>
              <a:t>o </a:t>
            </a:r>
            <a:r>
              <a:rPr lang="en-US" altLang="zh-TW" sz="3600" dirty="0">
                <a:latin typeface="Arial" panose="020B0604020202020204" pitchFamily="34" charset="0"/>
                <a:sym typeface="Arial" panose="020B0604020202020204" pitchFamily="34" charset="0"/>
              </a:rPr>
              <a:t>M</a:t>
            </a:r>
            <a:r>
              <a:rPr lang="en-US" sz="3600" dirty="0">
                <a:latin typeface="Arial" panose="020B0604020202020204" pitchFamily="34" charset="0"/>
                <a:sym typeface="Arial" panose="020B0604020202020204" pitchFamily="34" charset="0"/>
              </a:rPr>
              <a:t>inimize </a:t>
            </a:r>
            <a:r>
              <a:rPr lang="en-US" altLang="zh-TW" sz="3600" dirty="0">
                <a:latin typeface="Arial" panose="020B0604020202020204" pitchFamily="34" charset="0"/>
                <a:sym typeface="Arial" panose="020B0604020202020204" pitchFamily="34" charset="0"/>
              </a:rPr>
              <a:t>R</a:t>
            </a:r>
            <a:r>
              <a:rPr lang="en-US" sz="3600" dirty="0">
                <a:latin typeface="Arial" panose="020B0604020202020204" pitchFamily="34" charset="0"/>
                <a:sym typeface="Arial" panose="020B0604020202020204" pitchFamily="34" charset="0"/>
              </a:rPr>
              <a:t>isks of </a:t>
            </a:r>
            <a:r>
              <a:rPr lang="en-US" altLang="zh-TW" sz="3600" dirty="0">
                <a:latin typeface="Arial" panose="020B0604020202020204" pitchFamily="34" charset="0"/>
                <a:sym typeface="Arial" panose="020B0604020202020204" pitchFamily="34" charset="0"/>
              </a:rPr>
              <a:t>B</a:t>
            </a:r>
            <a:r>
              <a:rPr lang="en-US" sz="3600" dirty="0">
                <a:latin typeface="Arial" panose="020B0604020202020204" pitchFamily="34" charset="0"/>
                <a:sym typeface="Arial" panose="020B0604020202020204" pitchFamily="34" charset="0"/>
              </a:rPr>
              <a:t>eing </a:t>
            </a:r>
            <a:r>
              <a:rPr lang="en-US" altLang="zh-TW" sz="3600" dirty="0">
                <a:latin typeface="Arial" panose="020B0604020202020204" pitchFamily="34" charset="0"/>
                <a:sym typeface="Arial" panose="020B0604020202020204" pitchFamily="34" charset="0"/>
              </a:rPr>
              <a:t>I</a:t>
            </a:r>
            <a:r>
              <a:rPr lang="en-US" sz="3600" dirty="0">
                <a:latin typeface="Arial" panose="020B0604020202020204" pitchFamily="34" charset="0"/>
                <a:sym typeface="Arial" panose="020B0604020202020204" pitchFamily="34" charset="0"/>
              </a:rPr>
              <a:t>nfected by eCh0raix</a:t>
            </a:r>
          </a:p>
        </p:txBody>
      </p:sp>
      <p:sp>
        <p:nvSpPr>
          <p:cNvPr id="3" name="Content Placeholder 2">
            <a:extLst>
              <a:ext uri="{FF2B5EF4-FFF2-40B4-BE49-F238E27FC236}">
                <a16:creationId xmlns:a16="http://schemas.microsoft.com/office/drawing/2014/main" id="{1C12AC31-1B19-B845-B02A-35B5BC463328}"/>
              </a:ext>
            </a:extLst>
          </p:cNvPr>
          <p:cNvSpPr>
            <a:spLocks noGrp="1"/>
          </p:cNvSpPr>
          <p:nvPr>
            <p:ph idx="4294967295"/>
          </p:nvPr>
        </p:nvSpPr>
        <p:spPr>
          <a:xfrm>
            <a:off x="1422400" y="1825625"/>
            <a:ext cx="9347199" cy="4351338"/>
          </a:xfrm>
          <a:prstGeom prst="rect">
            <a:avLst/>
          </a:prstGeom>
        </p:spPr>
        <p:txBody>
          <a:bodyPr>
            <a:normAutofit fontScale="70000" lnSpcReduction="20000"/>
          </a:bodyPr>
          <a:lstStyle/>
          <a:p>
            <a:pPr marL="0" indent="0" fontAlgn="base">
              <a:lnSpc>
                <a:spcPct val="120000"/>
              </a:lnSpc>
              <a:buNone/>
            </a:pPr>
            <a:r>
              <a:rPr lang="en-US" sz="2900" dirty="0">
                <a:solidFill>
                  <a:schemeClr val="bg1"/>
                </a:solidFill>
                <a:latin typeface="Arial" panose="020B0604020202020204" pitchFamily="34" charset="0"/>
                <a:ea typeface="微軟正黑體" panose="020B0604030504040204" pitchFamily="34" charset="-120"/>
                <a:sym typeface="Arial" panose="020B0604020202020204" pitchFamily="34" charset="0"/>
              </a:rPr>
              <a:t>According to user reports, infected QNAP NAS are either with older versions of QTS, or had recorded multiple unrecognized login attempts before eCh0raix began encrypting users’ data. A strong password shall be used to prevent brute force attacks.</a:t>
            </a:r>
          </a:p>
          <a:p>
            <a:pPr marL="0" indent="0" fontAlgn="base">
              <a:lnSpc>
                <a:spcPct val="120000"/>
              </a:lnSpc>
              <a:buNone/>
            </a:pPr>
            <a:endParaRPr lang="en-US" b="1" dirty="0">
              <a:solidFill>
                <a:srgbClr val="EB549A"/>
              </a:solidFill>
              <a:latin typeface="Arial" panose="020B0604020202020204" pitchFamily="34" charset="0"/>
              <a:ea typeface="微軟正黑體" panose="020B0604030504040204" pitchFamily="34" charset="-120"/>
              <a:sym typeface="Arial" panose="020B0604020202020204" pitchFamily="34" charset="0"/>
            </a:endParaRPr>
          </a:p>
          <a:p>
            <a:pPr marL="0" indent="0" fontAlgn="base">
              <a:lnSpc>
                <a:spcPct val="120000"/>
              </a:lnSpc>
              <a:buNone/>
            </a:pPr>
            <a:r>
              <a:rPr lang="en-US" b="1" dirty="0">
                <a:solidFill>
                  <a:srgbClr val="EB549A"/>
                </a:solidFill>
                <a:latin typeface="Arial" panose="020B0604020202020204" pitchFamily="34" charset="0"/>
                <a:ea typeface="微軟正黑體" panose="020B0604030504040204" pitchFamily="34" charset="-120"/>
                <a:sym typeface="Arial" panose="020B0604020202020204" pitchFamily="34" charset="0"/>
              </a:rPr>
              <a:t>QNAP</a:t>
            </a:r>
            <a:r>
              <a:rPr lang="zh-TW" altLang="en-US" sz="2900" b="1" dirty="0">
                <a:solidFill>
                  <a:srgbClr val="EB549A"/>
                </a:solidFill>
                <a:latin typeface="Arial" panose="020B0604020202020204" pitchFamily="34" charset="0"/>
                <a:ea typeface="微軟正黑體" panose="020B0604030504040204" pitchFamily="34" charset="-120"/>
                <a:sym typeface="Arial" panose="020B0604020202020204" pitchFamily="34" charset="0"/>
              </a:rPr>
              <a:t> </a:t>
            </a:r>
            <a:r>
              <a:rPr lang="en-US" sz="2900" b="1" dirty="0">
                <a:solidFill>
                  <a:srgbClr val="EB549A"/>
                </a:solidFill>
                <a:latin typeface="Arial" panose="020B0604020202020204" pitchFamily="34" charset="0"/>
                <a:ea typeface="微軟正黑體" panose="020B0604030504040204" pitchFamily="34" charset="-120"/>
                <a:sym typeface="Arial" panose="020B0604020202020204" pitchFamily="34" charset="0"/>
              </a:rPr>
              <a:t>strongly urges all NAS users to take the following actions:</a:t>
            </a:r>
            <a:endParaRPr lang="zh-TW" altLang="en-US" sz="2900" b="1" dirty="0">
              <a:solidFill>
                <a:srgbClr val="EB549A"/>
              </a:solidFill>
              <a:latin typeface="Arial" panose="020B0604020202020204" pitchFamily="34" charset="0"/>
              <a:ea typeface="微軟正黑體" panose="020B0604030504040204" pitchFamily="34" charset="-120"/>
              <a:sym typeface="Arial" panose="020B0604020202020204" pitchFamily="34" charset="0"/>
            </a:endParaRPr>
          </a:p>
          <a:p>
            <a:pPr fontAlgn="base"/>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Update QTS to the latest version.</a:t>
            </a:r>
          </a:p>
          <a:p>
            <a:pPr fontAlgn="base"/>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Install and update Malware Remover to the latest version.</a:t>
            </a:r>
          </a:p>
          <a:p>
            <a:pPr fontAlgn="base"/>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Use a stronger admin password.</a:t>
            </a:r>
          </a:p>
          <a:p>
            <a:pPr fontAlgn="base"/>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Enable Network Access Protection to protect accounts from brute force attacks.</a:t>
            </a:r>
          </a:p>
          <a:p>
            <a:pPr fontAlgn="base"/>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Disable SSH and Telnet services if not in use.</a:t>
            </a:r>
          </a:p>
          <a:p>
            <a:pPr fontAlgn="base"/>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Avoid using default port numbers 443 and 8080.</a:t>
            </a:r>
          </a:p>
          <a:p>
            <a:pPr marL="0" indent="0" fontAlgn="base">
              <a:lnSpc>
                <a:spcPct val="120000"/>
              </a:lnSpc>
              <a:buNone/>
            </a:pP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logo">
            <a:extLst>
              <a:ext uri="{FF2B5EF4-FFF2-40B4-BE49-F238E27FC236}">
                <a16:creationId xmlns:a16="http://schemas.microsoft.com/office/drawing/2014/main" id="{95FDAA55-560F-4C2B-ABE7-A5F793933A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2140" y="6662460"/>
            <a:ext cx="807720" cy="137538"/>
          </a:xfrm>
          <a:prstGeom prst="rect">
            <a:avLst/>
          </a:prstGeom>
        </p:spPr>
      </p:pic>
    </p:spTree>
    <p:extLst>
      <p:ext uri="{BB962C8B-B14F-4D97-AF65-F5344CB8AC3E}">
        <p14:creationId xmlns:p14="http://schemas.microsoft.com/office/powerpoint/2010/main" val="104231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6">
            <a:extLst>
              <a:ext uri="{FF2B5EF4-FFF2-40B4-BE49-F238E27FC236}">
                <a16:creationId xmlns:a16="http://schemas.microsoft.com/office/drawing/2014/main" id="{62AD0CC7-9172-422A-A9A4-742F71A99E04}"/>
              </a:ext>
            </a:extLst>
          </p:cNvPr>
          <p:cNvSpPr/>
          <p:nvPr/>
        </p:nvSpPr>
        <p:spPr>
          <a:xfrm>
            <a:off x="5692140" y="2654300"/>
            <a:ext cx="5356860" cy="3568700"/>
          </a:xfrm>
          <a:prstGeom prst="roundRect">
            <a:avLst>
              <a:gd name="adj" fmla="val 555"/>
            </a:avLst>
          </a:prstGeom>
          <a:solidFill>
            <a:srgbClr val="4472C4">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atin typeface="Arial"/>
                <a:ea typeface="微軟正黑體"/>
                <a:cs typeface="Arial"/>
                <a:sym typeface="Arial" panose="020B0604020202020204" pitchFamily="34" charset="0"/>
              </a:rPr>
              <a:t>These are all handed over to </a:t>
            </a:r>
          </a:p>
          <a:p>
            <a:pPr algn="ctr"/>
            <a:r>
              <a:rPr lang="en-US" altLang="zh-TW" sz="4000" dirty="0">
                <a:latin typeface="Arial"/>
                <a:ea typeface="微軟正黑體"/>
                <a:cs typeface="Arial"/>
                <a:sym typeface="Arial" panose="020B0604020202020204" pitchFamily="34" charset="0"/>
              </a:rPr>
              <a:t>Security</a:t>
            </a:r>
            <a:r>
              <a:rPr lang="zh-TW" altLang="en-US" sz="4000" dirty="0">
                <a:latin typeface="Arial"/>
                <a:ea typeface="微軟正黑體"/>
                <a:cs typeface="Arial"/>
                <a:sym typeface="Arial" panose="020B0604020202020204" pitchFamily="34" charset="0"/>
              </a:rPr>
              <a:t> </a:t>
            </a:r>
            <a:r>
              <a:rPr lang="en-US" altLang="zh-TW" sz="4000" dirty="0">
                <a:latin typeface="Arial"/>
                <a:ea typeface="微軟正黑體"/>
                <a:cs typeface="Arial"/>
                <a:sym typeface="Arial" panose="020B0604020202020204" pitchFamily="34" charset="0"/>
              </a:rPr>
              <a:t>Counselor</a:t>
            </a:r>
          </a:p>
          <a:p>
            <a:pPr algn="ctr"/>
            <a:br>
              <a:rPr lang="en-US" altLang="zh-CN" sz="2400" dirty="0">
                <a:latin typeface="Arial" panose="020B0604020202020204" pitchFamily="34" charset="0"/>
                <a:ea typeface="微軟正黑體" panose="020B0604030504040204" pitchFamily="34" charset="-120"/>
              </a:rPr>
            </a:br>
            <a:r>
              <a:rPr lang="en-US" altLang="zh-TW" sz="2400" dirty="0">
                <a:latin typeface="Arial"/>
                <a:ea typeface="微軟正黑體"/>
                <a:cs typeface="Arial"/>
                <a:sym typeface="Arial" panose="020B0604020202020204" pitchFamily="34" charset="0"/>
              </a:rPr>
              <a:t>Let us help you solve this for you </a:t>
            </a:r>
          </a:p>
          <a:p>
            <a:pPr algn="ctr"/>
            <a:r>
              <a:rPr lang="en-US" altLang="zh-TW" sz="2400" dirty="0">
                <a:latin typeface="Arial"/>
                <a:ea typeface="微軟正黑體"/>
                <a:cs typeface="Arial"/>
                <a:sym typeface="Arial" panose="020B0604020202020204" pitchFamily="34" charset="0"/>
              </a:rPr>
              <a:t>and make you feel comfortable </a:t>
            </a:r>
          </a:p>
          <a:p>
            <a:pPr algn="ctr"/>
            <a:r>
              <a:rPr lang="en-US" altLang="zh-TW" sz="2400" dirty="0">
                <a:latin typeface="Arial"/>
                <a:ea typeface="微軟正黑體"/>
                <a:cs typeface="Arial"/>
                <a:sym typeface="Arial" panose="020B0604020202020204" pitchFamily="34" charset="0"/>
              </a:rPr>
              <a:t>using NAS's various services</a:t>
            </a:r>
            <a:endParaRPr lang="en-US" altLang="zh-TW" sz="2400" dirty="0">
              <a:latin typeface="Arial"/>
              <a:ea typeface="微軟正黑體"/>
              <a:cs typeface="Arial"/>
            </a:endParaRPr>
          </a:p>
        </p:txBody>
      </p:sp>
      <p:sp>
        <p:nvSpPr>
          <p:cNvPr id="2" name="Title 1">
            <a:extLst>
              <a:ext uri="{FF2B5EF4-FFF2-40B4-BE49-F238E27FC236}">
                <a16:creationId xmlns:a16="http://schemas.microsoft.com/office/drawing/2014/main" id="{871284FF-3453-3848-9A6A-B7A956547226}"/>
              </a:ext>
            </a:extLst>
          </p:cNvPr>
          <p:cNvSpPr>
            <a:spLocks noGrp="1"/>
          </p:cNvSpPr>
          <p:nvPr>
            <p:ph type="ctrTitle"/>
          </p:nvPr>
        </p:nvSpPr>
        <p:spPr>
          <a:xfrm>
            <a:off x="379748" y="545318"/>
            <a:ext cx="11432504" cy="1031644"/>
          </a:xfrm>
        </p:spPr>
        <p:txBody>
          <a:bodyPr>
            <a:normAutofit fontScale="90000"/>
          </a:bodyPr>
          <a:lstStyle/>
          <a:p>
            <a:r>
              <a:rPr lang="en-US" dirty="0">
                <a:latin typeface="Arial"/>
                <a:ea typeface="微軟正黑體"/>
                <a:cs typeface="Arial"/>
                <a:sym typeface="Arial" panose="020B0604020202020204" pitchFamily="34" charset="0"/>
              </a:rPr>
              <a:t>The Security </a:t>
            </a:r>
            <a:r>
              <a:rPr lang="en-US" altLang="zh-TW" dirty="0">
                <a:latin typeface="Arial"/>
                <a:ea typeface="微軟正黑體"/>
                <a:cs typeface="Arial"/>
                <a:sym typeface="Arial" panose="020B0604020202020204" pitchFamily="34" charset="0"/>
              </a:rPr>
              <a:t>Protection</a:t>
            </a:r>
            <a:r>
              <a:rPr lang="en-US" dirty="0">
                <a:latin typeface="Arial"/>
                <a:ea typeface="微軟正黑體"/>
                <a:cs typeface="Arial"/>
                <a:sym typeface="Arial" panose="020B0604020202020204" pitchFamily="34" charset="0"/>
              </a:rPr>
              <a:t> Is Not Difficult, </a:t>
            </a:r>
            <a:br>
              <a:rPr lang="en-US" dirty="0">
                <a:latin typeface="Arial" panose="020B0604020202020204" pitchFamily="34" charset="0"/>
              </a:rPr>
            </a:br>
            <a:r>
              <a:rPr lang="en-US" dirty="0">
                <a:latin typeface="Arial"/>
                <a:ea typeface="微軟正黑體"/>
                <a:cs typeface="Arial"/>
                <a:sym typeface="Arial" panose="020B0604020202020204" pitchFamily="34" charset="0"/>
              </a:rPr>
              <a:t>But Very Troublesome! </a:t>
            </a:r>
          </a:p>
        </p:txBody>
      </p:sp>
      <p:sp>
        <p:nvSpPr>
          <p:cNvPr id="3" name="Content Placeholder 2">
            <a:extLst>
              <a:ext uri="{FF2B5EF4-FFF2-40B4-BE49-F238E27FC236}">
                <a16:creationId xmlns:a16="http://schemas.microsoft.com/office/drawing/2014/main" id="{7515AD21-A5DB-A242-A5F1-3381954CBC6D}"/>
              </a:ext>
            </a:extLst>
          </p:cNvPr>
          <p:cNvSpPr>
            <a:spLocks noGrp="1"/>
          </p:cNvSpPr>
          <p:nvPr>
            <p:ph idx="4294967295"/>
          </p:nvPr>
        </p:nvSpPr>
        <p:spPr>
          <a:xfrm>
            <a:off x="1143000" y="2860320"/>
            <a:ext cx="3746500" cy="2524480"/>
          </a:xfrm>
          <a:prstGeom prst="rect">
            <a:avLst/>
          </a:prstGeom>
        </p:spPr>
        <p:txBody>
          <a:bodyPr anchor="t"/>
          <a:lstStyle/>
          <a:p>
            <a:r>
              <a:rPr lang="en-US" sz="2000" dirty="0">
                <a:solidFill>
                  <a:schemeClr val="bg1"/>
                </a:solidFill>
                <a:latin typeface="Arial"/>
                <a:ea typeface="微軟正黑體"/>
                <a:cs typeface="Arial"/>
                <a:sym typeface="Arial" panose="020B0604020202020204" pitchFamily="34" charset="0"/>
              </a:rPr>
              <a:t>There are a lot of items </a:t>
            </a:r>
            <a:r>
              <a:rPr lang="en-US" sz="2000">
                <a:solidFill>
                  <a:schemeClr val="bg1"/>
                </a:solidFill>
                <a:latin typeface="Arial"/>
                <a:ea typeface="微軟正黑體"/>
                <a:cs typeface="Arial"/>
                <a:sym typeface="Arial" panose="020B0604020202020204" pitchFamily="34" charset="0"/>
              </a:rPr>
              <a:t>that need </a:t>
            </a:r>
            <a:r>
              <a:rPr lang="en-US" sz="2000" dirty="0">
                <a:solidFill>
                  <a:schemeClr val="bg1"/>
                </a:solidFill>
                <a:latin typeface="Arial"/>
                <a:ea typeface="微軟正黑體"/>
                <a:cs typeface="Arial"/>
                <a:sym typeface="Arial" panose="020B0604020202020204" pitchFamily="34" charset="0"/>
              </a:rPr>
              <a:t>to set</a:t>
            </a:r>
            <a:r>
              <a:rPr lang="en-US" sz="2000">
                <a:solidFill>
                  <a:schemeClr val="bg1"/>
                </a:solidFill>
                <a:latin typeface="Arial"/>
                <a:ea typeface="微軟正黑體"/>
                <a:cs typeface="Arial"/>
                <a:sym typeface="Arial" panose="020B0604020202020204" pitchFamily="34" charset="0"/>
              </a:rPr>
              <a:t> them up.</a:t>
            </a:r>
            <a:r>
              <a:rPr lang="en-US" sz="2000" dirty="0">
                <a:solidFill>
                  <a:schemeClr val="bg1"/>
                </a:solidFill>
                <a:latin typeface="Arial"/>
                <a:ea typeface="微軟正黑體"/>
                <a:cs typeface="Arial"/>
                <a:sym typeface="Arial" panose="020B0604020202020204" pitchFamily="34" charset="0"/>
              </a:rPr>
              <a:t> </a:t>
            </a:r>
            <a:endParaRPr 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sz="2000" dirty="0">
                <a:solidFill>
                  <a:schemeClr val="bg1"/>
                </a:solidFill>
                <a:latin typeface="Arial"/>
                <a:ea typeface="微軟正黑體"/>
                <a:cs typeface="Arial"/>
                <a:sym typeface="Arial" panose="020B0604020202020204" pitchFamily="34" charset="0"/>
              </a:rPr>
              <a:t>There are</a:t>
            </a:r>
            <a:r>
              <a:rPr lang="en-US" sz="2000">
                <a:solidFill>
                  <a:schemeClr val="bg1"/>
                </a:solidFill>
                <a:latin typeface="Arial"/>
                <a:ea typeface="微軟正黑體"/>
                <a:cs typeface="Arial"/>
                <a:sym typeface="Arial" panose="020B0604020202020204" pitchFamily="34" charset="0"/>
              </a:rPr>
              <a:t> too</a:t>
            </a:r>
            <a:r>
              <a:rPr lang="en-US" sz="2000" dirty="0">
                <a:solidFill>
                  <a:schemeClr val="bg1"/>
                </a:solidFill>
                <a:latin typeface="Arial"/>
                <a:ea typeface="微軟正黑體"/>
                <a:cs typeface="Arial"/>
                <a:sym typeface="Arial" panose="020B0604020202020204" pitchFamily="34" charset="0"/>
              </a:rPr>
              <a:t> many details to pay attention to! </a:t>
            </a:r>
            <a:endParaRPr lang="en-US" sz="2000" dirty="0">
              <a:solidFill>
                <a:schemeClr val="bg1"/>
              </a:solidFill>
              <a:latin typeface="Arial" panose="020B0604020202020204" pitchFamily="34" charset="0"/>
              <a:ea typeface="微軟正黑體" panose="020B0604030504040204" pitchFamily="34" charset="-120"/>
              <a:cs typeface="Arial"/>
            </a:endParaRPr>
          </a:p>
          <a:p>
            <a:r>
              <a:rPr lang="en-US" sz="2000" dirty="0">
                <a:solidFill>
                  <a:schemeClr val="bg1"/>
                </a:solidFill>
                <a:latin typeface="Arial"/>
                <a:ea typeface="微軟正黑體"/>
                <a:cs typeface="Arial"/>
                <a:sym typeface="Arial" panose="020B0604020202020204" pitchFamily="34" charset="0"/>
              </a:rPr>
              <a:t>Which services should be opened? Which should be closed?</a:t>
            </a:r>
            <a:endParaRPr lang="en-US" altLang="zh-CN" sz="2000" dirty="0">
              <a:solidFill>
                <a:schemeClr val="bg1"/>
              </a:solidFill>
              <a:latin typeface="Arial"/>
              <a:ea typeface="微軟正黑體"/>
              <a:cs typeface="Arial"/>
              <a:sym typeface="Arial" panose="020B0604020202020204" pitchFamily="34" charset="0"/>
            </a:endParaRPr>
          </a:p>
        </p:txBody>
      </p:sp>
      <p:pic>
        <p:nvPicPr>
          <p:cNvPr id="4" name="Picture 3" hidden="1">
            <a:extLst>
              <a:ext uri="{FF2B5EF4-FFF2-40B4-BE49-F238E27FC236}">
                <a16:creationId xmlns:a16="http://schemas.microsoft.com/office/drawing/2014/main" id="{F6A44AC0-DFEB-0642-88B8-22A62448BB7A}"/>
              </a:ext>
            </a:extLst>
          </p:cNvPr>
          <p:cNvPicPr>
            <a:picLocks noChangeAspect="1"/>
          </p:cNvPicPr>
          <p:nvPr/>
        </p:nvPicPr>
        <p:blipFill>
          <a:blip r:embed="rId3"/>
          <a:stretch>
            <a:fillRect/>
          </a:stretch>
        </p:blipFill>
        <p:spPr>
          <a:xfrm>
            <a:off x="7611591" y="3416300"/>
            <a:ext cx="4432300" cy="3441700"/>
          </a:xfrm>
          <a:prstGeom prst="rect">
            <a:avLst/>
          </a:prstGeom>
        </p:spPr>
      </p:pic>
      <p:pic>
        <p:nvPicPr>
          <p:cNvPr id="14" name="Picture 13">
            <a:extLst>
              <a:ext uri="{FF2B5EF4-FFF2-40B4-BE49-F238E27FC236}">
                <a16:creationId xmlns:a16="http://schemas.microsoft.com/office/drawing/2014/main" id="{6A8949E2-9962-8142-BB24-20874671FCBB}"/>
              </a:ext>
            </a:extLst>
          </p:cNvPr>
          <p:cNvPicPr>
            <a:picLocks noChangeAspect="1"/>
          </p:cNvPicPr>
          <p:nvPr/>
        </p:nvPicPr>
        <p:blipFill>
          <a:blip r:embed="rId4"/>
          <a:stretch>
            <a:fillRect/>
          </a:stretch>
        </p:blipFill>
        <p:spPr>
          <a:xfrm>
            <a:off x="7906792" y="1818920"/>
            <a:ext cx="1232706" cy="1232706"/>
          </a:xfrm>
          <a:prstGeom prst="rect">
            <a:avLst/>
          </a:prstGeom>
        </p:spPr>
      </p:pic>
      <p:pic>
        <p:nvPicPr>
          <p:cNvPr id="8" name="logo">
            <a:extLst>
              <a:ext uri="{FF2B5EF4-FFF2-40B4-BE49-F238E27FC236}">
                <a16:creationId xmlns:a16="http://schemas.microsoft.com/office/drawing/2014/main" id="{0E9725AF-CD6E-4065-8DB9-E47670E648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2140" y="6662460"/>
            <a:ext cx="807720" cy="137538"/>
          </a:xfrm>
          <a:prstGeom prst="rect">
            <a:avLst/>
          </a:prstGeom>
        </p:spPr>
      </p:pic>
    </p:spTree>
    <p:extLst>
      <p:ext uri="{BB962C8B-B14F-4D97-AF65-F5344CB8AC3E}">
        <p14:creationId xmlns:p14="http://schemas.microsoft.com/office/powerpoint/2010/main" val="37437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24" name="矩形 23">
            <a:extLst>
              <a:ext uri="{FF2B5EF4-FFF2-40B4-BE49-F238E27FC236}">
                <a16:creationId xmlns:a16="http://schemas.microsoft.com/office/drawing/2014/main" id="{33EC06F3-990C-4FCB-8964-C173FE512D78}"/>
              </a:ext>
            </a:extLst>
          </p:cNvPr>
          <p:cNvSpPr/>
          <p:nvPr/>
        </p:nvSpPr>
        <p:spPr>
          <a:xfrm>
            <a:off x="8465611" y="2936838"/>
            <a:ext cx="3095992" cy="3724068"/>
          </a:xfrm>
          <a:prstGeom prst="rect">
            <a:avLst/>
          </a:prstGeom>
          <a:solidFill>
            <a:srgbClr val="86D8FA">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D4E00AE6-118F-4237-A219-291FD08F0245}"/>
              </a:ext>
            </a:extLst>
          </p:cNvPr>
          <p:cNvSpPr/>
          <p:nvPr/>
        </p:nvSpPr>
        <p:spPr>
          <a:xfrm>
            <a:off x="3599723" y="2936838"/>
            <a:ext cx="4781963" cy="3724068"/>
          </a:xfrm>
          <a:prstGeom prst="rect">
            <a:avLst/>
          </a:prstGeom>
          <a:solidFill>
            <a:srgbClr val="86D8FA">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41AD72D1-02FB-445C-A8F5-49F90F4C2F0C}"/>
              </a:ext>
            </a:extLst>
          </p:cNvPr>
          <p:cNvSpPr/>
          <p:nvPr/>
        </p:nvSpPr>
        <p:spPr>
          <a:xfrm>
            <a:off x="623393" y="2936836"/>
            <a:ext cx="2872593" cy="3724070"/>
          </a:xfrm>
          <a:prstGeom prst="rect">
            <a:avLst/>
          </a:prstGeom>
          <a:solidFill>
            <a:srgbClr val="86D8FA">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矩形 32">
            <a:extLst>
              <a:ext uri="{FF2B5EF4-FFF2-40B4-BE49-F238E27FC236}">
                <a16:creationId xmlns:a16="http://schemas.microsoft.com/office/drawing/2014/main" id="{D7F6A372-4C11-4210-9C84-8B595E6BF222}"/>
              </a:ext>
            </a:extLst>
          </p:cNvPr>
          <p:cNvSpPr/>
          <p:nvPr/>
        </p:nvSpPr>
        <p:spPr>
          <a:xfrm>
            <a:off x="623393" y="2089217"/>
            <a:ext cx="2872593" cy="847621"/>
          </a:xfrm>
          <a:prstGeom prst="rect">
            <a:avLst/>
          </a:prstGeom>
          <a:solidFill>
            <a:srgbClr val="1F133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矩形 33">
            <a:extLst>
              <a:ext uri="{FF2B5EF4-FFF2-40B4-BE49-F238E27FC236}">
                <a16:creationId xmlns:a16="http://schemas.microsoft.com/office/drawing/2014/main" id="{FC1F5A84-78D3-4CD5-860B-A30BB27399AA}"/>
              </a:ext>
            </a:extLst>
          </p:cNvPr>
          <p:cNvSpPr/>
          <p:nvPr/>
        </p:nvSpPr>
        <p:spPr>
          <a:xfrm>
            <a:off x="3610710" y="2089217"/>
            <a:ext cx="4770976" cy="847621"/>
          </a:xfrm>
          <a:prstGeom prst="rect">
            <a:avLst/>
          </a:prstGeom>
          <a:solidFill>
            <a:srgbClr val="1F133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矩形 34">
            <a:extLst>
              <a:ext uri="{FF2B5EF4-FFF2-40B4-BE49-F238E27FC236}">
                <a16:creationId xmlns:a16="http://schemas.microsoft.com/office/drawing/2014/main" id="{D059AD18-19DA-4A72-ADF8-8EF2DDF5D200}"/>
              </a:ext>
            </a:extLst>
          </p:cNvPr>
          <p:cNvSpPr/>
          <p:nvPr/>
        </p:nvSpPr>
        <p:spPr>
          <a:xfrm>
            <a:off x="8465611" y="2089217"/>
            <a:ext cx="3102996" cy="847621"/>
          </a:xfrm>
          <a:prstGeom prst="rect">
            <a:avLst/>
          </a:prstGeom>
          <a:solidFill>
            <a:srgbClr val="1F133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86D8FA"/>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6" name="圖片 35">
            <a:extLst>
              <a:ext uri="{FF2B5EF4-FFF2-40B4-BE49-F238E27FC236}">
                <a16:creationId xmlns:a16="http://schemas.microsoft.com/office/drawing/2014/main" id="{36F99E61-3033-4BB2-A359-83C254DDD3BE}"/>
              </a:ext>
            </a:extLst>
          </p:cNvPr>
          <p:cNvPicPr>
            <a:picLocks noChangeAspect="1"/>
          </p:cNvPicPr>
          <p:nvPr/>
        </p:nvPicPr>
        <p:blipFill rotWithShape="1">
          <a:blip r:embed="rId3">
            <a:alphaModFix amt="70000"/>
          </a:blip>
          <a:srcRect l="40585" t="25080" r="40970" b="38706"/>
          <a:stretch/>
        </p:blipFill>
        <p:spPr>
          <a:xfrm>
            <a:off x="709587" y="1777174"/>
            <a:ext cx="447414" cy="1171797"/>
          </a:xfrm>
          <a:prstGeom prst="rect">
            <a:avLst/>
          </a:prstGeom>
        </p:spPr>
      </p:pic>
      <p:pic>
        <p:nvPicPr>
          <p:cNvPr id="37" name="圖片 36">
            <a:extLst>
              <a:ext uri="{FF2B5EF4-FFF2-40B4-BE49-F238E27FC236}">
                <a16:creationId xmlns:a16="http://schemas.microsoft.com/office/drawing/2014/main" id="{9FEB1B07-18E8-4073-92D0-D145A8764A8E}"/>
              </a:ext>
            </a:extLst>
          </p:cNvPr>
          <p:cNvPicPr>
            <a:picLocks noChangeAspect="1"/>
          </p:cNvPicPr>
          <p:nvPr/>
        </p:nvPicPr>
        <p:blipFill rotWithShape="1">
          <a:blip r:embed="rId4">
            <a:alphaModFix amt="70000"/>
          </a:blip>
          <a:srcRect l="38956" t="23707" r="39671" b="38104"/>
          <a:stretch/>
        </p:blipFill>
        <p:spPr>
          <a:xfrm>
            <a:off x="3851279" y="1713257"/>
            <a:ext cx="518433" cy="1235714"/>
          </a:xfrm>
          <a:prstGeom prst="rect">
            <a:avLst/>
          </a:prstGeom>
        </p:spPr>
      </p:pic>
      <p:pic>
        <p:nvPicPr>
          <p:cNvPr id="38" name="圖片 37">
            <a:extLst>
              <a:ext uri="{FF2B5EF4-FFF2-40B4-BE49-F238E27FC236}">
                <a16:creationId xmlns:a16="http://schemas.microsoft.com/office/drawing/2014/main" id="{CEF6D492-8487-4A89-97FB-D54AD98C9E7D}"/>
              </a:ext>
            </a:extLst>
          </p:cNvPr>
          <p:cNvPicPr>
            <a:picLocks noChangeAspect="1"/>
          </p:cNvPicPr>
          <p:nvPr/>
        </p:nvPicPr>
        <p:blipFill rotWithShape="1">
          <a:blip r:embed="rId5">
            <a:alphaModFix amt="70000"/>
          </a:blip>
          <a:srcRect l="39262" t="23707" r="39365" b="38104"/>
          <a:stretch/>
        </p:blipFill>
        <p:spPr>
          <a:xfrm>
            <a:off x="8354340" y="1713257"/>
            <a:ext cx="518433" cy="1235714"/>
          </a:xfrm>
          <a:prstGeom prst="rect">
            <a:avLst/>
          </a:prstGeom>
        </p:spPr>
      </p:pic>
      <p:sp>
        <p:nvSpPr>
          <p:cNvPr id="143" name="Google Shape;143;p23"/>
          <p:cNvSpPr txBox="1">
            <a:spLocks noGrp="1"/>
          </p:cNvSpPr>
          <p:nvPr>
            <p:ph type="ctrTitle"/>
          </p:nvPr>
        </p:nvSpPr>
        <p:spPr>
          <a:xfrm>
            <a:off x="379748" y="406848"/>
            <a:ext cx="11432504" cy="1039904"/>
          </a:xfrm>
          <a:prstGeom prst="rect">
            <a:avLst/>
          </a:prstGeom>
        </p:spPr>
        <p:txBody>
          <a:bodyPr spcFirstLastPara="1" vert="horz" wrap="square" lIns="121900" tIns="121900" rIns="121900" bIns="121900" rtlCol="0" anchor="t" anchorCtr="0">
            <a:noAutofit/>
          </a:bodyPr>
          <a:lstStyle/>
          <a:p>
            <a:pPr>
              <a:spcBef>
                <a:spcPts val="0"/>
              </a:spcBef>
            </a:pPr>
            <a:r>
              <a:rPr lang="en-US" sz="4000" dirty="0">
                <a:latin typeface="Arial" panose="020B0604020202020204" pitchFamily="34" charset="0"/>
                <a:sym typeface="Arial" panose="020B0604020202020204" pitchFamily="34" charset="0"/>
              </a:rPr>
              <a:t>How To Prevent </a:t>
            </a:r>
            <a:r>
              <a:rPr lang="en-US" altLang="zh-TW" sz="4000" dirty="0">
                <a:latin typeface="Arial" panose="020B0604020202020204" pitchFamily="34" charset="0"/>
                <a:sym typeface="Arial" panose="020B0604020202020204" pitchFamily="34" charset="0"/>
              </a:rPr>
              <a:t>The</a:t>
            </a:r>
            <a:r>
              <a:rPr lang="zh-TW" altLang="en-US" sz="4000" dirty="0">
                <a:latin typeface="Arial" panose="020B0604020202020204" pitchFamily="34" charset="0"/>
                <a:sym typeface="Arial" panose="020B0604020202020204" pitchFamily="34" charset="0"/>
              </a:rPr>
              <a:t> </a:t>
            </a:r>
            <a:r>
              <a:rPr lang="en-US" altLang="zh-TW" sz="4000" dirty="0">
                <a:latin typeface="Arial" panose="020B0604020202020204" pitchFamily="34" charset="0"/>
                <a:sym typeface="Arial" panose="020B0604020202020204" pitchFamily="34" charset="0"/>
              </a:rPr>
              <a:t>Risk</a:t>
            </a:r>
            <a:r>
              <a:rPr lang="en-US" sz="4000" dirty="0">
                <a:latin typeface="Arial" panose="020B0604020202020204" pitchFamily="34" charset="0"/>
                <a:sym typeface="Arial" panose="020B0604020202020204" pitchFamily="34" charset="0"/>
              </a:rPr>
              <a:t>? </a:t>
            </a:r>
            <a:br>
              <a:rPr lang="en-US" sz="4000" dirty="0">
                <a:latin typeface="Arial" panose="020B0604020202020204" pitchFamily="34" charset="0"/>
                <a:sym typeface="Arial" panose="020B0604020202020204" pitchFamily="34" charset="0"/>
              </a:rPr>
            </a:br>
            <a:r>
              <a:rPr lang="en-US" sz="4000" b="1" dirty="0">
                <a:solidFill>
                  <a:srgbClr val="EB549A"/>
                </a:solidFill>
                <a:latin typeface="Arial" panose="020B0604020202020204" pitchFamily="34" charset="0"/>
                <a:sym typeface="Arial" panose="020B0604020202020204" pitchFamily="34" charset="0"/>
              </a:rPr>
              <a:t>Let Security Counselor Help You</a:t>
            </a:r>
            <a:endParaRPr lang="zh-CN" altLang="en-US" sz="4000" b="1" dirty="0">
              <a:solidFill>
                <a:srgbClr val="EB549A"/>
              </a:solidFill>
              <a:latin typeface="Arial" panose="020B0604020202020204" pitchFamily="34" charset="0"/>
              <a:sym typeface="Arial" panose="020B0604020202020204" pitchFamily="34" charset="0"/>
            </a:endParaRPr>
          </a:p>
        </p:txBody>
      </p:sp>
      <p:sp>
        <p:nvSpPr>
          <p:cNvPr id="26" name="文字方塊 25"/>
          <p:cNvSpPr txBox="1"/>
          <p:nvPr/>
        </p:nvSpPr>
        <p:spPr>
          <a:xfrm>
            <a:off x="1194168" y="2254097"/>
            <a:ext cx="2169066" cy="461665"/>
          </a:xfrm>
          <a:prstGeom prst="rect">
            <a:avLst/>
          </a:prstGeom>
          <a:noFill/>
        </p:spPr>
        <p:txBody>
          <a:bodyPr wrap="square" rtlCol="0">
            <a:spAutoFit/>
          </a:bodyPr>
          <a:lstStyle/>
          <a:p>
            <a:pPr lvl="0"/>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Run</a:t>
            </a:r>
            <a:r>
              <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a</a:t>
            </a:r>
            <a:r>
              <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scan</a:t>
            </a:r>
            <a:endPar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p:cNvSpPr txBox="1"/>
          <p:nvPr/>
        </p:nvSpPr>
        <p:spPr>
          <a:xfrm>
            <a:off x="4489729" y="2254097"/>
            <a:ext cx="2965639" cy="461665"/>
          </a:xfrm>
          <a:prstGeom prst="rect">
            <a:avLst/>
          </a:prstGeom>
          <a:noFill/>
        </p:spPr>
        <p:txBody>
          <a:bodyPr wrap="square" rtlCol="0">
            <a:spAutoFit/>
          </a:bodyPr>
          <a:lstStyle/>
          <a:p>
            <a:pPr lvl="0"/>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View</a:t>
            </a:r>
            <a:r>
              <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the</a:t>
            </a:r>
            <a:r>
              <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report</a:t>
            </a:r>
            <a:endPar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p:cNvSpPr txBox="1"/>
          <p:nvPr/>
        </p:nvSpPr>
        <p:spPr>
          <a:xfrm>
            <a:off x="8892963" y="2254097"/>
            <a:ext cx="3145651" cy="461665"/>
          </a:xfrm>
          <a:prstGeom prst="rect">
            <a:avLst/>
          </a:prstGeom>
          <a:noFill/>
        </p:spPr>
        <p:txBody>
          <a:bodyPr wrap="square" rtlCol="0">
            <a:spAutoFit/>
          </a:bodyPr>
          <a:lstStyle/>
          <a:p>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Correct</a:t>
            </a:r>
            <a:r>
              <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the</a:t>
            </a:r>
            <a:r>
              <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risks</a:t>
            </a:r>
            <a:endParaRPr lang="zh-TW" altLang="en-US" sz="24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9" name="Picture 18">
            <a:extLst>
              <a:ext uri="{FF2B5EF4-FFF2-40B4-BE49-F238E27FC236}">
                <a16:creationId xmlns:a16="http://schemas.microsoft.com/office/drawing/2014/main" id="{B788C09D-2415-4D4D-8421-B061B86ACE9C}"/>
              </a:ext>
            </a:extLst>
          </p:cNvPr>
          <p:cNvPicPr>
            <a:picLocks noChangeAspect="1"/>
          </p:cNvPicPr>
          <p:nvPr/>
        </p:nvPicPr>
        <p:blipFill>
          <a:blip r:embed="rId6"/>
          <a:stretch>
            <a:fillRect/>
          </a:stretch>
        </p:blipFill>
        <p:spPr>
          <a:xfrm>
            <a:off x="3801177" y="3339635"/>
            <a:ext cx="4440756" cy="2183617"/>
          </a:xfrm>
          <a:prstGeom prst="rect">
            <a:avLst/>
          </a:prstGeom>
        </p:spPr>
      </p:pic>
      <p:pic>
        <p:nvPicPr>
          <p:cNvPr id="3" name="Picture 2">
            <a:extLst>
              <a:ext uri="{FF2B5EF4-FFF2-40B4-BE49-F238E27FC236}">
                <a16:creationId xmlns:a16="http://schemas.microsoft.com/office/drawing/2014/main" id="{00F2D5F7-A3C2-114A-897A-488A43409210}"/>
              </a:ext>
            </a:extLst>
          </p:cNvPr>
          <p:cNvPicPr>
            <a:picLocks noChangeAspect="1"/>
          </p:cNvPicPr>
          <p:nvPr/>
        </p:nvPicPr>
        <p:blipFill>
          <a:blip r:embed="rId7"/>
          <a:stretch>
            <a:fillRect/>
          </a:stretch>
        </p:blipFill>
        <p:spPr>
          <a:xfrm>
            <a:off x="4098169" y="5505568"/>
            <a:ext cx="3835203" cy="393108"/>
          </a:xfrm>
          <a:prstGeom prst="rect">
            <a:avLst/>
          </a:prstGeom>
          <a:noFill/>
          <a:ln w="28575" cap="rnd">
            <a:gradFill>
              <a:gsLst>
                <a:gs pos="0">
                  <a:srgbClr val="EB549A"/>
                </a:gs>
                <a:gs pos="100000">
                  <a:srgbClr val="49B4F7"/>
                </a:gs>
              </a:gsLst>
              <a:lin ang="2700000" scaled="0"/>
            </a:gradFill>
          </a:ln>
        </p:spPr>
      </p:pic>
      <p:pic>
        <p:nvPicPr>
          <p:cNvPr id="6" name="Picture 5">
            <a:extLst>
              <a:ext uri="{FF2B5EF4-FFF2-40B4-BE49-F238E27FC236}">
                <a16:creationId xmlns:a16="http://schemas.microsoft.com/office/drawing/2014/main" id="{87FE6FA0-4216-D149-94E3-7FC7265DC90F}"/>
              </a:ext>
            </a:extLst>
          </p:cNvPr>
          <p:cNvPicPr>
            <a:picLocks noChangeAspect="1"/>
          </p:cNvPicPr>
          <p:nvPr/>
        </p:nvPicPr>
        <p:blipFill>
          <a:blip r:embed="rId8"/>
          <a:stretch>
            <a:fillRect/>
          </a:stretch>
        </p:blipFill>
        <p:spPr>
          <a:xfrm>
            <a:off x="8601743" y="3339635"/>
            <a:ext cx="2745449" cy="2183617"/>
          </a:xfrm>
          <a:prstGeom prst="rect">
            <a:avLst/>
          </a:prstGeom>
        </p:spPr>
      </p:pic>
      <p:sp>
        <p:nvSpPr>
          <p:cNvPr id="5" name="文字方塊 4">
            <a:extLst>
              <a:ext uri="{FF2B5EF4-FFF2-40B4-BE49-F238E27FC236}">
                <a16:creationId xmlns:a16="http://schemas.microsoft.com/office/drawing/2014/main" id="{43762890-C04C-4D4A-A273-3BB51DE1F152}"/>
              </a:ext>
            </a:extLst>
          </p:cNvPr>
          <p:cNvSpPr txBox="1"/>
          <p:nvPr/>
        </p:nvSpPr>
        <p:spPr>
          <a:xfrm>
            <a:off x="8565136" y="5525126"/>
            <a:ext cx="2809618" cy="338554"/>
          </a:xfrm>
          <a:prstGeom prst="rect">
            <a:avLst/>
          </a:prstGeom>
          <a:solidFill>
            <a:schemeClr val="bg1"/>
          </a:solidFill>
          <a:ln w="19050" cap="rnd">
            <a:gradFill>
              <a:gsLst>
                <a:gs pos="0">
                  <a:srgbClr val="EB549A"/>
                </a:gs>
                <a:gs pos="100000">
                  <a:srgbClr val="49B4F7"/>
                </a:gs>
              </a:gsLst>
              <a:lin ang="2700000" scaled="0"/>
            </a:gradFill>
          </a:ln>
        </p:spPr>
        <p:txBody>
          <a:bodyPr wrap="square" rtlCol="0">
            <a:spAutoFit/>
          </a:bodyPr>
          <a:lstStyle/>
          <a:p>
            <a:pPr algn="ctr"/>
            <a:r>
              <a:rPr kumimoji="1" lang="en-US" altLang="zh-TW" sz="1600" b="1" dirty="0">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Change</a:t>
            </a:r>
            <a:r>
              <a:rPr kumimoji="1" lang="zh-TW" altLang="en-US" sz="1600" b="1" dirty="0">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1600" b="1" dirty="0">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rPr>
              <a:t>setting</a:t>
            </a:r>
            <a:endParaRPr kumimoji="1" lang="zh-TW" altLang="en-US" sz="1600" b="1" dirty="0">
              <a:solidFill>
                <a:schemeClr val="bg2">
                  <a:lumMod val="2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9" name="Picture 5" descr="C:\Users\user\Desktop\0920直播PPT_Security Counselor_0912預錄\11.png">
            <a:extLst>
              <a:ext uri="{FF2B5EF4-FFF2-40B4-BE49-F238E27FC236}">
                <a16:creationId xmlns:a16="http://schemas.microsoft.com/office/drawing/2014/main" id="{3A0C3AC8-4AF7-49C3-AABF-CB44422C2B66}"/>
              </a:ext>
            </a:extLst>
          </p:cNvPr>
          <p:cNvPicPr>
            <a:picLocks noChangeAspect="1" noChangeArrowheads="1"/>
          </p:cNvPicPr>
          <p:nvPr/>
        </p:nvPicPr>
        <p:blipFill>
          <a:blip r:embed="rId9" cstate="print"/>
          <a:srcRect/>
          <a:stretch>
            <a:fillRect/>
          </a:stretch>
        </p:blipFill>
        <p:spPr bwMode="auto">
          <a:xfrm rot="19365726" flipH="1">
            <a:off x="7625833" y="5790311"/>
            <a:ext cx="538612" cy="809081"/>
          </a:xfrm>
          <a:prstGeom prst="rect">
            <a:avLst/>
          </a:prstGeom>
          <a:noFill/>
        </p:spPr>
      </p:pic>
      <p:sp>
        <p:nvSpPr>
          <p:cNvPr id="42" name="手繪多邊形: 圖案 41">
            <a:extLst>
              <a:ext uri="{FF2B5EF4-FFF2-40B4-BE49-F238E27FC236}">
                <a16:creationId xmlns:a16="http://schemas.microsoft.com/office/drawing/2014/main" id="{3290E78D-B39A-4404-8F85-C3086F969C1F}"/>
              </a:ext>
            </a:extLst>
          </p:cNvPr>
          <p:cNvSpPr/>
          <p:nvPr/>
        </p:nvSpPr>
        <p:spPr>
          <a:xfrm>
            <a:off x="4079743" y="4605339"/>
            <a:ext cx="3815397" cy="881252"/>
          </a:xfrm>
          <a:custGeom>
            <a:avLst/>
            <a:gdLst>
              <a:gd name="connsiteX0" fmla="*/ 0 w 1928812"/>
              <a:gd name="connsiteY0" fmla="*/ 800100 h 1095375"/>
              <a:gd name="connsiteX1" fmla="*/ 1323975 w 1928812"/>
              <a:gd name="connsiteY1" fmla="*/ 9525 h 1095375"/>
              <a:gd name="connsiteX2" fmla="*/ 1928812 w 1928812"/>
              <a:gd name="connsiteY2" fmla="*/ 0 h 1095375"/>
              <a:gd name="connsiteX3" fmla="*/ 1928812 w 1928812"/>
              <a:gd name="connsiteY3" fmla="*/ 90488 h 1095375"/>
              <a:gd name="connsiteX4" fmla="*/ 1490662 w 1928812"/>
              <a:gd name="connsiteY4" fmla="*/ 1095375 h 1095375"/>
              <a:gd name="connsiteX5" fmla="*/ 0 w 1928812"/>
              <a:gd name="connsiteY5" fmla="*/ 800100 h 1095375"/>
              <a:gd name="connsiteX0" fmla="*/ 0 w 1928812"/>
              <a:gd name="connsiteY0" fmla="*/ 800100 h 1095375"/>
              <a:gd name="connsiteX1" fmla="*/ 1326356 w 1928812"/>
              <a:gd name="connsiteY1" fmla="*/ 0 h 1095375"/>
              <a:gd name="connsiteX2" fmla="*/ 1928812 w 1928812"/>
              <a:gd name="connsiteY2" fmla="*/ 0 h 1095375"/>
              <a:gd name="connsiteX3" fmla="*/ 1928812 w 1928812"/>
              <a:gd name="connsiteY3" fmla="*/ 90488 h 1095375"/>
              <a:gd name="connsiteX4" fmla="*/ 1490662 w 1928812"/>
              <a:gd name="connsiteY4" fmla="*/ 1095375 h 1095375"/>
              <a:gd name="connsiteX5" fmla="*/ 0 w 1928812"/>
              <a:gd name="connsiteY5" fmla="*/ 800100 h 1095375"/>
              <a:gd name="connsiteX0" fmla="*/ 0 w 1928812"/>
              <a:gd name="connsiteY0" fmla="*/ 800100 h 1095375"/>
              <a:gd name="connsiteX1" fmla="*/ 850106 w 1928812"/>
              <a:gd name="connsiteY1" fmla="*/ 219075 h 1095375"/>
              <a:gd name="connsiteX2" fmla="*/ 1928812 w 1928812"/>
              <a:gd name="connsiteY2" fmla="*/ 0 h 1095375"/>
              <a:gd name="connsiteX3" fmla="*/ 1928812 w 1928812"/>
              <a:gd name="connsiteY3" fmla="*/ 90488 h 1095375"/>
              <a:gd name="connsiteX4" fmla="*/ 1490662 w 1928812"/>
              <a:gd name="connsiteY4" fmla="*/ 1095375 h 1095375"/>
              <a:gd name="connsiteX5" fmla="*/ 0 w 1928812"/>
              <a:gd name="connsiteY5" fmla="*/ 800100 h 1095375"/>
              <a:gd name="connsiteX0" fmla="*/ 0 w 1928812"/>
              <a:gd name="connsiteY0" fmla="*/ 800100 h 1095375"/>
              <a:gd name="connsiteX1" fmla="*/ 850106 w 1928812"/>
              <a:gd name="connsiteY1" fmla="*/ 219075 h 1095375"/>
              <a:gd name="connsiteX2" fmla="*/ 1928812 w 1928812"/>
              <a:gd name="connsiteY2" fmla="*/ 0 h 1095375"/>
              <a:gd name="connsiteX3" fmla="*/ 1500187 w 1928812"/>
              <a:gd name="connsiteY3" fmla="*/ 312738 h 1095375"/>
              <a:gd name="connsiteX4" fmla="*/ 1490662 w 1928812"/>
              <a:gd name="connsiteY4" fmla="*/ 1095375 h 1095375"/>
              <a:gd name="connsiteX5" fmla="*/ 0 w 1928812"/>
              <a:gd name="connsiteY5" fmla="*/ 800100 h 1095375"/>
              <a:gd name="connsiteX0" fmla="*/ 0 w 1500187"/>
              <a:gd name="connsiteY0" fmla="*/ 596900 h 892175"/>
              <a:gd name="connsiteX1" fmla="*/ 850106 w 1500187"/>
              <a:gd name="connsiteY1" fmla="*/ 15875 h 892175"/>
              <a:gd name="connsiteX2" fmla="*/ 1500187 w 1500187"/>
              <a:gd name="connsiteY2" fmla="*/ 0 h 892175"/>
              <a:gd name="connsiteX3" fmla="*/ 1500187 w 1500187"/>
              <a:gd name="connsiteY3" fmla="*/ 109538 h 892175"/>
              <a:gd name="connsiteX4" fmla="*/ 1490662 w 1500187"/>
              <a:gd name="connsiteY4" fmla="*/ 892175 h 892175"/>
              <a:gd name="connsiteX5" fmla="*/ 0 w 1500187"/>
              <a:gd name="connsiteY5" fmla="*/ 596900 h 892175"/>
              <a:gd name="connsiteX0" fmla="*/ 0 w 1500187"/>
              <a:gd name="connsiteY0" fmla="*/ 596900 h 892175"/>
              <a:gd name="connsiteX1" fmla="*/ 802481 w 1500187"/>
              <a:gd name="connsiteY1" fmla="*/ 12700 h 892175"/>
              <a:gd name="connsiteX2" fmla="*/ 1500187 w 1500187"/>
              <a:gd name="connsiteY2" fmla="*/ 0 h 892175"/>
              <a:gd name="connsiteX3" fmla="*/ 1500187 w 1500187"/>
              <a:gd name="connsiteY3" fmla="*/ 109538 h 892175"/>
              <a:gd name="connsiteX4" fmla="*/ 1490662 w 1500187"/>
              <a:gd name="connsiteY4" fmla="*/ 892175 h 892175"/>
              <a:gd name="connsiteX5" fmla="*/ 0 w 1500187"/>
              <a:gd name="connsiteY5" fmla="*/ 596900 h 892175"/>
              <a:gd name="connsiteX0" fmla="*/ 0 w 2001837"/>
              <a:gd name="connsiteY0" fmla="*/ 596900 h 596900"/>
              <a:gd name="connsiteX1" fmla="*/ 802481 w 2001837"/>
              <a:gd name="connsiteY1" fmla="*/ 12700 h 596900"/>
              <a:gd name="connsiteX2" fmla="*/ 1500187 w 2001837"/>
              <a:gd name="connsiteY2" fmla="*/ 0 h 596900"/>
              <a:gd name="connsiteX3" fmla="*/ 1500187 w 2001837"/>
              <a:gd name="connsiteY3" fmla="*/ 109538 h 596900"/>
              <a:gd name="connsiteX4" fmla="*/ 2001837 w 2001837"/>
              <a:gd name="connsiteY4" fmla="*/ 596900 h 596900"/>
              <a:gd name="connsiteX5" fmla="*/ 0 w 2001837"/>
              <a:gd name="connsiteY5" fmla="*/ 596900 h 596900"/>
              <a:gd name="connsiteX0" fmla="*/ 0 w 2001837"/>
              <a:gd name="connsiteY0" fmla="*/ 596900 h 596900"/>
              <a:gd name="connsiteX1" fmla="*/ 802481 w 2001837"/>
              <a:gd name="connsiteY1" fmla="*/ 12700 h 596900"/>
              <a:gd name="connsiteX2" fmla="*/ 1500187 w 2001837"/>
              <a:gd name="connsiteY2" fmla="*/ 0 h 596900"/>
              <a:gd name="connsiteX3" fmla="*/ 2001837 w 2001837"/>
              <a:gd name="connsiteY3" fmla="*/ 596900 h 596900"/>
              <a:gd name="connsiteX4" fmla="*/ 0 w 2001837"/>
              <a:gd name="connsiteY4" fmla="*/ 596900 h 596900"/>
              <a:gd name="connsiteX0" fmla="*/ 0 w 2001837"/>
              <a:gd name="connsiteY0" fmla="*/ 590550 h 590550"/>
              <a:gd name="connsiteX1" fmla="*/ 802481 w 2001837"/>
              <a:gd name="connsiteY1" fmla="*/ 6350 h 590550"/>
              <a:gd name="connsiteX2" fmla="*/ 1484312 w 2001837"/>
              <a:gd name="connsiteY2" fmla="*/ 0 h 590550"/>
              <a:gd name="connsiteX3" fmla="*/ 2001837 w 2001837"/>
              <a:gd name="connsiteY3" fmla="*/ 590550 h 590550"/>
              <a:gd name="connsiteX4" fmla="*/ 0 w 2001837"/>
              <a:gd name="connsiteY4" fmla="*/ 590550 h 590550"/>
              <a:gd name="connsiteX0" fmla="*/ 0 w 2908617"/>
              <a:gd name="connsiteY0" fmla="*/ 463632 h 590550"/>
              <a:gd name="connsiteX1" fmla="*/ 1709261 w 2908617"/>
              <a:gd name="connsiteY1" fmla="*/ 6350 h 590550"/>
              <a:gd name="connsiteX2" fmla="*/ 2391092 w 2908617"/>
              <a:gd name="connsiteY2" fmla="*/ 0 h 590550"/>
              <a:gd name="connsiteX3" fmla="*/ 2908617 w 2908617"/>
              <a:gd name="connsiteY3" fmla="*/ 590550 h 590550"/>
              <a:gd name="connsiteX4" fmla="*/ 0 w 2908617"/>
              <a:gd name="connsiteY4" fmla="*/ 463632 h 590550"/>
              <a:gd name="connsiteX0" fmla="*/ 0 w 3815397"/>
              <a:gd name="connsiteY0" fmla="*/ 463632 h 463632"/>
              <a:gd name="connsiteX1" fmla="*/ 1709261 w 3815397"/>
              <a:gd name="connsiteY1" fmla="*/ 6350 h 463632"/>
              <a:gd name="connsiteX2" fmla="*/ 2391092 w 3815397"/>
              <a:gd name="connsiteY2" fmla="*/ 0 h 463632"/>
              <a:gd name="connsiteX3" fmla="*/ 3815397 w 3815397"/>
              <a:gd name="connsiteY3" fmla="*/ 463632 h 463632"/>
              <a:gd name="connsiteX4" fmla="*/ 0 w 3815397"/>
              <a:gd name="connsiteY4" fmla="*/ 463632 h 463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397" h="463632">
                <a:moveTo>
                  <a:pt x="0" y="463632"/>
                </a:moveTo>
                <a:lnTo>
                  <a:pt x="1709261" y="6350"/>
                </a:lnTo>
                <a:lnTo>
                  <a:pt x="2391092" y="0"/>
                </a:lnTo>
                <a:lnTo>
                  <a:pt x="3815397" y="463632"/>
                </a:lnTo>
                <a:lnTo>
                  <a:pt x="0" y="463632"/>
                </a:lnTo>
                <a:close/>
              </a:path>
            </a:pathLst>
          </a:custGeom>
          <a:gradFill>
            <a:gsLst>
              <a:gs pos="56000">
                <a:srgbClr val="A57DC2">
                  <a:alpha val="66000"/>
                </a:srgbClr>
              </a:gs>
              <a:gs pos="11000">
                <a:srgbClr val="EB549A">
                  <a:alpha val="0"/>
                </a:srgbClr>
              </a:gs>
              <a:gs pos="100000">
                <a:srgbClr val="49B4F7">
                  <a:alpha val="8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手繪多邊形: 圖案 42" hidden="1">
            <a:extLst>
              <a:ext uri="{FF2B5EF4-FFF2-40B4-BE49-F238E27FC236}">
                <a16:creationId xmlns:a16="http://schemas.microsoft.com/office/drawing/2014/main" id="{74403521-5977-48DA-A3E4-D87BAD1512DA}"/>
              </a:ext>
            </a:extLst>
          </p:cNvPr>
          <p:cNvSpPr/>
          <p:nvPr/>
        </p:nvSpPr>
        <p:spPr>
          <a:xfrm>
            <a:off x="8584247" y="4733925"/>
            <a:ext cx="2836227" cy="843915"/>
          </a:xfrm>
          <a:custGeom>
            <a:avLst/>
            <a:gdLst>
              <a:gd name="connsiteX0" fmla="*/ 0 w 1928812"/>
              <a:gd name="connsiteY0" fmla="*/ 800100 h 1095375"/>
              <a:gd name="connsiteX1" fmla="*/ 1323975 w 1928812"/>
              <a:gd name="connsiteY1" fmla="*/ 9525 h 1095375"/>
              <a:gd name="connsiteX2" fmla="*/ 1928812 w 1928812"/>
              <a:gd name="connsiteY2" fmla="*/ 0 h 1095375"/>
              <a:gd name="connsiteX3" fmla="*/ 1928812 w 1928812"/>
              <a:gd name="connsiteY3" fmla="*/ 90488 h 1095375"/>
              <a:gd name="connsiteX4" fmla="*/ 1490662 w 1928812"/>
              <a:gd name="connsiteY4" fmla="*/ 1095375 h 1095375"/>
              <a:gd name="connsiteX5" fmla="*/ 0 w 1928812"/>
              <a:gd name="connsiteY5" fmla="*/ 800100 h 1095375"/>
              <a:gd name="connsiteX0" fmla="*/ 0 w 1928812"/>
              <a:gd name="connsiteY0" fmla="*/ 800100 h 1095375"/>
              <a:gd name="connsiteX1" fmla="*/ 1326356 w 1928812"/>
              <a:gd name="connsiteY1" fmla="*/ 0 h 1095375"/>
              <a:gd name="connsiteX2" fmla="*/ 1928812 w 1928812"/>
              <a:gd name="connsiteY2" fmla="*/ 0 h 1095375"/>
              <a:gd name="connsiteX3" fmla="*/ 1928812 w 1928812"/>
              <a:gd name="connsiteY3" fmla="*/ 90488 h 1095375"/>
              <a:gd name="connsiteX4" fmla="*/ 1490662 w 1928812"/>
              <a:gd name="connsiteY4" fmla="*/ 1095375 h 1095375"/>
              <a:gd name="connsiteX5" fmla="*/ 0 w 1928812"/>
              <a:gd name="connsiteY5" fmla="*/ 800100 h 1095375"/>
              <a:gd name="connsiteX0" fmla="*/ 0 w 2629852"/>
              <a:gd name="connsiteY0" fmla="*/ 830580 h 1095375"/>
              <a:gd name="connsiteX1" fmla="*/ 2027396 w 2629852"/>
              <a:gd name="connsiteY1" fmla="*/ 0 h 1095375"/>
              <a:gd name="connsiteX2" fmla="*/ 2629852 w 2629852"/>
              <a:gd name="connsiteY2" fmla="*/ 0 h 1095375"/>
              <a:gd name="connsiteX3" fmla="*/ 2629852 w 2629852"/>
              <a:gd name="connsiteY3" fmla="*/ 90488 h 1095375"/>
              <a:gd name="connsiteX4" fmla="*/ 2191702 w 2629852"/>
              <a:gd name="connsiteY4" fmla="*/ 1095375 h 1095375"/>
              <a:gd name="connsiteX5" fmla="*/ 0 w 2629852"/>
              <a:gd name="connsiteY5" fmla="*/ 830580 h 1095375"/>
              <a:gd name="connsiteX0" fmla="*/ 0 w 2801302"/>
              <a:gd name="connsiteY0" fmla="*/ 830580 h 843915"/>
              <a:gd name="connsiteX1" fmla="*/ 2027396 w 2801302"/>
              <a:gd name="connsiteY1" fmla="*/ 0 h 843915"/>
              <a:gd name="connsiteX2" fmla="*/ 2629852 w 2801302"/>
              <a:gd name="connsiteY2" fmla="*/ 0 h 843915"/>
              <a:gd name="connsiteX3" fmla="*/ 2629852 w 2801302"/>
              <a:gd name="connsiteY3" fmla="*/ 90488 h 843915"/>
              <a:gd name="connsiteX4" fmla="*/ 2801302 w 2801302"/>
              <a:gd name="connsiteY4" fmla="*/ 843915 h 843915"/>
              <a:gd name="connsiteX5" fmla="*/ 0 w 2801302"/>
              <a:gd name="connsiteY5" fmla="*/ 830580 h 843915"/>
              <a:gd name="connsiteX0" fmla="*/ 0 w 2836227"/>
              <a:gd name="connsiteY0" fmla="*/ 805180 h 843915"/>
              <a:gd name="connsiteX1" fmla="*/ 2062321 w 2836227"/>
              <a:gd name="connsiteY1" fmla="*/ 0 h 843915"/>
              <a:gd name="connsiteX2" fmla="*/ 2664777 w 2836227"/>
              <a:gd name="connsiteY2" fmla="*/ 0 h 843915"/>
              <a:gd name="connsiteX3" fmla="*/ 2664777 w 2836227"/>
              <a:gd name="connsiteY3" fmla="*/ 90488 h 843915"/>
              <a:gd name="connsiteX4" fmla="*/ 2836227 w 2836227"/>
              <a:gd name="connsiteY4" fmla="*/ 843915 h 843915"/>
              <a:gd name="connsiteX5" fmla="*/ 0 w 2836227"/>
              <a:gd name="connsiteY5" fmla="*/ 805180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227" h="843915">
                <a:moveTo>
                  <a:pt x="0" y="805180"/>
                </a:moveTo>
                <a:lnTo>
                  <a:pt x="2062321" y="0"/>
                </a:lnTo>
                <a:lnTo>
                  <a:pt x="2664777" y="0"/>
                </a:lnTo>
                <a:lnTo>
                  <a:pt x="2664777" y="90488"/>
                </a:lnTo>
                <a:lnTo>
                  <a:pt x="2836227" y="843915"/>
                </a:lnTo>
                <a:lnTo>
                  <a:pt x="0" y="805180"/>
                </a:lnTo>
                <a:close/>
              </a:path>
            </a:pathLst>
          </a:custGeom>
          <a:gradFill>
            <a:gsLst>
              <a:gs pos="61877">
                <a:srgbClr val="A57DC2">
                  <a:alpha val="71000"/>
                </a:srgbClr>
              </a:gs>
              <a:gs pos="5000">
                <a:srgbClr val="EB549A">
                  <a:alpha val="0"/>
                </a:srgbClr>
              </a:gs>
              <a:gs pos="100000">
                <a:srgbClr val="49B4F7">
                  <a:alpha val="8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Picture 6" descr="A screenshot of a cell phone&#10;&#10;Description generated with very high confidence">
            <a:extLst>
              <a:ext uri="{FF2B5EF4-FFF2-40B4-BE49-F238E27FC236}">
                <a16:creationId xmlns:a16="http://schemas.microsoft.com/office/drawing/2014/main" id="{A4436596-330B-489C-B3FE-98CC06695064}"/>
              </a:ext>
            </a:extLst>
          </p:cNvPr>
          <p:cNvPicPr>
            <a:picLocks noChangeAspect="1"/>
          </p:cNvPicPr>
          <p:nvPr/>
        </p:nvPicPr>
        <p:blipFill>
          <a:blip r:embed="rId10"/>
          <a:stretch>
            <a:fillRect/>
          </a:stretch>
        </p:blipFill>
        <p:spPr>
          <a:xfrm>
            <a:off x="1187258" y="3237982"/>
            <a:ext cx="1974801" cy="3065253"/>
          </a:xfrm>
          <a:prstGeom prst="rect">
            <a:avLst/>
          </a:prstGeom>
        </p:spPr>
      </p:pic>
      <p:pic>
        <p:nvPicPr>
          <p:cNvPr id="41" name="Google Shape;151;p23">
            <a:extLst>
              <a:ext uri="{FF2B5EF4-FFF2-40B4-BE49-F238E27FC236}">
                <a16:creationId xmlns:a16="http://schemas.microsoft.com/office/drawing/2014/main" id="{9C1E875F-25E7-45A4-B7D6-DC78753B2FAB}"/>
              </a:ext>
            </a:extLst>
          </p:cNvPr>
          <p:cNvPicPr preferRelativeResize="0"/>
          <p:nvPr/>
        </p:nvPicPr>
        <p:blipFill rotWithShape="1">
          <a:blip r:embed="rId11" cstate="print">
            <a:alphaModFix/>
          </a:blip>
          <a:srcRect l="30289" t="20564" r="30203" b="45823"/>
          <a:stretch/>
        </p:blipFill>
        <p:spPr>
          <a:xfrm>
            <a:off x="1769269" y="3932807"/>
            <a:ext cx="845344" cy="842759"/>
          </a:xfrm>
          <a:prstGeom prst="ellipse">
            <a:avLst/>
          </a:prstGeom>
          <a:noFill/>
          <a:ln>
            <a:noFill/>
          </a:ln>
        </p:spPr>
      </p:pic>
    </p:spTree>
    <p:extLst>
      <p:ext uri="{BB962C8B-B14F-4D97-AF65-F5344CB8AC3E}">
        <p14:creationId xmlns:p14="http://schemas.microsoft.com/office/powerpoint/2010/main" val="576056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3000" fill="hold"/>
                                        <p:tgtEl>
                                          <p:spTgt spid="41"/>
                                        </p:tgtEl>
                                        <p:attrNameLst>
                                          <p:attrName>r</p:attrName>
                                        </p:attrNameLst>
                                      </p:cBhvr>
                                    </p:animRot>
                                  </p:childTnLst>
                                </p:cTn>
                              </p:par>
                              <p:par>
                                <p:cTn id="7" presetID="6" presetClass="emph" presetSubtype="0" repeatCount="indefinite" fill="remove" nodeType="withEffect">
                                  <p:stCondLst>
                                    <p:cond delay="0"/>
                                  </p:stCondLst>
                                  <p:endCondLst>
                                    <p:cond evt="onNext" delay="0">
                                      <p:tgtEl>
                                        <p:sldTgt/>
                                      </p:tgtEl>
                                    </p:cond>
                                  </p:endCondLst>
                                  <p:childTnLst>
                                    <p:animScale>
                                      <p:cBhvr>
                                        <p:cTn id="8" dur="5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無&quot;,&quot;HeaderHeight&quot;:15.0,&quot;FooterHeight&quot;:0.0,&quot;SideMargin&quot;:1.7000000000000002,&quot;TopMargin&quot;:3.0,&quot;BottomMargin&quot;:0.0,&quot;IntervalMargin&quot;:5.0,&quot;SettingType&quot;:&quot;System&qu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TotalTime>
  <Words>1545</Words>
  <Application>Microsoft Office PowerPoint</Application>
  <PresentationFormat>寬螢幕</PresentationFormat>
  <Paragraphs>232</Paragraphs>
  <Slides>25</Slides>
  <Notes>13</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25</vt:i4>
      </vt:variant>
    </vt:vector>
  </HeadingPairs>
  <TitlesOfParts>
    <vt:vector size="32" baseType="lpstr">
      <vt:lpstr>微軟正黑體</vt:lpstr>
      <vt:lpstr>Arial</vt:lpstr>
      <vt:lpstr>Bebas</vt:lpstr>
      <vt:lpstr>Calibri</vt:lpstr>
      <vt:lpstr>Wingdings</vt:lpstr>
      <vt:lpstr>office theme</vt:lpstr>
      <vt:lpstr>1_office theme</vt:lpstr>
      <vt:lpstr>QTS 資安防護之必要</vt:lpstr>
      <vt:lpstr>OUTLINE</vt:lpstr>
      <vt:lpstr>Security Awareness Quiz： Are You In This Dangerous Group?</vt:lpstr>
      <vt:lpstr>Most People Do Not Take These Settings Seriously!</vt:lpstr>
      <vt:lpstr>Mining Virus, Ransomware, Where Did It Come From?</vt:lpstr>
      <vt:lpstr>eCh0raix Ransomware Issue,  How Does The QNAP Response Team Deal With It?</vt:lpstr>
      <vt:lpstr>How to Minimize Risks of Being Infected by eCh0raix</vt:lpstr>
      <vt:lpstr>The Security Protection Is Not Difficult,  But Very Troublesome! </vt:lpstr>
      <vt:lpstr>How To Prevent The Risk?  Let Security Counselor Help You</vt:lpstr>
      <vt:lpstr>The Devil Is Hidden In The Details. These Places Security Counselor Help You Pay Attention!</vt:lpstr>
      <vt:lpstr>New Update To Better Meet Your Security Needs</vt:lpstr>
      <vt:lpstr> DEMO</vt:lpstr>
      <vt:lpstr>Watch Out! Malwares Pretend To Be Commonly Used Applications</vt:lpstr>
      <vt:lpstr>Don’t Worry！ QNAP NAS Has Digital Signature</vt:lpstr>
      <vt:lpstr>PowerPoint 簡報</vt:lpstr>
      <vt:lpstr> Each Application Can View Digital Signature Information.</vt:lpstr>
      <vt:lpstr> When Does The Application Have An Invalid Digital Signature?</vt:lpstr>
      <vt:lpstr>What Should I Do When The App Has “No Digital Signature“?</vt:lpstr>
      <vt:lpstr>If I Am A Developer, I Really Need To Install The App Which Has No Digital Signature.</vt:lpstr>
      <vt:lpstr> DEMO</vt:lpstr>
      <vt:lpstr>6 Minutes Set To Complete, The Basic  Self-protection For Beginners</vt:lpstr>
      <vt:lpstr>6 Minutes Set To Complete, The Basic  Self-protection For Beginners</vt:lpstr>
      <vt:lpstr>6 Minutes Set To Complete, The Basic  Self-protection For Beginners</vt:lpstr>
      <vt:lpstr>6 Minutes Set To Complete, The Basic  Self-protection For Beginners</vt:lpstr>
      <vt:lpstr>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Lin</dc:creator>
  <cp:lastModifiedBy>Lucas Lin</cp:lastModifiedBy>
  <cp:revision>2</cp:revision>
  <cp:lastPrinted>2019-07-19T14:02:20Z</cp:lastPrinted>
  <dcterms:created xsi:type="dcterms:W3CDTF">2013-07-15T20:26:40Z</dcterms:created>
  <dcterms:modified xsi:type="dcterms:W3CDTF">2019-07-23T08:24:52Z</dcterms:modified>
</cp:coreProperties>
</file>